
<file path=[Content_Types].xml><?xml version="1.0" encoding="utf-8"?>
<Types xmlns="http://schemas.openxmlformats.org/package/2006/content-types">
  <Default Extension="emf" ContentType="image/x-emf"/>
  <Default Extension="jpe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6"/>
  </p:notesMasterIdLst>
  <p:sldIdLst>
    <p:sldId id="304" r:id="rId2"/>
    <p:sldId id="307" r:id="rId3"/>
    <p:sldId id="280" r:id="rId4"/>
    <p:sldId id="297" r:id="rId5"/>
    <p:sldId id="260" r:id="rId6"/>
    <p:sldId id="261" r:id="rId7"/>
    <p:sldId id="263" r:id="rId8"/>
    <p:sldId id="265" r:id="rId9"/>
    <p:sldId id="310" r:id="rId10"/>
    <p:sldId id="266" r:id="rId11"/>
    <p:sldId id="267" r:id="rId12"/>
    <p:sldId id="264" r:id="rId13"/>
    <p:sldId id="268" r:id="rId14"/>
    <p:sldId id="269" r:id="rId15"/>
    <p:sldId id="270" r:id="rId16"/>
    <p:sldId id="271" r:id="rId17"/>
    <p:sldId id="272" r:id="rId18"/>
    <p:sldId id="311" r:id="rId19"/>
    <p:sldId id="293" r:id="rId20"/>
    <p:sldId id="273" r:id="rId21"/>
    <p:sldId id="274" r:id="rId22"/>
    <p:sldId id="275" r:id="rId23"/>
    <p:sldId id="276" r:id="rId24"/>
    <p:sldId id="277" r:id="rId25"/>
    <p:sldId id="278" r:id="rId26"/>
    <p:sldId id="279" r:id="rId27"/>
    <p:sldId id="281" r:id="rId28"/>
    <p:sldId id="312" r:id="rId29"/>
    <p:sldId id="282" r:id="rId30"/>
    <p:sldId id="283" r:id="rId31"/>
    <p:sldId id="284" r:id="rId32"/>
    <p:sldId id="313" r:id="rId33"/>
    <p:sldId id="285" r:id="rId34"/>
    <p:sldId id="286" r:id="rId35"/>
    <p:sldId id="287" r:id="rId36"/>
    <p:sldId id="288" r:id="rId37"/>
    <p:sldId id="289" r:id="rId38"/>
    <p:sldId id="290" r:id="rId39"/>
    <p:sldId id="291" r:id="rId40"/>
    <p:sldId id="292" r:id="rId41"/>
    <p:sldId id="262" r:id="rId42"/>
    <p:sldId id="294" r:id="rId43"/>
    <p:sldId id="295" r:id="rId44"/>
    <p:sldId id="314" r:id="rId45"/>
  </p:sldIdLst>
  <p:sldSz cx="9144000" cy="5143500" type="screen16x9"/>
  <p:notesSz cx="6858000" cy="9144000"/>
  <p:custDataLst>
    <p:tags r:id="rId4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505F2C04-C923-438B-8C0F-E0CD2BADF298}">
      <wppc:fontMiss xmlns="" xmlns:wppc="http://www.wps.cn/officeDocument/PresentationCustomData" type="true"/>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80000"/>
    <a:srgbClr val="FFFFFF"/>
    <a:srgbClr val="FF9900"/>
    <a:srgbClr val="FF6E00"/>
    <a:srgbClr val="DE0000"/>
    <a:srgbClr val="FE0000"/>
    <a:srgbClr val="FF0000"/>
    <a:srgbClr val="000000"/>
    <a:srgbClr val="FFD28F"/>
    <a:srgbClr val="FF79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9033" autoAdjust="0"/>
  </p:normalViewPr>
  <p:slideViewPr>
    <p:cSldViewPr>
      <p:cViewPr varScale="1">
        <p:scale>
          <a:sx n="120" d="100"/>
          <a:sy n="120" d="100"/>
        </p:scale>
        <p:origin x="132" y="96"/>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86" d="100"/>
          <a:sy n="86" d="100"/>
        </p:scale>
        <p:origin x="-3846"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gs" Target="tags/tag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5EB118-935A-4D6A-BF3D-282C0E6CB0E0}"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30C8E17-6E6C-421A-9820-B576FE7D3070}"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亮亮图文旗舰店</a:t>
            </a:r>
            <a:r>
              <a:rPr lang="en-US" altLang="zh-CN" dirty="0"/>
              <a:t>https://liangliangtuwen.tmall.com</a:t>
            </a:r>
            <a:endParaRPr lang="zh-CN" altLang="en-US" dirty="0"/>
          </a:p>
        </p:txBody>
      </p:sp>
      <p:sp>
        <p:nvSpPr>
          <p:cNvPr id="4" name="灯片编号占位符 3"/>
          <p:cNvSpPr>
            <a:spLocks noGrp="1"/>
          </p:cNvSpPr>
          <p:nvPr>
            <p:ph type="sldNum" sz="quarter" idx="10"/>
          </p:nvPr>
        </p:nvSpPr>
        <p:spPr/>
        <p:txBody>
          <a:bodyPr/>
          <a:lstStyle/>
          <a:p>
            <a:fld id="{430C8E17-6E6C-421A-9820-B576FE7D3070}"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67AF81A-5A48-44B6-BFB3-5A2D3370088C}"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67AF81A-5A48-44B6-BFB3-5A2D3370088C}"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67AF81A-5A48-44B6-BFB3-5A2D3370088C}"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67AF81A-5A48-44B6-BFB3-5A2D3370088C}"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67AF81A-5A48-44B6-BFB3-5A2D3370088C}"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67AF81A-5A48-44B6-BFB3-5A2D3370088C}"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67AF81A-5A48-44B6-BFB3-5A2D3370088C}"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67AF81A-5A48-44B6-BFB3-5A2D3370088C}"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0C8E17-6E6C-421A-9820-B576FE7D3070}"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67AF81A-5A48-44B6-BFB3-5A2D3370088C}"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0C8E17-6E6C-421A-9820-B576FE7D3070}"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67AF81A-5A48-44B6-BFB3-5A2D3370088C}"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67AF81A-5A48-44B6-BFB3-5A2D3370088C}"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67AF81A-5A48-44B6-BFB3-5A2D3370088C}"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67AF81A-5A48-44B6-BFB3-5A2D3370088C}"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67AF81A-5A48-44B6-BFB3-5A2D3370088C}"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67AF81A-5A48-44B6-BFB3-5A2D3370088C}"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67AF81A-5A48-44B6-BFB3-5A2D3370088C}"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67AF81A-5A48-44B6-BFB3-5A2D3370088C}" type="slidenum">
              <a:rPr lang="zh-CN" altLang="en-US" smtClean="0"/>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0C8E17-6E6C-421A-9820-B576FE7D3070}" type="slidenum">
              <a:rPr lang="zh-CN" altLang="en-US" smtClean="0"/>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67AF81A-5A48-44B6-BFB3-5A2D3370088C}" type="slidenum">
              <a:rPr lang="zh-CN" altLang="en-US" smtClean="0"/>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67AF81A-5A48-44B6-BFB3-5A2D3370088C}" type="slidenum">
              <a:rPr lang="zh-CN" altLang="en-US" smtClean="0"/>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67AF81A-5A48-44B6-BFB3-5A2D3370088C}" type="slidenum">
              <a:rPr lang="zh-CN" altLang="en-US" smtClean="0"/>
              <a:t>30</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67AF81A-5A48-44B6-BFB3-5A2D3370088C}" type="slidenum">
              <a:rPr lang="zh-CN" altLang="en-US" smtClean="0"/>
              <a:t>31</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0C8E17-6E6C-421A-9820-B576FE7D3070}" type="slidenum">
              <a:rPr lang="zh-CN" altLang="en-US" smtClean="0"/>
              <a:t>32</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67AF81A-5A48-44B6-BFB3-5A2D3370088C}" type="slidenum">
              <a:rPr lang="zh-CN" altLang="en-US" smtClean="0"/>
              <a:t>33</a:t>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67AF81A-5A48-44B6-BFB3-5A2D3370088C}" type="slidenum">
              <a:rPr lang="zh-CN" altLang="en-US" smtClean="0"/>
              <a:t>34</a:t>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67AF81A-5A48-44B6-BFB3-5A2D3370088C}" type="slidenum">
              <a:rPr lang="zh-CN" altLang="en-US" smtClean="0"/>
              <a:t>35</a:t>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67AF81A-5A48-44B6-BFB3-5A2D3370088C}" type="slidenum">
              <a:rPr lang="zh-CN" altLang="en-US" smtClean="0"/>
              <a:t>36</a:t>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67AF81A-5A48-44B6-BFB3-5A2D3370088C}" type="slidenum">
              <a:rPr lang="zh-CN" altLang="en-US" smtClean="0"/>
              <a:t>37</a:t>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67AF81A-5A48-44B6-BFB3-5A2D3370088C}" type="slidenum">
              <a:rPr lang="zh-CN" altLang="en-US" smtClean="0"/>
              <a:t>38</a:t>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67AF81A-5A48-44B6-BFB3-5A2D3370088C}" type="slidenum">
              <a:rPr lang="zh-CN" altLang="en-US" smtClean="0"/>
              <a:t>39</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67AF81A-5A48-44B6-BFB3-5A2D3370088C}" type="slidenum">
              <a:rPr lang="zh-CN" altLang="en-US" smtClean="0"/>
              <a:t>4</a:t>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67AF81A-5A48-44B6-BFB3-5A2D3370088C}" type="slidenum">
              <a:rPr lang="zh-CN" altLang="en-US" smtClean="0"/>
              <a:t>40</a:t>
            </a:fld>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67AF81A-5A48-44B6-BFB3-5A2D3370088C}" type="slidenum">
              <a:rPr lang="zh-CN" altLang="en-US" smtClean="0"/>
              <a:t>41</a:t>
            </a:fld>
            <a:endParaRPr lang="zh-CN"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67AF81A-5A48-44B6-BFB3-5A2D3370088C}" type="slidenum">
              <a:rPr lang="zh-CN" altLang="en-US" smtClean="0"/>
              <a:t>42</a:t>
            </a:fld>
            <a:endParaRPr lang="zh-CN"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67AF81A-5A48-44B6-BFB3-5A2D3370088C}" type="slidenum">
              <a:rPr lang="zh-CN" altLang="en-US" smtClean="0"/>
              <a:t>43</a:t>
            </a:fld>
            <a:endParaRPr lang="zh-CN"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亮亮图文旗舰店</a:t>
            </a:r>
            <a:r>
              <a:rPr lang="en-US" altLang="zh-CN" dirty="0"/>
              <a:t>https://liangliangtuwen.tmall.com</a:t>
            </a:r>
            <a:endParaRPr lang="zh-CN" altLang="en-US" dirty="0"/>
          </a:p>
        </p:txBody>
      </p:sp>
      <p:sp>
        <p:nvSpPr>
          <p:cNvPr id="4" name="灯片编号占位符 3"/>
          <p:cNvSpPr>
            <a:spLocks noGrp="1"/>
          </p:cNvSpPr>
          <p:nvPr>
            <p:ph type="sldNum" sz="quarter" idx="10"/>
          </p:nvPr>
        </p:nvSpPr>
        <p:spPr/>
        <p:txBody>
          <a:bodyPr/>
          <a:lstStyle/>
          <a:p>
            <a:fld id="{430C8E17-6E6C-421A-9820-B576FE7D3070}" type="slidenum">
              <a:rPr lang="zh-CN" altLang="en-US" smtClean="0"/>
              <a:t>44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67AF81A-5A48-44B6-BFB3-5A2D3370088C}"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67AF81A-5A48-44B6-BFB3-5A2D3370088C}"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67AF81A-5A48-44B6-BFB3-5A2D3370088C}"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67AF81A-5A48-44B6-BFB3-5A2D3370088C}"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0C8E17-6E6C-421A-9820-B576FE7D3070}"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a:t>单击此处编辑母版标题样式</a:t>
            </a:r>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2E6849EC-D59D-4321-85E3-DED940673F6E}"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867AE78-4DCD-4CD7-80AF-EC041AE2306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2E6849EC-D59D-4321-85E3-DED940673F6E}"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867AE78-4DCD-4CD7-80AF-EC041AE2306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54781"/>
            <a:ext cx="2057400" cy="329088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154781"/>
            <a:ext cx="6019800" cy="329088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2E6849EC-D59D-4321-85E3-DED940673F6E}"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867AE78-4DCD-4CD7-80AF-EC041AE2306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cSld>
  <p:clrMapOvr>
    <a:masterClrMapping/>
  </p:clrMapOvr>
  <p:transition spd="med" advClick="0" advTm="5000">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2E6849EC-D59D-4321-85E3-DED940673F6E}"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867AE78-4DCD-4CD7-80AF-EC041AE2306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2E6849EC-D59D-4321-85E3-DED940673F6E}"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867AE78-4DCD-4CD7-80AF-EC041AE2306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2E6849EC-D59D-4321-85E3-DED940673F6E}"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867AE78-4DCD-4CD7-80AF-EC041AE2306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8"/>
            <a:ext cx="8229600" cy="85725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2E6849EC-D59D-4321-85E3-DED940673F6E}" type="datetimeFigureOut">
              <a:rPr lang="zh-CN" altLang="en-US" smtClean="0"/>
              <a:t>2021/1/5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867AE78-4DCD-4CD7-80AF-EC041AE2306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8" name="五边形 7"/>
          <p:cNvSpPr/>
          <p:nvPr userDrawn="1"/>
        </p:nvSpPr>
        <p:spPr>
          <a:xfrm>
            <a:off x="-1" y="242075"/>
            <a:ext cx="3275857" cy="385459"/>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2" name="标题 1"/>
          <p:cNvSpPr>
            <a:spLocks noGrp="1"/>
          </p:cNvSpPr>
          <p:nvPr>
            <p:ph type="title"/>
          </p:nvPr>
        </p:nvSpPr>
        <p:spPr>
          <a:xfrm>
            <a:off x="61020" y="224061"/>
            <a:ext cx="8229600" cy="421556"/>
          </a:xfrm>
        </p:spPr>
        <p:txBody>
          <a:bodyPr>
            <a:noAutofit/>
          </a:bodyPr>
          <a:lstStyle>
            <a:lvl1pPr algn="l">
              <a:defRPr sz="1800" b="0">
                <a:solidFill>
                  <a:schemeClr val="bg1"/>
                </a:solidFill>
                <a:latin typeface="微软雅黑" panose="020B0503020204020204" pitchFamily="34" charset="-122"/>
                <a:ea typeface="微软雅黑" panose="020B0503020204020204" pitchFamily="34" charset="-122"/>
              </a:defRPr>
            </a:lvl1pPr>
          </a:lstStyle>
          <a:p>
            <a:r>
              <a:rPr lang="zh-CN" altLang="en-US" dirty="0"/>
              <a:t>单击此处编辑母版标题样式</a:t>
            </a:r>
          </a:p>
        </p:txBody>
      </p:sp>
      <p:sp>
        <p:nvSpPr>
          <p:cNvPr id="3" name="日期占位符 2"/>
          <p:cNvSpPr>
            <a:spLocks noGrp="1"/>
          </p:cNvSpPr>
          <p:nvPr>
            <p:ph type="dt" sz="half" idx="10"/>
          </p:nvPr>
        </p:nvSpPr>
        <p:spPr/>
        <p:txBody>
          <a:bodyPr/>
          <a:lstStyle/>
          <a:p>
            <a:fld id="{2E6849EC-D59D-4321-85E3-DED940673F6E}" type="datetimeFigureOut">
              <a:rPr lang="zh-CN" altLang="en-US" smtClean="0"/>
              <a:t>2021/1/5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867AE78-4DCD-4CD7-80AF-EC041AE2306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50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E6849EC-D59D-4321-85E3-DED940673F6E}" type="datetimeFigureOut">
              <a:rPr lang="zh-CN" altLang="en-US" smtClean="0"/>
              <a:t>2021/1/5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867AE78-4DCD-4CD7-80AF-EC041AE2306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2E6849EC-D59D-4321-85E3-DED940673F6E}"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867AE78-4DCD-4CD7-80AF-EC041AE2306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2E6849EC-D59D-4321-85E3-DED940673F6E}"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867AE78-4DCD-4CD7-80AF-EC041AE2306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E6849EC-D59D-4321-85E3-DED940673F6E}" type="datetimeFigureOut">
              <a:rPr lang="zh-CN" altLang="en-US" smtClean="0"/>
              <a:t>2021/1/5</a:t>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867AE78-4DCD-4CD7-80AF-EC041AE23061}" type="slidenum">
              <a:rPr lang="zh-CN" altLang="en-US" smtClean="0"/>
              <a:t>‹#›</a:t>
            </a:fld>
            <a:endParaRPr lang="zh-CN" altLang="en-US"/>
          </a:p>
        </p:txBody>
      </p:sp>
      <p:pic>
        <p:nvPicPr>
          <p:cNvPr id="7" name="Picture 2" descr="I:\图片分类\背景\底纹装饰\80484276-.jpg"/>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0"/>
            <a:ext cx="9144000" cy="5145757"/>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image" Target="../media/image8.emf"/></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image" Target="../media/image8.emf"/></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microsoft.com/office/2007/relationships/hdphoto" Target="../media/hdphoto1.wdp"/></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0.xml"/><Relationship Id="rId1" Type="http://schemas.openxmlformats.org/officeDocument/2006/relationships/slideLayout" Target="../slideLayouts/slideLayout6.xml"/><Relationship Id="rId5" Type="http://schemas.openxmlformats.org/officeDocument/2006/relationships/image" Target="../media/image12.png"/><Relationship Id="rId4" Type="http://schemas.openxmlformats.org/officeDocument/2006/relationships/image" Target="../media/image11.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3.xml"/><Relationship Id="rId1" Type="http://schemas.openxmlformats.org/officeDocument/2006/relationships/slideLayout" Target="../slideLayouts/slideLayout6.xml"/><Relationship Id="rId4" Type="http://schemas.microsoft.com/office/2007/relationships/hdphoto" Target="../media/hdphoto2.wdp"/></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文本框 2"/>
          <p:cNvSpPr txBox="1"/>
          <p:nvPr/>
        </p:nvSpPr>
        <p:spPr>
          <a:xfrm>
            <a:off x="3811143" y="915566"/>
            <a:ext cx="4824536" cy="1908215"/>
          </a:xfrm>
          <a:prstGeom prst="rect">
            <a:avLst/>
          </a:prstGeom>
          <a:noFill/>
        </p:spPr>
        <p:txBody>
          <a:bodyPr wrap="square" rtlCol="0">
            <a:spAutoFit/>
          </a:bodyPr>
          <a:lstStyle/>
          <a:p>
            <a:pPr algn="r"/>
            <a:r>
              <a:rPr lang="en-US" altLang="zh-CN" sz="11800" b="1" dirty="0">
                <a:gradFill>
                  <a:gsLst>
                    <a:gs pos="0">
                      <a:srgbClr val="FBD04E">
                        <a:lumMod val="95000"/>
                      </a:srgbClr>
                    </a:gs>
                    <a:gs pos="51000">
                      <a:srgbClr val="B87600">
                        <a:lumMod val="98000"/>
                        <a:lumOff val="2000"/>
                      </a:srgbClr>
                    </a:gs>
                    <a:gs pos="78000">
                      <a:srgbClr val="F4CF68">
                        <a:lumMod val="100000"/>
                      </a:srgbClr>
                    </a:gs>
                    <a:gs pos="28000">
                      <a:srgbClr val="F4CF68">
                        <a:lumMod val="100000"/>
                      </a:srgbClr>
                    </a:gs>
                    <a:gs pos="100000">
                      <a:srgbClr val="FBD04E">
                        <a:lumMod val="100000"/>
                      </a:srgbClr>
                    </a:gs>
                  </a:gsLst>
                  <a:lin ang="2700000" scaled="1"/>
                </a:gradFill>
                <a:latin typeface="微软雅黑" panose="020B0503020204020204" pitchFamily="34" charset="-122"/>
                <a:ea typeface="微软雅黑" panose="020B0503020204020204" pitchFamily="34" charset="-122"/>
              </a:rPr>
              <a:t>20XX</a:t>
            </a:r>
          </a:p>
        </p:txBody>
      </p:sp>
      <p:sp>
        <p:nvSpPr>
          <p:cNvPr id="52" name="TextBox 51"/>
          <p:cNvSpPr txBox="1"/>
          <p:nvPr/>
        </p:nvSpPr>
        <p:spPr>
          <a:xfrm>
            <a:off x="2198426" y="2826101"/>
            <a:ext cx="6328919" cy="523252"/>
          </a:xfrm>
          <a:prstGeom prst="rect">
            <a:avLst/>
          </a:prstGeom>
          <a:noFill/>
        </p:spPr>
        <p:txBody>
          <a:bodyPr wrap="square" lIns="91472" tIns="45736" rIns="91472" bIns="45736" rtlCol="0" anchor="ctr">
            <a:spAutoFit/>
          </a:bodyPr>
          <a:lstStyle>
            <a:defPPr>
              <a:defRPr lang="zh-CN"/>
            </a:defPPr>
            <a:lvl1pPr algn="ctr">
              <a:defRPr sz="6000" b="1">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Arial" panose="020B0604020202020204" pitchFamily="34" charset="0"/>
                <a:ea typeface="微软雅黑" panose="020B0503020204020204" pitchFamily="34" charset="-122"/>
                <a:cs typeface="Arial" panose="020B0604020202020204" pitchFamily="34" charset="0"/>
              </a:defRPr>
            </a:lvl1pPr>
          </a:lstStyle>
          <a:p>
            <a:pPr algn="r"/>
            <a:r>
              <a:rPr lang="zh-CN" altLang="en-US" sz="2800" dirty="0">
                <a:gradFill>
                  <a:gsLst>
                    <a:gs pos="0">
                      <a:srgbClr val="FBD04E">
                        <a:lumMod val="95000"/>
                      </a:srgbClr>
                    </a:gs>
                    <a:gs pos="51000">
                      <a:srgbClr val="B87600">
                        <a:lumMod val="98000"/>
                        <a:lumOff val="2000"/>
                      </a:srgbClr>
                    </a:gs>
                    <a:gs pos="78000">
                      <a:srgbClr val="F4CF68">
                        <a:lumMod val="100000"/>
                      </a:srgbClr>
                    </a:gs>
                    <a:gs pos="28000">
                      <a:srgbClr val="F4CF68">
                        <a:lumMod val="100000"/>
                      </a:srgbClr>
                    </a:gs>
                    <a:gs pos="100000">
                      <a:srgbClr val="FBD04E">
                        <a:lumMod val="100000"/>
                      </a:srgbClr>
                    </a:gs>
                  </a:gsLst>
                  <a:lin ang="2700000" scaled="1"/>
                </a:gradFill>
              </a:rPr>
              <a:t>红色党政工作汇报年终总结</a:t>
            </a:r>
            <a:r>
              <a:rPr lang="en-US" altLang="zh-CN" sz="2800" dirty="0">
                <a:gradFill>
                  <a:gsLst>
                    <a:gs pos="0">
                      <a:srgbClr val="FBD04E">
                        <a:lumMod val="95000"/>
                      </a:srgbClr>
                    </a:gs>
                    <a:gs pos="51000">
                      <a:srgbClr val="B87600">
                        <a:lumMod val="98000"/>
                        <a:lumOff val="2000"/>
                      </a:srgbClr>
                    </a:gs>
                    <a:gs pos="78000">
                      <a:srgbClr val="F4CF68">
                        <a:lumMod val="100000"/>
                      </a:srgbClr>
                    </a:gs>
                    <a:gs pos="28000">
                      <a:srgbClr val="F4CF68">
                        <a:lumMod val="100000"/>
                      </a:srgbClr>
                    </a:gs>
                    <a:gs pos="100000">
                      <a:srgbClr val="FBD04E">
                        <a:lumMod val="100000"/>
                      </a:srgbClr>
                    </a:gs>
                  </a:gsLst>
                  <a:lin ang="2700000" scaled="1"/>
                </a:gradFill>
              </a:rPr>
              <a:t>PPT</a:t>
            </a:r>
            <a:r>
              <a:rPr lang="zh-CN" altLang="en-US" sz="2800" dirty="0">
                <a:gradFill>
                  <a:gsLst>
                    <a:gs pos="0">
                      <a:srgbClr val="FBD04E">
                        <a:lumMod val="95000"/>
                      </a:srgbClr>
                    </a:gs>
                    <a:gs pos="51000">
                      <a:srgbClr val="B87600">
                        <a:lumMod val="98000"/>
                        <a:lumOff val="2000"/>
                      </a:srgbClr>
                    </a:gs>
                    <a:gs pos="78000">
                      <a:srgbClr val="F4CF68">
                        <a:lumMod val="100000"/>
                      </a:srgbClr>
                    </a:gs>
                    <a:gs pos="28000">
                      <a:srgbClr val="F4CF68">
                        <a:lumMod val="100000"/>
                      </a:srgbClr>
                    </a:gs>
                    <a:gs pos="100000">
                      <a:srgbClr val="FBD04E">
                        <a:lumMod val="100000"/>
                      </a:srgbClr>
                    </a:gs>
                  </a:gsLst>
                  <a:lin ang="2700000" scaled="1"/>
                </a:gradFill>
              </a:rPr>
              <a:t>模板</a:t>
            </a:r>
          </a:p>
        </p:txBody>
      </p:sp>
      <p:sp>
        <p:nvSpPr>
          <p:cNvPr id="53" name="TextBox 52"/>
          <p:cNvSpPr txBox="1"/>
          <p:nvPr/>
        </p:nvSpPr>
        <p:spPr>
          <a:xfrm>
            <a:off x="4543288" y="3830229"/>
            <a:ext cx="4092391" cy="584775"/>
          </a:xfrm>
          <a:prstGeom prst="rect">
            <a:avLst/>
          </a:prstGeom>
          <a:noFill/>
          <a:ln>
            <a:noFill/>
          </a:ln>
          <a:effectLst/>
        </p:spPr>
        <p:txBody>
          <a:bodyPr vert="horz" wrap="square" lIns="91440" tIns="45720" rIns="91440" bIns="45720" numCol="1" anchor="ctr" anchorCtr="0" compatLnSpc="1"/>
          <a:lstStyle>
            <a:defPPr>
              <a:defRPr lang="zh-CN"/>
            </a:defPPr>
            <a:lvl1pPr indent="0" fontAlgn="base">
              <a:spcBef>
                <a:spcPct val="20000"/>
              </a:spcBef>
              <a:spcAft>
                <a:spcPct val="0"/>
              </a:spcAft>
              <a:buFontTx/>
              <a:buNone/>
              <a:defRPr sz="32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vl2pPr marL="742950" indent="-285750" eaLnBrk="0" fontAlgn="base" hangingPunct="0">
              <a:spcBef>
                <a:spcPct val="20000"/>
              </a:spcBef>
              <a:spcAft>
                <a:spcPct val="0"/>
              </a:spcAft>
              <a:buChar char="–"/>
              <a:defRPr sz="2000">
                <a:solidFill>
                  <a:schemeClr val="accent2"/>
                </a:solidFill>
                <a:ea typeface="仿宋_GB2312" pitchFamily="49" charset="-122"/>
              </a:defRPr>
            </a:lvl2pPr>
            <a:lvl3pPr marL="1143000" indent="-228600" eaLnBrk="0" fontAlgn="base" hangingPunct="0">
              <a:spcBef>
                <a:spcPct val="20000"/>
              </a:spcBef>
              <a:spcAft>
                <a:spcPct val="0"/>
              </a:spcAft>
              <a:buChar char="•"/>
              <a:defRPr sz="2400">
                <a:ea typeface="宋体" panose="02010600030101010101" pitchFamily="2" charset="-122"/>
              </a:defRPr>
            </a:lvl3pPr>
            <a:lvl4pPr marL="1600200" indent="-228600" eaLnBrk="0" fontAlgn="base" hangingPunct="0">
              <a:spcBef>
                <a:spcPct val="20000"/>
              </a:spcBef>
              <a:spcAft>
                <a:spcPct val="0"/>
              </a:spcAft>
              <a:buChar char="–"/>
              <a:defRPr sz="2000">
                <a:ea typeface="宋体" panose="02010600030101010101" pitchFamily="2" charset="-122"/>
              </a:defRPr>
            </a:lvl4pPr>
            <a:lvl5pPr marL="2057400" indent="-228600" eaLnBrk="0" fontAlgn="base" hangingPunct="0">
              <a:spcBef>
                <a:spcPct val="20000"/>
              </a:spcBef>
              <a:spcAft>
                <a:spcPct val="0"/>
              </a:spcAft>
              <a:buChar char="»"/>
              <a:defRPr sz="2000">
                <a:ea typeface="宋体" panose="02010600030101010101" pitchFamily="2" charset="-122"/>
              </a:defRPr>
            </a:lvl5pPr>
            <a:lvl6pPr marL="2514600" indent="-228600" eaLnBrk="0" fontAlgn="base" hangingPunct="0">
              <a:spcBef>
                <a:spcPct val="20000"/>
              </a:spcBef>
              <a:spcAft>
                <a:spcPct val="0"/>
              </a:spcAft>
              <a:buChar char="»"/>
              <a:defRPr sz="2000">
                <a:ea typeface="宋体" panose="02010600030101010101" pitchFamily="2" charset="-122"/>
              </a:defRPr>
            </a:lvl6pPr>
            <a:lvl7pPr marL="2971800" indent="-228600" eaLnBrk="0" fontAlgn="base" hangingPunct="0">
              <a:spcBef>
                <a:spcPct val="20000"/>
              </a:spcBef>
              <a:spcAft>
                <a:spcPct val="0"/>
              </a:spcAft>
              <a:buChar char="»"/>
              <a:defRPr sz="2000">
                <a:ea typeface="宋体" panose="02010600030101010101" pitchFamily="2" charset="-122"/>
              </a:defRPr>
            </a:lvl7pPr>
            <a:lvl8pPr marL="3429000" indent="-228600" eaLnBrk="0" fontAlgn="base" hangingPunct="0">
              <a:spcBef>
                <a:spcPct val="20000"/>
              </a:spcBef>
              <a:spcAft>
                <a:spcPct val="0"/>
              </a:spcAft>
              <a:buChar char="»"/>
              <a:defRPr sz="2000">
                <a:ea typeface="宋体" panose="02010600030101010101" pitchFamily="2" charset="-122"/>
              </a:defRPr>
            </a:lvl8pPr>
            <a:lvl9pPr marL="3886200" indent="-228600" eaLnBrk="0" fontAlgn="base" hangingPunct="0">
              <a:spcBef>
                <a:spcPct val="20000"/>
              </a:spcBef>
              <a:spcAft>
                <a:spcPct val="0"/>
              </a:spcAft>
              <a:buChar char="»"/>
              <a:defRPr sz="2000">
                <a:ea typeface="宋体" panose="02010600030101010101" pitchFamily="2" charset="-122"/>
              </a:defRPr>
            </a:lvl9pPr>
          </a:lstStyle>
          <a:p>
            <a:pPr algn="r"/>
            <a:r>
              <a:rPr lang="zh-CN" altLang="en-US" sz="1800" b="1" dirty="0">
                <a:gradFill>
                  <a:gsLst>
                    <a:gs pos="0">
                      <a:srgbClr val="FBD04E">
                        <a:lumMod val="95000"/>
                      </a:srgbClr>
                    </a:gs>
                    <a:gs pos="51000">
                      <a:srgbClr val="B87600">
                        <a:lumMod val="98000"/>
                        <a:lumOff val="2000"/>
                      </a:srgbClr>
                    </a:gs>
                    <a:gs pos="78000">
                      <a:srgbClr val="F4CF68">
                        <a:lumMod val="100000"/>
                      </a:srgbClr>
                    </a:gs>
                    <a:gs pos="28000">
                      <a:srgbClr val="F4CF68">
                        <a:lumMod val="100000"/>
                      </a:srgbClr>
                    </a:gs>
                    <a:gs pos="100000">
                      <a:srgbClr val="FBD04E">
                        <a:lumMod val="100000"/>
                      </a:srgbClr>
                    </a:gs>
                  </a:gsLst>
                  <a:lin ang="2700000" scaled="1"/>
                </a:gradFill>
              </a:rPr>
              <a:t>年终总结 新年计划 述职报告 工作汇报</a:t>
            </a:r>
          </a:p>
        </p:txBody>
      </p:sp>
      <p:grpSp>
        <p:nvGrpSpPr>
          <p:cNvPr id="54" name="组合 53"/>
          <p:cNvGrpSpPr/>
          <p:nvPr/>
        </p:nvGrpSpPr>
        <p:grpSpPr>
          <a:xfrm>
            <a:off x="1307087" y="3479164"/>
            <a:ext cx="7200800" cy="343780"/>
            <a:chOff x="3938935" y="4358616"/>
            <a:chExt cx="7200800" cy="343780"/>
          </a:xfrm>
          <a:gradFill>
            <a:gsLst>
              <a:gs pos="0">
                <a:srgbClr val="FBD04E">
                  <a:lumMod val="95000"/>
                </a:srgbClr>
              </a:gs>
              <a:gs pos="51000">
                <a:srgbClr val="B87600">
                  <a:lumMod val="98000"/>
                  <a:lumOff val="2000"/>
                </a:srgbClr>
              </a:gs>
              <a:gs pos="78000">
                <a:srgbClr val="F4CF68">
                  <a:lumMod val="100000"/>
                </a:srgbClr>
              </a:gs>
              <a:gs pos="28000">
                <a:srgbClr val="F4CF68">
                  <a:lumMod val="100000"/>
                </a:srgbClr>
              </a:gs>
              <a:gs pos="100000">
                <a:srgbClr val="FBD04E">
                  <a:lumMod val="100000"/>
                </a:srgbClr>
              </a:gs>
            </a:gsLst>
            <a:lin ang="2700000" scaled="1"/>
          </a:gradFill>
        </p:grpSpPr>
        <p:sp>
          <p:nvSpPr>
            <p:cNvPr id="55" name="圆角矩形 54"/>
            <p:cNvSpPr/>
            <p:nvPr/>
          </p:nvSpPr>
          <p:spPr>
            <a:xfrm>
              <a:off x="7829394" y="4358616"/>
              <a:ext cx="3310341" cy="343780"/>
            </a:xfrm>
            <a:prstGeom prst="roundRect">
              <a:avLst>
                <a:gd name="adj" fmla="val 0"/>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endParaRPr>
            </a:p>
          </p:txBody>
        </p:sp>
        <p:cxnSp>
          <p:nvCxnSpPr>
            <p:cNvPr id="56" name="直接连接符 55"/>
            <p:cNvCxnSpPr/>
            <p:nvPr/>
          </p:nvCxnSpPr>
          <p:spPr>
            <a:xfrm flipH="1">
              <a:off x="3938935" y="4365898"/>
              <a:ext cx="7200800" cy="0"/>
            </a:xfrm>
            <a:prstGeom prst="line">
              <a:avLst/>
            </a:prstGeom>
            <a:grpFill/>
            <a:ln w="19050">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334" name="Group 550"/>
          <p:cNvGrpSpPr/>
          <p:nvPr/>
        </p:nvGrpSpPr>
        <p:grpSpPr bwMode="auto">
          <a:xfrm>
            <a:off x="6065838" y="2971800"/>
            <a:ext cx="3798887" cy="3795713"/>
            <a:chOff x="295" y="3475"/>
            <a:chExt cx="1407" cy="1407"/>
          </a:xfrm>
        </p:grpSpPr>
        <p:sp>
          <p:nvSpPr>
            <p:cNvPr id="335" name="Oval 551"/>
            <p:cNvSpPr>
              <a:spLocks noChangeArrowheads="1"/>
            </p:cNvSpPr>
            <p:nvPr/>
          </p:nvSpPr>
          <p:spPr bwMode="auto">
            <a:xfrm>
              <a:off x="295" y="3475"/>
              <a:ext cx="1407" cy="1407"/>
            </a:xfrm>
            <a:prstGeom prst="ellipse">
              <a:avLst/>
            </a:prstGeom>
            <a:gradFill rotWithShape="1">
              <a:gsLst>
                <a:gs pos="0">
                  <a:schemeClr val="bg1">
                    <a:alpha val="0"/>
                  </a:schemeClr>
                </a:gs>
                <a:gs pos="100000">
                  <a:schemeClr val="bg1">
                    <a:gamma/>
                    <a:shade val="81961"/>
                    <a:invGamma/>
                    <a:alpha val="12000"/>
                  </a:schemeClr>
                </a:gs>
              </a:gsLst>
              <a:path path="shape">
                <a:fillToRect l="50000" t="50000" r="50000" b="50000"/>
              </a:path>
            </a:gradFill>
            <a:ln>
              <a:noFill/>
            </a:ln>
            <a:effectLst/>
          </p:spPr>
          <p:txBody>
            <a:bodyPr wrap="none" anchor="ctr"/>
            <a:lstStyle/>
            <a:p>
              <a:pPr fontAlgn="auto">
                <a:spcBef>
                  <a:spcPts val="0"/>
                </a:spcBef>
                <a:spcAft>
                  <a:spcPts val="0"/>
                </a:spcAft>
                <a:defRPr/>
              </a:pPr>
              <a:endParaRPr lang="zh-CN" altLang="en-US" dirty="0">
                <a:latin typeface="+mn-lt"/>
                <a:ea typeface="+mn-ea"/>
              </a:endParaRPr>
            </a:p>
          </p:txBody>
        </p:sp>
        <p:grpSp>
          <p:nvGrpSpPr>
            <p:cNvPr id="336" name="Group 552"/>
            <p:cNvGrpSpPr/>
            <p:nvPr/>
          </p:nvGrpSpPr>
          <p:grpSpPr bwMode="auto">
            <a:xfrm>
              <a:off x="476" y="3657"/>
              <a:ext cx="1050" cy="1050"/>
              <a:chOff x="-6056" y="-2208"/>
              <a:chExt cx="2208" cy="2208"/>
            </a:xfrm>
          </p:grpSpPr>
          <p:sp>
            <p:nvSpPr>
              <p:cNvPr id="337" name="Oval 553"/>
              <p:cNvSpPr>
                <a:spLocks noChangeArrowheads="1"/>
              </p:cNvSpPr>
              <p:nvPr/>
            </p:nvSpPr>
            <p:spPr bwMode="auto">
              <a:xfrm>
                <a:off x="-6056" y="-2132"/>
                <a:ext cx="2132" cy="2132"/>
              </a:xfrm>
              <a:prstGeom prst="ellipse">
                <a:avLst/>
              </a:prstGeom>
              <a:gradFill rotWithShape="1">
                <a:gsLst>
                  <a:gs pos="0">
                    <a:schemeClr val="bg1"/>
                  </a:gs>
                  <a:gs pos="100000">
                    <a:schemeClr val="tx1">
                      <a:alpha val="0"/>
                    </a:schemeClr>
                  </a:gs>
                </a:gsLst>
                <a:path path="shape">
                  <a:fillToRect l="50000" t="50000" r="50000" b="50000"/>
                </a:path>
              </a:gradFill>
              <a:ln w="9525">
                <a:noFill/>
                <a:round/>
              </a:ln>
            </p:spPr>
            <p:txBody>
              <a:bodyPr wrap="none" anchor="ctr"/>
              <a:lstStyle/>
              <a:p>
                <a:endParaRPr lang="zh-CN" altLang="en-US">
                  <a:latin typeface="Calibri" panose="020F0502020204030204" pitchFamily="34" charset="0"/>
                </a:endParaRPr>
              </a:p>
            </p:txBody>
          </p:sp>
          <p:grpSp>
            <p:nvGrpSpPr>
              <p:cNvPr id="338" name="Group 554"/>
              <p:cNvGrpSpPr/>
              <p:nvPr/>
            </p:nvGrpSpPr>
            <p:grpSpPr bwMode="auto">
              <a:xfrm>
                <a:off x="-6056" y="-2208"/>
                <a:ext cx="2208" cy="2208"/>
                <a:chOff x="-4060" y="-879"/>
                <a:chExt cx="2208" cy="2208"/>
              </a:xfrm>
            </p:grpSpPr>
            <p:grpSp>
              <p:nvGrpSpPr>
                <p:cNvPr id="339" name="Group 555"/>
                <p:cNvGrpSpPr/>
                <p:nvPr/>
              </p:nvGrpSpPr>
              <p:grpSpPr bwMode="auto">
                <a:xfrm>
                  <a:off x="-4060" y="-879"/>
                  <a:ext cx="2208" cy="2208"/>
                  <a:chOff x="-3924" y="-788"/>
                  <a:chExt cx="2208" cy="2208"/>
                </a:xfrm>
              </p:grpSpPr>
              <p:grpSp>
                <p:nvGrpSpPr>
                  <p:cNvPr id="355" name="Group 556"/>
                  <p:cNvGrpSpPr>
                    <a:grpSpLocks noChangeAspect="1"/>
                  </p:cNvGrpSpPr>
                  <p:nvPr/>
                </p:nvGrpSpPr>
                <p:grpSpPr bwMode="auto">
                  <a:xfrm>
                    <a:off x="-3924" y="-788"/>
                    <a:ext cx="2208" cy="2202"/>
                    <a:chOff x="168" y="696"/>
                    <a:chExt cx="1429" cy="1429"/>
                  </a:xfrm>
                </p:grpSpPr>
                <p:grpSp>
                  <p:nvGrpSpPr>
                    <p:cNvPr id="363" name="Group 557"/>
                    <p:cNvGrpSpPr>
                      <a:grpSpLocks noChangeAspect="1"/>
                    </p:cNvGrpSpPr>
                    <p:nvPr/>
                  </p:nvGrpSpPr>
                  <p:grpSpPr bwMode="auto">
                    <a:xfrm>
                      <a:off x="854" y="696"/>
                      <a:ext cx="56" cy="1429"/>
                      <a:chOff x="845" y="696"/>
                      <a:chExt cx="56" cy="1429"/>
                    </a:xfrm>
                  </p:grpSpPr>
                  <p:sp>
                    <p:nvSpPr>
                      <p:cNvPr id="367" name="AutoShape 558"/>
                      <p:cNvSpPr>
                        <a:spLocks noChangeAspect="1" noChangeArrowheads="1"/>
                      </p:cNvSpPr>
                      <p:nvPr/>
                    </p:nvSpPr>
                    <p:spPr bwMode="auto">
                      <a:xfrm>
                        <a:off x="845" y="696"/>
                        <a:ext cx="56" cy="715"/>
                      </a:xfrm>
                      <a:prstGeom prst="triangle">
                        <a:avLst>
                          <a:gd name="adj" fmla="val 50000"/>
                        </a:avLst>
                      </a:prstGeom>
                      <a:solidFill>
                        <a:schemeClr val="bg1">
                          <a:alpha val="18823"/>
                        </a:schemeClr>
                      </a:solidFill>
                      <a:ln w="9525">
                        <a:noFill/>
                        <a:miter lim="800000"/>
                      </a:ln>
                    </p:spPr>
                    <p:txBody>
                      <a:bodyPr wrap="none" anchor="ctr"/>
                      <a:lstStyle/>
                      <a:p>
                        <a:endParaRPr lang="zh-CN" altLang="en-US">
                          <a:latin typeface="Calibri" panose="020F0502020204030204" pitchFamily="34" charset="0"/>
                        </a:endParaRPr>
                      </a:p>
                    </p:txBody>
                  </p:sp>
                  <p:sp>
                    <p:nvSpPr>
                      <p:cNvPr id="368" name="AutoShape 559"/>
                      <p:cNvSpPr>
                        <a:spLocks noChangeAspect="1" noChangeArrowheads="1"/>
                      </p:cNvSpPr>
                      <p:nvPr/>
                    </p:nvSpPr>
                    <p:spPr bwMode="auto">
                      <a:xfrm flipV="1">
                        <a:off x="845" y="1410"/>
                        <a:ext cx="56" cy="715"/>
                      </a:xfrm>
                      <a:prstGeom prst="triangle">
                        <a:avLst>
                          <a:gd name="adj" fmla="val 50000"/>
                        </a:avLst>
                      </a:prstGeom>
                      <a:solidFill>
                        <a:schemeClr val="bg1">
                          <a:alpha val="18823"/>
                        </a:schemeClr>
                      </a:solidFill>
                      <a:ln w="9525">
                        <a:noFill/>
                        <a:miter lim="800000"/>
                      </a:ln>
                    </p:spPr>
                    <p:txBody>
                      <a:bodyPr wrap="none" anchor="ctr"/>
                      <a:lstStyle/>
                      <a:p>
                        <a:endParaRPr lang="zh-CN" altLang="en-US">
                          <a:latin typeface="Calibri" panose="020F0502020204030204" pitchFamily="34" charset="0"/>
                        </a:endParaRPr>
                      </a:p>
                    </p:txBody>
                  </p:sp>
                </p:grpSp>
                <p:grpSp>
                  <p:nvGrpSpPr>
                    <p:cNvPr id="364" name="Group 560"/>
                    <p:cNvGrpSpPr>
                      <a:grpSpLocks noChangeAspect="1"/>
                    </p:cNvGrpSpPr>
                    <p:nvPr/>
                  </p:nvGrpSpPr>
                  <p:grpSpPr bwMode="auto">
                    <a:xfrm rot="5400000">
                      <a:off x="855" y="696"/>
                      <a:ext cx="56" cy="1429"/>
                      <a:chOff x="845" y="696"/>
                      <a:chExt cx="56" cy="1429"/>
                    </a:xfrm>
                  </p:grpSpPr>
                  <p:sp>
                    <p:nvSpPr>
                      <p:cNvPr id="365" name="AutoShape 561"/>
                      <p:cNvSpPr>
                        <a:spLocks noChangeAspect="1" noChangeArrowheads="1"/>
                      </p:cNvSpPr>
                      <p:nvPr/>
                    </p:nvSpPr>
                    <p:spPr bwMode="auto">
                      <a:xfrm>
                        <a:off x="845" y="696"/>
                        <a:ext cx="56" cy="715"/>
                      </a:xfrm>
                      <a:prstGeom prst="triangle">
                        <a:avLst>
                          <a:gd name="adj" fmla="val 50000"/>
                        </a:avLst>
                      </a:prstGeom>
                      <a:solidFill>
                        <a:schemeClr val="bg1">
                          <a:alpha val="18823"/>
                        </a:schemeClr>
                      </a:solidFill>
                      <a:ln w="9525">
                        <a:noFill/>
                        <a:miter lim="800000"/>
                      </a:ln>
                    </p:spPr>
                    <p:txBody>
                      <a:bodyPr wrap="none" anchor="ctr"/>
                      <a:lstStyle/>
                      <a:p>
                        <a:endParaRPr lang="zh-CN" altLang="en-US">
                          <a:latin typeface="Calibri" panose="020F0502020204030204" pitchFamily="34" charset="0"/>
                        </a:endParaRPr>
                      </a:p>
                    </p:txBody>
                  </p:sp>
                  <p:sp>
                    <p:nvSpPr>
                      <p:cNvPr id="366" name="AutoShape 562"/>
                      <p:cNvSpPr>
                        <a:spLocks noChangeAspect="1" noChangeArrowheads="1"/>
                      </p:cNvSpPr>
                      <p:nvPr/>
                    </p:nvSpPr>
                    <p:spPr bwMode="auto">
                      <a:xfrm flipV="1">
                        <a:off x="845" y="1410"/>
                        <a:ext cx="56" cy="715"/>
                      </a:xfrm>
                      <a:prstGeom prst="triangle">
                        <a:avLst>
                          <a:gd name="adj" fmla="val 50000"/>
                        </a:avLst>
                      </a:prstGeom>
                      <a:solidFill>
                        <a:schemeClr val="bg1">
                          <a:alpha val="18823"/>
                        </a:schemeClr>
                      </a:solidFill>
                      <a:ln w="9525">
                        <a:noFill/>
                        <a:miter lim="800000"/>
                      </a:ln>
                    </p:spPr>
                    <p:txBody>
                      <a:bodyPr wrap="none" anchor="ctr"/>
                      <a:lstStyle/>
                      <a:p>
                        <a:endParaRPr lang="zh-CN" altLang="en-US">
                          <a:latin typeface="Calibri" panose="020F0502020204030204" pitchFamily="34" charset="0"/>
                        </a:endParaRPr>
                      </a:p>
                    </p:txBody>
                  </p:sp>
                </p:grpSp>
              </p:grpSp>
              <p:grpSp>
                <p:nvGrpSpPr>
                  <p:cNvPr id="356" name="Group 563"/>
                  <p:cNvGrpSpPr>
                    <a:grpSpLocks noChangeAspect="1"/>
                  </p:cNvGrpSpPr>
                  <p:nvPr/>
                </p:nvGrpSpPr>
                <p:grpSpPr bwMode="auto">
                  <a:xfrm rot="2700000">
                    <a:off x="-3927" y="-785"/>
                    <a:ext cx="2208" cy="2202"/>
                    <a:chOff x="168" y="696"/>
                    <a:chExt cx="1429" cy="1429"/>
                  </a:xfrm>
                </p:grpSpPr>
                <p:grpSp>
                  <p:nvGrpSpPr>
                    <p:cNvPr id="357" name="Group 564"/>
                    <p:cNvGrpSpPr>
                      <a:grpSpLocks noChangeAspect="1"/>
                    </p:cNvGrpSpPr>
                    <p:nvPr/>
                  </p:nvGrpSpPr>
                  <p:grpSpPr bwMode="auto">
                    <a:xfrm>
                      <a:off x="854" y="696"/>
                      <a:ext cx="56" cy="1429"/>
                      <a:chOff x="845" y="696"/>
                      <a:chExt cx="56" cy="1429"/>
                    </a:xfrm>
                  </p:grpSpPr>
                  <p:sp>
                    <p:nvSpPr>
                      <p:cNvPr id="361" name="AutoShape 565"/>
                      <p:cNvSpPr>
                        <a:spLocks noChangeAspect="1" noChangeArrowheads="1"/>
                      </p:cNvSpPr>
                      <p:nvPr/>
                    </p:nvSpPr>
                    <p:spPr bwMode="auto">
                      <a:xfrm>
                        <a:off x="845" y="696"/>
                        <a:ext cx="56" cy="715"/>
                      </a:xfrm>
                      <a:prstGeom prst="triangle">
                        <a:avLst>
                          <a:gd name="adj" fmla="val 50000"/>
                        </a:avLst>
                      </a:prstGeom>
                      <a:solidFill>
                        <a:schemeClr val="bg1">
                          <a:alpha val="18823"/>
                        </a:schemeClr>
                      </a:solidFill>
                      <a:ln w="9525">
                        <a:noFill/>
                        <a:miter lim="800000"/>
                      </a:ln>
                    </p:spPr>
                    <p:txBody>
                      <a:bodyPr wrap="none" anchor="ctr"/>
                      <a:lstStyle/>
                      <a:p>
                        <a:endParaRPr lang="zh-CN" altLang="en-US">
                          <a:latin typeface="Calibri" panose="020F0502020204030204" pitchFamily="34" charset="0"/>
                        </a:endParaRPr>
                      </a:p>
                    </p:txBody>
                  </p:sp>
                  <p:sp>
                    <p:nvSpPr>
                      <p:cNvPr id="362" name="AutoShape 566"/>
                      <p:cNvSpPr>
                        <a:spLocks noChangeAspect="1" noChangeArrowheads="1"/>
                      </p:cNvSpPr>
                      <p:nvPr/>
                    </p:nvSpPr>
                    <p:spPr bwMode="auto">
                      <a:xfrm flipV="1">
                        <a:off x="845" y="1410"/>
                        <a:ext cx="56" cy="715"/>
                      </a:xfrm>
                      <a:prstGeom prst="triangle">
                        <a:avLst>
                          <a:gd name="adj" fmla="val 50000"/>
                        </a:avLst>
                      </a:prstGeom>
                      <a:solidFill>
                        <a:schemeClr val="bg1">
                          <a:alpha val="18823"/>
                        </a:schemeClr>
                      </a:solidFill>
                      <a:ln w="9525">
                        <a:noFill/>
                        <a:miter lim="800000"/>
                      </a:ln>
                    </p:spPr>
                    <p:txBody>
                      <a:bodyPr wrap="none" anchor="ctr"/>
                      <a:lstStyle/>
                      <a:p>
                        <a:endParaRPr lang="zh-CN" altLang="en-US">
                          <a:latin typeface="Calibri" panose="020F0502020204030204" pitchFamily="34" charset="0"/>
                        </a:endParaRPr>
                      </a:p>
                    </p:txBody>
                  </p:sp>
                </p:grpSp>
                <p:grpSp>
                  <p:nvGrpSpPr>
                    <p:cNvPr id="358" name="Group 567"/>
                    <p:cNvGrpSpPr>
                      <a:grpSpLocks noChangeAspect="1"/>
                    </p:cNvGrpSpPr>
                    <p:nvPr/>
                  </p:nvGrpSpPr>
                  <p:grpSpPr bwMode="auto">
                    <a:xfrm rot="5400000">
                      <a:off x="855" y="696"/>
                      <a:ext cx="56" cy="1429"/>
                      <a:chOff x="845" y="696"/>
                      <a:chExt cx="56" cy="1429"/>
                    </a:xfrm>
                  </p:grpSpPr>
                  <p:sp>
                    <p:nvSpPr>
                      <p:cNvPr id="359" name="AutoShape 568"/>
                      <p:cNvSpPr>
                        <a:spLocks noChangeAspect="1" noChangeArrowheads="1"/>
                      </p:cNvSpPr>
                      <p:nvPr/>
                    </p:nvSpPr>
                    <p:spPr bwMode="auto">
                      <a:xfrm>
                        <a:off x="845" y="696"/>
                        <a:ext cx="56" cy="715"/>
                      </a:xfrm>
                      <a:prstGeom prst="triangle">
                        <a:avLst>
                          <a:gd name="adj" fmla="val 50000"/>
                        </a:avLst>
                      </a:prstGeom>
                      <a:solidFill>
                        <a:schemeClr val="bg1">
                          <a:alpha val="18823"/>
                        </a:schemeClr>
                      </a:solidFill>
                      <a:ln w="9525">
                        <a:noFill/>
                        <a:miter lim="800000"/>
                      </a:ln>
                    </p:spPr>
                    <p:txBody>
                      <a:bodyPr wrap="none" anchor="ctr"/>
                      <a:lstStyle/>
                      <a:p>
                        <a:endParaRPr lang="zh-CN" altLang="en-US">
                          <a:latin typeface="Calibri" panose="020F0502020204030204" pitchFamily="34" charset="0"/>
                        </a:endParaRPr>
                      </a:p>
                    </p:txBody>
                  </p:sp>
                  <p:sp>
                    <p:nvSpPr>
                      <p:cNvPr id="360" name="AutoShape 569"/>
                      <p:cNvSpPr>
                        <a:spLocks noChangeAspect="1" noChangeArrowheads="1"/>
                      </p:cNvSpPr>
                      <p:nvPr/>
                    </p:nvSpPr>
                    <p:spPr bwMode="auto">
                      <a:xfrm flipV="1">
                        <a:off x="845" y="1410"/>
                        <a:ext cx="56" cy="715"/>
                      </a:xfrm>
                      <a:prstGeom prst="triangle">
                        <a:avLst>
                          <a:gd name="adj" fmla="val 50000"/>
                        </a:avLst>
                      </a:prstGeom>
                      <a:solidFill>
                        <a:schemeClr val="bg1">
                          <a:alpha val="18823"/>
                        </a:schemeClr>
                      </a:solidFill>
                      <a:ln w="9525">
                        <a:noFill/>
                        <a:miter lim="800000"/>
                      </a:ln>
                    </p:spPr>
                    <p:txBody>
                      <a:bodyPr wrap="none" anchor="ctr"/>
                      <a:lstStyle/>
                      <a:p>
                        <a:endParaRPr lang="zh-CN" altLang="en-US">
                          <a:latin typeface="Calibri" panose="020F0502020204030204" pitchFamily="34" charset="0"/>
                        </a:endParaRPr>
                      </a:p>
                    </p:txBody>
                  </p:sp>
                </p:grpSp>
              </p:grpSp>
            </p:grpSp>
            <p:grpSp>
              <p:nvGrpSpPr>
                <p:cNvPr id="340" name="Group 570"/>
                <p:cNvGrpSpPr/>
                <p:nvPr/>
              </p:nvGrpSpPr>
              <p:grpSpPr bwMode="auto">
                <a:xfrm rot="1320000">
                  <a:off x="-3742" y="-520"/>
                  <a:ext cx="1546" cy="1546"/>
                  <a:chOff x="-3924" y="-788"/>
                  <a:chExt cx="2208" cy="2208"/>
                </a:xfrm>
              </p:grpSpPr>
              <p:grpSp>
                <p:nvGrpSpPr>
                  <p:cNvPr id="341" name="Group 571"/>
                  <p:cNvGrpSpPr>
                    <a:grpSpLocks noChangeAspect="1"/>
                  </p:cNvGrpSpPr>
                  <p:nvPr/>
                </p:nvGrpSpPr>
                <p:grpSpPr bwMode="auto">
                  <a:xfrm>
                    <a:off x="-3924" y="-788"/>
                    <a:ext cx="2208" cy="2202"/>
                    <a:chOff x="168" y="696"/>
                    <a:chExt cx="1429" cy="1429"/>
                  </a:xfrm>
                </p:grpSpPr>
                <p:grpSp>
                  <p:nvGrpSpPr>
                    <p:cNvPr id="349" name="Group 572"/>
                    <p:cNvGrpSpPr>
                      <a:grpSpLocks noChangeAspect="1"/>
                    </p:cNvGrpSpPr>
                    <p:nvPr/>
                  </p:nvGrpSpPr>
                  <p:grpSpPr bwMode="auto">
                    <a:xfrm>
                      <a:off x="854" y="696"/>
                      <a:ext cx="56" cy="1429"/>
                      <a:chOff x="845" y="696"/>
                      <a:chExt cx="56" cy="1429"/>
                    </a:xfrm>
                  </p:grpSpPr>
                  <p:sp>
                    <p:nvSpPr>
                      <p:cNvPr id="353" name="AutoShape 573"/>
                      <p:cNvSpPr>
                        <a:spLocks noChangeAspect="1" noChangeArrowheads="1"/>
                      </p:cNvSpPr>
                      <p:nvPr/>
                    </p:nvSpPr>
                    <p:spPr bwMode="auto">
                      <a:xfrm>
                        <a:off x="845" y="696"/>
                        <a:ext cx="56" cy="715"/>
                      </a:xfrm>
                      <a:prstGeom prst="triangle">
                        <a:avLst>
                          <a:gd name="adj" fmla="val 50000"/>
                        </a:avLst>
                      </a:prstGeom>
                      <a:solidFill>
                        <a:schemeClr val="bg1">
                          <a:alpha val="18823"/>
                        </a:schemeClr>
                      </a:solidFill>
                      <a:ln w="9525">
                        <a:noFill/>
                        <a:miter lim="800000"/>
                      </a:ln>
                    </p:spPr>
                    <p:txBody>
                      <a:bodyPr wrap="none" anchor="ctr"/>
                      <a:lstStyle/>
                      <a:p>
                        <a:endParaRPr lang="zh-CN" altLang="en-US">
                          <a:latin typeface="Calibri" panose="020F0502020204030204" pitchFamily="34" charset="0"/>
                        </a:endParaRPr>
                      </a:p>
                    </p:txBody>
                  </p:sp>
                  <p:sp>
                    <p:nvSpPr>
                      <p:cNvPr id="354" name="AutoShape 574"/>
                      <p:cNvSpPr>
                        <a:spLocks noChangeAspect="1" noChangeArrowheads="1"/>
                      </p:cNvSpPr>
                      <p:nvPr/>
                    </p:nvSpPr>
                    <p:spPr bwMode="auto">
                      <a:xfrm flipV="1">
                        <a:off x="845" y="1410"/>
                        <a:ext cx="56" cy="715"/>
                      </a:xfrm>
                      <a:prstGeom prst="triangle">
                        <a:avLst>
                          <a:gd name="adj" fmla="val 50000"/>
                        </a:avLst>
                      </a:prstGeom>
                      <a:solidFill>
                        <a:schemeClr val="bg1">
                          <a:alpha val="18823"/>
                        </a:schemeClr>
                      </a:solidFill>
                      <a:ln w="9525">
                        <a:noFill/>
                        <a:miter lim="800000"/>
                      </a:ln>
                    </p:spPr>
                    <p:txBody>
                      <a:bodyPr wrap="none" anchor="ctr"/>
                      <a:lstStyle/>
                      <a:p>
                        <a:endParaRPr lang="zh-CN" altLang="en-US">
                          <a:latin typeface="Calibri" panose="020F0502020204030204" pitchFamily="34" charset="0"/>
                        </a:endParaRPr>
                      </a:p>
                    </p:txBody>
                  </p:sp>
                </p:grpSp>
                <p:grpSp>
                  <p:nvGrpSpPr>
                    <p:cNvPr id="350" name="Group 575"/>
                    <p:cNvGrpSpPr>
                      <a:grpSpLocks noChangeAspect="1"/>
                    </p:cNvGrpSpPr>
                    <p:nvPr/>
                  </p:nvGrpSpPr>
                  <p:grpSpPr bwMode="auto">
                    <a:xfrm rot="5400000">
                      <a:off x="855" y="696"/>
                      <a:ext cx="56" cy="1429"/>
                      <a:chOff x="845" y="696"/>
                      <a:chExt cx="56" cy="1429"/>
                    </a:xfrm>
                  </p:grpSpPr>
                  <p:sp>
                    <p:nvSpPr>
                      <p:cNvPr id="351" name="AutoShape 576"/>
                      <p:cNvSpPr>
                        <a:spLocks noChangeAspect="1" noChangeArrowheads="1"/>
                      </p:cNvSpPr>
                      <p:nvPr/>
                    </p:nvSpPr>
                    <p:spPr bwMode="auto">
                      <a:xfrm>
                        <a:off x="845" y="696"/>
                        <a:ext cx="56" cy="715"/>
                      </a:xfrm>
                      <a:prstGeom prst="triangle">
                        <a:avLst>
                          <a:gd name="adj" fmla="val 50000"/>
                        </a:avLst>
                      </a:prstGeom>
                      <a:solidFill>
                        <a:schemeClr val="bg1">
                          <a:alpha val="18823"/>
                        </a:schemeClr>
                      </a:solidFill>
                      <a:ln w="9525">
                        <a:noFill/>
                        <a:miter lim="800000"/>
                      </a:ln>
                    </p:spPr>
                    <p:txBody>
                      <a:bodyPr wrap="none" anchor="ctr"/>
                      <a:lstStyle/>
                      <a:p>
                        <a:endParaRPr lang="zh-CN" altLang="en-US">
                          <a:latin typeface="Calibri" panose="020F0502020204030204" pitchFamily="34" charset="0"/>
                        </a:endParaRPr>
                      </a:p>
                    </p:txBody>
                  </p:sp>
                  <p:sp>
                    <p:nvSpPr>
                      <p:cNvPr id="352" name="AutoShape 577"/>
                      <p:cNvSpPr>
                        <a:spLocks noChangeAspect="1" noChangeArrowheads="1"/>
                      </p:cNvSpPr>
                      <p:nvPr/>
                    </p:nvSpPr>
                    <p:spPr bwMode="auto">
                      <a:xfrm flipV="1">
                        <a:off x="845" y="1410"/>
                        <a:ext cx="56" cy="715"/>
                      </a:xfrm>
                      <a:prstGeom prst="triangle">
                        <a:avLst>
                          <a:gd name="adj" fmla="val 50000"/>
                        </a:avLst>
                      </a:prstGeom>
                      <a:solidFill>
                        <a:schemeClr val="bg1">
                          <a:alpha val="18823"/>
                        </a:schemeClr>
                      </a:solidFill>
                      <a:ln w="9525">
                        <a:noFill/>
                        <a:miter lim="800000"/>
                      </a:ln>
                    </p:spPr>
                    <p:txBody>
                      <a:bodyPr wrap="none" anchor="ctr"/>
                      <a:lstStyle/>
                      <a:p>
                        <a:endParaRPr lang="zh-CN" altLang="en-US">
                          <a:latin typeface="Calibri" panose="020F0502020204030204" pitchFamily="34" charset="0"/>
                        </a:endParaRPr>
                      </a:p>
                    </p:txBody>
                  </p:sp>
                </p:grpSp>
              </p:grpSp>
              <p:grpSp>
                <p:nvGrpSpPr>
                  <p:cNvPr id="342" name="Group 578"/>
                  <p:cNvGrpSpPr>
                    <a:grpSpLocks noChangeAspect="1"/>
                  </p:cNvGrpSpPr>
                  <p:nvPr/>
                </p:nvGrpSpPr>
                <p:grpSpPr bwMode="auto">
                  <a:xfrm rot="2700000">
                    <a:off x="-3927" y="-785"/>
                    <a:ext cx="2208" cy="2202"/>
                    <a:chOff x="168" y="696"/>
                    <a:chExt cx="1429" cy="1429"/>
                  </a:xfrm>
                </p:grpSpPr>
                <p:grpSp>
                  <p:nvGrpSpPr>
                    <p:cNvPr id="343" name="Group 579"/>
                    <p:cNvGrpSpPr>
                      <a:grpSpLocks noChangeAspect="1"/>
                    </p:cNvGrpSpPr>
                    <p:nvPr/>
                  </p:nvGrpSpPr>
                  <p:grpSpPr bwMode="auto">
                    <a:xfrm>
                      <a:off x="854" y="696"/>
                      <a:ext cx="56" cy="1429"/>
                      <a:chOff x="845" y="696"/>
                      <a:chExt cx="56" cy="1429"/>
                    </a:xfrm>
                  </p:grpSpPr>
                  <p:sp>
                    <p:nvSpPr>
                      <p:cNvPr id="347" name="AutoShape 580"/>
                      <p:cNvSpPr>
                        <a:spLocks noChangeAspect="1" noChangeArrowheads="1"/>
                      </p:cNvSpPr>
                      <p:nvPr/>
                    </p:nvSpPr>
                    <p:spPr bwMode="auto">
                      <a:xfrm>
                        <a:off x="845" y="696"/>
                        <a:ext cx="56" cy="715"/>
                      </a:xfrm>
                      <a:prstGeom prst="triangle">
                        <a:avLst>
                          <a:gd name="adj" fmla="val 50000"/>
                        </a:avLst>
                      </a:prstGeom>
                      <a:solidFill>
                        <a:schemeClr val="bg1">
                          <a:alpha val="18823"/>
                        </a:schemeClr>
                      </a:solidFill>
                      <a:ln w="9525">
                        <a:noFill/>
                        <a:miter lim="800000"/>
                      </a:ln>
                    </p:spPr>
                    <p:txBody>
                      <a:bodyPr wrap="none" anchor="ctr"/>
                      <a:lstStyle/>
                      <a:p>
                        <a:endParaRPr lang="zh-CN" altLang="en-US">
                          <a:latin typeface="Calibri" panose="020F0502020204030204" pitchFamily="34" charset="0"/>
                        </a:endParaRPr>
                      </a:p>
                    </p:txBody>
                  </p:sp>
                  <p:sp>
                    <p:nvSpPr>
                      <p:cNvPr id="348" name="AutoShape 581"/>
                      <p:cNvSpPr>
                        <a:spLocks noChangeAspect="1" noChangeArrowheads="1"/>
                      </p:cNvSpPr>
                      <p:nvPr/>
                    </p:nvSpPr>
                    <p:spPr bwMode="auto">
                      <a:xfrm flipV="1">
                        <a:off x="845" y="1410"/>
                        <a:ext cx="56" cy="715"/>
                      </a:xfrm>
                      <a:prstGeom prst="triangle">
                        <a:avLst>
                          <a:gd name="adj" fmla="val 50000"/>
                        </a:avLst>
                      </a:prstGeom>
                      <a:solidFill>
                        <a:schemeClr val="bg1">
                          <a:alpha val="18823"/>
                        </a:schemeClr>
                      </a:solidFill>
                      <a:ln w="9525">
                        <a:noFill/>
                        <a:miter lim="800000"/>
                      </a:ln>
                    </p:spPr>
                    <p:txBody>
                      <a:bodyPr wrap="none" anchor="ctr"/>
                      <a:lstStyle/>
                      <a:p>
                        <a:endParaRPr lang="zh-CN" altLang="en-US">
                          <a:latin typeface="Calibri" panose="020F0502020204030204" pitchFamily="34" charset="0"/>
                        </a:endParaRPr>
                      </a:p>
                    </p:txBody>
                  </p:sp>
                </p:grpSp>
                <p:grpSp>
                  <p:nvGrpSpPr>
                    <p:cNvPr id="344" name="Group 582"/>
                    <p:cNvGrpSpPr>
                      <a:grpSpLocks noChangeAspect="1"/>
                    </p:cNvGrpSpPr>
                    <p:nvPr/>
                  </p:nvGrpSpPr>
                  <p:grpSpPr bwMode="auto">
                    <a:xfrm rot="5400000">
                      <a:off x="855" y="696"/>
                      <a:ext cx="56" cy="1429"/>
                      <a:chOff x="845" y="696"/>
                      <a:chExt cx="56" cy="1429"/>
                    </a:xfrm>
                  </p:grpSpPr>
                  <p:sp>
                    <p:nvSpPr>
                      <p:cNvPr id="345" name="AutoShape 583"/>
                      <p:cNvSpPr>
                        <a:spLocks noChangeAspect="1" noChangeArrowheads="1"/>
                      </p:cNvSpPr>
                      <p:nvPr/>
                    </p:nvSpPr>
                    <p:spPr bwMode="auto">
                      <a:xfrm>
                        <a:off x="845" y="696"/>
                        <a:ext cx="56" cy="715"/>
                      </a:xfrm>
                      <a:prstGeom prst="triangle">
                        <a:avLst>
                          <a:gd name="adj" fmla="val 50000"/>
                        </a:avLst>
                      </a:prstGeom>
                      <a:solidFill>
                        <a:schemeClr val="bg1">
                          <a:alpha val="18823"/>
                        </a:schemeClr>
                      </a:solidFill>
                      <a:ln w="9525">
                        <a:noFill/>
                        <a:miter lim="800000"/>
                      </a:ln>
                    </p:spPr>
                    <p:txBody>
                      <a:bodyPr wrap="none" anchor="ctr"/>
                      <a:lstStyle/>
                      <a:p>
                        <a:endParaRPr lang="zh-CN" altLang="en-US">
                          <a:latin typeface="Calibri" panose="020F0502020204030204" pitchFamily="34" charset="0"/>
                        </a:endParaRPr>
                      </a:p>
                    </p:txBody>
                  </p:sp>
                  <p:sp>
                    <p:nvSpPr>
                      <p:cNvPr id="346" name="AutoShape 584"/>
                      <p:cNvSpPr>
                        <a:spLocks noChangeAspect="1" noChangeArrowheads="1"/>
                      </p:cNvSpPr>
                      <p:nvPr/>
                    </p:nvSpPr>
                    <p:spPr bwMode="auto">
                      <a:xfrm flipV="1">
                        <a:off x="845" y="1410"/>
                        <a:ext cx="56" cy="715"/>
                      </a:xfrm>
                      <a:prstGeom prst="triangle">
                        <a:avLst>
                          <a:gd name="adj" fmla="val 50000"/>
                        </a:avLst>
                      </a:prstGeom>
                      <a:solidFill>
                        <a:schemeClr val="bg1">
                          <a:alpha val="18823"/>
                        </a:schemeClr>
                      </a:solidFill>
                      <a:ln w="9525">
                        <a:noFill/>
                        <a:miter lim="800000"/>
                      </a:ln>
                    </p:spPr>
                    <p:txBody>
                      <a:bodyPr wrap="none" anchor="ctr"/>
                      <a:lstStyle/>
                      <a:p>
                        <a:endParaRPr lang="zh-CN" altLang="en-US">
                          <a:latin typeface="Calibri" panose="020F0502020204030204" pitchFamily="34" charset="0"/>
                        </a:endParaRPr>
                      </a:p>
                    </p:txBody>
                  </p:sp>
                </p:grpSp>
              </p:grpSp>
            </p:grpSp>
          </p:grpSp>
        </p:grpSp>
      </p:grpSp>
      <p:grpSp>
        <p:nvGrpSpPr>
          <p:cNvPr id="373" name="Group 550"/>
          <p:cNvGrpSpPr/>
          <p:nvPr/>
        </p:nvGrpSpPr>
        <p:grpSpPr bwMode="auto">
          <a:xfrm>
            <a:off x="2255838" y="3489325"/>
            <a:ext cx="1817687" cy="1816100"/>
            <a:chOff x="295" y="3475"/>
            <a:chExt cx="1407" cy="1407"/>
          </a:xfrm>
        </p:grpSpPr>
        <p:sp>
          <p:nvSpPr>
            <p:cNvPr id="374" name="Oval 551"/>
            <p:cNvSpPr>
              <a:spLocks noChangeArrowheads="1"/>
            </p:cNvSpPr>
            <p:nvPr/>
          </p:nvSpPr>
          <p:spPr bwMode="auto">
            <a:xfrm>
              <a:off x="295" y="3475"/>
              <a:ext cx="1407" cy="1407"/>
            </a:xfrm>
            <a:prstGeom prst="ellipse">
              <a:avLst/>
            </a:prstGeom>
            <a:gradFill rotWithShape="1">
              <a:gsLst>
                <a:gs pos="0">
                  <a:schemeClr val="bg1">
                    <a:alpha val="0"/>
                  </a:schemeClr>
                </a:gs>
                <a:gs pos="100000">
                  <a:schemeClr val="bg1">
                    <a:gamma/>
                    <a:shade val="81961"/>
                    <a:invGamma/>
                    <a:alpha val="12000"/>
                  </a:schemeClr>
                </a:gs>
              </a:gsLst>
              <a:path path="shape">
                <a:fillToRect l="50000" t="50000" r="50000" b="50000"/>
              </a:path>
            </a:gradFill>
            <a:ln>
              <a:noFill/>
            </a:ln>
            <a:effectLst/>
          </p:spPr>
          <p:txBody>
            <a:bodyPr wrap="none" anchor="ctr"/>
            <a:lstStyle/>
            <a:p>
              <a:pPr fontAlgn="auto">
                <a:spcBef>
                  <a:spcPts val="0"/>
                </a:spcBef>
                <a:spcAft>
                  <a:spcPts val="0"/>
                </a:spcAft>
                <a:defRPr/>
              </a:pPr>
              <a:endParaRPr lang="zh-CN" altLang="en-US">
                <a:latin typeface="+mn-lt"/>
                <a:ea typeface="+mn-ea"/>
              </a:endParaRPr>
            </a:p>
          </p:txBody>
        </p:sp>
        <p:grpSp>
          <p:nvGrpSpPr>
            <p:cNvPr id="375" name="Group 552"/>
            <p:cNvGrpSpPr/>
            <p:nvPr/>
          </p:nvGrpSpPr>
          <p:grpSpPr bwMode="auto">
            <a:xfrm>
              <a:off x="476" y="3657"/>
              <a:ext cx="1050" cy="1050"/>
              <a:chOff x="-6056" y="-2208"/>
              <a:chExt cx="2208" cy="2208"/>
            </a:xfrm>
          </p:grpSpPr>
          <p:sp>
            <p:nvSpPr>
              <p:cNvPr id="376" name="Oval 553"/>
              <p:cNvSpPr>
                <a:spLocks noChangeArrowheads="1"/>
              </p:cNvSpPr>
              <p:nvPr/>
            </p:nvSpPr>
            <p:spPr bwMode="auto">
              <a:xfrm>
                <a:off x="-6056" y="-2132"/>
                <a:ext cx="2132" cy="2132"/>
              </a:xfrm>
              <a:prstGeom prst="ellipse">
                <a:avLst/>
              </a:prstGeom>
              <a:gradFill rotWithShape="1">
                <a:gsLst>
                  <a:gs pos="0">
                    <a:schemeClr val="bg1"/>
                  </a:gs>
                  <a:gs pos="100000">
                    <a:schemeClr val="tx1">
                      <a:alpha val="0"/>
                    </a:schemeClr>
                  </a:gs>
                </a:gsLst>
                <a:path path="shape">
                  <a:fillToRect l="50000" t="50000" r="50000" b="50000"/>
                </a:path>
              </a:gradFill>
              <a:ln w="9525">
                <a:noFill/>
                <a:round/>
              </a:ln>
            </p:spPr>
            <p:txBody>
              <a:bodyPr wrap="none" anchor="ctr"/>
              <a:lstStyle/>
              <a:p>
                <a:endParaRPr lang="zh-CN" altLang="en-US">
                  <a:latin typeface="Calibri" panose="020F0502020204030204" pitchFamily="34" charset="0"/>
                </a:endParaRPr>
              </a:p>
            </p:txBody>
          </p:sp>
          <p:grpSp>
            <p:nvGrpSpPr>
              <p:cNvPr id="377" name="Group 554"/>
              <p:cNvGrpSpPr/>
              <p:nvPr/>
            </p:nvGrpSpPr>
            <p:grpSpPr bwMode="auto">
              <a:xfrm>
                <a:off x="-6056" y="-2208"/>
                <a:ext cx="2208" cy="2208"/>
                <a:chOff x="-4060" y="-879"/>
                <a:chExt cx="2208" cy="2208"/>
              </a:xfrm>
            </p:grpSpPr>
            <p:grpSp>
              <p:nvGrpSpPr>
                <p:cNvPr id="378" name="Group 555"/>
                <p:cNvGrpSpPr/>
                <p:nvPr/>
              </p:nvGrpSpPr>
              <p:grpSpPr bwMode="auto">
                <a:xfrm>
                  <a:off x="-4060" y="-879"/>
                  <a:ext cx="2208" cy="2208"/>
                  <a:chOff x="-3924" y="-788"/>
                  <a:chExt cx="2208" cy="2208"/>
                </a:xfrm>
              </p:grpSpPr>
              <p:grpSp>
                <p:nvGrpSpPr>
                  <p:cNvPr id="394" name="Group 556"/>
                  <p:cNvGrpSpPr>
                    <a:grpSpLocks noChangeAspect="1"/>
                  </p:cNvGrpSpPr>
                  <p:nvPr/>
                </p:nvGrpSpPr>
                <p:grpSpPr bwMode="auto">
                  <a:xfrm>
                    <a:off x="-3924" y="-788"/>
                    <a:ext cx="2208" cy="2202"/>
                    <a:chOff x="168" y="696"/>
                    <a:chExt cx="1429" cy="1429"/>
                  </a:xfrm>
                </p:grpSpPr>
                <p:grpSp>
                  <p:nvGrpSpPr>
                    <p:cNvPr id="402" name="Group 557"/>
                    <p:cNvGrpSpPr>
                      <a:grpSpLocks noChangeAspect="1"/>
                    </p:cNvGrpSpPr>
                    <p:nvPr/>
                  </p:nvGrpSpPr>
                  <p:grpSpPr bwMode="auto">
                    <a:xfrm>
                      <a:off x="854" y="696"/>
                      <a:ext cx="56" cy="1429"/>
                      <a:chOff x="845" y="696"/>
                      <a:chExt cx="56" cy="1429"/>
                    </a:xfrm>
                  </p:grpSpPr>
                  <p:sp>
                    <p:nvSpPr>
                      <p:cNvPr id="406" name="AutoShape 558"/>
                      <p:cNvSpPr>
                        <a:spLocks noChangeAspect="1" noChangeArrowheads="1"/>
                      </p:cNvSpPr>
                      <p:nvPr/>
                    </p:nvSpPr>
                    <p:spPr bwMode="auto">
                      <a:xfrm>
                        <a:off x="845" y="696"/>
                        <a:ext cx="56" cy="715"/>
                      </a:xfrm>
                      <a:prstGeom prst="triangle">
                        <a:avLst>
                          <a:gd name="adj" fmla="val 50000"/>
                        </a:avLst>
                      </a:prstGeom>
                      <a:solidFill>
                        <a:schemeClr val="bg1">
                          <a:alpha val="18823"/>
                        </a:schemeClr>
                      </a:solidFill>
                      <a:ln w="9525">
                        <a:noFill/>
                        <a:miter lim="800000"/>
                      </a:ln>
                    </p:spPr>
                    <p:txBody>
                      <a:bodyPr wrap="none" anchor="ctr"/>
                      <a:lstStyle/>
                      <a:p>
                        <a:endParaRPr lang="zh-CN" altLang="en-US">
                          <a:latin typeface="Calibri" panose="020F0502020204030204" pitchFamily="34" charset="0"/>
                        </a:endParaRPr>
                      </a:p>
                    </p:txBody>
                  </p:sp>
                  <p:sp>
                    <p:nvSpPr>
                      <p:cNvPr id="407" name="AutoShape 559"/>
                      <p:cNvSpPr>
                        <a:spLocks noChangeAspect="1" noChangeArrowheads="1"/>
                      </p:cNvSpPr>
                      <p:nvPr/>
                    </p:nvSpPr>
                    <p:spPr bwMode="auto">
                      <a:xfrm flipV="1">
                        <a:off x="845" y="1410"/>
                        <a:ext cx="56" cy="715"/>
                      </a:xfrm>
                      <a:prstGeom prst="triangle">
                        <a:avLst>
                          <a:gd name="adj" fmla="val 50000"/>
                        </a:avLst>
                      </a:prstGeom>
                      <a:solidFill>
                        <a:schemeClr val="bg1">
                          <a:alpha val="18823"/>
                        </a:schemeClr>
                      </a:solidFill>
                      <a:ln w="9525">
                        <a:noFill/>
                        <a:miter lim="800000"/>
                      </a:ln>
                    </p:spPr>
                    <p:txBody>
                      <a:bodyPr wrap="none" anchor="ctr"/>
                      <a:lstStyle/>
                      <a:p>
                        <a:endParaRPr lang="zh-CN" altLang="en-US">
                          <a:latin typeface="Calibri" panose="020F0502020204030204" pitchFamily="34" charset="0"/>
                        </a:endParaRPr>
                      </a:p>
                    </p:txBody>
                  </p:sp>
                </p:grpSp>
                <p:grpSp>
                  <p:nvGrpSpPr>
                    <p:cNvPr id="403" name="Group 560"/>
                    <p:cNvGrpSpPr>
                      <a:grpSpLocks noChangeAspect="1"/>
                    </p:cNvGrpSpPr>
                    <p:nvPr/>
                  </p:nvGrpSpPr>
                  <p:grpSpPr bwMode="auto">
                    <a:xfrm rot="5400000">
                      <a:off x="855" y="696"/>
                      <a:ext cx="56" cy="1429"/>
                      <a:chOff x="845" y="696"/>
                      <a:chExt cx="56" cy="1429"/>
                    </a:xfrm>
                  </p:grpSpPr>
                  <p:sp>
                    <p:nvSpPr>
                      <p:cNvPr id="404" name="AutoShape 561"/>
                      <p:cNvSpPr>
                        <a:spLocks noChangeAspect="1" noChangeArrowheads="1"/>
                      </p:cNvSpPr>
                      <p:nvPr/>
                    </p:nvSpPr>
                    <p:spPr bwMode="auto">
                      <a:xfrm>
                        <a:off x="845" y="696"/>
                        <a:ext cx="56" cy="715"/>
                      </a:xfrm>
                      <a:prstGeom prst="triangle">
                        <a:avLst>
                          <a:gd name="adj" fmla="val 50000"/>
                        </a:avLst>
                      </a:prstGeom>
                      <a:solidFill>
                        <a:schemeClr val="bg1">
                          <a:alpha val="18823"/>
                        </a:schemeClr>
                      </a:solidFill>
                      <a:ln w="9525">
                        <a:noFill/>
                        <a:miter lim="800000"/>
                      </a:ln>
                    </p:spPr>
                    <p:txBody>
                      <a:bodyPr wrap="none" anchor="ctr"/>
                      <a:lstStyle/>
                      <a:p>
                        <a:endParaRPr lang="zh-CN" altLang="en-US">
                          <a:latin typeface="Calibri" panose="020F0502020204030204" pitchFamily="34" charset="0"/>
                        </a:endParaRPr>
                      </a:p>
                    </p:txBody>
                  </p:sp>
                  <p:sp>
                    <p:nvSpPr>
                      <p:cNvPr id="405" name="AutoShape 562"/>
                      <p:cNvSpPr>
                        <a:spLocks noChangeAspect="1" noChangeArrowheads="1"/>
                      </p:cNvSpPr>
                      <p:nvPr/>
                    </p:nvSpPr>
                    <p:spPr bwMode="auto">
                      <a:xfrm flipV="1">
                        <a:off x="845" y="1410"/>
                        <a:ext cx="56" cy="715"/>
                      </a:xfrm>
                      <a:prstGeom prst="triangle">
                        <a:avLst>
                          <a:gd name="adj" fmla="val 50000"/>
                        </a:avLst>
                      </a:prstGeom>
                      <a:solidFill>
                        <a:schemeClr val="bg1">
                          <a:alpha val="18823"/>
                        </a:schemeClr>
                      </a:solidFill>
                      <a:ln w="9525">
                        <a:noFill/>
                        <a:miter lim="800000"/>
                      </a:ln>
                    </p:spPr>
                    <p:txBody>
                      <a:bodyPr wrap="none" anchor="ctr"/>
                      <a:lstStyle/>
                      <a:p>
                        <a:endParaRPr lang="zh-CN" altLang="en-US">
                          <a:latin typeface="Calibri" panose="020F0502020204030204" pitchFamily="34" charset="0"/>
                        </a:endParaRPr>
                      </a:p>
                    </p:txBody>
                  </p:sp>
                </p:grpSp>
              </p:grpSp>
              <p:grpSp>
                <p:nvGrpSpPr>
                  <p:cNvPr id="395" name="Group 563"/>
                  <p:cNvGrpSpPr>
                    <a:grpSpLocks noChangeAspect="1"/>
                  </p:cNvGrpSpPr>
                  <p:nvPr/>
                </p:nvGrpSpPr>
                <p:grpSpPr bwMode="auto">
                  <a:xfrm rot="2700000">
                    <a:off x="-3927" y="-785"/>
                    <a:ext cx="2208" cy="2202"/>
                    <a:chOff x="168" y="696"/>
                    <a:chExt cx="1429" cy="1429"/>
                  </a:xfrm>
                </p:grpSpPr>
                <p:grpSp>
                  <p:nvGrpSpPr>
                    <p:cNvPr id="396" name="Group 564"/>
                    <p:cNvGrpSpPr>
                      <a:grpSpLocks noChangeAspect="1"/>
                    </p:cNvGrpSpPr>
                    <p:nvPr/>
                  </p:nvGrpSpPr>
                  <p:grpSpPr bwMode="auto">
                    <a:xfrm>
                      <a:off x="854" y="696"/>
                      <a:ext cx="56" cy="1429"/>
                      <a:chOff x="845" y="696"/>
                      <a:chExt cx="56" cy="1429"/>
                    </a:xfrm>
                  </p:grpSpPr>
                  <p:sp>
                    <p:nvSpPr>
                      <p:cNvPr id="400" name="AutoShape 565"/>
                      <p:cNvSpPr>
                        <a:spLocks noChangeAspect="1" noChangeArrowheads="1"/>
                      </p:cNvSpPr>
                      <p:nvPr/>
                    </p:nvSpPr>
                    <p:spPr bwMode="auto">
                      <a:xfrm>
                        <a:off x="845" y="696"/>
                        <a:ext cx="56" cy="715"/>
                      </a:xfrm>
                      <a:prstGeom prst="triangle">
                        <a:avLst>
                          <a:gd name="adj" fmla="val 50000"/>
                        </a:avLst>
                      </a:prstGeom>
                      <a:solidFill>
                        <a:schemeClr val="bg1">
                          <a:alpha val="18823"/>
                        </a:schemeClr>
                      </a:solidFill>
                      <a:ln w="9525">
                        <a:noFill/>
                        <a:miter lim="800000"/>
                      </a:ln>
                    </p:spPr>
                    <p:txBody>
                      <a:bodyPr wrap="none" anchor="ctr"/>
                      <a:lstStyle/>
                      <a:p>
                        <a:endParaRPr lang="zh-CN" altLang="en-US">
                          <a:latin typeface="Calibri" panose="020F0502020204030204" pitchFamily="34" charset="0"/>
                        </a:endParaRPr>
                      </a:p>
                    </p:txBody>
                  </p:sp>
                  <p:sp>
                    <p:nvSpPr>
                      <p:cNvPr id="401" name="AutoShape 566"/>
                      <p:cNvSpPr>
                        <a:spLocks noChangeAspect="1" noChangeArrowheads="1"/>
                      </p:cNvSpPr>
                      <p:nvPr/>
                    </p:nvSpPr>
                    <p:spPr bwMode="auto">
                      <a:xfrm flipV="1">
                        <a:off x="845" y="1410"/>
                        <a:ext cx="56" cy="715"/>
                      </a:xfrm>
                      <a:prstGeom prst="triangle">
                        <a:avLst>
                          <a:gd name="adj" fmla="val 50000"/>
                        </a:avLst>
                      </a:prstGeom>
                      <a:solidFill>
                        <a:schemeClr val="bg1">
                          <a:alpha val="18823"/>
                        </a:schemeClr>
                      </a:solidFill>
                      <a:ln w="9525">
                        <a:noFill/>
                        <a:miter lim="800000"/>
                      </a:ln>
                    </p:spPr>
                    <p:txBody>
                      <a:bodyPr wrap="none" anchor="ctr"/>
                      <a:lstStyle/>
                      <a:p>
                        <a:endParaRPr lang="zh-CN" altLang="en-US">
                          <a:latin typeface="Calibri" panose="020F0502020204030204" pitchFamily="34" charset="0"/>
                        </a:endParaRPr>
                      </a:p>
                    </p:txBody>
                  </p:sp>
                </p:grpSp>
                <p:grpSp>
                  <p:nvGrpSpPr>
                    <p:cNvPr id="397" name="Group 567"/>
                    <p:cNvGrpSpPr>
                      <a:grpSpLocks noChangeAspect="1"/>
                    </p:cNvGrpSpPr>
                    <p:nvPr/>
                  </p:nvGrpSpPr>
                  <p:grpSpPr bwMode="auto">
                    <a:xfrm rot="5400000">
                      <a:off x="855" y="696"/>
                      <a:ext cx="56" cy="1429"/>
                      <a:chOff x="845" y="696"/>
                      <a:chExt cx="56" cy="1429"/>
                    </a:xfrm>
                  </p:grpSpPr>
                  <p:sp>
                    <p:nvSpPr>
                      <p:cNvPr id="398" name="AutoShape 568"/>
                      <p:cNvSpPr>
                        <a:spLocks noChangeAspect="1" noChangeArrowheads="1"/>
                      </p:cNvSpPr>
                      <p:nvPr/>
                    </p:nvSpPr>
                    <p:spPr bwMode="auto">
                      <a:xfrm>
                        <a:off x="845" y="696"/>
                        <a:ext cx="56" cy="715"/>
                      </a:xfrm>
                      <a:prstGeom prst="triangle">
                        <a:avLst>
                          <a:gd name="adj" fmla="val 50000"/>
                        </a:avLst>
                      </a:prstGeom>
                      <a:solidFill>
                        <a:schemeClr val="bg1">
                          <a:alpha val="18823"/>
                        </a:schemeClr>
                      </a:solidFill>
                      <a:ln w="9525">
                        <a:noFill/>
                        <a:miter lim="800000"/>
                      </a:ln>
                    </p:spPr>
                    <p:txBody>
                      <a:bodyPr wrap="none" anchor="ctr"/>
                      <a:lstStyle/>
                      <a:p>
                        <a:endParaRPr lang="zh-CN" altLang="en-US">
                          <a:latin typeface="Calibri" panose="020F0502020204030204" pitchFamily="34" charset="0"/>
                        </a:endParaRPr>
                      </a:p>
                    </p:txBody>
                  </p:sp>
                  <p:sp>
                    <p:nvSpPr>
                      <p:cNvPr id="399" name="AutoShape 569"/>
                      <p:cNvSpPr>
                        <a:spLocks noChangeAspect="1" noChangeArrowheads="1"/>
                      </p:cNvSpPr>
                      <p:nvPr/>
                    </p:nvSpPr>
                    <p:spPr bwMode="auto">
                      <a:xfrm flipV="1">
                        <a:off x="845" y="1410"/>
                        <a:ext cx="56" cy="715"/>
                      </a:xfrm>
                      <a:prstGeom prst="triangle">
                        <a:avLst>
                          <a:gd name="adj" fmla="val 50000"/>
                        </a:avLst>
                      </a:prstGeom>
                      <a:solidFill>
                        <a:schemeClr val="bg1">
                          <a:alpha val="18823"/>
                        </a:schemeClr>
                      </a:solidFill>
                      <a:ln w="9525">
                        <a:noFill/>
                        <a:miter lim="800000"/>
                      </a:ln>
                    </p:spPr>
                    <p:txBody>
                      <a:bodyPr wrap="none" anchor="ctr"/>
                      <a:lstStyle/>
                      <a:p>
                        <a:endParaRPr lang="zh-CN" altLang="en-US">
                          <a:latin typeface="Calibri" panose="020F0502020204030204" pitchFamily="34" charset="0"/>
                        </a:endParaRPr>
                      </a:p>
                    </p:txBody>
                  </p:sp>
                </p:grpSp>
              </p:grpSp>
            </p:grpSp>
            <p:grpSp>
              <p:nvGrpSpPr>
                <p:cNvPr id="379" name="Group 570"/>
                <p:cNvGrpSpPr/>
                <p:nvPr/>
              </p:nvGrpSpPr>
              <p:grpSpPr bwMode="auto">
                <a:xfrm rot="1320000">
                  <a:off x="-3742" y="-520"/>
                  <a:ext cx="1546" cy="1546"/>
                  <a:chOff x="-3924" y="-788"/>
                  <a:chExt cx="2208" cy="2208"/>
                </a:xfrm>
              </p:grpSpPr>
              <p:grpSp>
                <p:nvGrpSpPr>
                  <p:cNvPr id="380" name="Group 571"/>
                  <p:cNvGrpSpPr>
                    <a:grpSpLocks noChangeAspect="1"/>
                  </p:cNvGrpSpPr>
                  <p:nvPr/>
                </p:nvGrpSpPr>
                <p:grpSpPr bwMode="auto">
                  <a:xfrm>
                    <a:off x="-3924" y="-788"/>
                    <a:ext cx="2208" cy="2202"/>
                    <a:chOff x="168" y="696"/>
                    <a:chExt cx="1429" cy="1429"/>
                  </a:xfrm>
                </p:grpSpPr>
                <p:grpSp>
                  <p:nvGrpSpPr>
                    <p:cNvPr id="388" name="Group 572"/>
                    <p:cNvGrpSpPr>
                      <a:grpSpLocks noChangeAspect="1"/>
                    </p:cNvGrpSpPr>
                    <p:nvPr/>
                  </p:nvGrpSpPr>
                  <p:grpSpPr bwMode="auto">
                    <a:xfrm>
                      <a:off x="854" y="696"/>
                      <a:ext cx="56" cy="1429"/>
                      <a:chOff x="845" y="696"/>
                      <a:chExt cx="56" cy="1429"/>
                    </a:xfrm>
                  </p:grpSpPr>
                  <p:sp>
                    <p:nvSpPr>
                      <p:cNvPr id="392" name="AutoShape 573"/>
                      <p:cNvSpPr>
                        <a:spLocks noChangeAspect="1" noChangeArrowheads="1"/>
                      </p:cNvSpPr>
                      <p:nvPr/>
                    </p:nvSpPr>
                    <p:spPr bwMode="auto">
                      <a:xfrm>
                        <a:off x="845" y="696"/>
                        <a:ext cx="56" cy="715"/>
                      </a:xfrm>
                      <a:prstGeom prst="triangle">
                        <a:avLst>
                          <a:gd name="adj" fmla="val 50000"/>
                        </a:avLst>
                      </a:prstGeom>
                      <a:solidFill>
                        <a:schemeClr val="bg1">
                          <a:alpha val="18823"/>
                        </a:schemeClr>
                      </a:solidFill>
                      <a:ln w="9525">
                        <a:noFill/>
                        <a:miter lim="800000"/>
                      </a:ln>
                    </p:spPr>
                    <p:txBody>
                      <a:bodyPr wrap="none" anchor="ctr"/>
                      <a:lstStyle/>
                      <a:p>
                        <a:endParaRPr lang="zh-CN" altLang="en-US">
                          <a:latin typeface="Calibri" panose="020F0502020204030204" pitchFamily="34" charset="0"/>
                        </a:endParaRPr>
                      </a:p>
                    </p:txBody>
                  </p:sp>
                  <p:sp>
                    <p:nvSpPr>
                      <p:cNvPr id="393" name="AutoShape 574"/>
                      <p:cNvSpPr>
                        <a:spLocks noChangeAspect="1" noChangeArrowheads="1"/>
                      </p:cNvSpPr>
                      <p:nvPr/>
                    </p:nvSpPr>
                    <p:spPr bwMode="auto">
                      <a:xfrm flipV="1">
                        <a:off x="845" y="1410"/>
                        <a:ext cx="56" cy="715"/>
                      </a:xfrm>
                      <a:prstGeom prst="triangle">
                        <a:avLst>
                          <a:gd name="adj" fmla="val 50000"/>
                        </a:avLst>
                      </a:prstGeom>
                      <a:solidFill>
                        <a:schemeClr val="bg1">
                          <a:alpha val="18823"/>
                        </a:schemeClr>
                      </a:solidFill>
                      <a:ln w="9525">
                        <a:noFill/>
                        <a:miter lim="800000"/>
                      </a:ln>
                    </p:spPr>
                    <p:txBody>
                      <a:bodyPr wrap="none" anchor="ctr"/>
                      <a:lstStyle/>
                      <a:p>
                        <a:endParaRPr lang="zh-CN" altLang="en-US">
                          <a:latin typeface="Calibri" panose="020F0502020204030204" pitchFamily="34" charset="0"/>
                        </a:endParaRPr>
                      </a:p>
                    </p:txBody>
                  </p:sp>
                </p:grpSp>
                <p:grpSp>
                  <p:nvGrpSpPr>
                    <p:cNvPr id="389" name="Group 575"/>
                    <p:cNvGrpSpPr>
                      <a:grpSpLocks noChangeAspect="1"/>
                    </p:cNvGrpSpPr>
                    <p:nvPr/>
                  </p:nvGrpSpPr>
                  <p:grpSpPr bwMode="auto">
                    <a:xfrm rot="5400000">
                      <a:off x="855" y="696"/>
                      <a:ext cx="56" cy="1429"/>
                      <a:chOff x="845" y="696"/>
                      <a:chExt cx="56" cy="1429"/>
                    </a:xfrm>
                  </p:grpSpPr>
                  <p:sp>
                    <p:nvSpPr>
                      <p:cNvPr id="390" name="AutoShape 576"/>
                      <p:cNvSpPr>
                        <a:spLocks noChangeAspect="1" noChangeArrowheads="1"/>
                      </p:cNvSpPr>
                      <p:nvPr/>
                    </p:nvSpPr>
                    <p:spPr bwMode="auto">
                      <a:xfrm>
                        <a:off x="845" y="696"/>
                        <a:ext cx="56" cy="715"/>
                      </a:xfrm>
                      <a:prstGeom prst="triangle">
                        <a:avLst>
                          <a:gd name="adj" fmla="val 50000"/>
                        </a:avLst>
                      </a:prstGeom>
                      <a:solidFill>
                        <a:schemeClr val="bg1">
                          <a:alpha val="18823"/>
                        </a:schemeClr>
                      </a:solidFill>
                      <a:ln w="9525">
                        <a:noFill/>
                        <a:miter lim="800000"/>
                      </a:ln>
                    </p:spPr>
                    <p:txBody>
                      <a:bodyPr wrap="none" anchor="ctr"/>
                      <a:lstStyle/>
                      <a:p>
                        <a:endParaRPr lang="zh-CN" altLang="en-US">
                          <a:latin typeface="Calibri" panose="020F0502020204030204" pitchFamily="34" charset="0"/>
                        </a:endParaRPr>
                      </a:p>
                    </p:txBody>
                  </p:sp>
                  <p:sp>
                    <p:nvSpPr>
                      <p:cNvPr id="391" name="AutoShape 577"/>
                      <p:cNvSpPr>
                        <a:spLocks noChangeAspect="1" noChangeArrowheads="1"/>
                      </p:cNvSpPr>
                      <p:nvPr/>
                    </p:nvSpPr>
                    <p:spPr bwMode="auto">
                      <a:xfrm flipV="1">
                        <a:off x="845" y="1410"/>
                        <a:ext cx="56" cy="715"/>
                      </a:xfrm>
                      <a:prstGeom prst="triangle">
                        <a:avLst>
                          <a:gd name="adj" fmla="val 50000"/>
                        </a:avLst>
                      </a:prstGeom>
                      <a:solidFill>
                        <a:schemeClr val="bg1">
                          <a:alpha val="18823"/>
                        </a:schemeClr>
                      </a:solidFill>
                      <a:ln w="9525">
                        <a:noFill/>
                        <a:miter lim="800000"/>
                      </a:ln>
                    </p:spPr>
                    <p:txBody>
                      <a:bodyPr wrap="none" anchor="ctr"/>
                      <a:lstStyle/>
                      <a:p>
                        <a:endParaRPr lang="zh-CN" altLang="en-US">
                          <a:latin typeface="Calibri" panose="020F0502020204030204" pitchFamily="34" charset="0"/>
                        </a:endParaRPr>
                      </a:p>
                    </p:txBody>
                  </p:sp>
                </p:grpSp>
              </p:grpSp>
              <p:grpSp>
                <p:nvGrpSpPr>
                  <p:cNvPr id="381" name="Group 578"/>
                  <p:cNvGrpSpPr>
                    <a:grpSpLocks noChangeAspect="1"/>
                  </p:cNvGrpSpPr>
                  <p:nvPr/>
                </p:nvGrpSpPr>
                <p:grpSpPr bwMode="auto">
                  <a:xfrm rot="2700000">
                    <a:off x="-3927" y="-785"/>
                    <a:ext cx="2208" cy="2202"/>
                    <a:chOff x="168" y="696"/>
                    <a:chExt cx="1429" cy="1429"/>
                  </a:xfrm>
                </p:grpSpPr>
                <p:grpSp>
                  <p:nvGrpSpPr>
                    <p:cNvPr id="382" name="Group 579"/>
                    <p:cNvGrpSpPr>
                      <a:grpSpLocks noChangeAspect="1"/>
                    </p:cNvGrpSpPr>
                    <p:nvPr/>
                  </p:nvGrpSpPr>
                  <p:grpSpPr bwMode="auto">
                    <a:xfrm>
                      <a:off x="854" y="696"/>
                      <a:ext cx="56" cy="1429"/>
                      <a:chOff x="845" y="696"/>
                      <a:chExt cx="56" cy="1429"/>
                    </a:xfrm>
                  </p:grpSpPr>
                  <p:sp>
                    <p:nvSpPr>
                      <p:cNvPr id="386" name="AutoShape 580"/>
                      <p:cNvSpPr>
                        <a:spLocks noChangeAspect="1" noChangeArrowheads="1"/>
                      </p:cNvSpPr>
                      <p:nvPr/>
                    </p:nvSpPr>
                    <p:spPr bwMode="auto">
                      <a:xfrm>
                        <a:off x="845" y="696"/>
                        <a:ext cx="56" cy="715"/>
                      </a:xfrm>
                      <a:prstGeom prst="triangle">
                        <a:avLst>
                          <a:gd name="adj" fmla="val 50000"/>
                        </a:avLst>
                      </a:prstGeom>
                      <a:solidFill>
                        <a:schemeClr val="bg1">
                          <a:alpha val="18823"/>
                        </a:schemeClr>
                      </a:solidFill>
                      <a:ln w="9525">
                        <a:noFill/>
                        <a:miter lim="800000"/>
                      </a:ln>
                    </p:spPr>
                    <p:txBody>
                      <a:bodyPr wrap="none" anchor="ctr"/>
                      <a:lstStyle/>
                      <a:p>
                        <a:endParaRPr lang="zh-CN" altLang="en-US">
                          <a:latin typeface="Calibri" panose="020F0502020204030204" pitchFamily="34" charset="0"/>
                        </a:endParaRPr>
                      </a:p>
                    </p:txBody>
                  </p:sp>
                  <p:sp>
                    <p:nvSpPr>
                      <p:cNvPr id="387" name="AutoShape 581"/>
                      <p:cNvSpPr>
                        <a:spLocks noChangeAspect="1" noChangeArrowheads="1"/>
                      </p:cNvSpPr>
                      <p:nvPr/>
                    </p:nvSpPr>
                    <p:spPr bwMode="auto">
                      <a:xfrm flipV="1">
                        <a:off x="845" y="1410"/>
                        <a:ext cx="56" cy="715"/>
                      </a:xfrm>
                      <a:prstGeom prst="triangle">
                        <a:avLst>
                          <a:gd name="adj" fmla="val 50000"/>
                        </a:avLst>
                      </a:prstGeom>
                      <a:solidFill>
                        <a:schemeClr val="bg1">
                          <a:alpha val="18823"/>
                        </a:schemeClr>
                      </a:solidFill>
                      <a:ln w="9525">
                        <a:noFill/>
                        <a:miter lim="800000"/>
                      </a:ln>
                    </p:spPr>
                    <p:txBody>
                      <a:bodyPr wrap="none" anchor="ctr"/>
                      <a:lstStyle/>
                      <a:p>
                        <a:endParaRPr lang="zh-CN" altLang="en-US">
                          <a:latin typeface="Calibri" panose="020F0502020204030204" pitchFamily="34" charset="0"/>
                        </a:endParaRPr>
                      </a:p>
                    </p:txBody>
                  </p:sp>
                </p:grpSp>
                <p:grpSp>
                  <p:nvGrpSpPr>
                    <p:cNvPr id="383" name="Group 582"/>
                    <p:cNvGrpSpPr>
                      <a:grpSpLocks noChangeAspect="1"/>
                    </p:cNvGrpSpPr>
                    <p:nvPr/>
                  </p:nvGrpSpPr>
                  <p:grpSpPr bwMode="auto">
                    <a:xfrm rot="5400000">
                      <a:off x="855" y="696"/>
                      <a:ext cx="56" cy="1429"/>
                      <a:chOff x="845" y="696"/>
                      <a:chExt cx="56" cy="1429"/>
                    </a:xfrm>
                  </p:grpSpPr>
                  <p:sp>
                    <p:nvSpPr>
                      <p:cNvPr id="384" name="AutoShape 583"/>
                      <p:cNvSpPr>
                        <a:spLocks noChangeAspect="1" noChangeArrowheads="1"/>
                      </p:cNvSpPr>
                      <p:nvPr/>
                    </p:nvSpPr>
                    <p:spPr bwMode="auto">
                      <a:xfrm>
                        <a:off x="845" y="696"/>
                        <a:ext cx="56" cy="715"/>
                      </a:xfrm>
                      <a:prstGeom prst="triangle">
                        <a:avLst>
                          <a:gd name="adj" fmla="val 50000"/>
                        </a:avLst>
                      </a:prstGeom>
                      <a:solidFill>
                        <a:schemeClr val="bg1">
                          <a:alpha val="18823"/>
                        </a:schemeClr>
                      </a:solidFill>
                      <a:ln w="9525">
                        <a:noFill/>
                        <a:miter lim="800000"/>
                      </a:ln>
                    </p:spPr>
                    <p:txBody>
                      <a:bodyPr wrap="none" anchor="ctr"/>
                      <a:lstStyle/>
                      <a:p>
                        <a:endParaRPr lang="zh-CN" altLang="en-US">
                          <a:latin typeface="Calibri" panose="020F0502020204030204" pitchFamily="34" charset="0"/>
                        </a:endParaRPr>
                      </a:p>
                    </p:txBody>
                  </p:sp>
                  <p:sp>
                    <p:nvSpPr>
                      <p:cNvPr id="385" name="AutoShape 584"/>
                      <p:cNvSpPr>
                        <a:spLocks noChangeAspect="1" noChangeArrowheads="1"/>
                      </p:cNvSpPr>
                      <p:nvPr/>
                    </p:nvSpPr>
                    <p:spPr bwMode="auto">
                      <a:xfrm flipV="1">
                        <a:off x="845" y="1410"/>
                        <a:ext cx="56" cy="715"/>
                      </a:xfrm>
                      <a:prstGeom prst="triangle">
                        <a:avLst>
                          <a:gd name="adj" fmla="val 50000"/>
                        </a:avLst>
                      </a:prstGeom>
                      <a:solidFill>
                        <a:schemeClr val="bg1">
                          <a:alpha val="18823"/>
                        </a:schemeClr>
                      </a:solidFill>
                      <a:ln w="9525">
                        <a:noFill/>
                        <a:miter lim="800000"/>
                      </a:ln>
                    </p:spPr>
                    <p:txBody>
                      <a:bodyPr wrap="none" anchor="ctr"/>
                      <a:lstStyle/>
                      <a:p>
                        <a:endParaRPr lang="zh-CN" altLang="en-US">
                          <a:latin typeface="Calibri" panose="020F0502020204030204" pitchFamily="34" charset="0"/>
                        </a:endParaRPr>
                      </a:p>
                    </p:txBody>
                  </p:sp>
                </p:grpSp>
              </p:grpSp>
            </p:grpSp>
          </p:grpSp>
        </p:grpSp>
      </p:grpSp>
      <p:grpSp>
        <p:nvGrpSpPr>
          <p:cNvPr id="408" name="Group 550"/>
          <p:cNvGrpSpPr/>
          <p:nvPr/>
        </p:nvGrpSpPr>
        <p:grpSpPr bwMode="auto">
          <a:xfrm>
            <a:off x="5821363" y="1631950"/>
            <a:ext cx="1536700" cy="1535113"/>
            <a:chOff x="295" y="3475"/>
            <a:chExt cx="1407" cy="1407"/>
          </a:xfrm>
        </p:grpSpPr>
        <p:sp>
          <p:nvSpPr>
            <p:cNvPr id="409" name="Oval 551"/>
            <p:cNvSpPr>
              <a:spLocks noChangeArrowheads="1"/>
            </p:cNvSpPr>
            <p:nvPr/>
          </p:nvSpPr>
          <p:spPr bwMode="auto">
            <a:xfrm>
              <a:off x="295" y="3475"/>
              <a:ext cx="1407" cy="1407"/>
            </a:xfrm>
            <a:prstGeom prst="ellipse">
              <a:avLst/>
            </a:prstGeom>
            <a:gradFill rotWithShape="1">
              <a:gsLst>
                <a:gs pos="0">
                  <a:schemeClr val="bg1">
                    <a:alpha val="0"/>
                  </a:schemeClr>
                </a:gs>
                <a:gs pos="100000">
                  <a:schemeClr val="bg1">
                    <a:gamma/>
                    <a:shade val="81961"/>
                    <a:invGamma/>
                    <a:alpha val="12000"/>
                  </a:schemeClr>
                </a:gs>
              </a:gsLst>
              <a:path path="shape">
                <a:fillToRect l="50000" t="50000" r="50000" b="50000"/>
              </a:path>
            </a:gradFill>
            <a:ln>
              <a:noFill/>
            </a:ln>
            <a:effectLst/>
          </p:spPr>
          <p:txBody>
            <a:bodyPr wrap="none" anchor="ctr"/>
            <a:lstStyle/>
            <a:p>
              <a:pPr fontAlgn="auto">
                <a:spcBef>
                  <a:spcPts val="0"/>
                </a:spcBef>
                <a:spcAft>
                  <a:spcPts val="0"/>
                </a:spcAft>
                <a:defRPr/>
              </a:pPr>
              <a:endParaRPr lang="zh-CN" altLang="en-US">
                <a:latin typeface="+mn-lt"/>
                <a:ea typeface="+mn-ea"/>
              </a:endParaRPr>
            </a:p>
          </p:txBody>
        </p:sp>
        <p:grpSp>
          <p:nvGrpSpPr>
            <p:cNvPr id="410" name="Group 552"/>
            <p:cNvGrpSpPr/>
            <p:nvPr/>
          </p:nvGrpSpPr>
          <p:grpSpPr bwMode="auto">
            <a:xfrm>
              <a:off x="476" y="3657"/>
              <a:ext cx="1050" cy="1050"/>
              <a:chOff x="-6056" y="-2208"/>
              <a:chExt cx="2208" cy="2208"/>
            </a:xfrm>
          </p:grpSpPr>
          <p:sp>
            <p:nvSpPr>
              <p:cNvPr id="411" name="Oval 553"/>
              <p:cNvSpPr>
                <a:spLocks noChangeArrowheads="1"/>
              </p:cNvSpPr>
              <p:nvPr/>
            </p:nvSpPr>
            <p:spPr bwMode="auto">
              <a:xfrm>
                <a:off x="-6056" y="-2132"/>
                <a:ext cx="2132" cy="2132"/>
              </a:xfrm>
              <a:prstGeom prst="ellipse">
                <a:avLst/>
              </a:prstGeom>
              <a:gradFill rotWithShape="1">
                <a:gsLst>
                  <a:gs pos="0">
                    <a:schemeClr val="bg1"/>
                  </a:gs>
                  <a:gs pos="100000">
                    <a:schemeClr val="tx1">
                      <a:alpha val="0"/>
                    </a:schemeClr>
                  </a:gs>
                </a:gsLst>
                <a:path path="shape">
                  <a:fillToRect l="50000" t="50000" r="50000" b="50000"/>
                </a:path>
              </a:gradFill>
              <a:ln w="9525">
                <a:noFill/>
                <a:round/>
              </a:ln>
            </p:spPr>
            <p:txBody>
              <a:bodyPr wrap="none" anchor="ctr"/>
              <a:lstStyle/>
              <a:p>
                <a:endParaRPr lang="zh-CN" altLang="en-US">
                  <a:latin typeface="Calibri" panose="020F0502020204030204" pitchFamily="34" charset="0"/>
                </a:endParaRPr>
              </a:p>
            </p:txBody>
          </p:sp>
          <p:grpSp>
            <p:nvGrpSpPr>
              <p:cNvPr id="412" name="Group 554"/>
              <p:cNvGrpSpPr/>
              <p:nvPr/>
            </p:nvGrpSpPr>
            <p:grpSpPr bwMode="auto">
              <a:xfrm>
                <a:off x="-6056" y="-2208"/>
                <a:ext cx="2208" cy="2208"/>
                <a:chOff x="-4060" y="-879"/>
                <a:chExt cx="2208" cy="2208"/>
              </a:xfrm>
            </p:grpSpPr>
            <p:grpSp>
              <p:nvGrpSpPr>
                <p:cNvPr id="413" name="Group 555"/>
                <p:cNvGrpSpPr/>
                <p:nvPr/>
              </p:nvGrpSpPr>
              <p:grpSpPr bwMode="auto">
                <a:xfrm>
                  <a:off x="-4060" y="-879"/>
                  <a:ext cx="2208" cy="2208"/>
                  <a:chOff x="-3924" y="-788"/>
                  <a:chExt cx="2208" cy="2208"/>
                </a:xfrm>
              </p:grpSpPr>
              <p:grpSp>
                <p:nvGrpSpPr>
                  <p:cNvPr id="429" name="Group 556"/>
                  <p:cNvGrpSpPr>
                    <a:grpSpLocks noChangeAspect="1"/>
                  </p:cNvGrpSpPr>
                  <p:nvPr/>
                </p:nvGrpSpPr>
                <p:grpSpPr bwMode="auto">
                  <a:xfrm>
                    <a:off x="-3924" y="-788"/>
                    <a:ext cx="2208" cy="2202"/>
                    <a:chOff x="168" y="696"/>
                    <a:chExt cx="1429" cy="1429"/>
                  </a:xfrm>
                </p:grpSpPr>
                <p:grpSp>
                  <p:nvGrpSpPr>
                    <p:cNvPr id="437" name="Group 557"/>
                    <p:cNvGrpSpPr>
                      <a:grpSpLocks noChangeAspect="1"/>
                    </p:cNvGrpSpPr>
                    <p:nvPr/>
                  </p:nvGrpSpPr>
                  <p:grpSpPr bwMode="auto">
                    <a:xfrm>
                      <a:off x="854" y="696"/>
                      <a:ext cx="56" cy="1429"/>
                      <a:chOff x="845" y="696"/>
                      <a:chExt cx="56" cy="1429"/>
                    </a:xfrm>
                  </p:grpSpPr>
                  <p:sp>
                    <p:nvSpPr>
                      <p:cNvPr id="441" name="AutoShape 558"/>
                      <p:cNvSpPr>
                        <a:spLocks noChangeAspect="1" noChangeArrowheads="1"/>
                      </p:cNvSpPr>
                      <p:nvPr/>
                    </p:nvSpPr>
                    <p:spPr bwMode="auto">
                      <a:xfrm>
                        <a:off x="845" y="696"/>
                        <a:ext cx="56" cy="715"/>
                      </a:xfrm>
                      <a:prstGeom prst="triangle">
                        <a:avLst>
                          <a:gd name="adj" fmla="val 50000"/>
                        </a:avLst>
                      </a:prstGeom>
                      <a:solidFill>
                        <a:schemeClr val="bg1">
                          <a:alpha val="18823"/>
                        </a:schemeClr>
                      </a:solidFill>
                      <a:ln w="9525">
                        <a:noFill/>
                        <a:miter lim="800000"/>
                      </a:ln>
                    </p:spPr>
                    <p:txBody>
                      <a:bodyPr wrap="none" anchor="ctr"/>
                      <a:lstStyle/>
                      <a:p>
                        <a:endParaRPr lang="zh-CN" altLang="en-US">
                          <a:latin typeface="Calibri" panose="020F0502020204030204" pitchFamily="34" charset="0"/>
                        </a:endParaRPr>
                      </a:p>
                    </p:txBody>
                  </p:sp>
                  <p:sp>
                    <p:nvSpPr>
                      <p:cNvPr id="442" name="AutoShape 559"/>
                      <p:cNvSpPr>
                        <a:spLocks noChangeAspect="1" noChangeArrowheads="1"/>
                      </p:cNvSpPr>
                      <p:nvPr/>
                    </p:nvSpPr>
                    <p:spPr bwMode="auto">
                      <a:xfrm flipV="1">
                        <a:off x="845" y="1410"/>
                        <a:ext cx="56" cy="715"/>
                      </a:xfrm>
                      <a:prstGeom prst="triangle">
                        <a:avLst>
                          <a:gd name="adj" fmla="val 50000"/>
                        </a:avLst>
                      </a:prstGeom>
                      <a:solidFill>
                        <a:schemeClr val="bg1">
                          <a:alpha val="18823"/>
                        </a:schemeClr>
                      </a:solidFill>
                      <a:ln w="9525">
                        <a:noFill/>
                        <a:miter lim="800000"/>
                      </a:ln>
                    </p:spPr>
                    <p:txBody>
                      <a:bodyPr wrap="none" anchor="ctr"/>
                      <a:lstStyle/>
                      <a:p>
                        <a:endParaRPr lang="zh-CN" altLang="en-US">
                          <a:latin typeface="Calibri" panose="020F0502020204030204" pitchFamily="34" charset="0"/>
                        </a:endParaRPr>
                      </a:p>
                    </p:txBody>
                  </p:sp>
                </p:grpSp>
                <p:grpSp>
                  <p:nvGrpSpPr>
                    <p:cNvPr id="438" name="Group 560"/>
                    <p:cNvGrpSpPr>
                      <a:grpSpLocks noChangeAspect="1"/>
                    </p:cNvGrpSpPr>
                    <p:nvPr/>
                  </p:nvGrpSpPr>
                  <p:grpSpPr bwMode="auto">
                    <a:xfrm rot="5400000">
                      <a:off x="855" y="696"/>
                      <a:ext cx="56" cy="1429"/>
                      <a:chOff x="845" y="696"/>
                      <a:chExt cx="56" cy="1429"/>
                    </a:xfrm>
                  </p:grpSpPr>
                  <p:sp>
                    <p:nvSpPr>
                      <p:cNvPr id="439" name="AutoShape 561"/>
                      <p:cNvSpPr>
                        <a:spLocks noChangeAspect="1" noChangeArrowheads="1"/>
                      </p:cNvSpPr>
                      <p:nvPr/>
                    </p:nvSpPr>
                    <p:spPr bwMode="auto">
                      <a:xfrm>
                        <a:off x="845" y="696"/>
                        <a:ext cx="56" cy="715"/>
                      </a:xfrm>
                      <a:prstGeom prst="triangle">
                        <a:avLst>
                          <a:gd name="adj" fmla="val 50000"/>
                        </a:avLst>
                      </a:prstGeom>
                      <a:solidFill>
                        <a:schemeClr val="bg1">
                          <a:alpha val="18823"/>
                        </a:schemeClr>
                      </a:solidFill>
                      <a:ln w="9525">
                        <a:noFill/>
                        <a:miter lim="800000"/>
                      </a:ln>
                    </p:spPr>
                    <p:txBody>
                      <a:bodyPr wrap="none" anchor="ctr"/>
                      <a:lstStyle/>
                      <a:p>
                        <a:endParaRPr lang="zh-CN" altLang="en-US">
                          <a:latin typeface="Calibri" panose="020F0502020204030204" pitchFamily="34" charset="0"/>
                        </a:endParaRPr>
                      </a:p>
                    </p:txBody>
                  </p:sp>
                  <p:sp>
                    <p:nvSpPr>
                      <p:cNvPr id="440" name="AutoShape 562"/>
                      <p:cNvSpPr>
                        <a:spLocks noChangeAspect="1" noChangeArrowheads="1"/>
                      </p:cNvSpPr>
                      <p:nvPr/>
                    </p:nvSpPr>
                    <p:spPr bwMode="auto">
                      <a:xfrm flipV="1">
                        <a:off x="845" y="1410"/>
                        <a:ext cx="56" cy="715"/>
                      </a:xfrm>
                      <a:prstGeom prst="triangle">
                        <a:avLst>
                          <a:gd name="adj" fmla="val 50000"/>
                        </a:avLst>
                      </a:prstGeom>
                      <a:solidFill>
                        <a:schemeClr val="bg1">
                          <a:alpha val="18823"/>
                        </a:schemeClr>
                      </a:solidFill>
                      <a:ln w="9525">
                        <a:noFill/>
                        <a:miter lim="800000"/>
                      </a:ln>
                    </p:spPr>
                    <p:txBody>
                      <a:bodyPr wrap="none" anchor="ctr"/>
                      <a:lstStyle/>
                      <a:p>
                        <a:endParaRPr lang="zh-CN" altLang="en-US">
                          <a:latin typeface="Calibri" panose="020F0502020204030204" pitchFamily="34" charset="0"/>
                        </a:endParaRPr>
                      </a:p>
                    </p:txBody>
                  </p:sp>
                </p:grpSp>
              </p:grpSp>
              <p:grpSp>
                <p:nvGrpSpPr>
                  <p:cNvPr id="430" name="Group 563"/>
                  <p:cNvGrpSpPr>
                    <a:grpSpLocks noChangeAspect="1"/>
                  </p:cNvGrpSpPr>
                  <p:nvPr/>
                </p:nvGrpSpPr>
                <p:grpSpPr bwMode="auto">
                  <a:xfrm rot="2700000">
                    <a:off x="-3927" y="-785"/>
                    <a:ext cx="2208" cy="2202"/>
                    <a:chOff x="168" y="696"/>
                    <a:chExt cx="1429" cy="1429"/>
                  </a:xfrm>
                </p:grpSpPr>
                <p:grpSp>
                  <p:nvGrpSpPr>
                    <p:cNvPr id="431" name="Group 564"/>
                    <p:cNvGrpSpPr>
                      <a:grpSpLocks noChangeAspect="1"/>
                    </p:cNvGrpSpPr>
                    <p:nvPr/>
                  </p:nvGrpSpPr>
                  <p:grpSpPr bwMode="auto">
                    <a:xfrm>
                      <a:off x="854" y="696"/>
                      <a:ext cx="56" cy="1429"/>
                      <a:chOff x="845" y="696"/>
                      <a:chExt cx="56" cy="1429"/>
                    </a:xfrm>
                  </p:grpSpPr>
                  <p:sp>
                    <p:nvSpPr>
                      <p:cNvPr id="435" name="AutoShape 565"/>
                      <p:cNvSpPr>
                        <a:spLocks noChangeAspect="1" noChangeArrowheads="1"/>
                      </p:cNvSpPr>
                      <p:nvPr/>
                    </p:nvSpPr>
                    <p:spPr bwMode="auto">
                      <a:xfrm>
                        <a:off x="845" y="696"/>
                        <a:ext cx="56" cy="715"/>
                      </a:xfrm>
                      <a:prstGeom prst="triangle">
                        <a:avLst>
                          <a:gd name="adj" fmla="val 50000"/>
                        </a:avLst>
                      </a:prstGeom>
                      <a:solidFill>
                        <a:schemeClr val="bg1">
                          <a:alpha val="18823"/>
                        </a:schemeClr>
                      </a:solidFill>
                      <a:ln w="9525">
                        <a:noFill/>
                        <a:miter lim="800000"/>
                      </a:ln>
                    </p:spPr>
                    <p:txBody>
                      <a:bodyPr wrap="none" anchor="ctr"/>
                      <a:lstStyle/>
                      <a:p>
                        <a:endParaRPr lang="zh-CN" altLang="en-US">
                          <a:latin typeface="Calibri" panose="020F0502020204030204" pitchFamily="34" charset="0"/>
                        </a:endParaRPr>
                      </a:p>
                    </p:txBody>
                  </p:sp>
                  <p:sp>
                    <p:nvSpPr>
                      <p:cNvPr id="436" name="AutoShape 566"/>
                      <p:cNvSpPr>
                        <a:spLocks noChangeAspect="1" noChangeArrowheads="1"/>
                      </p:cNvSpPr>
                      <p:nvPr/>
                    </p:nvSpPr>
                    <p:spPr bwMode="auto">
                      <a:xfrm flipV="1">
                        <a:off x="845" y="1410"/>
                        <a:ext cx="56" cy="715"/>
                      </a:xfrm>
                      <a:prstGeom prst="triangle">
                        <a:avLst>
                          <a:gd name="adj" fmla="val 50000"/>
                        </a:avLst>
                      </a:prstGeom>
                      <a:solidFill>
                        <a:schemeClr val="bg1">
                          <a:alpha val="18823"/>
                        </a:schemeClr>
                      </a:solidFill>
                      <a:ln w="9525">
                        <a:noFill/>
                        <a:miter lim="800000"/>
                      </a:ln>
                    </p:spPr>
                    <p:txBody>
                      <a:bodyPr wrap="none" anchor="ctr"/>
                      <a:lstStyle/>
                      <a:p>
                        <a:endParaRPr lang="zh-CN" altLang="en-US">
                          <a:latin typeface="Calibri" panose="020F0502020204030204" pitchFamily="34" charset="0"/>
                        </a:endParaRPr>
                      </a:p>
                    </p:txBody>
                  </p:sp>
                </p:grpSp>
                <p:grpSp>
                  <p:nvGrpSpPr>
                    <p:cNvPr id="432" name="Group 567"/>
                    <p:cNvGrpSpPr>
                      <a:grpSpLocks noChangeAspect="1"/>
                    </p:cNvGrpSpPr>
                    <p:nvPr/>
                  </p:nvGrpSpPr>
                  <p:grpSpPr bwMode="auto">
                    <a:xfrm rot="5400000">
                      <a:off x="855" y="696"/>
                      <a:ext cx="56" cy="1429"/>
                      <a:chOff x="845" y="696"/>
                      <a:chExt cx="56" cy="1429"/>
                    </a:xfrm>
                  </p:grpSpPr>
                  <p:sp>
                    <p:nvSpPr>
                      <p:cNvPr id="433" name="AutoShape 568"/>
                      <p:cNvSpPr>
                        <a:spLocks noChangeAspect="1" noChangeArrowheads="1"/>
                      </p:cNvSpPr>
                      <p:nvPr/>
                    </p:nvSpPr>
                    <p:spPr bwMode="auto">
                      <a:xfrm>
                        <a:off x="845" y="696"/>
                        <a:ext cx="56" cy="715"/>
                      </a:xfrm>
                      <a:prstGeom prst="triangle">
                        <a:avLst>
                          <a:gd name="adj" fmla="val 50000"/>
                        </a:avLst>
                      </a:prstGeom>
                      <a:solidFill>
                        <a:schemeClr val="bg1">
                          <a:alpha val="18823"/>
                        </a:schemeClr>
                      </a:solidFill>
                      <a:ln w="9525">
                        <a:noFill/>
                        <a:miter lim="800000"/>
                      </a:ln>
                    </p:spPr>
                    <p:txBody>
                      <a:bodyPr wrap="none" anchor="ctr"/>
                      <a:lstStyle/>
                      <a:p>
                        <a:endParaRPr lang="zh-CN" altLang="en-US">
                          <a:latin typeface="Calibri" panose="020F0502020204030204" pitchFamily="34" charset="0"/>
                        </a:endParaRPr>
                      </a:p>
                    </p:txBody>
                  </p:sp>
                  <p:sp>
                    <p:nvSpPr>
                      <p:cNvPr id="434" name="AutoShape 569"/>
                      <p:cNvSpPr>
                        <a:spLocks noChangeAspect="1" noChangeArrowheads="1"/>
                      </p:cNvSpPr>
                      <p:nvPr/>
                    </p:nvSpPr>
                    <p:spPr bwMode="auto">
                      <a:xfrm flipV="1">
                        <a:off x="845" y="1410"/>
                        <a:ext cx="56" cy="715"/>
                      </a:xfrm>
                      <a:prstGeom prst="triangle">
                        <a:avLst>
                          <a:gd name="adj" fmla="val 50000"/>
                        </a:avLst>
                      </a:prstGeom>
                      <a:solidFill>
                        <a:schemeClr val="bg1">
                          <a:alpha val="18823"/>
                        </a:schemeClr>
                      </a:solidFill>
                      <a:ln w="9525">
                        <a:noFill/>
                        <a:miter lim="800000"/>
                      </a:ln>
                    </p:spPr>
                    <p:txBody>
                      <a:bodyPr wrap="none" anchor="ctr"/>
                      <a:lstStyle/>
                      <a:p>
                        <a:endParaRPr lang="zh-CN" altLang="en-US">
                          <a:latin typeface="Calibri" panose="020F0502020204030204" pitchFamily="34" charset="0"/>
                        </a:endParaRPr>
                      </a:p>
                    </p:txBody>
                  </p:sp>
                </p:grpSp>
              </p:grpSp>
            </p:grpSp>
            <p:grpSp>
              <p:nvGrpSpPr>
                <p:cNvPr id="414" name="Group 570"/>
                <p:cNvGrpSpPr/>
                <p:nvPr/>
              </p:nvGrpSpPr>
              <p:grpSpPr bwMode="auto">
                <a:xfrm rot="1320000">
                  <a:off x="-3742" y="-520"/>
                  <a:ext cx="1546" cy="1546"/>
                  <a:chOff x="-3924" y="-788"/>
                  <a:chExt cx="2208" cy="2208"/>
                </a:xfrm>
              </p:grpSpPr>
              <p:grpSp>
                <p:nvGrpSpPr>
                  <p:cNvPr id="415" name="Group 571"/>
                  <p:cNvGrpSpPr>
                    <a:grpSpLocks noChangeAspect="1"/>
                  </p:cNvGrpSpPr>
                  <p:nvPr/>
                </p:nvGrpSpPr>
                <p:grpSpPr bwMode="auto">
                  <a:xfrm>
                    <a:off x="-3924" y="-788"/>
                    <a:ext cx="2208" cy="2202"/>
                    <a:chOff x="168" y="696"/>
                    <a:chExt cx="1429" cy="1429"/>
                  </a:xfrm>
                </p:grpSpPr>
                <p:grpSp>
                  <p:nvGrpSpPr>
                    <p:cNvPr id="423" name="Group 572"/>
                    <p:cNvGrpSpPr>
                      <a:grpSpLocks noChangeAspect="1"/>
                    </p:cNvGrpSpPr>
                    <p:nvPr/>
                  </p:nvGrpSpPr>
                  <p:grpSpPr bwMode="auto">
                    <a:xfrm>
                      <a:off x="854" y="696"/>
                      <a:ext cx="56" cy="1429"/>
                      <a:chOff x="845" y="696"/>
                      <a:chExt cx="56" cy="1429"/>
                    </a:xfrm>
                  </p:grpSpPr>
                  <p:sp>
                    <p:nvSpPr>
                      <p:cNvPr id="427" name="AutoShape 573"/>
                      <p:cNvSpPr>
                        <a:spLocks noChangeAspect="1" noChangeArrowheads="1"/>
                      </p:cNvSpPr>
                      <p:nvPr/>
                    </p:nvSpPr>
                    <p:spPr bwMode="auto">
                      <a:xfrm>
                        <a:off x="845" y="696"/>
                        <a:ext cx="56" cy="715"/>
                      </a:xfrm>
                      <a:prstGeom prst="triangle">
                        <a:avLst>
                          <a:gd name="adj" fmla="val 50000"/>
                        </a:avLst>
                      </a:prstGeom>
                      <a:solidFill>
                        <a:schemeClr val="bg1">
                          <a:alpha val="18823"/>
                        </a:schemeClr>
                      </a:solidFill>
                      <a:ln w="9525">
                        <a:noFill/>
                        <a:miter lim="800000"/>
                      </a:ln>
                    </p:spPr>
                    <p:txBody>
                      <a:bodyPr wrap="none" anchor="ctr"/>
                      <a:lstStyle/>
                      <a:p>
                        <a:endParaRPr lang="zh-CN" altLang="en-US">
                          <a:latin typeface="Calibri" panose="020F0502020204030204" pitchFamily="34" charset="0"/>
                        </a:endParaRPr>
                      </a:p>
                    </p:txBody>
                  </p:sp>
                  <p:sp>
                    <p:nvSpPr>
                      <p:cNvPr id="428" name="AutoShape 574"/>
                      <p:cNvSpPr>
                        <a:spLocks noChangeAspect="1" noChangeArrowheads="1"/>
                      </p:cNvSpPr>
                      <p:nvPr/>
                    </p:nvSpPr>
                    <p:spPr bwMode="auto">
                      <a:xfrm flipV="1">
                        <a:off x="845" y="1410"/>
                        <a:ext cx="56" cy="715"/>
                      </a:xfrm>
                      <a:prstGeom prst="triangle">
                        <a:avLst>
                          <a:gd name="adj" fmla="val 50000"/>
                        </a:avLst>
                      </a:prstGeom>
                      <a:solidFill>
                        <a:schemeClr val="bg1">
                          <a:alpha val="18823"/>
                        </a:schemeClr>
                      </a:solidFill>
                      <a:ln w="9525">
                        <a:noFill/>
                        <a:miter lim="800000"/>
                      </a:ln>
                    </p:spPr>
                    <p:txBody>
                      <a:bodyPr wrap="none" anchor="ctr"/>
                      <a:lstStyle/>
                      <a:p>
                        <a:endParaRPr lang="zh-CN" altLang="en-US">
                          <a:latin typeface="Calibri" panose="020F0502020204030204" pitchFamily="34" charset="0"/>
                        </a:endParaRPr>
                      </a:p>
                    </p:txBody>
                  </p:sp>
                </p:grpSp>
                <p:grpSp>
                  <p:nvGrpSpPr>
                    <p:cNvPr id="424" name="Group 575"/>
                    <p:cNvGrpSpPr>
                      <a:grpSpLocks noChangeAspect="1"/>
                    </p:cNvGrpSpPr>
                    <p:nvPr/>
                  </p:nvGrpSpPr>
                  <p:grpSpPr bwMode="auto">
                    <a:xfrm rot="5400000">
                      <a:off x="855" y="696"/>
                      <a:ext cx="56" cy="1429"/>
                      <a:chOff x="845" y="696"/>
                      <a:chExt cx="56" cy="1429"/>
                    </a:xfrm>
                  </p:grpSpPr>
                  <p:sp>
                    <p:nvSpPr>
                      <p:cNvPr id="425" name="AutoShape 576"/>
                      <p:cNvSpPr>
                        <a:spLocks noChangeAspect="1" noChangeArrowheads="1"/>
                      </p:cNvSpPr>
                      <p:nvPr/>
                    </p:nvSpPr>
                    <p:spPr bwMode="auto">
                      <a:xfrm>
                        <a:off x="845" y="696"/>
                        <a:ext cx="56" cy="715"/>
                      </a:xfrm>
                      <a:prstGeom prst="triangle">
                        <a:avLst>
                          <a:gd name="adj" fmla="val 50000"/>
                        </a:avLst>
                      </a:prstGeom>
                      <a:solidFill>
                        <a:schemeClr val="bg1">
                          <a:alpha val="18823"/>
                        </a:schemeClr>
                      </a:solidFill>
                      <a:ln w="9525">
                        <a:noFill/>
                        <a:miter lim="800000"/>
                      </a:ln>
                    </p:spPr>
                    <p:txBody>
                      <a:bodyPr wrap="none" anchor="ctr"/>
                      <a:lstStyle/>
                      <a:p>
                        <a:endParaRPr lang="zh-CN" altLang="en-US">
                          <a:latin typeface="Calibri" panose="020F0502020204030204" pitchFamily="34" charset="0"/>
                        </a:endParaRPr>
                      </a:p>
                    </p:txBody>
                  </p:sp>
                  <p:sp>
                    <p:nvSpPr>
                      <p:cNvPr id="426" name="AutoShape 577"/>
                      <p:cNvSpPr>
                        <a:spLocks noChangeAspect="1" noChangeArrowheads="1"/>
                      </p:cNvSpPr>
                      <p:nvPr/>
                    </p:nvSpPr>
                    <p:spPr bwMode="auto">
                      <a:xfrm flipV="1">
                        <a:off x="845" y="1410"/>
                        <a:ext cx="56" cy="715"/>
                      </a:xfrm>
                      <a:prstGeom prst="triangle">
                        <a:avLst>
                          <a:gd name="adj" fmla="val 50000"/>
                        </a:avLst>
                      </a:prstGeom>
                      <a:solidFill>
                        <a:schemeClr val="bg1">
                          <a:alpha val="18823"/>
                        </a:schemeClr>
                      </a:solidFill>
                      <a:ln w="9525">
                        <a:noFill/>
                        <a:miter lim="800000"/>
                      </a:ln>
                    </p:spPr>
                    <p:txBody>
                      <a:bodyPr wrap="none" anchor="ctr"/>
                      <a:lstStyle/>
                      <a:p>
                        <a:endParaRPr lang="zh-CN" altLang="en-US">
                          <a:latin typeface="Calibri" panose="020F0502020204030204" pitchFamily="34" charset="0"/>
                        </a:endParaRPr>
                      </a:p>
                    </p:txBody>
                  </p:sp>
                </p:grpSp>
              </p:grpSp>
              <p:grpSp>
                <p:nvGrpSpPr>
                  <p:cNvPr id="416" name="Group 578"/>
                  <p:cNvGrpSpPr>
                    <a:grpSpLocks noChangeAspect="1"/>
                  </p:cNvGrpSpPr>
                  <p:nvPr/>
                </p:nvGrpSpPr>
                <p:grpSpPr bwMode="auto">
                  <a:xfrm rot="2700000">
                    <a:off x="-3927" y="-785"/>
                    <a:ext cx="2208" cy="2202"/>
                    <a:chOff x="168" y="696"/>
                    <a:chExt cx="1429" cy="1429"/>
                  </a:xfrm>
                </p:grpSpPr>
                <p:grpSp>
                  <p:nvGrpSpPr>
                    <p:cNvPr id="417" name="Group 579"/>
                    <p:cNvGrpSpPr>
                      <a:grpSpLocks noChangeAspect="1"/>
                    </p:cNvGrpSpPr>
                    <p:nvPr/>
                  </p:nvGrpSpPr>
                  <p:grpSpPr bwMode="auto">
                    <a:xfrm>
                      <a:off x="854" y="696"/>
                      <a:ext cx="56" cy="1429"/>
                      <a:chOff x="845" y="696"/>
                      <a:chExt cx="56" cy="1429"/>
                    </a:xfrm>
                  </p:grpSpPr>
                  <p:sp>
                    <p:nvSpPr>
                      <p:cNvPr id="421" name="AutoShape 580"/>
                      <p:cNvSpPr>
                        <a:spLocks noChangeAspect="1" noChangeArrowheads="1"/>
                      </p:cNvSpPr>
                      <p:nvPr/>
                    </p:nvSpPr>
                    <p:spPr bwMode="auto">
                      <a:xfrm>
                        <a:off x="845" y="696"/>
                        <a:ext cx="56" cy="715"/>
                      </a:xfrm>
                      <a:prstGeom prst="triangle">
                        <a:avLst>
                          <a:gd name="adj" fmla="val 50000"/>
                        </a:avLst>
                      </a:prstGeom>
                      <a:solidFill>
                        <a:schemeClr val="bg1">
                          <a:alpha val="18823"/>
                        </a:schemeClr>
                      </a:solidFill>
                      <a:ln w="9525">
                        <a:noFill/>
                        <a:miter lim="800000"/>
                      </a:ln>
                    </p:spPr>
                    <p:txBody>
                      <a:bodyPr wrap="none" anchor="ctr"/>
                      <a:lstStyle/>
                      <a:p>
                        <a:endParaRPr lang="zh-CN" altLang="en-US">
                          <a:latin typeface="Calibri" panose="020F0502020204030204" pitchFamily="34" charset="0"/>
                        </a:endParaRPr>
                      </a:p>
                    </p:txBody>
                  </p:sp>
                  <p:sp>
                    <p:nvSpPr>
                      <p:cNvPr id="422" name="AutoShape 581"/>
                      <p:cNvSpPr>
                        <a:spLocks noChangeAspect="1" noChangeArrowheads="1"/>
                      </p:cNvSpPr>
                      <p:nvPr/>
                    </p:nvSpPr>
                    <p:spPr bwMode="auto">
                      <a:xfrm flipV="1">
                        <a:off x="845" y="1410"/>
                        <a:ext cx="56" cy="715"/>
                      </a:xfrm>
                      <a:prstGeom prst="triangle">
                        <a:avLst>
                          <a:gd name="adj" fmla="val 50000"/>
                        </a:avLst>
                      </a:prstGeom>
                      <a:solidFill>
                        <a:schemeClr val="bg1">
                          <a:alpha val="18823"/>
                        </a:schemeClr>
                      </a:solidFill>
                      <a:ln w="9525">
                        <a:noFill/>
                        <a:miter lim="800000"/>
                      </a:ln>
                    </p:spPr>
                    <p:txBody>
                      <a:bodyPr wrap="none" anchor="ctr"/>
                      <a:lstStyle/>
                      <a:p>
                        <a:endParaRPr lang="zh-CN" altLang="en-US">
                          <a:latin typeface="Calibri" panose="020F0502020204030204" pitchFamily="34" charset="0"/>
                        </a:endParaRPr>
                      </a:p>
                    </p:txBody>
                  </p:sp>
                </p:grpSp>
                <p:grpSp>
                  <p:nvGrpSpPr>
                    <p:cNvPr id="418" name="Group 582"/>
                    <p:cNvGrpSpPr>
                      <a:grpSpLocks noChangeAspect="1"/>
                    </p:cNvGrpSpPr>
                    <p:nvPr/>
                  </p:nvGrpSpPr>
                  <p:grpSpPr bwMode="auto">
                    <a:xfrm rot="5400000">
                      <a:off x="855" y="696"/>
                      <a:ext cx="56" cy="1429"/>
                      <a:chOff x="845" y="696"/>
                      <a:chExt cx="56" cy="1429"/>
                    </a:xfrm>
                  </p:grpSpPr>
                  <p:sp>
                    <p:nvSpPr>
                      <p:cNvPr id="419" name="AutoShape 583"/>
                      <p:cNvSpPr>
                        <a:spLocks noChangeAspect="1" noChangeArrowheads="1"/>
                      </p:cNvSpPr>
                      <p:nvPr/>
                    </p:nvSpPr>
                    <p:spPr bwMode="auto">
                      <a:xfrm>
                        <a:off x="845" y="696"/>
                        <a:ext cx="56" cy="715"/>
                      </a:xfrm>
                      <a:prstGeom prst="triangle">
                        <a:avLst>
                          <a:gd name="adj" fmla="val 50000"/>
                        </a:avLst>
                      </a:prstGeom>
                      <a:solidFill>
                        <a:schemeClr val="bg1">
                          <a:alpha val="18823"/>
                        </a:schemeClr>
                      </a:solidFill>
                      <a:ln w="9525">
                        <a:noFill/>
                        <a:miter lim="800000"/>
                      </a:ln>
                    </p:spPr>
                    <p:txBody>
                      <a:bodyPr wrap="none" anchor="ctr"/>
                      <a:lstStyle/>
                      <a:p>
                        <a:endParaRPr lang="zh-CN" altLang="en-US">
                          <a:latin typeface="Calibri" panose="020F0502020204030204" pitchFamily="34" charset="0"/>
                        </a:endParaRPr>
                      </a:p>
                    </p:txBody>
                  </p:sp>
                  <p:sp>
                    <p:nvSpPr>
                      <p:cNvPr id="420" name="AutoShape 584"/>
                      <p:cNvSpPr>
                        <a:spLocks noChangeAspect="1" noChangeArrowheads="1"/>
                      </p:cNvSpPr>
                      <p:nvPr/>
                    </p:nvSpPr>
                    <p:spPr bwMode="auto">
                      <a:xfrm flipV="1">
                        <a:off x="845" y="1410"/>
                        <a:ext cx="56" cy="715"/>
                      </a:xfrm>
                      <a:prstGeom prst="triangle">
                        <a:avLst>
                          <a:gd name="adj" fmla="val 50000"/>
                        </a:avLst>
                      </a:prstGeom>
                      <a:solidFill>
                        <a:schemeClr val="bg1">
                          <a:alpha val="18823"/>
                        </a:schemeClr>
                      </a:solidFill>
                      <a:ln w="9525">
                        <a:noFill/>
                        <a:miter lim="800000"/>
                      </a:ln>
                    </p:spPr>
                    <p:txBody>
                      <a:bodyPr wrap="none" anchor="ctr"/>
                      <a:lstStyle/>
                      <a:p>
                        <a:endParaRPr lang="zh-CN" altLang="en-US">
                          <a:latin typeface="Calibri" panose="020F0502020204030204" pitchFamily="34" charset="0"/>
                        </a:endParaRPr>
                      </a:p>
                    </p:txBody>
                  </p:sp>
                </p:grpSp>
              </p:grpSp>
            </p:grpSp>
          </p:grpSp>
        </p:grpSp>
      </p:grpSp>
      <p:grpSp>
        <p:nvGrpSpPr>
          <p:cNvPr id="443" name="Group 550"/>
          <p:cNvGrpSpPr/>
          <p:nvPr/>
        </p:nvGrpSpPr>
        <p:grpSpPr bwMode="auto">
          <a:xfrm>
            <a:off x="1965325" y="1214438"/>
            <a:ext cx="1127125" cy="1127125"/>
            <a:chOff x="295" y="3475"/>
            <a:chExt cx="1407" cy="1407"/>
          </a:xfrm>
        </p:grpSpPr>
        <p:sp>
          <p:nvSpPr>
            <p:cNvPr id="444" name="Oval 551"/>
            <p:cNvSpPr>
              <a:spLocks noChangeArrowheads="1"/>
            </p:cNvSpPr>
            <p:nvPr/>
          </p:nvSpPr>
          <p:spPr bwMode="auto">
            <a:xfrm>
              <a:off x="295" y="3475"/>
              <a:ext cx="1407" cy="1407"/>
            </a:xfrm>
            <a:prstGeom prst="ellipse">
              <a:avLst/>
            </a:prstGeom>
            <a:gradFill rotWithShape="1">
              <a:gsLst>
                <a:gs pos="0">
                  <a:schemeClr val="bg1">
                    <a:alpha val="0"/>
                  </a:schemeClr>
                </a:gs>
                <a:gs pos="100000">
                  <a:schemeClr val="bg1">
                    <a:gamma/>
                    <a:shade val="81961"/>
                    <a:invGamma/>
                    <a:alpha val="12000"/>
                  </a:schemeClr>
                </a:gs>
              </a:gsLst>
              <a:path path="shape">
                <a:fillToRect l="50000" t="50000" r="50000" b="50000"/>
              </a:path>
            </a:gradFill>
            <a:ln>
              <a:noFill/>
            </a:ln>
            <a:effectLst/>
          </p:spPr>
          <p:txBody>
            <a:bodyPr wrap="none" anchor="ctr"/>
            <a:lstStyle/>
            <a:p>
              <a:pPr fontAlgn="auto">
                <a:spcBef>
                  <a:spcPts val="0"/>
                </a:spcBef>
                <a:spcAft>
                  <a:spcPts val="0"/>
                </a:spcAft>
                <a:defRPr/>
              </a:pPr>
              <a:endParaRPr lang="zh-CN" altLang="en-US">
                <a:latin typeface="+mn-lt"/>
                <a:ea typeface="+mn-ea"/>
              </a:endParaRPr>
            </a:p>
          </p:txBody>
        </p:sp>
        <p:grpSp>
          <p:nvGrpSpPr>
            <p:cNvPr id="445" name="Group 552"/>
            <p:cNvGrpSpPr/>
            <p:nvPr/>
          </p:nvGrpSpPr>
          <p:grpSpPr bwMode="auto">
            <a:xfrm>
              <a:off x="476" y="3657"/>
              <a:ext cx="1050" cy="1050"/>
              <a:chOff x="-6056" y="-2208"/>
              <a:chExt cx="2208" cy="2208"/>
            </a:xfrm>
          </p:grpSpPr>
          <p:sp>
            <p:nvSpPr>
              <p:cNvPr id="446" name="Oval 553"/>
              <p:cNvSpPr>
                <a:spLocks noChangeArrowheads="1"/>
              </p:cNvSpPr>
              <p:nvPr/>
            </p:nvSpPr>
            <p:spPr bwMode="auto">
              <a:xfrm>
                <a:off x="-6056" y="-2132"/>
                <a:ext cx="2132" cy="2132"/>
              </a:xfrm>
              <a:prstGeom prst="ellipse">
                <a:avLst/>
              </a:prstGeom>
              <a:gradFill rotWithShape="1">
                <a:gsLst>
                  <a:gs pos="0">
                    <a:schemeClr val="bg1"/>
                  </a:gs>
                  <a:gs pos="100000">
                    <a:schemeClr val="tx1">
                      <a:alpha val="0"/>
                    </a:schemeClr>
                  </a:gs>
                </a:gsLst>
                <a:path path="shape">
                  <a:fillToRect l="50000" t="50000" r="50000" b="50000"/>
                </a:path>
              </a:gradFill>
              <a:ln w="9525">
                <a:noFill/>
                <a:round/>
              </a:ln>
            </p:spPr>
            <p:txBody>
              <a:bodyPr wrap="none" anchor="ctr"/>
              <a:lstStyle/>
              <a:p>
                <a:endParaRPr lang="zh-CN" altLang="en-US">
                  <a:latin typeface="Calibri" panose="020F0502020204030204" pitchFamily="34" charset="0"/>
                </a:endParaRPr>
              </a:p>
            </p:txBody>
          </p:sp>
          <p:grpSp>
            <p:nvGrpSpPr>
              <p:cNvPr id="447" name="Group 554"/>
              <p:cNvGrpSpPr/>
              <p:nvPr/>
            </p:nvGrpSpPr>
            <p:grpSpPr bwMode="auto">
              <a:xfrm>
                <a:off x="-6056" y="-2208"/>
                <a:ext cx="2208" cy="2208"/>
                <a:chOff x="-4060" y="-879"/>
                <a:chExt cx="2208" cy="2208"/>
              </a:xfrm>
            </p:grpSpPr>
            <p:grpSp>
              <p:nvGrpSpPr>
                <p:cNvPr id="448" name="Group 555"/>
                <p:cNvGrpSpPr/>
                <p:nvPr/>
              </p:nvGrpSpPr>
              <p:grpSpPr bwMode="auto">
                <a:xfrm>
                  <a:off x="-4060" y="-879"/>
                  <a:ext cx="2208" cy="2208"/>
                  <a:chOff x="-3924" y="-788"/>
                  <a:chExt cx="2208" cy="2208"/>
                </a:xfrm>
              </p:grpSpPr>
              <p:grpSp>
                <p:nvGrpSpPr>
                  <p:cNvPr id="464" name="Group 556"/>
                  <p:cNvGrpSpPr>
                    <a:grpSpLocks noChangeAspect="1"/>
                  </p:cNvGrpSpPr>
                  <p:nvPr/>
                </p:nvGrpSpPr>
                <p:grpSpPr bwMode="auto">
                  <a:xfrm>
                    <a:off x="-3924" y="-788"/>
                    <a:ext cx="2208" cy="2202"/>
                    <a:chOff x="168" y="696"/>
                    <a:chExt cx="1429" cy="1429"/>
                  </a:xfrm>
                </p:grpSpPr>
                <p:grpSp>
                  <p:nvGrpSpPr>
                    <p:cNvPr id="472" name="Group 557"/>
                    <p:cNvGrpSpPr>
                      <a:grpSpLocks noChangeAspect="1"/>
                    </p:cNvGrpSpPr>
                    <p:nvPr/>
                  </p:nvGrpSpPr>
                  <p:grpSpPr bwMode="auto">
                    <a:xfrm>
                      <a:off x="854" y="696"/>
                      <a:ext cx="56" cy="1429"/>
                      <a:chOff x="845" y="696"/>
                      <a:chExt cx="56" cy="1429"/>
                    </a:xfrm>
                  </p:grpSpPr>
                  <p:sp>
                    <p:nvSpPr>
                      <p:cNvPr id="476" name="AutoShape 558"/>
                      <p:cNvSpPr>
                        <a:spLocks noChangeAspect="1" noChangeArrowheads="1"/>
                      </p:cNvSpPr>
                      <p:nvPr/>
                    </p:nvSpPr>
                    <p:spPr bwMode="auto">
                      <a:xfrm>
                        <a:off x="845" y="696"/>
                        <a:ext cx="56" cy="715"/>
                      </a:xfrm>
                      <a:prstGeom prst="triangle">
                        <a:avLst>
                          <a:gd name="adj" fmla="val 50000"/>
                        </a:avLst>
                      </a:prstGeom>
                      <a:solidFill>
                        <a:schemeClr val="bg1">
                          <a:alpha val="18823"/>
                        </a:schemeClr>
                      </a:solidFill>
                      <a:ln w="9525">
                        <a:noFill/>
                        <a:miter lim="800000"/>
                      </a:ln>
                    </p:spPr>
                    <p:txBody>
                      <a:bodyPr wrap="none" anchor="ctr"/>
                      <a:lstStyle/>
                      <a:p>
                        <a:endParaRPr lang="zh-CN" altLang="en-US">
                          <a:latin typeface="Calibri" panose="020F0502020204030204" pitchFamily="34" charset="0"/>
                        </a:endParaRPr>
                      </a:p>
                    </p:txBody>
                  </p:sp>
                  <p:sp>
                    <p:nvSpPr>
                      <p:cNvPr id="477" name="AutoShape 559"/>
                      <p:cNvSpPr>
                        <a:spLocks noChangeAspect="1" noChangeArrowheads="1"/>
                      </p:cNvSpPr>
                      <p:nvPr/>
                    </p:nvSpPr>
                    <p:spPr bwMode="auto">
                      <a:xfrm flipV="1">
                        <a:off x="845" y="1410"/>
                        <a:ext cx="56" cy="715"/>
                      </a:xfrm>
                      <a:prstGeom prst="triangle">
                        <a:avLst>
                          <a:gd name="adj" fmla="val 50000"/>
                        </a:avLst>
                      </a:prstGeom>
                      <a:solidFill>
                        <a:schemeClr val="bg1">
                          <a:alpha val="18823"/>
                        </a:schemeClr>
                      </a:solidFill>
                      <a:ln w="9525">
                        <a:noFill/>
                        <a:miter lim="800000"/>
                      </a:ln>
                    </p:spPr>
                    <p:txBody>
                      <a:bodyPr wrap="none" anchor="ctr"/>
                      <a:lstStyle/>
                      <a:p>
                        <a:endParaRPr lang="zh-CN" altLang="en-US">
                          <a:latin typeface="Calibri" panose="020F0502020204030204" pitchFamily="34" charset="0"/>
                        </a:endParaRPr>
                      </a:p>
                    </p:txBody>
                  </p:sp>
                </p:grpSp>
                <p:grpSp>
                  <p:nvGrpSpPr>
                    <p:cNvPr id="473" name="Group 560"/>
                    <p:cNvGrpSpPr>
                      <a:grpSpLocks noChangeAspect="1"/>
                    </p:cNvGrpSpPr>
                    <p:nvPr/>
                  </p:nvGrpSpPr>
                  <p:grpSpPr bwMode="auto">
                    <a:xfrm rot="5400000">
                      <a:off x="855" y="696"/>
                      <a:ext cx="56" cy="1429"/>
                      <a:chOff x="845" y="696"/>
                      <a:chExt cx="56" cy="1429"/>
                    </a:xfrm>
                  </p:grpSpPr>
                  <p:sp>
                    <p:nvSpPr>
                      <p:cNvPr id="474" name="AutoShape 561"/>
                      <p:cNvSpPr>
                        <a:spLocks noChangeAspect="1" noChangeArrowheads="1"/>
                      </p:cNvSpPr>
                      <p:nvPr/>
                    </p:nvSpPr>
                    <p:spPr bwMode="auto">
                      <a:xfrm>
                        <a:off x="845" y="696"/>
                        <a:ext cx="56" cy="715"/>
                      </a:xfrm>
                      <a:prstGeom prst="triangle">
                        <a:avLst>
                          <a:gd name="adj" fmla="val 50000"/>
                        </a:avLst>
                      </a:prstGeom>
                      <a:solidFill>
                        <a:schemeClr val="bg1">
                          <a:alpha val="18823"/>
                        </a:schemeClr>
                      </a:solidFill>
                      <a:ln w="9525">
                        <a:noFill/>
                        <a:miter lim="800000"/>
                      </a:ln>
                    </p:spPr>
                    <p:txBody>
                      <a:bodyPr wrap="none" anchor="ctr"/>
                      <a:lstStyle/>
                      <a:p>
                        <a:endParaRPr lang="zh-CN" altLang="en-US">
                          <a:latin typeface="Calibri" panose="020F0502020204030204" pitchFamily="34" charset="0"/>
                        </a:endParaRPr>
                      </a:p>
                    </p:txBody>
                  </p:sp>
                  <p:sp>
                    <p:nvSpPr>
                      <p:cNvPr id="475" name="AutoShape 562"/>
                      <p:cNvSpPr>
                        <a:spLocks noChangeAspect="1" noChangeArrowheads="1"/>
                      </p:cNvSpPr>
                      <p:nvPr/>
                    </p:nvSpPr>
                    <p:spPr bwMode="auto">
                      <a:xfrm flipV="1">
                        <a:off x="845" y="1410"/>
                        <a:ext cx="56" cy="715"/>
                      </a:xfrm>
                      <a:prstGeom prst="triangle">
                        <a:avLst>
                          <a:gd name="adj" fmla="val 50000"/>
                        </a:avLst>
                      </a:prstGeom>
                      <a:solidFill>
                        <a:schemeClr val="bg1">
                          <a:alpha val="18823"/>
                        </a:schemeClr>
                      </a:solidFill>
                      <a:ln w="9525">
                        <a:noFill/>
                        <a:miter lim="800000"/>
                      </a:ln>
                    </p:spPr>
                    <p:txBody>
                      <a:bodyPr wrap="none" anchor="ctr"/>
                      <a:lstStyle/>
                      <a:p>
                        <a:endParaRPr lang="zh-CN" altLang="en-US">
                          <a:latin typeface="Calibri" panose="020F0502020204030204" pitchFamily="34" charset="0"/>
                        </a:endParaRPr>
                      </a:p>
                    </p:txBody>
                  </p:sp>
                </p:grpSp>
              </p:grpSp>
              <p:grpSp>
                <p:nvGrpSpPr>
                  <p:cNvPr id="465" name="Group 563"/>
                  <p:cNvGrpSpPr>
                    <a:grpSpLocks noChangeAspect="1"/>
                  </p:cNvGrpSpPr>
                  <p:nvPr/>
                </p:nvGrpSpPr>
                <p:grpSpPr bwMode="auto">
                  <a:xfrm rot="2700000">
                    <a:off x="-3927" y="-785"/>
                    <a:ext cx="2208" cy="2202"/>
                    <a:chOff x="168" y="696"/>
                    <a:chExt cx="1429" cy="1429"/>
                  </a:xfrm>
                </p:grpSpPr>
                <p:grpSp>
                  <p:nvGrpSpPr>
                    <p:cNvPr id="466" name="Group 564"/>
                    <p:cNvGrpSpPr>
                      <a:grpSpLocks noChangeAspect="1"/>
                    </p:cNvGrpSpPr>
                    <p:nvPr/>
                  </p:nvGrpSpPr>
                  <p:grpSpPr bwMode="auto">
                    <a:xfrm>
                      <a:off x="854" y="696"/>
                      <a:ext cx="56" cy="1429"/>
                      <a:chOff x="845" y="696"/>
                      <a:chExt cx="56" cy="1429"/>
                    </a:xfrm>
                  </p:grpSpPr>
                  <p:sp>
                    <p:nvSpPr>
                      <p:cNvPr id="470" name="AutoShape 565"/>
                      <p:cNvSpPr>
                        <a:spLocks noChangeAspect="1" noChangeArrowheads="1"/>
                      </p:cNvSpPr>
                      <p:nvPr/>
                    </p:nvSpPr>
                    <p:spPr bwMode="auto">
                      <a:xfrm>
                        <a:off x="845" y="696"/>
                        <a:ext cx="56" cy="715"/>
                      </a:xfrm>
                      <a:prstGeom prst="triangle">
                        <a:avLst>
                          <a:gd name="adj" fmla="val 50000"/>
                        </a:avLst>
                      </a:prstGeom>
                      <a:solidFill>
                        <a:schemeClr val="bg1">
                          <a:alpha val="18823"/>
                        </a:schemeClr>
                      </a:solidFill>
                      <a:ln w="9525">
                        <a:noFill/>
                        <a:miter lim="800000"/>
                      </a:ln>
                    </p:spPr>
                    <p:txBody>
                      <a:bodyPr wrap="none" anchor="ctr"/>
                      <a:lstStyle/>
                      <a:p>
                        <a:endParaRPr lang="zh-CN" altLang="en-US">
                          <a:latin typeface="Calibri" panose="020F0502020204030204" pitchFamily="34" charset="0"/>
                        </a:endParaRPr>
                      </a:p>
                    </p:txBody>
                  </p:sp>
                  <p:sp>
                    <p:nvSpPr>
                      <p:cNvPr id="471" name="AutoShape 566"/>
                      <p:cNvSpPr>
                        <a:spLocks noChangeAspect="1" noChangeArrowheads="1"/>
                      </p:cNvSpPr>
                      <p:nvPr/>
                    </p:nvSpPr>
                    <p:spPr bwMode="auto">
                      <a:xfrm flipV="1">
                        <a:off x="845" y="1410"/>
                        <a:ext cx="56" cy="715"/>
                      </a:xfrm>
                      <a:prstGeom prst="triangle">
                        <a:avLst>
                          <a:gd name="adj" fmla="val 50000"/>
                        </a:avLst>
                      </a:prstGeom>
                      <a:solidFill>
                        <a:schemeClr val="bg1">
                          <a:alpha val="18823"/>
                        </a:schemeClr>
                      </a:solidFill>
                      <a:ln w="9525">
                        <a:noFill/>
                        <a:miter lim="800000"/>
                      </a:ln>
                    </p:spPr>
                    <p:txBody>
                      <a:bodyPr wrap="none" anchor="ctr"/>
                      <a:lstStyle/>
                      <a:p>
                        <a:endParaRPr lang="zh-CN" altLang="en-US">
                          <a:latin typeface="Calibri" panose="020F0502020204030204" pitchFamily="34" charset="0"/>
                        </a:endParaRPr>
                      </a:p>
                    </p:txBody>
                  </p:sp>
                </p:grpSp>
                <p:grpSp>
                  <p:nvGrpSpPr>
                    <p:cNvPr id="467" name="Group 567"/>
                    <p:cNvGrpSpPr>
                      <a:grpSpLocks noChangeAspect="1"/>
                    </p:cNvGrpSpPr>
                    <p:nvPr/>
                  </p:nvGrpSpPr>
                  <p:grpSpPr bwMode="auto">
                    <a:xfrm rot="5400000">
                      <a:off x="855" y="696"/>
                      <a:ext cx="56" cy="1429"/>
                      <a:chOff x="845" y="696"/>
                      <a:chExt cx="56" cy="1429"/>
                    </a:xfrm>
                  </p:grpSpPr>
                  <p:sp>
                    <p:nvSpPr>
                      <p:cNvPr id="468" name="AutoShape 568"/>
                      <p:cNvSpPr>
                        <a:spLocks noChangeAspect="1" noChangeArrowheads="1"/>
                      </p:cNvSpPr>
                      <p:nvPr/>
                    </p:nvSpPr>
                    <p:spPr bwMode="auto">
                      <a:xfrm>
                        <a:off x="845" y="696"/>
                        <a:ext cx="56" cy="715"/>
                      </a:xfrm>
                      <a:prstGeom prst="triangle">
                        <a:avLst>
                          <a:gd name="adj" fmla="val 50000"/>
                        </a:avLst>
                      </a:prstGeom>
                      <a:solidFill>
                        <a:schemeClr val="bg1">
                          <a:alpha val="18823"/>
                        </a:schemeClr>
                      </a:solidFill>
                      <a:ln w="9525">
                        <a:noFill/>
                        <a:miter lim="800000"/>
                      </a:ln>
                    </p:spPr>
                    <p:txBody>
                      <a:bodyPr wrap="none" anchor="ctr"/>
                      <a:lstStyle/>
                      <a:p>
                        <a:endParaRPr lang="zh-CN" altLang="en-US">
                          <a:latin typeface="Calibri" panose="020F0502020204030204" pitchFamily="34" charset="0"/>
                        </a:endParaRPr>
                      </a:p>
                    </p:txBody>
                  </p:sp>
                  <p:sp>
                    <p:nvSpPr>
                      <p:cNvPr id="469" name="AutoShape 569"/>
                      <p:cNvSpPr>
                        <a:spLocks noChangeAspect="1" noChangeArrowheads="1"/>
                      </p:cNvSpPr>
                      <p:nvPr/>
                    </p:nvSpPr>
                    <p:spPr bwMode="auto">
                      <a:xfrm flipV="1">
                        <a:off x="845" y="1410"/>
                        <a:ext cx="56" cy="715"/>
                      </a:xfrm>
                      <a:prstGeom prst="triangle">
                        <a:avLst>
                          <a:gd name="adj" fmla="val 50000"/>
                        </a:avLst>
                      </a:prstGeom>
                      <a:solidFill>
                        <a:schemeClr val="bg1">
                          <a:alpha val="18823"/>
                        </a:schemeClr>
                      </a:solidFill>
                      <a:ln w="9525">
                        <a:noFill/>
                        <a:miter lim="800000"/>
                      </a:ln>
                    </p:spPr>
                    <p:txBody>
                      <a:bodyPr wrap="none" anchor="ctr"/>
                      <a:lstStyle/>
                      <a:p>
                        <a:endParaRPr lang="zh-CN" altLang="en-US">
                          <a:latin typeface="Calibri" panose="020F0502020204030204" pitchFamily="34" charset="0"/>
                        </a:endParaRPr>
                      </a:p>
                    </p:txBody>
                  </p:sp>
                </p:grpSp>
              </p:grpSp>
            </p:grpSp>
            <p:grpSp>
              <p:nvGrpSpPr>
                <p:cNvPr id="449" name="Group 570"/>
                <p:cNvGrpSpPr/>
                <p:nvPr/>
              </p:nvGrpSpPr>
              <p:grpSpPr bwMode="auto">
                <a:xfrm rot="1320000">
                  <a:off x="-3742" y="-520"/>
                  <a:ext cx="1546" cy="1546"/>
                  <a:chOff x="-3924" y="-788"/>
                  <a:chExt cx="2208" cy="2208"/>
                </a:xfrm>
              </p:grpSpPr>
              <p:grpSp>
                <p:nvGrpSpPr>
                  <p:cNvPr id="450" name="Group 571"/>
                  <p:cNvGrpSpPr>
                    <a:grpSpLocks noChangeAspect="1"/>
                  </p:cNvGrpSpPr>
                  <p:nvPr/>
                </p:nvGrpSpPr>
                <p:grpSpPr bwMode="auto">
                  <a:xfrm>
                    <a:off x="-3924" y="-788"/>
                    <a:ext cx="2208" cy="2202"/>
                    <a:chOff x="168" y="696"/>
                    <a:chExt cx="1429" cy="1429"/>
                  </a:xfrm>
                </p:grpSpPr>
                <p:grpSp>
                  <p:nvGrpSpPr>
                    <p:cNvPr id="458" name="Group 572"/>
                    <p:cNvGrpSpPr>
                      <a:grpSpLocks noChangeAspect="1"/>
                    </p:cNvGrpSpPr>
                    <p:nvPr/>
                  </p:nvGrpSpPr>
                  <p:grpSpPr bwMode="auto">
                    <a:xfrm>
                      <a:off x="854" y="696"/>
                      <a:ext cx="56" cy="1429"/>
                      <a:chOff x="845" y="696"/>
                      <a:chExt cx="56" cy="1429"/>
                    </a:xfrm>
                  </p:grpSpPr>
                  <p:sp>
                    <p:nvSpPr>
                      <p:cNvPr id="462" name="AutoShape 573"/>
                      <p:cNvSpPr>
                        <a:spLocks noChangeAspect="1" noChangeArrowheads="1"/>
                      </p:cNvSpPr>
                      <p:nvPr/>
                    </p:nvSpPr>
                    <p:spPr bwMode="auto">
                      <a:xfrm>
                        <a:off x="845" y="696"/>
                        <a:ext cx="56" cy="715"/>
                      </a:xfrm>
                      <a:prstGeom prst="triangle">
                        <a:avLst>
                          <a:gd name="adj" fmla="val 50000"/>
                        </a:avLst>
                      </a:prstGeom>
                      <a:solidFill>
                        <a:schemeClr val="bg1">
                          <a:alpha val="18823"/>
                        </a:schemeClr>
                      </a:solidFill>
                      <a:ln w="9525">
                        <a:noFill/>
                        <a:miter lim="800000"/>
                      </a:ln>
                    </p:spPr>
                    <p:txBody>
                      <a:bodyPr wrap="none" anchor="ctr"/>
                      <a:lstStyle/>
                      <a:p>
                        <a:endParaRPr lang="zh-CN" altLang="en-US">
                          <a:latin typeface="Calibri" panose="020F0502020204030204" pitchFamily="34" charset="0"/>
                        </a:endParaRPr>
                      </a:p>
                    </p:txBody>
                  </p:sp>
                  <p:sp>
                    <p:nvSpPr>
                      <p:cNvPr id="463" name="AutoShape 574"/>
                      <p:cNvSpPr>
                        <a:spLocks noChangeAspect="1" noChangeArrowheads="1"/>
                      </p:cNvSpPr>
                      <p:nvPr/>
                    </p:nvSpPr>
                    <p:spPr bwMode="auto">
                      <a:xfrm flipV="1">
                        <a:off x="845" y="1410"/>
                        <a:ext cx="56" cy="715"/>
                      </a:xfrm>
                      <a:prstGeom prst="triangle">
                        <a:avLst>
                          <a:gd name="adj" fmla="val 50000"/>
                        </a:avLst>
                      </a:prstGeom>
                      <a:solidFill>
                        <a:schemeClr val="bg1">
                          <a:alpha val="18823"/>
                        </a:schemeClr>
                      </a:solidFill>
                      <a:ln w="9525">
                        <a:noFill/>
                        <a:miter lim="800000"/>
                      </a:ln>
                    </p:spPr>
                    <p:txBody>
                      <a:bodyPr wrap="none" anchor="ctr"/>
                      <a:lstStyle/>
                      <a:p>
                        <a:endParaRPr lang="zh-CN" altLang="en-US">
                          <a:latin typeface="Calibri" panose="020F0502020204030204" pitchFamily="34" charset="0"/>
                        </a:endParaRPr>
                      </a:p>
                    </p:txBody>
                  </p:sp>
                </p:grpSp>
                <p:grpSp>
                  <p:nvGrpSpPr>
                    <p:cNvPr id="459" name="Group 575"/>
                    <p:cNvGrpSpPr>
                      <a:grpSpLocks noChangeAspect="1"/>
                    </p:cNvGrpSpPr>
                    <p:nvPr/>
                  </p:nvGrpSpPr>
                  <p:grpSpPr bwMode="auto">
                    <a:xfrm rot="5400000">
                      <a:off x="855" y="696"/>
                      <a:ext cx="56" cy="1429"/>
                      <a:chOff x="845" y="696"/>
                      <a:chExt cx="56" cy="1429"/>
                    </a:xfrm>
                  </p:grpSpPr>
                  <p:sp>
                    <p:nvSpPr>
                      <p:cNvPr id="460" name="AutoShape 576"/>
                      <p:cNvSpPr>
                        <a:spLocks noChangeAspect="1" noChangeArrowheads="1"/>
                      </p:cNvSpPr>
                      <p:nvPr/>
                    </p:nvSpPr>
                    <p:spPr bwMode="auto">
                      <a:xfrm>
                        <a:off x="845" y="696"/>
                        <a:ext cx="56" cy="715"/>
                      </a:xfrm>
                      <a:prstGeom prst="triangle">
                        <a:avLst>
                          <a:gd name="adj" fmla="val 50000"/>
                        </a:avLst>
                      </a:prstGeom>
                      <a:solidFill>
                        <a:schemeClr val="bg1">
                          <a:alpha val="18823"/>
                        </a:schemeClr>
                      </a:solidFill>
                      <a:ln w="9525">
                        <a:noFill/>
                        <a:miter lim="800000"/>
                      </a:ln>
                    </p:spPr>
                    <p:txBody>
                      <a:bodyPr wrap="none" anchor="ctr"/>
                      <a:lstStyle/>
                      <a:p>
                        <a:endParaRPr lang="zh-CN" altLang="en-US">
                          <a:latin typeface="Calibri" panose="020F0502020204030204" pitchFamily="34" charset="0"/>
                        </a:endParaRPr>
                      </a:p>
                    </p:txBody>
                  </p:sp>
                  <p:sp>
                    <p:nvSpPr>
                      <p:cNvPr id="461" name="AutoShape 577"/>
                      <p:cNvSpPr>
                        <a:spLocks noChangeAspect="1" noChangeArrowheads="1"/>
                      </p:cNvSpPr>
                      <p:nvPr/>
                    </p:nvSpPr>
                    <p:spPr bwMode="auto">
                      <a:xfrm flipV="1">
                        <a:off x="845" y="1410"/>
                        <a:ext cx="56" cy="715"/>
                      </a:xfrm>
                      <a:prstGeom prst="triangle">
                        <a:avLst>
                          <a:gd name="adj" fmla="val 50000"/>
                        </a:avLst>
                      </a:prstGeom>
                      <a:solidFill>
                        <a:schemeClr val="bg1">
                          <a:alpha val="18823"/>
                        </a:schemeClr>
                      </a:solidFill>
                      <a:ln w="9525">
                        <a:noFill/>
                        <a:miter lim="800000"/>
                      </a:ln>
                    </p:spPr>
                    <p:txBody>
                      <a:bodyPr wrap="none" anchor="ctr"/>
                      <a:lstStyle/>
                      <a:p>
                        <a:endParaRPr lang="zh-CN" altLang="en-US">
                          <a:latin typeface="Calibri" panose="020F0502020204030204" pitchFamily="34" charset="0"/>
                        </a:endParaRPr>
                      </a:p>
                    </p:txBody>
                  </p:sp>
                </p:grpSp>
              </p:grpSp>
              <p:grpSp>
                <p:nvGrpSpPr>
                  <p:cNvPr id="451" name="Group 578"/>
                  <p:cNvGrpSpPr>
                    <a:grpSpLocks noChangeAspect="1"/>
                  </p:cNvGrpSpPr>
                  <p:nvPr/>
                </p:nvGrpSpPr>
                <p:grpSpPr bwMode="auto">
                  <a:xfrm rot="2700000">
                    <a:off x="-3927" y="-785"/>
                    <a:ext cx="2208" cy="2202"/>
                    <a:chOff x="168" y="696"/>
                    <a:chExt cx="1429" cy="1429"/>
                  </a:xfrm>
                </p:grpSpPr>
                <p:grpSp>
                  <p:nvGrpSpPr>
                    <p:cNvPr id="452" name="Group 579"/>
                    <p:cNvGrpSpPr>
                      <a:grpSpLocks noChangeAspect="1"/>
                    </p:cNvGrpSpPr>
                    <p:nvPr/>
                  </p:nvGrpSpPr>
                  <p:grpSpPr bwMode="auto">
                    <a:xfrm>
                      <a:off x="854" y="696"/>
                      <a:ext cx="56" cy="1429"/>
                      <a:chOff x="845" y="696"/>
                      <a:chExt cx="56" cy="1429"/>
                    </a:xfrm>
                  </p:grpSpPr>
                  <p:sp>
                    <p:nvSpPr>
                      <p:cNvPr id="456" name="AutoShape 580"/>
                      <p:cNvSpPr>
                        <a:spLocks noChangeAspect="1" noChangeArrowheads="1"/>
                      </p:cNvSpPr>
                      <p:nvPr/>
                    </p:nvSpPr>
                    <p:spPr bwMode="auto">
                      <a:xfrm>
                        <a:off x="845" y="696"/>
                        <a:ext cx="56" cy="715"/>
                      </a:xfrm>
                      <a:prstGeom prst="triangle">
                        <a:avLst>
                          <a:gd name="adj" fmla="val 50000"/>
                        </a:avLst>
                      </a:prstGeom>
                      <a:solidFill>
                        <a:schemeClr val="bg1">
                          <a:alpha val="18823"/>
                        </a:schemeClr>
                      </a:solidFill>
                      <a:ln w="9525">
                        <a:noFill/>
                        <a:miter lim="800000"/>
                      </a:ln>
                    </p:spPr>
                    <p:txBody>
                      <a:bodyPr wrap="none" anchor="ctr"/>
                      <a:lstStyle/>
                      <a:p>
                        <a:endParaRPr lang="zh-CN" altLang="en-US">
                          <a:latin typeface="Calibri" panose="020F0502020204030204" pitchFamily="34" charset="0"/>
                        </a:endParaRPr>
                      </a:p>
                    </p:txBody>
                  </p:sp>
                  <p:sp>
                    <p:nvSpPr>
                      <p:cNvPr id="457" name="AutoShape 581"/>
                      <p:cNvSpPr>
                        <a:spLocks noChangeAspect="1" noChangeArrowheads="1"/>
                      </p:cNvSpPr>
                      <p:nvPr/>
                    </p:nvSpPr>
                    <p:spPr bwMode="auto">
                      <a:xfrm flipV="1">
                        <a:off x="845" y="1410"/>
                        <a:ext cx="56" cy="715"/>
                      </a:xfrm>
                      <a:prstGeom prst="triangle">
                        <a:avLst>
                          <a:gd name="adj" fmla="val 50000"/>
                        </a:avLst>
                      </a:prstGeom>
                      <a:solidFill>
                        <a:schemeClr val="bg1">
                          <a:alpha val="18823"/>
                        </a:schemeClr>
                      </a:solidFill>
                      <a:ln w="9525">
                        <a:noFill/>
                        <a:miter lim="800000"/>
                      </a:ln>
                    </p:spPr>
                    <p:txBody>
                      <a:bodyPr wrap="none" anchor="ctr"/>
                      <a:lstStyle/>
                      <a:p>
                        <a:endParaRPr lang="zh-CN" altLang="en-US">
                          <a:latin typeface="Calibri" panose="020F0502020204030204" pitchFamily="34" charset="0"/>
                        </a:endParaRPr>
                      </a:p>
                    </p:txBody>
                  </p:sp>
                </p:grpSp>
                <p:grpSp>
                  <p:nvGrpSpPr>
                    <p:cNvPr id="453" name="Group 582"/>
                    <p:cNvGrpSpPr>
                      <a:grpSpLocks noChangeAspect="1"/>
                    </p:cNvGrpSpPr>
                    <p:nvPr/>
                  </p:nvGrpSpPr>
                  <p:grpSpPr bwMode="auto">
                    <a:xfrm rot="5400000">
                      <a:off x="855" y="696"/>
                      <a:ext cx="56" cy="1429"/>
                      <a:chOff x="845" y="696"/>
                      <a:chExt cx="56" cy="1429"/>
                    </a:xfrm>
                  </p:grpSpPr>
                  <p:sp>
                    <p:nvSpPr>
                      <p:cNvPr id="454" name="AutoShape 583"/>
                      <p:cNvSpPr>
                        <a:spLocks noChangeAspect="1" noChangeArrowheads="1"/>
                      </p:cNvSpPr>
                      <p:nvPr/>
                    </p:nvSpPr>
                    <p:spPr bwMode="auto">
                      <a:xfrm>
                        <a:off x="845" y="696"/>
                        <a:ext cx="56" cy="715"/>
                      </a:xfrm>
                      <a:prstGeom prst="triangle">
                        <a:avLst>
                          <a:gd name="adj" fmla="val 50000"/>
                        </a:avLst>
                      </a:prstGeom>
                      <a:solidFill>
                        <a:schemeClr val="bg1">
                          <a:alpha val="18823"/>
                        </a:schemeClr>
                      </a:solidFill>
                      <a:ln w="9525">
                        <a:noFill/>
                        <a:miter lim="800000"/>
                      </a:ln>
                    </p:spPr>
                    <p:txBody>
                      <a:bodyPr wrap="none" anchor="ctr"/>
                      <a:lstStyle/>
                      <a:p>
                        <a:endParaRPr lang="zh-CN" altLang="en-US">
                          <a:latin typeface="Calibri" panose="020F0502020204030204" pitchFamily="34" charset="0"/>
                        </a:endParaRPr>
                      </a:p>
                    </p:txBody>
                  </p:sp>
                  <p:sp>
                    <p:nvSpPr>
                      <p:cNvPr id="455" name="AutoShape 584"/>
                      <p:cNvSpPr>
                        <a:spLocks noChangeAspect="1" noChangeArrowheads="1"/>
                      </p:cNvSpPr>
                      <p:nvPr/>
                    </p:nvSpPr>
                    <p:spPr bwMode="auto">
                      <a:xfrm flipV="1">
                        <a:off x="845" y="1410"/>
                        <a:ext cx="56" cy="715"/>
                      </a:xfrm>
                      <a:prstGeom prst="triangle">
                        <a:avLst>
                          <a:gd name="adj" fmla="val 50000"/>
                        </a:avLst>
                      </a:prstGeom>
                      <a:solidFill>
                        <a:schemeClr val="bg1">
                          <a:alpha val="18823"/>
                        </a:schemeClr>
                      </a:solidFill>
                      <a:ln w="9525">
                        <a:noFill/>
                        <a:miter lim="800000"/>
                      </a:ln>
                    </p:spPr>
                    <p:txBody>
                      <a:bodyPr wrap="none" anchor="ctr"/>
                      <a:lstStyle/>
                      <a:p>
                        <a:endParaRPr lang="zh-CN" altLang="en-US">
                          <a:latin typeface="Calibri" panose="020F0502020204030204" pitchFamily="34" charset="0"/>
                        </a:endParaRPr>
                      </a:p>
                    </p:txBody>
                  </p:sp>
                </p:grpSp>
              </p:grpSp>
            </p:grpSp>
          </p:grpSp>
        </p:grpSp>
      </p:grpSp>
      <p:grpSp>
        <p:nvGrpSpPr>
          <p:cNvPr id="478" name="Group 550"/>
          <p:cNvGrpSpPr/>
          <p:nvPr/>
        </p:nvGrpSpPr>
        <p:grpSpPr bwMode="auto">
          <a:xfrm>
            <a:off x="5446713" y="60325"/>
            <a:ext cx="1817687" cy="1816100"/>
            <a:chOff x="295" y="3475"/>
            <a:chExt cx="1407" cy="1407"/>
          </a:xfrm>
        </p:grpSpPr>
        <p:sp>
          <p:nvSpPr>
            <p:cNvPr id="479" name="Oval 551"/>
            <p:cNvSpPr>
              <a:spLocks noChangeArrowheads="1"/>
            </p:cNvSpPr>
            <p:nvPr/>
          </p:nvSpPr>
          <p:spPr bwMode="auto">
            <a:xfrm>
              <a:off x="295" y="3475"/>
              <a:ext cx="1407" cy="1407"/>
            </a:xfrm>
            <a:prstGeom prst="ellipse">
              <a:avLst/>
            </a:prstGeom>
            <a:gradFill rotWithShape="1">
              <a:gsLst>
                <a:gs pos="0">
                  <a:schemeClr val="bg1">
                    <a:alpha val="0"/>
                  </a:schemeClr>
                </a:gs>
                <a:gs pos="100000">
                  <a:schemeClr val="bg1">
                    <a:gamma/>
                    <a:shade val="81961"/>
                    <a:invGamma/>
                    <a:alpha val="12000"/>
                  </a:schemeClr>
                </a:gs>
              </a:gsLst>
              <a:path path="shape">
                <a:fillToRect l="50000" t="50000" r="50000" b="50000"/>
              </a:path>
            </a:gradFill>
            <a:ln>
              <a:noFill/>
            </a:ln>
            <a:effectLst/>
          </p:spPr>
          <p:txBody>
            <a:bodyPr wrap="none" anchor="ctr"/>
            <a:lstStyle/>
            <a:p>
              <a:pPr fontAlgn="auto">
                <a:spcBef>
                  <a:spcPts val="0"/>
                </a:spcBef>
                <a:spcAft>
                  <a:spcPts val="0"/>
                </a:spcAft>
                <a:defRPr/>
              </a:pPr>
              <a:endParaRPr lang="zh-CN" altLang="en-US">
                <a:latin typeface="+mn-lt"/>
                <a:ea typeface="+mn-ea"/>
              </a:endParaRPr>
            </a:p>
          </p:txBody>
        </p:sp>
        <p:grpSp>
          <p:nvGrpSpPr>
            <p:cNvPr id="480" name="Group 552"/>
            <p:cNvGrpSpPr/>
            <p:nvPr/>
          </p:nvGrpSpPr>
          <p:grpSpPr bwMode="auto">
            <a:xfrm>
              <a:off x="476" y="3657"/>
              <a:ext cx="1050" cy="1050"/>
              <a:chOff x="-6056" y="-2208"/>
              <a:chExt cx="2208" cy="2208"/>
            </a:xfrm>
          </p:grpSpPr>
          <p:sp>
            <p:nvSpPr>
              <p:cNvPr id="481" name="Oval 553"/>
              <p:cNvSpPr>
                <a:spLocks noChangeArrowheads="1"/>
              </p:cNvSpPr>
              <p:nvPr/>
            </p:nvSpPr>
            <p:spPr bwMode="auto">
              <a:xfrm>
                <a:off x="-6056" y="-2132"/>
                <a:ext cx="2132" cy="2132"/>
              </a:xfrm>
              <a:prstGeom prst="ellipse">
                <a:avLst/>
              </a:prstGeom>
              <a:gradFill rotWithShape="1">
                <a:gsLst>
                  <a:gs pos="0">
                    <a:schemeClr val="bg1"/>
                  </a:gs>
                  <a:gs pos="100000">
                    <a:schemeClr val="tx1">
                      <a:alpha val="0"/>
                    </a:schemeClr>
                  </a:gs>
                </a:gsLst>
                <a:path path="shape">
                  <a:fillToRect l="50000" t="50000" r="50000" b="50000"/>
                </a:path>
              </a:gradFill>
              <a:ln w="9525">
                <a:noFill/>
                <a:round/>
              </a:ln>
            </p:spPr>
            <p:txBody>
              <a:bodyPr wrap="none" anchor="ctr"/>
              <a:lstStyle/>
              <a:p>
                <a:endParaRPr lang="zh-CN" altLang="en-US">
                  <a:latin typeface="Calibri" panose="020F0502020204030204" pitchFamily="34" charset="0"/>
                </a:endParaRPr>
              </a:p>
            </p:txBody>
          </p:sp>
          <p:grpSp>
            <p:nvGrpSpPr>
              <p:cNvPr id="482" name="Group 554"/>
              <p:cNvGrpSpPr/>
              <p:nvPr/>
            </p:nvGrpSpPr>
            <p:grpSpPr bwMode="auto">
              <a:xfrm>
                <a:off x="-6056" y="-2208"/>
                <a:ext cx="2208" cy="2208"/>
                <a:chOff x="-4060" y="-879"/>
                <a:chExt cx="2208" cy="2208"/>
              </a:xfrm>
            </p:grpSpPr>
            <p:grpSp>
              <p:nvGrpSpPr>
                <p:cNvPr id="483" name="Group 555"/>
                <p:cNvGrpSpPr/>
                <p:nvPr/>
              </p:nvGrpSpPr>
              <p:grpSpPr bwMode="auto">
                <a:xfrm>
                  <a:off x="-4060" y="-879"/>
                  <a:ext cx="2208" cy="2208"/>
                  <a:chOff x="-3924" y="-788"/>
                  <a:chExt cx="2208" cy="2208"/>
                </a:xfrm>
              </p:grpSpPr>
              <p:grpSp>
                <p:nvGrpSpPr>
                  <p:cNvPr id="499" name="Group 556"/>
                  <p:cNvGrpSpPr>
                    <a:grpSpLocks noChangeAspect="1"/>
                  </p:cNvGrpSpPr>
                  <p:nvPr/>
                </p:nvGrpSpPr>
                <p:grpSpPr bwMode="auto">
                  <a:xfrm>
                    <a:off x="-3924" y="-788"/>
                    <a:ext cx="2208" cy="2202"/>
                    <a:chOff x="168" y="696"/>
                    <a:chExt cx="1429" cy="1429"/>
                  </a:xfrm>
                </p:grpSpPr>
                <p:grpSp>
                  <p:nvGrpSpPr>
                    <p:cNvPr id="507" name="Group 557"/>
                    <p:cNvGrpSpPr>
                      <a:grpSpLocks noChangeAspect="1"/>
                    </p:cNvGrpSpPr>
                    <p:nvPr/>
                  </p:nvGrpSpPr>
                  <p:grpSpPr bwMode="auto">
                    <a:xfrm>
                      <a:off x="854" y="696"/>
                      <a:ext cx="56" cy="1429"/>
                      <a:chOff x="845" y="696"/>
                      <a:chExt cx="56" cy="1429"/>
                    </a:xfrm>
                  </p:grpSpPr>
                  <p:sp>
                    <p:nvSpPr>
                      <p:cNvPr id="511" name="AutoShape 558"/>
                      <p:cNvSpPr>
                        <a:spLocks noChangeAspect="1" noChangeArrowheads="1"/>
                      </p:cNvSpPr>
                      <p:nvPr/>
                    </p:nvSpPr>
                    <p:spPr bwMode="auto">
                      <a:xfrm>
                        <a:off x="845" y="696"/>
                        <a:ext cx="56" cy="715"/>
                      </a:xfrm>
                      <a:prstGeom prst="triangle">
                        <a:avLst>
                          <a:gd name="adj" fmla="val 50000"/>
                        </a:avLst>
                      </a:prstGeom>
                      <a:solidFill>
                        <a:schemeClr val="bg1">
                          <a:alpha val="18823"/>
                        </a:schemeClr>
                      </a:solidFill>
                      <a:ln w="9525">
                        <a:noFill/>
                        <a:miter lim="800000"/>
                      </a:ln>
                    </p:spPr>
                    <p:txBody>
                      <a:bodyPr wrap="none" anchor="ctr"/>
                      <a:lstStyle/>
                      <a:p>
                        <a:endParaRPr lang="zh-CN" altLang="en-US">
                          <a:latin typeface="Calibri" panose="020F0502020204030204" pitchFamily="34" charset="0"/>
                        </a:endParaRPr>
                      </a:p>
                    </p:txBody>
                  </p:sp>
                  <p:sp>
                    <p:nvSpPr>
                      <p:cNvPr id="512" name="AutoShape 559"/>
                      <p:cNvSpPr>
                        <a:spLocks noChangeAspect="1" noChangeArrowheads="1"/>
                      </p:cNvSpPr>
                      <p:nvPr/>
                    </p:nvSpPr>
                    <p:spPr bwMode="auto">
                      <a:xfrm flipV="1">
                        <a:off x="845" y="1410"/>
                        <a:ext cx="56" cy="715"/>
                      </a:xfrm>
                      <a:prstGeom prst="triangle">
                        <a:avLst>
                          <a:gd name="adj" fmla="val 50000"/>
                        </a:avLst>
                      </a:prstGeom>
                      <a:solidFill>
                        <a:schemeClr val="bg1">
                          <a:alpha val="18823"/>
                        </a:schemeClr>
                      </a:solidFill>
                      <a:ln w="9525">
                        <a:noFill/>
                        <a:miter lim="800000"/>
                      </a:ln>
                    </p:spPr>
                    <p:txBody>
                      <a:bodyPr wrap="none" anchor="ctr"/>
                      <a:lstStyle/>
                      <a:p>
                        <a:endParaRPr lang="zh-CN" altLang="en-US">
                          <a:latin typeface="Calibri" panose="020F0502020204030204" pitchFamily="34" charset="0"/>
                        </a:endParaRPr>
                      </a:p>
                    </p:txBody>
                  </p:sp>
                </p:grpSp>
                <p:grpSp>
                  <p:nvGrpSpPr>
                    <p:cNvPr id="508" name="Group 560"/>
                    <p:cNvGrpSpPr>
                      <a:grpSpLocks noChangeAspect="1"/>
                    </p:cNvGrpSpPr>
                    <p:nvPr/>
                  </p:nvGrpSpPr>
                  <p:grpSpPr bwMode="auto">
                    <a:xfrm rot="5400000">
                      <a:off x="855" y="696"/>
                      <a:ext cx="56" cy="1429"/>
                      <a:chOff x="845" y="696"/>
                      <a:chExt cx="56" cy="1429"/>
                    </a:xfrm>
                  </p:grpSpPr>
                  <p:sp>
                    <p:nvSpPr>
                      <p:cNvPr id="509" name="AutoShape 561"/>
                      <p:cNvSpPr>
                        <a:spLocks noChangeAspect="1" noChangeArrowheads="1"/>
                      </p:cNvSpPr>
                      <p:nvPr/>
                    </p:nvSpPr>
                    <p:spPr bwMode="auto">
                      <a:xfrm>
                        <a:off x="845" y="696"/>
                        <a:ext cx="56" cy="715"/>
                      </a:xfrm>
                      <a:prstGeom prst="triangle">
                        <a:avLst>
                          <a:gd name="adj" fmla="val 50000"/>
                        </a:avLst>
                      </a:prstGeom>
                      <a:solidFill>
                        <a:schemeClr val="bg1">
                          <a:alpha val="18823"/>
                        </a:schemeClr>
                      </a:solidFill>
                      <a:ln w="9525">
                        <a:noFill/>
                        <a:miter lim="800000"/>
                      </a:ln>
                    </p:spPr>
                    <p:txBody>
                      <a:bodyPr wrap="none" anchor="ctr"/>
                      <a:lstStyle/>
                      <a:p>
                        <a:endParaRPr lang="zh-CN" altLang="en-US">
                          <a:latin typeface="Calibri" panose="020F0502020204030204" pitchFamily="34" charset="0"/>
                        </a:endParaRPr>
                      </a:p>
                    </p:txBody>
                  </p:sp>
                  <p:sp>
                    <p:nvSpPr>
                      <p:cNvPr id="510" name="AutoShape 562"/>
                      <p:cNvSpPr>
                        <a:spLocks noChangeAspect="1" noChangeArrowheads="1"/>
                      </p:cNvSpPr>
                      <p:nvPr/>
                    </p:nvSpPr>
                    <p:spPr bwMode="auto">
                      <a:xfrm flipV="1">
                        <a:off x="845" y="1410"/>
                        <a:ext cx="56" cy="715"/>
                      </a:xfrm>
                      <a:prstGeom prst="triangle">
                        <a:avLst>
                          <a:gd name="adj" fmla="val 50000"/>
                        </a:avLst>
                      </a:prstGeom>
                      <a:solidFill>
                        <a:schemeClr val="bg1">
                          <a:alpha val="18823"/>
                        </a:schemeClr>
                      </a:solidFill>
                      <a:ln w="9525">
                        <a:noFill/>
                        <a:miter lim="800000"/>
                      </a:ln>
                    </p:spPr>
                    <p:txBody>
                      <a:bodyPr wrap="none" anchor="ctr"/>
                      <a:lstStyle/>
                      <a:p>
                        <a:endParaRPr lang="zh-CN" altLang="en-US">
                          <a:latin typeface="Calibri" panose="020F0502020204030204" pitchFamily="34" charset="0"/>
                        </a:endParaRPr>
                      </a:p>
                    </p:txBody>
                  </p:sp>
                </p:grpSp>
              </p:grpSp>
              <p:grpSp>
                <p:nvGrpSpPr>
                  <p:cNvPr id="500" name="Group 563"/>
                  <p:cNvGrpSpPr>
                    <a:grpSpLocks noChangeAspect="1"/>
                  </p:cNvGrpSpPr>
                  <p:nvPr/>
                </p:nvGrpSpPr>
                <p:grpSpPr bwMode="auto">
                  <a:xfrm rot="2700000">
                    <a:off x="-3927" y="-785"/>
                    <a:ext cx="2208" cy="2202"/>
                    <a:chOff x="168" y="696"/>
                    <a:chExt cx="1429" cy="1429"/>
                  </a:xfrm>
                </p:grpSpPr>
                <p:grpSp>
                  <p:nvGrpSpPr>
                    <p:cNvPr id="501" name="Group 564"/>
                    <p:cNvGrpSpPr>
                      <a:grpSpLocks noChangeAspect="1"/>
                    </p:cNvGrpSpPr>
                    <p:nvPr/>
                  </p:nvGrpSpPr>
                  <p:grpSpPr bwMode="auto">
                    <a:xfrm>
                      <a:off x="854" y="696"/>
                      <a:ext cx="56" cy="1429"/>
                      <a:chOff x="845" y="696"/>
                      <a:chExt cx="56" cy="1429"/>
                    </a:xfrm>
                  </p:grpSpPr>
                  <p:sp>
                    <p:nvSpPr>
                      <p:cNvPr id="505" name="AutoShape 565"/>
                      <p:cNvSpPr>
                        <a:spLocks noChangeAspect="1" noChangeArrowheads="1"/>
                      </p:cNvSpPr>
                      <p:nvPr/>
                    </p:nvSpPr>
                    <p:spPr bwMode="auto">
                      <a:xfrm>
                        <a:off x="845" y="696"/>
                        <a:ext cx="56" cy="715"/>
                      </a:xfrm>
                      <a:prstGeom prst="triangle">
                        <a:avLst>
                          <a:gd name="adj" fmla="val 50000"/>
                        </a:avLst>
                      </a:prstGeom>
                      <a:solidFill>
                        <a:schemeClr val="bg1">
                          <a:alpha val="18823"/>
                        </a:schemeClr>
                      </a:solidFill>
                      <a:ln w="9525">
                        <a:noFill/>
                        <a:miter lim="800000"/>
                      </a:ln>
                    </p:spPr>
                    <p:txBody>
                      <a:bodyPr wrap="none" anchor="ctr"/>
                      <a:lstStyle/>
                      <a:p>
                        <a:endParaRPr lang="zh-CN" altLang="en-US">
                          <a:latin typeface="Calibri" panose="020F0502020204030204" pitchFamily="34" charset="0"/>
                        </a:endParaRPr>
                      </a:p>
                    </p:txBody>
                  </p:sp>
                  <p:sp>
                    <p:nvSpPr>
                      <p:cNvPr id="506" name="AutoShape 566"/>
                      <p:cNvSpPr>
                        <a:spLocks noChangeAspect="1" noChangeArrowheads="1"/>
                      </p:cNvSpPr>
                      <p:nvPr/>
                    </p:nvSpPr>
                    <p:spPr bwMode="auto">
                      <a:xfrm flipV="1">
                        <a:off x="845" y="1410"/>
                        <a:ext cx="56" cy="715"/>
                      </a:xfrm>
                      <a:prstGeom prst="triangle">
                        <a:avLst>
                          <a:gd name="adj" fmla="val 50000"/>
                        </a:avLst>
                      </a:prstGeom>
                      <a:solidFill>
                        <a:schemeClr val="bg1">
                          <a:alpha val="18823"/>
                        </a:schemeClr>
                      </a:solidFill>
                      <a:ln w="9525">
                        <a:noFill/>
                        <a:miter lim="800000"/>
                      </a:ln>
                    </p:spPr>
                    <p:txBody>
                      <a:bodyPr wrap="none" anchor="ctr"/>
                      <a:lstStyle/>
                      <a:p>
                        <a:endParaRPr lang="zh-CN" altLang="en-US">
                          <a:latin typeface="Calibri" panose="020F0502020204030204" pitchFamily="34" charset="0"/>
                        </a:endParaRPr>
                      </a:p>
                    </p:txBody>
                  </p:sp>
                </p:grpSp>
                <p:grpSp>
                  <p:nvGrpSpPr>
                    <p:cNvPr id="502" name="Group 567"/>
                    <p:cNvGrpSpPr>
                      <a:grpSpLocks noChangeAspect="1"/>
                    </p:cNvGrpSpPr>
                    <p:nvPr/>
                  </p:nvGrpSpPr>
                  <p:grpSpPr bwMode="auto">
                    <a:xfrm rot="5400000">
                      <a:off x="855" y="696"/>
                      <a:ext cx="56" cy="1429"/>
                      <a:chOff x="845" y="696"/>
                      <a:chExt cx="56" cy="1429"/>
                    </a:xfrm>
                  </p:grpSpPr>
                  <p:sp>
                    <p:nvSpPr>
                      <p:cNvPr id="503" name="AutoShape 568"/>
                      <p:cNvSpPr>
                        <a:spLocks noChangeAspect="1" noChangeArrowheads="1"/>
                      </p:cNvSpPr>
                      <p:nvPr/>
                    </p:nvSpPr>
                    <p:spPr bwMode="auto">
                      <a:xfrm>
                        <a:off x="845" y="696"/>
                        <a:ext cx="56" cy="715"/>
                      </a:xfrm>
                      <a:prstGeom prst="triangle">
                        <a:avLst>
                          <a:gd name="adj" fmla="val 50000"/>
                        </a:avLst>
                      </a:prstGeom>
                      <a:solidFill>
                        <a:schemeClr val="bg1">
                          <a:alpha val="18823"/>
                        </a:schemeClr>
                      </a:solidFill>
                      <a:ln w="9525">
                        <a:noFill/>
                        <a:miter lim="800000"/>
                      </a:ln>
                    </p:spPr>
                    <p:txBody>
                      <a:bodyPr wrap="none" anchor="ctr"/>
                      <a:lstStyle/>
                      <a:p>
                        <a:endParaRPr lang="zh-CN" altLang="en-US">
                          <a:latin typeface="Calibri" panose="020F0502020204030204" pitchFamily="34" charset="0"/>
                        </a:endParaRPr>
                      </a:p>
                    </p:txBody>
                  </p:sp>
                  <p:sp>
                    <p:nvSpPr>
                      <p:cNvPr id="504" name="AutoShape 569"/>
                      <p:cNvSpPr>
                        <a:spLocks noChangeAspect="1" noChangeArrowheads="1"/>
                      </p:cNvSpPr>
                      <p:nvPr/>
                    </p:nvSpPr>
                    <p:spPr bwMode="auto">
                      <a:xfrm flipV="1">
                        <a:off x="845" y="1410"/>
                        <a:ext cx="56" cy="715"/>
                      </a:xfrm>
                      <a:prstGeom prst="triangle">
                        <a:avLst>
                          <a:gd name="adj" fmla="val 50000"/>
                        </a:avLst>
                      </a:prstGeom>
                      <a:solidFill>
                        <a:schemeClr val="bg1">
                          <a:alpha val="18823"/>
                        </a:schemeClr>
                      </a:solidFill>
                      <a:ln w="9525">
                        <a:noFill/>
                        <a:miter lim="800000"/>
                      </a:ln>
                    </p:spPr>
                    <p:txBody>
                      <a:bodyPr wrap="none" anchor="ctr"/>
                      <a:lstStyle/>
                      <a:p>
                        <a:endParaRPr lang="zh-CN" altLang="en-US">
                          <a:latin typeface="Calibri" panose="020F0502020204030204" pitchFamily="34" charset="0"/>
                        </a:endParaRPr>
                      </a:p>
                    </p:txBody>
                  </p:sp>
                </p:grpSp>
              </p:grpSp>
            </p:grpSp>
            <p:grpSp>
              <p:nvGrpSpPr>
                <p:cNvPr id="484" name="Group 570"/>
                <p:cNvGrpSpPr/>
                <p:nvPr/>
              </p:nvGrpSpPr>
              <p:grpSpPr bwMode="auto">
                <a:xfrm rot="1320000">
                  <a:off x="-3742" y="-520"/>
                  <a:ext cx="1546" cy="1546"/>
                  <a:chOff x="-3924" y="-788"/>
                  <a:chExt cx="2208" cy="2208"/>
                </a:xfrm>
              </p:grpSpPr>
              <p:grpSp>
                <p:nvGrpSpPr>
                  <p:cNvPr id="485" name="Group 571"/>
                  <p:cNvGrpSpPr>
                    <a:grpSpLocks noChangeAspect="1"/>
                  </p:cNvGrpSpPr>
                  <p:nvPr/>
                </p:nvGrpSpPr>
                <p:grpSpPr bwMode="auto">
                  <a:xfrm>
                    <a:off x="-3924" y="-788"/>
                    <a:ext cx="2208" cy="2202"/>
                    <a:chOff x="168" y="696"/>
                    <a:chExt cx="1429" cy="1429"/>
                  </a:xfrm>
                </p:grpSpPr>
                <p:grpSp>
                  <p:nvGrpSpPr>
                    <p:cNvPr id="493" name="Group 572"/>
                    <p:cNvGrpSpPr>
                      <a:grpSpLocks noChangeAspect="1"/>
                    </p:cNvGrpSpPr>
                    <p:nvPr/>
                  </p:nvGrpSpPr>
                  <p:grpSpPr bwMode="auto">
                    <a:xfrm>
                      <a:off x="854" y="696"/>
                      <a:ext cx="56" cy="1429"/>
                      <a:chOff x="845" y="696"/>
                      <a:chExt cx="56" cy="1429"/>
                    </a:xfrm>
                  </p:grpSpPr>
                  <p:sp>
                    <p:nvSpPr>
                      <p:cNvPr id="497" name="AutoShape 573"/>
                      <p:cNvSpPr>
                        <a:spLocks noChangeAspect="1" noChangeArrowheads="1"/>
                      </p:cNvSpPr>
                      <p:nvPr/>
                    </p:nvSpPr>
                    <p:spPr bwMode="auto">
                      <a:xfrm>
                        <a:off x="845" y="696"/>
                        <a:ext cx="56" cy="715"/>
                      </a:xfrm>
                      <a:prstGeom prst="triangle">
                        <a:avLst>
                          <a:gd name="adj" fmla="val 50000"/>
                        </a:avLst>
                      </a:prstGeom>
                      <a:solidFill>
                        <a:schemeClr val="bg1">
                          <a:alpha val="18823"/>
                        </a:schemeClr>
                      </a:solidFill>
                      <a:ln w="9525">
                        <a:noFill/>
                        <a:miter lim="800000"/>
                      </a:ln>
                    </p:spPr>
                    <p:txBody>
                      <a:bodyPr wrap="none" anchor="ctr"/>
                      <a:lstStyle/>
                      <a:p>
                        <a:endParaRPr lang="zh-CN" altLang="en-US">
                          <a:latin typeface="Calibri" panose="020F0502020204030204" pitchFamily="34" charset="0"/>
                        </a:endParaRPr>
                      </a:p>
                    </p:txBody>
                  </p:sp>
                  <p:sp>
                    <p:nvSpPr>
                      <p:cNvPr id="498" name="AutoShape 574"/>
                      <p:cNvSpPr>
                        <a:spLocks noChangeAspect="1" noChangeArrowheads="1"/>
                      </p:cNvSpPr>
                      <p:nvPr/>
                    </p:nvSpPr>
                    <p:spPr bwMode="auto">
                      <a:xfrm flipV="1">
                        <a:off x="845" y="1410"/>
                        <a:ext cx="56" cy="715"/>
                      </a:xfrm>
                      <a:prstGeom prst="triangle">
                        <a:avLst>
                          <a:gd name="adj" fmla="val 50000"/>
                        </a:avLst>
                      </a:prstGeom>
                      <a:solidFill>
                        <a:schemeClr val="bg1">
                          <a:alpha val="18823"/>
                        </a:schemeClr>
                      </a:solidFill>
                      <a:ln w="9525">
                        <a:noFill/>
                        <a:miter lim="800000"/>
                      </a:ln>
                    </p:spPr>
                    <p:txBody>
                      <a:bodyPr wrap="none" anchor="ctr"/>
                      <a:lstStyle/>
                      <a:p>
                        <a:endParaRPr lang="zh-CN" altLang="en-US">
                          <a:latin typeface="Calibri" panose="020F0502020204030204" pitchFamily="34" charset="0"/>
                        </a:endParaRPr>
                      </a:p>
                    </p:txBody>
                  </p:sp>
                </p:grpSp>
                <p:grpSp>
                  <p:nvGrpSpPr>
                    <p:cNvPr id="494" name="Group 575"/>
                    <p:cNvGrpSpPr>
                      <a:grpSpLocks noChangeAspect="1"/>
                    </p:cNvGrpSpPr>
                    <p:nvPr/>
                  </p:nvGrpSpPr>
                  <p:grpSpPr bwMode="auto">
                    <a:xfrm rot="5400000">
                      <a:off x="855" y="696"/>
                      <a:ext cx="56" cy="1429"/>
                      <a:chOff x="845" y="696"/>
                      <a:chExt cx="56" cy="1429"/>
                    </a:xfrm>
                  </p:grpSpPr>
                  <p:sp>
                    <p:nvSpPr>
                      <p:cNvPr id="495" name="AutoShape 576"/>
                      <p:cNvSpPr>
                        <a:spLocks noChangeAspect="1" noChangeArrowheads="1"/>
                      </p:cNvSpPr>
                      <p:nvPr/>
                    </p:nvSpPr>
                    <p:spPr bwMode="auto">
                      <a:xfrm>
                        <a:off x="845" y="696"/>
                        <a:ext cx="56" cy="715"/>
                      </a:xfrm>
                      <a:prstGeom prst="triangle">
                        <a:avLst>
                          <a:gd name="adj" fmla="val 50000"/>
                        </a:avLst>
                      </a:prstGeom>
                      <a:solidFill>
                        <a:schemeClr val="bg1">
                          <a:alpha val="18823"/>
                        </a:schemeClr>
                      </a:solidFill>
                      <a:ln w="9525">
                        <a:noFill/>
                        <a:miter lim="800000"/>
                      </a:ln>
                    </p:spPr>
                    <p:txBody>
                      <a:bodyPr wrap="none" anchor="ctr"/>
                      <a:lstStyle/>
                      <a:p>
                        <a:endParaRPr lang="zh-CN" altLang="en-US">
                          <a:latin typeface="Calibri" panose="020F0502020204030204" pitchFamily="34" charset="0"/>
                        </a:endParaRPr>
                      </a:p>
                    </p:txBody>
                  </p:sp>
                  <p:sp>
                    <p:nvSpPr>
                      <p:cNvPr id="496" name="AutoShape 577"/>
                      <p:cNvSpPr>
                        <a:spLocks noChangeAspect="1" noChangeArrowheads="1"/>
                      </p:cNvSpPr>
                      <p:nvPr/>
                    </p:nvSpPr>
                    <p:spPr bwMode="auto">
                      <a:xfrm flipV="1">
                        <a:off x="845" y="1410"/>
                        <a:ext cx="56" cy="715"/>
                      </a:xfrm>
                      <a:prstGeom prst="triangle">
                        <a:avLst>
                          <a:gd name="adj" fmla="val 50000"/>
                        </a:avLst>
                      </a:prstGeom>
                      <a:solidFill>
                        <a:schemeClr val="bg1">
                          <a:alpha val="18823"/>
                        </a:schemeClr>
                      </a:solidFill>
                      <a:ln w="9525">
                        <a:noFill/>
                        <a:miter lim="800000"/>
                      </a:ln>
                    </p:spPr>
                    <p:txBody>
                      <a:bodyPr wrap="none" anchor="ctr"/>
                      <a:lstStyle/>
                      <a:p>
                        <a:endParaRPr lang="zh-CN" altLang="en-US">
                          <a:latin typeface="Calibri" panose="020F0502020204030204" pitchFamily="34" charset="0"/>
                        </a:endParaRPr>
                      </a:p>
                    </p:txBody>
                  </p:sp>
                </p:grpSp>
              </p:grpSp>
              <p:grpSp>
                <p:nvGrpSpPr>
                  <p:cNvPr id="486" name="Group 578"/>
                  <p:cNvGrpSpPr>
                    <a:grpSpLocks noChangeAspect="1"/>
                  </p:cNvGrpSpPr>
                  <p:nvPr/>
                </p:nvGrpSpPr>
                <p:grpSpPr bwMode="auto">
                  <a:xfrm rot="2700000">
                    <a:off x="-3927" y="-785"/>
                    <a:ext cx="2208" cy="2202"/>
                    <a:chOff x="168" y="696"/>
                    <a:chExt cx="1429" cy="1429"/>
                  </a:xfrm>
                </p:grpSpPr>
                <p:grpSp>
                  <p:nvGrpSpPr>
                    <p:cNvPr id="487" name="Group 579"/>
                    <p:cNvGrpSpPr>
                      <a:grpSpLocks noChangeAspect="1"/>
                    </p:cNvGrpSpPr>
                    <p:nvPr/>
                  </p:nvGrpSpPr>
                  <p:grpSpPr bwMode="auto">
                    <a:xfrm>
                      <a:off x="854" y="696"/>
                      <a:ext cx="56" cy="1429"/>
                      <a:chOff x="845" y="696"/>
                      <a:chExt cx="56" cy="1429"/>
                    </a:xfrm>
                  </p:grpSpPr>
                  <p:sp>
                    <p:nvSpPr>
                      <p:cNvPr id="491" name="AutoShape 580"/>
                      <p:cNvSpPr>
                        <a:spLocks noChangeAspect="1" noChangeArrowheads="1"/>
                      </p:cNvSpPr>
                      <p:nvPr/>
                    </p:nvSpPr>
                    <p:spPr bwMode="auto">
                      <a:xfrm>
                        <a:off x="845" y="696"/>
                        <a:ext cx="56" cy="715"/>
                      </a:xfrm>
                      <a:prstGeom prst="triangle">
                        <a:avLst>
                          <a:gd name="adj" fmla="val 50000"/>
                        </a:avLst>
                      </a:prstGeom>
                      <a:solidFill>
                        <a:schemeClr val="bg1">
                          <a:alpha val="18823"/>
                        </a:schemeClr>
                      </a:solidFill>
                      <a:ln w="9525">
                        <a:noFill/>
                        <a:miter lim="800000"/>
                      </a:ln>
                    </p:spPr>
                    <p:txBody>
                      <a:bodyPr wrap="none" anchor="ctr"/>
                      <a:lstStyle/>
                      <a:p>
                        <a:endParaRPr lang="zh-CN" altLang="en-US">
                          <a:latin typeface="Calibri" panose="020F0502020204030204" pitchFamily="34" charset="0"/>
                        </a:endParaRPr>
                      </a:p>
                    </p:txBody>
                  </p:sp>
                  <p:sp>
                    <p:nvSpPr>
                      <p:cNvPr id="492" name="AutoShape 581"/>
                      <p:cNvSpPr>
                        <a:spLocks noChangeAspect="1" noChangeArrowheads="1"/>
                      </p:cNvSpPr>
                      <p:nvPr/>
                    </p:nvSpPr>
                    <p:spPr bwMode="auto">
                      <a:xfrm flipV="1">
                        <a:off x="845" y="1410"/>
                        <a:ext cx="56" cy="715"/>
                      </a:xfrm>
                      <a:prstGeom prst="triangle">
                        <a:avLst>
                          <a:gd name="adj" fmla="val 50000"/>
                        </a:avLst>
                      </a:prstGeom>
                      <a:solidFill>
                        <a:schemeClr val="bg1">
                          <a:alpha val="18823"/>
                        </a:schemeClr>
                      </a:solidFill>
                      <a:ln w="9525">
                        <a:noFill/>
                        <a:miter lim="800000"/>
                      </a:ln>
                    </p:spPr>
                    <p:txBody>
                      <a:bodyPr wrap="none" anchor="ctr"/>
                      <a:lstStyle/>
                      <a:p>
                        <a:endParaRPr lang="zh-CN" altLang="en-US">
                          <a:latin typeface="Calibri" panose="020F0502020204030204" pitchFamily="34" charset="0"/>
                        </a:endParaRPr>
                      </a:p>
                    </p:txBody>
                  </p:sp>
                </p:grpSp>
                <p:grpSp>
                  <p:nvGrpSpPr>
                    <p:cNvPr id="488" name="Group 582"/>
                    <p:cNvGrpSpPr>
                      <a:grpSpLocks noChangeAspect="1"/>
                    </p:cNvGrpSpPr>
                    <p:nvPr/>
                  </p:nvGrpSpPr>
                  <p:grpSpPr bwMode="auto">
                    <a:xfrm rot="5400000">
                      <a:off x="855" y="696"/>
                      <a:ext cx="56" cy="1429"/>
                      <a:chOff x="845" y="696"/>
                      <a:chExt cx="56" cy="1429"/>
                    </a:xfrm>
                  </p:grpSpPr>
                  <p:sp>
                    <p:nvSpPr>
                      <p:cNvPr id="489" name="AutoShape 583"/>
                      <p:cNvSpPr>
                        <a:spLocks noChangeAspect="1" noChangeArrowheads="1"/>
                      </p:cNvSpPr>
                      <p:nvPr/>
                    </p:nvSpPr>
                    <p:spPr bwMode="auto">
                      <a:xfrm>
                        <a:off x="845" y="696"/>
                        <a:ext cx="56" cy="715"/>
                      </a:xfrm>
                      <a:prstGeom prst="triangle">
                        <a:avLst>
                          <a:gd name="adj" fmla="val 50000"/>
                        </a:avLst>
                      </a:prstGeom>
                      <a:solidFill>
                        <a:schemeClr val="bg1">
                          <a:alpha val="18823"/>
                        </a:schemeClr>
                      </a:solidFill>
                      <a:ln w="9525">
                        <a:noFill/>
                        <a:miter lim="800000"/>
                      </a:ln>
                    </p:spPr>
                    <p:txBody>
                      <a:bodyPr wrap="none" anchor="ctr"/>
                      <a:lstStyle/>
                      <a:p>
                        <a:endParaRPr lang="zh-CN" altLang="en-US">
                          <a:latin typeface="Calibri" panose="020F0502020204030204" pitchFamily="34" charset="0"/>
                        </a:endParaRPr>
                      </a:p>
                    </p:txBody>
                  </p:sp>
                  <p:sp>
                    <p:nvSpPr>
                      <p:cNvPr id="490" name="AutoShape 584"/>
                      <p:cNvSpPr>
                        <a:spLocks noChangeAspect="1" noChangeArrowheads="1"/>
                      </p:cNvSpPr>
                      <p:nvPr/>
                    </p:nvSpPr>
                    <p:spPr bwMode="auto">
                      <a:xfrm flipV="1">
                        <a:off x="845" y="1410"/>
                        <a:ext cx="56" cy="715"/>
                      </a:xfrm>
                      <a:prstGeom prst="triangle">
                        <a:avLst>
                          <a:gd name="adj" fmla="val 50000"/>
                        </a:avLst>
                      </a:prstGeom>
                      <a:solidFill>
                        <a:schemeClr val="bg1">
                          <a:alpha val="18823"/>
                        </a:schemeClr>
                      </a:solidFill>
                      <a:ln w="9525">
                        <a:noFill/>
                        <a:miter lim="800000"/>
                      </a:ln>
                    </p:spPr>
                    <p:txBody>
                      <a:bodyPr wrap="none" anchor="ctr"/>
                      <a:lstStyle/>
                      <a:p>
                        <a:endParaRPr lang="zh-CN" altLang="en-US">
                          <a:latin typeface="Calibri" panose="020F0502020204030204" pitchFamily="34" charset="0"/>
                        </a:endParaRPr>
                      </a:p>
                    </p:txBody>
                  </p:sp>
                </p:grpSp>
              </p:grpSp>
            </p:grpSp>
          </p:grpSp>
        </p:grpSp>
      </p:grpSp>
      <p:grpSp>
        <p:nvGrpSpPr>
          <p:cNvPr id="513" name="Group 550"/>
          <p:cNvGrpSpPr/>
          <p:nvPr/>
        </p:nvGrpSpPr>
        <p:grpSpPr bwMode="auto">
          <a:xfrm>
            <a:off x="2343150" y="-436563"/>
            <a:ext cx="1817688" cy="1816101"/>
            <a:chOff x="295" y="3475"/>
            <a:chExt cx="1407" cy="1407"/>
          </a:xfrm>
        </p:grpSpPr>
        <p:sp>
          <p:nvSpPr>
            <p:cNvPr id="514" name="Oval 551"/>
            <p:cNvSpPr>
              <a:spLocks noChangeArrowheads="1"/>
            </p:cNvSpPr>
            <p:nvPr/>
          </p:nvSpPr>
          <p:spPr bwMode="auto">
            <a:xfrm>
              <a:off x="295" y="3475"/>
              <a:ext cx="1407" cy="1407"/>
            </a:xfrm>
            <a:prstGeom prst="ellipse">
              <a:avLst/>
            </a:prstGeom>
            <a:gradFill rotWithShape="1">
              <a:gsLst>
                <a:gs pos="0">
                  <a:schemeClr val="bg1">
                    <a:alpha val="0"/>
                  </a:schemeClr>
                </a:gs>
                <a:gs pos="100000">
                  <a:schemeClr val="bg1">
                    <a:gamma/>
                    <a:shade val="81961"/>
                    <a:invGamma/>
                    <a:alpha val="12000"/>
                  </a:schemeClr>
                </a:gs>
              </a:gsLst>
              <a:path path="shape">
                <a:fillToRect l="50000" t="50000" r="50000" b="50000"/>
              </a:path>
            </a:gradFill>
            <a:ln>
              <a:noFill/>
            </a:ln>
            <a:effectLst/>
          </p:spPr>
          <p:txBody>
            <a:bodyPr wrap="none" anchor="ctr"/>
            <a:lstStyle/>
            <a:p>
              <a:pPr fontAlgn="auto">
                <a:spcBef>
                  <a:spcPts val="0"/>
                </a:spcBef>
                <a:spcAft>
                  <a:spcPts val="0"/>
                </a:spcAft>
                <a:defRPr/>
              </a:pPr>
              <a:endParaRPr lang="zh-CN" altLang="en-US">
                <a:latin typeface="+mn-lt"/>
                <a:ea typeface="+mn-ea"/>
              </a:endParaRPr>
            </a:p>
          </p:txBody>
        </p:sp>
        <p:grpSp>
          <p:nvGrpSpPr>
            <p:cNvPr id="515" name="Group 552"/>
            <p:cNvGrpSpPr/>
            <p:nvPr/>
          </p:nvGrpSpPr>
          <p:grpSpPr bwMode="auto">
            <a:xfrm>
              <a:off x="476" y="3657"/>
              <a:ext cx="1050" cy="1050"/>
              <a:chOff x="-6056" y="-2208"/>
              <a:chExt cx="2208" cy="2208"/>
            </a:xfrm>
          </p:grpSpPr>
          <p:sp>
            <p:nvSpPr>
              <p:cNvPr id="516" name="Oval 553"/>
              <p:cNvSpPr>
                <a:spLocks noChangeArrowheads="1"/>
              </p:cNvSpPr>
              <p:nvPr/>
            </p:nvSpPr>
            <p:spPr bwMode="auto">
              <a:xfrm>
                <a:off x="-6056" y="-2132"/>
                <a:ext cx="2132" cy="2132"/>
              </a:xfrm>
              <a:prstGeom prst="ellipse">
                <a:avLst/>
              </a:prstGeom>
              <a:gradFill rotWithShape="1">
                <a:gsLst>
                  <a:gs pos="0">
                    <a:schemeClr val="bg1"/>
                  </a:gs>
                  <a:gs pos="100000">
                    <a:schemeClr val="tx1">
                      <a:alpha val="0"/>
                    </a:schemeClr>
                  </a:gs>
                </a:gsLst>
                <a:path path="shape">
                  <a:fillToRect l="50000" t="50000" r="50000" b="50000"/>
                </a:path>
              </a:gradFill>
              <a:ln w="9525">
                <a:noFill/>
                <a:round/>
              </a:ln>
            </p:spPr>
            <p:txBody>
              <a:bodyPr wrap="none" anchor="ctr"/>
              <a:lstStyle/>
              <a:p>
                <a:endParaRPr lang="zh-CN" altLang="en-US">
                  <a:latin typeface="Calibri" panose="020F0502020204030204" pitchFamily="34" charset="0"/>
                </a:endParaRPr>
              </a:p>
            </p:txBody>
          </p:sp>
          <p:grpSp>
            <p:nvGrpSpPr>
              <p:cNvPr id="517" name="Group 554"/>
              <p:cNvGrpSpPr/>
              <p:nvPr/>
            </p:nvGrpSpPr>
            <p:grpSpPr bwMode="auto">
              <a:xfrm>
                <a:off x="-6056" y="-2208"/>
                <a:ext cx="2208" cy="2208"/>
                <a:chOff x="-4060" y="-879"/>
                <a:chExt cx="2208" cy="2208"/>
              </a:xfrm>
            </p:grpSpPr>
            <p:grpSp>
              <p:nvGrpSpPr>
                <p:cNvPr id="518" name="Group 555"/>
                <p:cNvGrpSpPr/>
                <p:nvPr/>
              </p:nvGrpSpPr>
              <p:grpSpPr bwMode="auto">
                <a:xfrm>
                  <a:off x="-4060" y="-879"/>
                  <a:ext cx="2208" cy="2208"/>
                  <a:chOff x="-3924" y="-788"/>
                  <a:chExt cx="2208" cy="2208"/>
                </a:xfrm>
              </p:grpSpPr>
              <p:grpSp>
                <p:nvGrpSpPr>
                  <p:cNvPr id="534" name="Group 556"/>
                  <p:cNvGrpSpPr>
                    <a:grpSpLocks noChangeAspect="1"/>
                  </p:cNvGrpSpPr>
                  <p:nvPr/>
                </p:nvGrpSpPr>
                <p:grpSpPr bwMode="auto">
                  <a:xfrm>
                    <a:off x="-3924" y="-788"/>
                    <a:ext cx="2208" cy="2202"/>
                    <a:chOff x="168" y="696"/>
                    <a:chExt cx="1429" cy="1429"/>
                  </a:xfrm>
                </p:grpSpPr>
                <p:grpSp>
                  <p:nvGrpSpPr>
                    <p:cNvPr id="542" name="Group 557"/>
                    <p:cNvGrpSpPr>
                      <a:grpSpLocks noChangeAspect="1"/>
                    </p:cNvGrpSpPr>
                    <p:nvPr/>
                  </p:nvGrpSpPr>
                  <p:grpSpPr bwMode="auto">
                    <a:xfrm>
                      <a:off x="854" y="696"/>
                      <a:ext cx="56" cy="1429"/>
                      <a:chOff x="845" y="696"/>
                      <a:chExt cx="56" cy="1429"/>
                    </a:xfrm>
                  </p:grpSpPr>
                  <p:sp>
                    <p:nvSpPr>
                      <p:cNvPr id="546" name="AutoShape 558"/>
                      <p:cNvSpPr>
                        <a:spLocks noChangeAspect="1" noChangeArrowheads="1"/>
                      </p:cNvSpPr>
                      <p:nvPr/>
                    </p:nvSpPr>
                    <p:spPr bwMode="auto">
                      <a:xfrm>
                        <a:off x="845" y="696"/>
                        <a:ext cx="56" cy="715"/>
                      </a:xfrm>
                      <a:prstGeom prst="triangle">
                        <a:avLst>
                          <a:gd name="adj" fmla="val 50000"/>
                        </a:avLst>
                      </a:prstGeom>
                      <a:solidFill>
                        <a:schemeClr val="bg1">
                          <a:alpha val="18823"/>
                        </a:schemeClr>
                      </a:solidFill>
                      <a:ln w="9525">
                        <a:noFill/>
                        <a:miter lim="800000"/>
                      </a:ln>
                    </p:spPr>
                    <p:txBody>
                      <a:bodyPr wrap="none" anchor="ctr"/>
                      <a:lstStyle/>
                      <a:p>
                        <a:endParaRPr lang="zh-CN" altLang="en-US">
                          <a:latin typeface="Calibri" panose="020F0502020204030204" pitchFamily="34" charset="0"/>
                        </a:endParaRPr>
                      </a:p>
                    </p:txBody>
                  </p:sp>
                  <p:sp>
                    <p:nvSpPr>
                      <p:cNvPr id="547" name="AutoShape 559"/>
                      <p:cNvSpPr>
                        <a:spLocks noChangeAspect="1" noChangeArrowheads="1"/>
                      </p:cNvSpPr>
                      <p:nvPr/>
                    </p:nvSpPr>
                    <p:spPr bwMode="auto">
                      <a:xfrm flipV="1">
                        <a:off x="845" y="1410"/>
                        <a:ext cx="56" cy="715"/>
                      </a:xfrm>
                      <a:prstGeom prst="triangle">
                        <a:avLst>
                          <a:gd name="adj" fmla="val 50000"/>
                        </a:avLst>
                      </a:prstGeom>
                      <a:solidFill>
                        <a:schemeClr val="bg1">
                          <a:alpha val="18823"/>
                        </a:schemeClr>
                      </a:solidFill>
                      <a:ln w="9525">
                        <a:noFill/>
                        <a:miter lim="800000"/>
                      </a:ln>
                    </p:spPr>
                    <p:txBody>
                      <a:bodyPr wrap="none" anchor="ctr"/>
                      <a:lstStyle/>
                      <a:p>
                        <a:endParaRPr lang="zh-CN" altLang="en-US">
                          <a:latin typeface="Calibri" panose="020F0502020204030204" pitchFamily="34" charset="0"/>
                        </a:endParaRPr>
                      </a:p>
                    </p:txBody>
                  </p:sp>
                </p:grpSp>
                <p:grpSp>
                  <p:nvGrpSpPr>
                    <p:cNvPr id="543" name="Group 560"/>
                    <p:cNvGrpSpPr>
                      <a:grpSpLocks noChangeAspect="1"/>
                    </p:cNvGrpSpPr>
                    <p:nvPr/>
                  </p:nvGrpSpPr>
                  <p:grpSpPr bwMode="auto">
                    <a:xfrm rot="5400000">
                      <a:off x="855" y="696"/>
                      <a:ext cx="56" cy="1429"/>
                      <a:chOff x="845" y="696"/>
                      <a:chExt cx="56" cy="1429"/>
                    </a:xfrm>
                  </p:grpSpPr>
                  <p:sp>
                    <p:nvSpPr>
                      <p:cNvPr id="544" name="AutoShape 561"/>
                      <p:cNvSpPr>
                        <a:spLocks noChangeAspect="1" noChangeArrowheads="1"/>
                      </p:cNvSpPr>
                      <p:nvPr/>
                    </p:nvSpPr>
                    <p:spPr bwMode="auto">
                      <a:xfrm>
                        <a:off x="845" y="696"/>
                        <a:ext cx="56" cy="715"/>
                      </a:xfrm>
                      <a:prstGeom prst="triangle">
                        <a:avLst>
                          <a:gd name="adj" fmla="val 50000"/>
                        </a:avLst>
                      </a:prstGeom>
                      <a:solidFill>
                        <a:schemeClr val="bg1">
                          <a:alpha val="18823"/>
                        </a:schemeClr>
                      </a:solidFill>
                      <a:ln w="9525">
                        <a:noFill/>
                        <a:miter lim="800000"/>
                      </a:ln>
                    </p:spPr>
                    <p:txBody>
                      <a:bodyPr wrap="none" anchor="ctr"/>
                      <a:lstStyle/>
                      <a:p>
                        <a:endParaRPr lang="zh-CN" altLang="en-US">
                          <a:latin typeface="Calibri" panose="020F0502020204030204" pitchFamily="34" charset="0"/>
                        </a:endParaRPr>
                      </a:p>
                    </p:txBody>
                  </p:sp>
                  <p:sp>
                    <p:nvSpPr>
                      <p:cNvPr id="545" name="AutoShape 562"/>
                      <p:cNvSpPr>
                        <a:spLocks noChangeAspect="1" noChangeArrowheads="1"/>
                      </p:cNvSpPr>
                      <p:nvPr/>
                    </p:nvSpPr>
                    <p:spPr bwMode="auto">
                      <a:xfrm flipV="1">
                        <a:off x="845" y="1410"/>
                        <a:ext cx="56" cy="715"/>
                      </a:xfrm>
                      <a:prstGeom prst="triangle">
                        <a:avLst>
                          <a:gd name="adj" fmla="val 50000"/>
                        </a:avLst>
                      </a:prstGeom>
                      <a:solidFill>
                        <a:schemeClr val="bg1">
                          <a:alpha val="18823"/>
                        </a:schemeClr>
                      </a:solidFill>
                      <a:ln w="9525">
                        <a:noFill/>
                        <a:miter lim="800000"/>
                      </a:ln>
                    </p:spPr>
                    <p:txBody>
                      <a:bodyPr wrap="none" anchor="ctr"/>
                      <a:lstStyle/>
                      <a:p>
                        <a:endParaRPr lang="zh-CN" altLang="en-US">
                          <a:latin typeface="Calibri" panose="020F0502020204030204" pitchFamily="34" charset="0"/>
                        </a:endParaRPr>
                      </a:p>
                    </p:txBody>
                  </p:sp>
                </p:grpSp>
              </p:grpSp>
              <p:grpSp>
                <p:nvGrpSpPr>
                  <p:cNvPr id="535" name="Group 563"/>
                  <p:cNvGrpSpPr>
                    <a:grpSpLocks noChangeAspect="1"/>
                  </p:cNvGrpSpPr>
                  <p:nvPr/>
                </p:nvGrpSpPr>
                <p:grpSpPr bwMode="auto">
                  <a:xfrm rot="2700000">
                    <a:off x="-3927" y="-785"/>
                    <a:ext cx="2208" cy="2202"/>
                    <a:chOff x="168" y="696"/>
                    <a:chExt cx="1429" cy="1429"/>
                  </a:xfrm>
                </p:grpSpPr>
                <p:grpSp>
                  <p:nvGrpSpPr>
                    <p:cNvPr id="536" name="Group 564"/>
                    <p:cNvGrpSpPr>
                      <a:grpSpLocks noChangeAspect="1"/>
                    </p:cNvGrpSpPr>
                    <p:nvPr/>
                  </p:nvGrpSpPr>
                  <p:grpSpPr bwMode="auto">
                    <a:xfrm>
                      <a:off x="854" y="696"/>
                      <a:ext cx="56" cy="1429"/>
                      <a:chOff x="845" y="696"/>
                      <a:chExt cx="56" cy="1429"/>
                    </a:xfrm>
                  </p:grpSpPr>
                  <p:sp>
                    <p:nvSpPr>
                      <p:cNvPr id="540" name="AutoShape 565"/>
                      <p:cNvSpPr>
                        <a:spLocks noChangeAspect="1" noChangeArrowheads="1"/>
                      </p:cNvSpPr>
                      <p:nvPr/>
                    </p:nvSpPr>
                    <p:spPr bwMode="auto">
                      <a:xfrm>
                        <a:off x="845" y="696"/>
                        <a:ext cx="56" cy="715"/>
                      </a:xfrm>
                      <a:prstGeom prst="triangle">
                        <a:avLst>
                          <a:gd name="adj" fmla="val 50000"/>
                        </a:avLst>
                      </a:prstGeom>
                      <a:solidFill>
                        <a:schemeClr val="bg1">
                          <a:alpha val="18823"/>
                        </a:schemeClr>
                      </a:solidFill>
                      <a:ln w="9525">
                        <a:noFill/>
                        <a:miter lim="800000"/>
                      </a:ln>
                    </p:spPr>
                    <p:txBody>
                      <a:bodyPr wrap="none" anchor="ctr"/>
                      <a:lstStyle/>
                      <a:p>
                        <a:endParaRPr lang="zh-CN" altLang="en-US">
                          <a:latin typeface="Calibri" panose="020F0502020204030204" pitchFamily="34" charset="0"/>
                        </a:endParaRPr>
                      </a:p>
                    </p:txBody>
                  </p:sp>
                  <p:sp>
                    <p:nvSpPr>
                      <p:cNvPr id="541" name="AutoShape 566"/>
                      <p:cNvSpPr>
                        <a:spLocks noChangeAspect="1" noChangeArrowheads="1"/>
                      </p:cNvSpPr>
                      <p:nvPr/>
                    </p:nvSpPr>
                    <p:spPr bwMode="auto">
                      <a:xfrm flipV="1">
                        <a:off x="845" y="1410"/>
                        <a:ext cx="56" cy="715"/>
                      </a:xfrm>
                      <a:prstGeom prst="triangle">
                        <a:avLst>
                          <a:gd name="adj" fmla="val 50000"/>
                        </a:avLst>
                      </a:prstGeom>
                      <a:solidFill>
                        <a:schemeClr val="bg1">
                          <a:alpha val="18823"/>
                        </a:schemeClr>
                      </a:solidFill>
                      <a:ln w="9525">
                        <a:noFill/>
                        <a:miter lim="800000"/>
                      </a:ln>
                    </p:spPr>
                    <p:txBody>
                      <a:bodyPr wrap="none" anchor="ctr"/>
                      <a:lstStyle/>
                      <a:p>
                        <a:endParaRPr lang="zh-CN" altLang="en-US">
                          <a:latin typeface="Calibri" panose="020F0502020204030204" pitchFamily="34" charset="0"/>
                        </a:endParaRPr>
                      </a:p>
                    </p:txBody>
                  </p:sp>
                </p:grpSp>
                <p:grpSp>
                  <p:nvGrpSpPr>
                    <p:cNvPr id="537" name="Group 567"/>
                    <p:cNvGrpSpPr>
                      <a:grpSpLocks noChangeAspect="1"/>
                    </p:cNvGrpSpPr>
                    <p:nvPr/>
                  </p:nvGrpSpPr>
                  <p:grpSpPr bwMode="auto">
                    <a:xfrm rot="5400000">
                      <a:off x="855" y="696"/>
                      <a:ext cx="56" cy="1429"/>
                      <a:chOff x="845" y="696"/>
                      <a:chExt cx="56" cy="1429"/>
                    </a:xfrm>
                  </p:grpSpPr>
                  <p:sp>
                    <p:nvSpPr>
                      <p:cNvPr id="538" name="AutoShape 568"/>
                      <p:cNvSpPr>
                        <a:spLocks noChangeAspect="1" noChangeArrowheads="1"/>
                      </p:cNvSpPr>
                      <p:nvPr/>
                    </p:nvSpPr>
                    <p:spPr bwMode="auto">
                      <a:xfrm>
                        <a:off x="845" y="696"/>
                        <a:ext cx="56" cy="715"/>
                      </a:xfrm>
                      <a:prstGeom prst="triangle">
                        <a:avLst>
                          <a:gd name="adj" fmla="val 50000"/>
                        </a:avLst>
                      </a:prstGeom>
                      <a:solidFill>
                        <a:schemeClr val="bg1">
                          <a:alpha val="18823"/>
                        </a:schemeClr>
                      </a:solidFill>
                      <a:ln w="9525">
                        <a:noFill/>
                        <a:miter lim="800000"/>
                      </a:ln>
                    </p:spPr>
                    <p:txBody>
                      <a:bodyPr wrap="none" anchor="ctr"/>
                      <a:lstStyle/>
                      <a:p>
                        <a:endParaRPr lang="zh-CN" altLang="en-US">
                          <a:latin typeface="Calibri" panose="020F0502020204030204" pitchFamily="34" charset="0"/>
                        </a:endParaRPr>
                      </a:p>
                    </p:txBody>
                  </p:sp>
                  <p:sp>
                    <p:nvSpPr>
                      <p:cNvPr id="539" name="AutoShape 569"/>
                      <p:cNvSpPr>
                        <a:spLocks noChangeAspect="1" noChangeArrowheads="1"/>
                      </p:cNvSpPr>
                      <p:nvPr/>
                    </p:nvSpPr>
                    <p:spPr bwMode="auto">
                      <a:xfrm flipV="1">
                        <a:off x="845" y="1410"/>
                        <a:ext cx="56" cy="715"/>
                      </a:xfrm>
                      <a:prstGeom prst="triangle">
                        <a:avLst>
                          <a:gd name="adj" fmla="val 50000"/>
                        </a:avLst>
                      </a:prstGeom>
                      <a:solidFill>
                        <a:schemeClr val="bg1">
                          <a:alpha val="18823"/>
                        </a:schemeClr>
                      </a:solidFill>
                      <a:ln w="9525">
                        <a:noFill/>
                        <a:miter lim="800000"/>
                      </a:ln>
                    </p:spPr>
                    <p:txBody>
                      <a:bodyPr wrap="none" anchor="ctr"/>
                      <a:lstStyle/>
                      <a:p>
                        <a:endParaRPr lang="zh-CN" altLang="en-US">
                          <a:latin typeface="Calibri" panose="020F0502020204030204" pitchFamily="34" charset="0"/>
                        </a:endParaRPr>
                      </a:p>
                    </p:txBody>
                  </p:sp>
                </p:grpSp>
              </p:grpSp>
            </p:grpSp>
            <p:grpSp>
              <p:nvGrpSpPr>
                <p:cNvPr id="519" name="Group 570"/>
                <p:cNvGrpSpPr/>
                <p:nvPr/>
              </p:nvGrpSpPr>
              <p:grpSpPr bwMode="auto">
                <a:xfrm rot="1320000">
                  <a:off x="-3742" y="-520"/>
                  <a:ext cx="1546" cy="1546"/>
                  <a:chOff x="-3924" y="-788"/>
                  <a:chExt cx="2208" cy="2208"/>
                </a:xfrm>
              </p:grpSpPr>
              <p:grpSp>
                <p:nvGrpSpPr>
                  <p:cNvPr id="520" name="Group 571"/>
                  <p:cNvGrpSpPr>
                    <a:grpSpLocks noChangeAspect="1"/>
                  </p:cNvGrpSpPr>
                  <p:nvPr/>
                </p:nvGrpSpPr>
                <p:grpSpPr bwMode="auto">
                  <a:xfrm>
                    <a:off x="-3924" y="-788"/>
                    <a:ext cx="2208" cy="2202"/>
                    <a:chOff x="168" y="696"/>
                    <a:chExt cx="1429" cy="1429"/>
                  </a:xfrm>
                </p:grpSpPr>
                <p:grpSp>
                  <p:nvGrpSpPr>
                    <p:cNvPr id="528" name="Group 572"/>
                    <p:cNvGrpSpPr>
                      <a:grpSpLocks noChangeAspect="1"/>
                    </p:cNvGrpSpPr>
                    <p:nvPr/>
                  </p:nvGrpSpPr>
                  <p:grpSpPr bwMode="auto">
                    <a:xfrm>
                      <a:off x="854" y="696"/>
                      <a:ext cx="56" cy="1429"/>
                      <a:chOff x="845" y="696"/>
                      <a:chExt cx="56" cy="1429"/>
                    </a:xfrm>
                  </p:grpSpPr>
                  <p:sp>
                    <p:nvSpPr>
                      <p:cNvPr id="532" name="AutoShape 573"/>
                      <p:cNvSpPr>
                        <a:spLocks noChangeAspect="1" noChangeArrowheads="1"/>
                      </p:cNvSpPr>
                      <p:nvPr/>
                    </p:nvSpPr>
                    <p:spPr bwMode="auto">
                      <a:xfrm>
                        <a:off x="845" y="696"/>
                        <a:ext cx="56" cy="715"/>
                      </a:xfrm>
                      <a:prstGeom prst="triangle">
                        <a:avLst>
                          <a:gd name="adj" fmla="val 50000"/>
                        </a:avLst>
                      </a:prstGeom>
                      <a:solidFill>
                        <a:schemeClr val="bg1">
                          <a:alpha val="18823"/>
                        </a:schemeClr>
                      </a:solidFill>
                      <a:ln w="9525">
                        <a:noFill/>
                        <a:miter lim="800000"/>
                      </a:ln>
                    </p:spPr>
                    <p:txBody>
                      <a:bodyPr wrap="none" anchor="ctr"/>
                      <a:lstStyle/>
                      <a:p>
                        <a:endParaRPr lang="zh-CN" altLang="en-US">
                          <a:latin typeface="Calibri" panose="020F0502020204030204" pitchFamily="34" charset="0"/>
                        </a:endParaRPr>
                      </a:p>
                    </p:txBody>
                  </p:sp>
                  <p:sp>
                    <p:nvSpPr>
                      <p:cNvPr id="533" name="AutoShape 574"/>
                      <p:cNvSpPr>
                        <a:spLocks noChangeAspect="1" noChangeArrowheads="1"/>
                      </p:cNvSpPr>
                      <p:nvPr/>
                    </p:nvSpPr>
                    <p:spPr bwMode="auto">
                      <a:xfrm flipV="1">
                        <a:off x="845" y="1410"/>
                        <a:ext cx="56" cy="715"/>
                      </a:xfrm>
                      <a:prstGeom prst="triangle">
                        <a:avLst>
                          <a:gd name="adj" fmla="val 50000"/>
                        </a:avLst>
                      </a:prstGeom>
                      <a:solidFill>
                        <a:schemeClr val="bg1">
                          <a:alpha val="18823"/>
                        </a:schemeClr>
                      </a:solidFill>
                      <a:ln w="9525">
                        <a:noFill/>
                        <a:miter lim="800000"/>
                      </a:ln>
                    </p:spPr>
                    <p:txBody>
                      <a:bodyPr wrap="none" anchor="ctr"/>
                      <a:lstStyle/>
                      <a:p>
                        <a:endParaRPr lang="zh-CN" altLang="en-US">
                          <a:latin typeface="Calibri" panose="020F0502020204030204" pitchFamily="34" charset="0"/>
                        </a:endParaRPr>
                      </a:p>
                    </p:txBody>
                  </p:sp>
                </p:grpSp>
                <p:grpSp>
                  <p:nvGrpSpPr>
                    <p:cNvPr id="529" name="Group 575"/>
                    <p:cNvGrpSpPr>
                      <a:grpSpLocks noChangeAspect="1"/>
                    </p:cNvGrpSpPr>
                    <p:nvPr/>
                  </p:nvGrpSpPr>
                  <p:grpSpPr bwMode="auto">
                    <a:xfrm rot="5400000">
                      <a:off x="855" y="696"/>
                      <a:ext cx="56" cy="1429"/>
                      <a:chOff x="845" y="696"/>
                      <a:chExt cx="56" cy="1429"/>
                    </a:xfrm>
                  </p:grpSpPr>
                  <p:sp>
                    <p:nvSpPr>
                      <p:cNvPr id="530" name="AutoShape 576"/>
                      <p:cNvSpPr>
                        <a:spLocks noChangeAspect="1" noChangeArrowheads="1"/>
                      </p:cNvSpPr>
                      <p:nvPr/>
                    </p:nvSpPr>
                    <p:spPr bwMode="auto">
                      <a:xfrm>
                        <a:off x="845" y="696"/>
                        <a:ext cx="56" cy="715"/>
                      </a:xfrm>
                      <a:prstGeom prst="triangle">
                        <a:avLst>
                          <a:gd name="adj" fmla="val 50000"/>
                        </a:avLst>
                      </a:prstGeom>
                      <a:solidFill>
                        <a:schemeClr val="bg1">
                          <a:alpha val="18823"/>
                        </a:schemeClr>
                      </a:solidFill>
                      <a:ln w="9525">
                        <a:noFill/>
                        <a:miter lim="800000"/>
                      </a:ln>
                    </p:spPr>
                    <p:txBody>
                      <a:bodyPr wrap="none" anchor="ctr"/>
                      <a:lstStyle/>
                      <a:p>
                        <a:endParaRPr lang="zh-CN" altLang="en-US">
                          <a:latin typeface="Calibri" panose="020F0502020204030204" pitchFamily="34" charset="0"/>
                        </a:endParaRPr>
                      </a:p>
                    </p:txBody>
                  </p:sp>
                  <p:sp>
                    <p:nvSpPr>
                      <p:cNvPr id="531" name="AutoShape 577"/>
                      <p:cNvSpPr>
                        <a:spLocks noChangeAspect="1" noChangeArrowheads="1"/>
                      </p:cNvSpPr>
                      <p:nvPr/>
                    </p:nvSpPr>
                    <p:spPr bwMode="auto">
                      <a:xfrm flipV="1">
                        <a:off x="845" y="1410"/>
                        <a:ext cx="56" cy="715"/>
                      </a:xfrm>
                      <a:prstGeom prst="triangle">
                        <a:avLst>
                          <a:gd name="adj" fmla="val 50000"/>
                        </a:avLst>
                      </a:prstGeom>
                      <a:solidFill>
                        <a:schemeClr val="bg1">
                          <a:alpha val="18823"/>
                        </a:schemeClr>
                      </a:solidFill>
                      <a:ln w="9525">
                        <a:noFill/>
                        <a:miter lim="800000"/>
                      </a:ln>
                    </p:spPr>
                    <p:txBody>
                      <a:bodyPr wrap="none" anchor="ctr"/>
                      <a:lstStyle/>
                      <a:p>
                        <a:endParaRPr lang="zh-CN" altLang="en-US">
                          <a:latin typeface="Calibri" panose="020F0502020204030204" pitchFamily="34" charset="0"/>
                        </a:endParaRPr>
                      </a:p>
                    </p:txBody>
                  </p:sp>
                </p:grpSp>
              </p:grpSp>
              <p:grpSp>
                <p:nvGrpSpPr>
                  <p:cNvPr id="521" name="Group 578"/>
                  <p:cNvGrpSpPr>
                    <a:grpSpLocks noChangeAspect="1"/>
                  </p:cNvGrpSpPr>
                  <p:nvPr/>
                </p:nvGrpSpPr>
                <p:grpSpPr bwMode="auto">
                  <a:xfrm rot="2700000">
                    <a:off x="-3927" y="-785"/>
                    <a:ext cx="2208" cy="2202"/>
                    <a:chOff x="168" y="696"/>
                    <a:chExt cx="1429" cy="1429"/>
                  </a:xfrm>
                </p:grpSpPr>
                <p:grpSp>
                  <p:nvGrpSpPr>
                    <p:cNvPr id="522" name="Group 579"/>
                    <p:cNvGrpSpPr>
                      <a:grpSpLocks noChangeAspect="1"/>
                    </p:cNvGrpSpPr>
                    <p:nvPr/>
                  </p:nvGrpSpPr>
                  <p:grpSpPr bwMode="auto">
                    <a:xfrm>
                      <a:off x="854" y="696"/>
                      <a:ext cx="56" cy="1429"/>
                      <a:chOff x="845" y="696"/>
                      <a:chExt cx="56" cy="1429"/>
                    </a:xfrm>
                  </p:grpSpPr>
                  <p:sp>
                    <p:nvSpPr>
                      <p:cNvPr id="526" name="AutoShape 580"/>
                      <p:cNvSpPr>
                        <a:spLocks noChangeAspect="1" noChangeArrowheads="1"/>
                      </p:cNvSpPr>
                      <p:nvPr/>
                    </p:nvSpPr>
                    <p:spPr bwMode="auto">
                      <a:xfrm>
                        <a:off x="845" y="696"/>
                        <a:ext cx="56" cy="715"/>
                      </a:xfrm>
                      <a:prstGeom prst="triangle">
                        <a:avLst>
                          <a:gd name="adj" fmla="val 50000"/>
                        </a:avLst>
                      </a:prstGeom>
                      <a:solidFill>
                        <a:schemeClr val="bg1">
                          <a:alpha val="18823"/>
                        </a:schemeClr>
                      </a:solidFill>
                      <a:ln w="9525">
                        <a:noFill/>
                        <a:miter lim="800000"/>
                      </a:ln>
                    </p:spPr>
                    <p:txBody>
                      <a:bodyPr wrap="none" anchor="ctr"/>
                      <a:lstStyle/>
                      <a:p>
                        <a:endParaRPr lang="zh-CN" altLang="en-US">
                          <a:latin typeface="Calibri" panose="020F0502020204030204" pitchFamily="34" charset="0"/>
                        </a:endParaRPr>
                      </a:p>
                    </p:txBody>
                  </p:sp>
                  <p:sp>
                    <p:nvSpPr>
                      <p:cNvPr id="527" name="AutoShape 581"/>
                      <p:cNvSpPr>
                        <a:spLocks noChangeAspect="1" noChangeArrowheads="1"/>
                      </p:cNvSpPr>
                      <p:nvPr/>
                    </p:nvSpPr>
                    <p:spPr bwMode="auto">
                      <a:xfrm flipV="1">
                        <a:off x="845" y="1410"/>
                        <a:ext cx="56" cy="715"/>
                      </a:xfrm>
                      <a:prstGeom prst="triangle">
                        <a:avLst>
                          <a:gd name="adj" fmla="val 50000"/>
                        </a:avLst>
                      </a:prstGeom>
                      <a:solidFill>
                        <a:schemeClr val="bg1">
                          <a:alpha val="18823"/>
                        </a:schemeClr>
                      </a:solidFill>
                      <a:ln w="9525">
                        <a:noFill/>
                        <a:miter lim="800000"/>
                      </a:ln>
                    </p:spPr>
                    <p:txBody>
                      <a:bodyPr wrap="none" anchor="ctr"/>
                      <a:lstStyle/>
                      <a:p>
                        <a:endParaRPr lang="zh-CN" altLang="en-US">
                          <a:latin typeface="Calibri" panose="020F0502020204030204" pitchFamily="34" charset="0"/>
                        </a:endParaRPr>
                      </a:p>
                    </p:txBody>
                  </p:sp>
                </p:grpSp>
                <p:grpSp>
                  <p:nvGrpSpPr>
                    <p:cNvPr id="523" name="Group 582"/>
                    <p:cNvGrpSpPr>
                      <a:grpSpLocks noChangeAspect="1"/>
                    </p:cNvGrpSpPr>
                    <p:nvPr/>
                  </p:nvGrpSpPr>
                  <p:grpSpPr bwMode="auto">
                    <a:xfrm rot="5400000">
                      <a:off x="855" y="696"/>
                      <a:ext cx="56" cy="1429"/>
                      <a:chOff x="845" y="696"/>
                      <a:chExt cx="56" cy="1429"/>
                    </a:xfrm>
                  </p:grpSpPr>
                  <p:sp>
                    <p:nvSpPr>
                      <p:cNvPr id="524" name="AutoShape 583"/>
                      <p:cNvSpPr>
                        <a:spLocks noChangeAspect="1" noChangeArrowheads="1"/>
                      </p:cNvSpPr>
                      <p:nvPr/>
                    </p:nvSpPr>
                    <p:spPr bwMode="auto">
                      <a:xfrm>
                        <a:off x="845" y="696"/>
                        <a:ext cx="56" cy="715"/>
                      </a:xfrm>
                      <a:prstGeom prst="triangle">
                        <a:avLst>
                          <a:gd name="adj" fmla="val 50000"/>
                        </a:avLst>
                      </a:prstGeom>
                      <a:solidFill>
                        <a:schemeClr val="bg1">
                          <a:alpha val="18823"/>
                        </a:schemeClr>
                      </a:solidFill>
                      <a:ln w="9525">
                        <a:noFill/>
                        <a:miter lim="800000"/>
                      </a:ln>
                    </p:spPr>
                    <p:txBody>
                      <a:bodyPr wrap="none" anchor="ctr"/>
                      <a:lstStyle/>
                      <a:p>
                        <a:endParaRPr lang="zh-CN" altLang="en-US">
                          <a:latin typeface="Calibri" panose="020F0502020204030204" pitchFamily="34" charset="0"/>
                        </a:endParaRPr>
                      </a:p>
                    </p:txBody>
                  </p:sp>
                  <p:sp>
                    <p:nvSpPr>
                      <p:cNvPr id="525" name="AutoShape 584"/>
                      <p:cNvSpPr>
                        <a:spLocks noChangeAspect="1" noChangeArrowheads="1"/>
                      </p:cNvSpPr>
                      <p:nvPr/>
                    </p:nvSpPr>
                    <p:spPr bwMode="auto">
                      <a:xfrm flipV="1">
                        <a:off x="845" y="1410"/>
                        <a:ext cx="56" cy="715"/>
                      </a:xfrm>
                      <a:prstGeom prst="triangle">
                        <a:avLst>
                          <a:gd name="adj" fmla="val 50000"/>
                        </a:avLst>
                      </a:prstGeom>
                      <a:solidFill>
                        <a:schemeClr val="bg1">
                          <a:alpha val="18823"/>
                        </a:schemeClr>
                      </a:solidFill>
                      <a:ln w="9525">
                        <a:noFill/>
                        <a:miter lim="800000"/>
                      </a:ln>
                    </p:spPr>
                    <p:txBody>
                      <a:bodyPr wrap="none" anchor="ctr"/>
                      <a:lstStyle/>
                      <a:p>
                        <a:endParaRPr lang="zh-CN" altLang="en-US">
                          <a:latin typeface="Calibri" panose="020F0502020204030204" pitchFamily="34" charset="0"/>
                        </a:endParaRPr>
                      </a:p>
                    </p:txBody>
                  </p:sp>
                </p:grpSp>
              </p:grpSp>
            </p:grpSp>
          </p:grpSp>
        </p:grpSp>
      </p:grpSp>
      <p:pic>
        <p:nvPicPr>
          <p:cNvPr id="583" name="Picture 3" descr="C:\Users\PC\Desktop\wwe2e.png"/>
          <p:cNvPicPr>
            <a:picLocks noChangeAspect="1" noChangeArrowheads="1"/>
          </p:cNvPicPr>
          <p:nvPr/>
        </p:nvPicPr>
        <p:blipFill>
          <a:blip r:embed="rId5">
            <a:duotone>
              <a:schemeClr val="accent6">
                <a:shade val="45000"/>
                <a:satMod val="135000"/>
              </a:schemeClr>
              <a:prstClr val="white"/>
            </a:duotone>
          </a:blip>
          <a:srcRect/>
          <a:stretch>
            <a:fillRect/>
          </a:stretch>
        </p:blipFill>
        <p:spPr bwMode="auto">
          <a:xfrm>
            <a:off x="9180512" y="2175320"/>
            <a:ext cx="10867795" cy="617746"/>
          </a:xfrm>
          <a:prstGeom prst="rect">
            <a:avLst/>
          </a:prstGeom>
          <a:noFill/>
        </p:spPr>
      </p:pic>
      <p:pic>
        <p:nvPicPr>
          <p:cNvPr id="584" name="Picture 3" descr="C:\Users\PC\Desktop\wwe2e.png"/>
          <p:cNvPicPr>
            <a:picLocks noChangeAspect="1" noChangeArrowheads="1"/>
          </p:cNvPicPr>
          <p:nvPr/>
        </p:nvPicPr>
        <p:blipFill>
          <a:blip r:embed="rId5">
            <a:duotone>
              <a:schemeClr val="accent6">
                <a:shade val="45000"/>
                <a:satMod val="135000"/>
              </a:schemeClr>
              <a:prstClr val="white"/>
            </a:duotone>
          </a:blip>
          <a:srcRect/>
          <a:stretch>
            <a:fillRect/>
          </a:stretch>
        </p:blipFill>
        <p:spPr bwMode="auto">
          <a:xfrm>
            <a:off x="-10904307" y="3297866"/>
            <a:ext cx="10867795" cy="505546"/>
          </a:xfrm>
          <a:prstGeom prst="rect">
            <a:avLst/>
          </a:prstGeom>
          <a:noFill/>
        </p:spPr>
      </p:pic>
      <p:grpSp>
        <p:nvGrpSpPr>
          <p:cNvPr id="585" name="Group 7"/>
          <p:cNvGrpSpPr/>
          <p:nvPr/>
        </p:nvGrpSpPr>
        <p:grpSpPr bwMode="auto">
          <a:xfrm>
            <a:off x="-4245619" y="-522683"/>
            <a:ext cx="6735763" cy="6434138"/>
            <a:chOff x="0" y="0"/>
            <a:chExt cx="2208" cy="2208"/>
          </a:xfrm>
        </p:grpSpPr>
        <p:sp>
          <p:nvSpPr>
            <p:cNvPr id="586" name="Oval 8"/>
            <p:cNvSpPr>
              <a:spLocks noChangeArrowheads="1"/>
            </p:cNvSpPr>
            <p:nvPr/>
          </p:nvSpPr>
          <p:spPr bwMode="auto">
            <a:xfrm>
              <a:off x="0" y="76"/>
              <a:ext cx="2132" cy="2132"/>
            </a:xfrm>
            <a:prstGeom prst="ellipse">
              <a:avLst/>
            </a:prstGeom>
            <a:gradFill rotWithShape="1">
              <a:gsLst>
                <a:gs pos="0">
                  <a:schemeClr val="bg1"/>
                </a:gs>
                <a:gs pos="100000">
                  <a:schemeClr val="tx1">
                    <a:alpha val="0"/>
                  </a:schemeClr>
                </a:gs>
              </a:gsLst>
              <a:path path="shape">
                <a:fillToRect l="50000" t="50000" r="50000" b="50000"/>
              </a:path>
            </a:gradFill>
            <a:ln w="9525">
              <a:noFill/>
              <a:round/>
            </a:ln>
          </p:spPr>
          <p:txBody>
            <a:bodyPr wrap="none" anchor="ctr"/>
            <a:lstStyle/>
            <a:p>
              <a:endParaRPr lang="zh-CN" altLang="en-US">
                <a:latin typeface="Calibri" panose="020F0502020204030204" pitchFamily="34" charset="0"/>
              </a:endParaRPr>
            </a:p>
          </p:txBody>
        </p:sp>
        <p:grpSp>
          <p:nvGrpSpPr>
            <p:cNvPr id="587" name="Group 9"/>
            <p:cNvGrpSpPr>
              <a:grpSpLocks noChangeAspect="1"/>
            </p:cNvGrpSpPr>
            <p:nvPr/>
          </p:nvGrpSpPr>
          <p:grpSpPr bwMode="auto">
            <a:xfrm>
              <a:off x="0" y="0"/>
              <a:ext cx="2208" cy="2208"/>
              <a:chOff x="0" y="0"/>
              <a:chExt cx="2208" cy="2208"/>
            </a:xfrm>
          </p:grpSpPr>
          <p:grpSp>
            <p:nvGrpSpPr>
              <p:cNvPr id="588" name="Group 10"/>
              <p:cNvGrpSpPr>
                <a:grpSpLocks noChangeAspect="1"/>
              </p:cNvGrpSpPr>
              <p:nvPr/>
            </p:nvGrpSpPr>
            <p:grpSpPr bwMode="auto">
              <a:xfrm>
                <a:off x="0" y="0"/>
                <a:ext cx="2208" cy="2208"/>
                <a:chOff x="0" y="0"/>
                <a:chExt cx="2208" cy="2208"/>
              </a:xfrm>
            </p:grpSpPr>
            <p:grpSp>
              <p:nvGrpSpPr>
                <p:cNvPr id="604" name="Group 11"/>
                <p:cNvGrpSpPr>
                  <a:grpSpLocks noChangeAspect="1"/>
                </p:cNvGrpSpPr>
                <p:nvPr/>
              </p:nvGrpSpPr>
              <p:grpSpPr bwMode="auto">
                <a:xfrm>
                  <a:off x="0" y="0"/>
                  <a:ext cx="2208" cy="2202"/>
                  <a:chOff x="0" y="0"/>
                  <a:chExt cx="1429" cy="1429"/>
                </a:xfrm>
              </p:grpSpPr>
              <p:grpSp>
                <p:nvGrpSpPr>
                  <p:cNvPr id="612" name="Group 12"/>
                  <p:cNvGrpSpPr>
                    <a:grpSpLocks noChangeAspect="1"/>
                  </p:cNvGrpSpPr>
                  <p:nvPr/>
                </p:nvGrpSpPr>
                <p:grpSpPr bwMode="auto">
                  <a:xfrm>
                    <a:off x="686" y="0"/>
                    <a:ext cx="56" cy="1429"/>
                    <a:chOff x="0" y="0"/>
                    <a:chExt cx="56" cy="1429"/>
                  </a:xfrm>
                </p:grpSpPr>
                <p:sp>
                  <p:nvSpPr>
                    <p:cNvPr id="616" name="AutoShape 13"/>
                    <p:cNvSpPr>
                      <a:spLocks noChangeAspect="1" noChangeArrowheads="1"/>
                    </p:cNvSpPr>
                    <p:nvPr/>
                  </p:nvSpPr>
                  <p:spPr bwMode="auto">
                    <a:xfrm>
                      <a:off x="0" y="0"/>
                      <a:ext cx="56" cy="715"/>
                    </a:xfrm>
                    <a:prstGeom prst="triangle">
                      <a:avLst>
                        <a:gd name="adj" fmla="val 50000"/>
                      </a:avLst>
                    </a:prstGeom>
                    <a:solidFill>
                      <a:schemeClr val="bg1">
                        <a:alpha val="18823"/>
                      </a:schemeClr>
                    </a:solidFill>
                    <a:ln w="9525">
                      <a:noFill/>
                      <a:miter lim="800000"/>
                    </a:ln>
                  </p:spPr>
                  <p:txBody>
                    <a:bodyPr wrap="none" anchor="ctr"/>
                    <a:lstStyle/>
                    <a:p>
                      <a:endParaRPr lang="zh-CN" altLang="en-US">
                        <a:latin typeface="Calibri" panose="020F0502020204030204" pitchFamily="34" charset="0"/>
                      </a:endParaRPr>
                    </a:p>
                  </p:txBody>
                </p:sp>
                <p:sp>
                  <p:nvSpPr>
                    <p:cNvPr id="617" name="AutoShape 14"/>
                    <p:cNvSpPr>
                      <a:spLocks noChangeAspect="1" noChangeArrowheads="1"/>
                    </p:cNvSpPr>
                    <p:nvPr/>
                  </p:nvSpPr>
                  <p:spPr bwMode="auto">
                    <a:xfrm flipV="1">
                      <a:off x="0" y="714"/>
                      <a:ext cx="56" cy="715"/>
                    </a:xfrm>
                    <a:prstGeom prst="triangle">
                      <a:avLst>
                        <a:gd name="adj" fmla="val 50000"/>
                      </a:avLst>
                    </a:prstGeom>
                    <a:solidFill>
                      <a:schemeClr val="bg1">
                        <a:alpha val="18823"/>
                      </a:schemeClr>
                    </a:solidFill>
                    <a:ln w="9525">
                      <a:noFill/>
                      <a:miter lim="800000"/>
                    </a:ln>
                  </p:spPr>
                  <p:txBody>
                    <a:bodyPr wrap="none" anchor="ctr"/>
                    <a:lstStyle/>
                    <a:p>
                      <a:endParaRPr lang="zh-CN" altLang="en-US">
                        <a:latin typeface="Calibri" panose="020F0502020204030204" pitchFamily="34" charset="0"/>
                      </a:endParaRPr>
                    </a:p>
                  </p:txBody>
                </p:sp>
              </p:grpSp>
              <p:grpSp>
                <p:nvGrpSpPr>
                  <p:cNvPr id="613" name="Group 15"/>
                  <p:cNvGrpSpPr>
                    <a:grpSpLocks noChangeAspect="1"/>
                  </p:cNvGrpSpPr>
                  <p:nvPr/>
                </p:nvGrpSpPr>
                <p:grpSpPr bwMode="auto">
                  <a:xfrm rot="5400000">
                    <a:off x="687" y="-1"/>
                    <a:ext cx="56" cy="1429"/>
                    <a:chOff x="0" y="0"/>
                    <a:chExt cx="56" cy="1429"/>
                  </a:xfrm>
                </p:grpSpPr>
                <p:sp>
                  <p:nvSpPr>
                    <p:cNvPr id="614" name="AutoShape 16"/>
                    <p:cNvSpPr>
                      <a:spLocks noChangeAspect="1" noChangeArrowheads="1"/>
                    </p:cNvSpPr>
                    <p:nvPr/>
                  </p:nvSpPr>
                  <p:spPr bwMode="auto">
                    <a:xfrm>
                      <a:off x="0" y="0"/>
                      <a:ext cx="56" cy="715"/>
                    </a:xfrm>
                    <a:prstGeom prst="triangle">
                      <a:avLst>
                        <a:gd name="adj" fmla="val 50000"/>
                      </a:avLst>
                    </a:prstGeom>
                    <a:solidFill>
                      <a:schemeClr val="bg1">
                        <a:alpha val="18823"/>
                      </a:schemeClr>
                    </a:solidFill>
                    <a:ln w="9525">
                      <a:noFill/>
                      <a:miter lim="800000"/>
                    </a:ln>
                  </p:spPr>
                  <p:txBody>
                    <a:bodyPr wrap="none" anchor="ctr"/>
                    <a:lstStyle/>
                    <a:p>
                      <a:endParaRPr lang="zh-CN" altLang="en-US">
                        <a:latin typeface="Calibri" panose="020F0502020204030204" pitchFamily="34" charset="0"/>
                      </a:endParaRPr>
                    </a:p>
                  </p:txBody>
                </p:sp>
                <p:sp>
                  <p:nvSpPr>
                    <p:cNvPr id="615" name="AutoShape 17"/>
                    <p:cNvSpPr>
                      <a:spLocks noChangeAspect="1" noChangeArrowheads="1"/>
                    </p:cNvSpPr>
                    <p:nvPr/>
                  </p:nvSpPr>
                  <p:spPr bwMode="auto">
                    <a:xfrm flipV="1">
                      <a:off x="0" y="714"/>
                      <a:ext cx="56" cy="715"/>
                    </a:xfrm>
                    <a:prstGeom prst="triangle">
                      <a:avLst>
                        <a:gd name="adj" fmla="val 50000"/>
                      </a:avLst>
                    </a:prstGeom>
                    <a:solidFill>
                      <a:schemeClr val="bg1">
                        <a:alpha val="18823"/>
                      </a:schemeClr>
                    </a:solidFill>
                    <a:ln w="9525">
                      <a:noFill/>
                      <a:miter lim="800000"/>
                    </a:ln>
                  </p:spPr>
                  <p:txBody>
                    <a:bodyPr wrap="none" anchor="ctr"/>
                    <a:lstStyle/>
                    <a:p>
                      <a:endParaRPr lang="zh-CN" altLang="en-US">
                        <a:latin typeface="Calibri" panose="020F0502020204030204" pitchFamily="34" charset="0"/>
                      </a:endParaRPr>
                    </a:p>
                  </p:txBody>
                </p:sp>
              </p:grpSp>
            </p:grpSp>
            <p:grpSp>
              <p:nvGrpSpPr>
                <p:cNvPr id="605" name="Group 18"/>
                <p:cNvGrpSpPr>
                  <a:grpSpLocks noChangeAspect="1"/>
                </p:cNvGrpSpPr>
                <p:nvPr/>
              </p:nvGrpSpPr>
              <p:grpSpPr bwMode="auto">
                <a:xfrm rot="2700000">
                  <a:off x="-3" y="3"/>
                  <a:ext cx="2208" cy="2202"/>
                  <a:chOff x="0" y="0"/>
                  <a:chExt cx="1429" cy="1429"/>
                </a:xfrm>
              </p:grpSpPr>
              <p:grpSp>
                <p:nvGrpSpPr>
                  <p:cNvPr id="606" name="Group 19"/>
                  <p:cNvGrpSpPr>
                    <a:grpSpLocks noChangeAspect="1"/>
                  </p:cNvGrpSpPr>
                  <p:nvPr/>
                </p:nvGrpSpPr>
                <p:grpSpPr bwMode="auto">
                  <a:xfrm>
                    <a:off x="686" y="0"/>
                    <a:ext cx="56" cy="1429"/>
                    <a:chOff x="0" y="0"/>
                    <a:chExt cx="56" cy="1429"/>
                  </a:xfrm>
                </p:grpSpPr>
                <p:sp>
                  <p:nvSpPr>
                    <p:cNvPr id="610" name="AutoShape 20"/>
                    <p:cNvSpPr>
                      <a:spLocks noChangeAspect="1" noChangeArrowheads="1"/>
                    </p:cNvSpPr>
                    <p:nvPr/>
                  </p:nvSpPr>
                  <p:spPr bwMode="auto">
                    <a:xfrm>
                      <a:off x="0" y="0"/>
                      <a:ext cx="56" cy="715"/>
                    </a:xfrm>
                    <a:prstGeom prst="triangle">
                      <a:avLst>
                        <a:gd name="adj" fmla="val 50000"/>
                      </a:avLst>
                    </a:prstGeom>
                    <a:solidFill>
                      <a:schemeClr val="bg1">
                        <a:alpha val="18823"/>
                      </a:schemeClr>
                    </a:solidFill>
                    <a:ln w="9525">
                      <a:noFill/>
                      <a:miter lim="800000"/>
                    </a:ln>
                  </p:spPr>
                  <p:txBody>
                    <a:bodyPr wrap="none" anchor="ctr"/>
                    <a:lstStyle/>
                    <a:p>
                      <a:endParaRPr lang="zh-CN" altLang="en-US">
                        <a:latin typeface="Calibri" panose="020F0502020204030204" pitchFamily="34" charset="0"/>
                      </a:endParaRPr>
                    </a:p>
                  </p:txBody>
                </p:sp>
                <p:sp>
                  <p:nvSpPr>
                    <p:cNvPr id="611" name="AutoShape 21"/>
                    <p:cNvSpPr>
                      <a:spLocks noChangeAspect="1" noChangeArrowheads="1"/>
                    </p:cNvSpPr>
                    <p:nvPr/>
                  </p:nvSpPr>
                  <p:spPr bwMode="auto">
                    <a:xfrm flipV="1">
                      <a:off x="0" y="714"/>
                      <a:ext cx="56" cy="715"/>
                    </a:xfrm>
                    <a:prstGeom prst="triangle">
                      <a:avLst>
                        <a:gd name="adj" fmla="val 50000"/>
                      </a:avLst>
                    </a:prstGeom>
                    <a:solidFill>
                      <a:schemeClr val="bg1">
                        <a:alpha val="18823"/>
                      </a:schemeClr>
                    </a:solidFill>
                    <a:ln w="9525">
                      <a:noFill/>
                      <a:miter lim="800000"/>
                    </a:ln>
                  </p:spPr>
                  <p:txBody>
                    <a:bodyPr wrap="none" anchor="ctr"/>
                    <a:lstStyle/>
                    <a:p>
                      <a:endParaRPr lang="zh-CN" altLang="en-US">
                        <a:latin typeface="Calibri" panose="020F0502020204030204" pitchFamily="34" charset="0"/>
                      </a:endParaRPr>
                    </a:p>
                  </p:txBody>
                </p:sp>
              </p:grpSp>
              <p:grpSp>
                <p:nvGrpSpPr>
                  <p:cNvPr id="607" name="Group 22"/>
                  <p:cNvGrpSpPr>
                    <a:grpSpLocks noChangeAspect="1"/>
                  </p:cNvGrpSpPr>
                  <p:nvPr/>
                </p:nvGrpSpPr>
                <p:grpSpPr bwMode="auto">
                  <a:xfrm rot="5400000">
                    <a:off x="687" y="-1"/>
                    <a:ext cx="56" cy="1429"/>
                    <a:chOff x="0" y="0"/>
                    <a:chExt cx="56" cy="1429"/>
                  </a:xfrm>
                </p:grpSpPr>
                <p:sp>
                  <p:nvSpPr>
                    <p:cNvPr id="608" name="AutoShape 23"/>
                    <p:cNvSpPr>
                      <a:spLocks noChangeAspect="1" noChangeArrowheads="1"/>
                    </p:cNvSpPr>
                    <p:nvPr/>
                  </p:nvSpPr>
                  <p:spPr bwMode="auto">
                    <a:xfrm>
                      <a:off x="0" y="0"/>
                      <a:ext cx="56" cy="715"/>
                    </a:xfrm>
                    <a:prstGeom prst="triangle">
                      <a:avLst>
                        <a:gd name="adj" fmla="val 50000"/>
                      </a:avLst>
                    </a:prstGeom>
                    <a:solidFill>
                      <a:schemeClr val="bg1">
                        <a:alpha val="18823"/>
                      </a:schemeClr>
                    </a:solidFill>
                    <a:ln w="9525">
                      <a:noFill/>
                      <a:miter lim="800000"/>
                    </a:ln>
                  </p:spPr>
                  <p:txBody>
                    <a:bodyPr wrap="none" anchor="ctr"/>
                    <a:lstStyle/>
                    <a:p>
                      <a:endParaRPr lang="zh-CN" altLang="en-US">
                        <a:latin typeface="Calibri" panose="020F0502020204030204" pitchFamily="34" charset="0"/>
                      </a:endParaRPr>
                    </a:p>
                  </p:txBody>
                </p:sp>
                <p:sp>
                  <p:nvSpPr>
                    <p:cNvPr id="609" name="AutoShape 24"/>
                    <p:cNvSpPr>
                      <a:spLocks noChangeAspect="1" noChangeArrowheads="1"/>
                    </p:cNvSpPr>
                    <p:nvPr/>
                  </p:nvSpPr>
                  <p:spPr bwMode="auto">
                    <a:xfrm flipV="1">
                      <a:off x="0" y="714"/>
                      <a:ext cx="56" cy="715"/>
                    </a:xfrm>
                    <a:prstGeom prst="triangle">
                      <a:avLst>
                        <a:gd name="adj" fmla="val 50000"/>
                      </a:avLst>
                    </a:prstGeom>
                    <a:solidFill>
                      <a:schemeClr val="bg1">
                        <a:alpha val="18823"/>
                      </a:schemeClr>
                    </a:solidFill>
                    <a:ln w="9525">
                      <a:noFill/>
                      <a:miter lim="800000"/>
                    </a:ln>
                  </p:spPr>
                  <p:txBody>
                    <a:bodyPr wrap="none" anchor="ctr"/>
                    <a:lstStyle/>
                    <a:p>
                      <a:endParaRPr lang="zh-CN" altLang="en-US">
                        <a:latin typeface="Calibri" panose="020F0502020204030204" pitchFamily="34" charset="0"/>
                      </a:endParaRPr>
                    </a:p>
                  </p:txBody>
                </p:sp>
              </p:grpSp>
            </p:grpSp>
          </p:grpSp>
          <p:grpSp>
            <p:nvGrpSpPr>
              <p:cNvPr id="589" name="Group 25"/>
              <p:cNvGrpSpPr>
                <a:grpSpLocks noChangeAspect="1"/>
              </p:cNvGrpSpPr>
              <p:nvPr/>
            </p:nvGrpSpPr>
            <p:grpSpPr bwMode="auto">
              <a:xfrm rot="1320000">
                <a:off x="318" y="359"/>
                <a:ext cx="1546" cy="1546"/>
                <a:chOff x="0" y="0"/>
                <a:chExt cx="2208" cy="2208"/>
              </a:xfrm>
            </p:grpSpPr>
            <p:grpSp>
              <p:nvGrpSpPr>
                <p:cNvPr id="590" name="Group 26"/>
                <p:cNvGrpSpPr>
                  <a:grpSpLocks noChangeAspect="1"/>
                </p:cNvGrpSpPr>
                <p:nvPr/>
              </p:nvGrpSpPr>
              <p:grpSpPr bwMode="auto">
                <a:xfrm>
                  <a:off x="0" y="0"/>
                  <a:ext cx="2208" cy="2202"/>
                  <a:chOff x="0" y="0"/>
                  <a:chExt cx="1429" cy="1429"/>
                </a:xfrm>
              </p:grpSpPr>
              <p:grpSp>
                <p:nvGrpSpPr>
                  <p:cNvPr id="598" name="Group 27"/>
                  <p:cNvGrpSpPr>
                    <a:grpSpLocks noChangeAspect="1"/>
                  </p:cNvGrpSpPr>
                  <p:nvPr/>
                </p:nvGrpSpPr>
                <p:grpSpPr bwMode="auto">
                  <a:xfrm>
                    <a:off x="686" y="0"/>
                    <a:ext cx="56" cy="1429"/>
                    <a:chOff x="0" y="0"/>
                    <a:chExt cx="56" cy="1429"/>
                  </a:xfrm>
                </p:grpSpPr>
                <p:sp>
                  <p:nvSpPr>
                    <p:cNvPr id="602" name="AutoShape 28"/>
                    <p:cNvSpPr>
                      <a:spLocks noChangeAspect="1" noChangeArrowheads="1"/>
                    </p:cNvSpPr>
                    <p:nvPr/>
                  </p:nvSpPr>
                  <p:spPr bwMode="auto">
                    <a:xfrm>
                      <a:off x="0" y="0"/>
                      <a:ext cx="56" cy="715"/>
                    </a:xfrm>
                    <a:prstGeom prst="triangle">
                      <a:avLst>
                        <a:gd name="adj" fmla="val 50000"/>
                      </a:avLst>
                    </a:prstGeom>
                    <a:solidFill>
                      <a:schemeClr val="bg1">
                        <a:alpha val="18823"/>
                      </a:schemeClr>
                    </a:solidFill>
                    <a:ln w="9525">
                      <a:noFill/>
                      <a:miter lim="800000"/>
                    </a:ln>
                  </p:spPr>
                  <p:txBody>
                    <a:bodyPr wrap="none" anchor="ctr"/>
                    <a:lstStyle/>
                    <a:p>
                      <a:endParaRPr lang="zh-CN" altLang="en-US">
                        <a:latin typeface="Calibri" panose="020F0502020204030204" pitchFamily="34" charset="0"/>
                      </a:endParaRPr>
                    </a:p>
                  </p:txBody>
                </p:sp>
                <p:sp>
                  <p:nvSpPr>
                    <p:cNvPr id="603" name="AutoShape 29"/>
                    <p:cNvSpPr>
                      <a:spLocks noChangeAspect="1" noChangeArrowheads="1"/>
                    </p:cNvSpPr>
                    <p:nvPr/>
                  </p:nvSpPr>
                  <p:spPr bwMode="auto">
                    <a:xfrm flipV="1">
                      <a:off x="0" y="714"/>
                      <a:ext cx="56" cy="715"/>
                    </a:xfrm>
                    <a:prstGeom prst="triangle">
                      <a:avLst>
                        <a:gd name="adj" fmla="val 50000"/>
                      </a:avLst>
                    </a:prstGeom>
                    <a:solidFill>
                      <a:schemeClr val="bg1">
                        <a:alpha val="18823"/>
                      </a:schemeClr>
                    </a:solidFill>
                    <a:ln w="9525">
                      <a:noFill/>
                      <a:miter lim="800000"/>
                    </a:ln>
                  </p:spPr>
                  <p:txBody>
                    <a:bodyPr wrap="none" anchor="ctr"/>
                    <a:lstStyle/>
                    <a:p>
                      <a:endParaRPr lang="zh-CN" altLang="en-US">
                        <a:latin typeface="Calibri" panose="020F0502020204030204" pitchFamily="34" charset="0"/>
                      </a:endParaRPr>
                    </a:p>
                  </p:txBody>
                </p:sp>
              </p:grpSp>
              <p:grpSp>
                <p:nvGrpSpPr>
                  <p:cNvPr id="599" name="Group 30"/>
                  <p:cNvGrpSpPr>
                    <a:grpSpLocks noChangeAspect="1"/>
                  </p:cNvGrpSpPr>
                  <p:nvPr/>
                </p:nvGrpSpPr>
                <p:grpSpPr bwMode="auto">
                  <a:xfrm rot="5400000">
                    <a:off x="687" y="-1"/>
                    <a:ext cx="56" cy="1429"/>
                    <a:chOff x="0" y="0"/>
                    <a:chExt cx="56" cy="1429"/>
                  </a:xfrm>
                </p:grpSpPr>
                <p:sp>
                  <p:nvSpPr>
                    <p:cNvPr id="600" name="AutoShape 31"/>
                    <p:cNvSpPr>
                      <a:spLocks noChangeAspect="1" noChangeArrowheads="1"/>
                    </p:cNvSpPr>
                    <p:nvPr/>
                  </p:nvSpPr>
                  <p:spPr bwMode="auto">
                    <a:xfrm>
                      <a:off x="0" y="0"/>
                      <a:ext cx="56" cy="715"/>
                    </a:xfrm>
                    <a:prstGeom prst="triangle">
                      <a:avLst>
                        <a:gd name="adj" fmla="val 50000"/>
                      </a:avLst>
                    </a:prstGeom>
                    <a:solidFill>
                      <a:schemeClr val="bg1">
                        <a:alpha val="18823"/>
                      </a:schemeClr>
                    </a:solidFill>
                    <a:ln w="9525">
                      <a:noFill/>
                      <a:miter lim="800000"/>
                    </a:ln>
                  </p:spPr>
                  <p:txBody>
                    <a:bodyPr wrap="none" anchor="ctr"/>
                    <a:lstStyle/>
                    <a:p>
                      <a:endParaRPr lang="zh-CN" altLang="en-US">
                        <a:latin typeface="Calibri" panose="020F0502020204030204" pitchFamily="34" charset="0"/>
                      </a:endParaRPr>
                    </a:p>
                  </p:txBody>
                </p:sp>
                <p:sp>
                  <p:nvSpPr>
                    <p:cNvPr id="601" name="AutoShape 32"/>
                    <p:cNvSpPr>
                      <a:spLocks noChangeAspect="1" noChangeArrowheads="1"/>
                    </p:cNvSpPr>
                    <p:nvPr/>
                  </p:nvSpPr>
                  <p:spPr bwMode="auto">
                    <a:xfrm flipV="1">
                      <a:off x="0" y="714"/>
                      <a:ext cx="56" cy="715"/>
                    </a:xfrm>
                    <a:prstGeom prst="triangle">
                      <a:avLst>
                        <a:gd name="adj" fmla="val 50000"/>
                      </a:avLst>
                    </a:prstGeom>
                    <a:solidFill>
                      <a:schemeClr val="bg1">
                        <a:alpha val="18823"/>
                      </a:schemeClr>
                    </a:solidFill>
                    <a:ln w="9525">
                      <a:noFill/>
                      <a:miter lim="800000"/>
                    </a:ln>
                  </p:spPr>
                  <p:txBody>
                    <a:bodyPr wrap="none" anchor="ctr"/>
                    <a:lstStyle/>
                    <a:p>
                      <a:endParaRPr lang="zh-CN" altLang="en-US">
                        <a:latin typeface="Calibri" panose="020F0502020204030204" pitchFamily="34" charset="0"/>
                      </a:endParaRPr>
                    </a:p>
                  </p:txBody>
                </p:sp>
              </p:grpSp>
            </p:grpSp>
            <p:grpSp>
              <p:nvGrpSpPr>
                <p:cNvPr id="591" name="Group 33"/>
                <p:cNvGrpSpPr>
                  <a:grpSpLocks noChangeAspect="1"/>
                </p:cNvGrpSpPr>
                <p:nvPr/>
              </p:nvGrpSpPr>
              <p:grpSpPr bwMode="auto">
                <a:xfrm rot="2700000">
                  <a:off x="-3" y="3"/>
                  <a:ext cx="2208" cy="2202"/>
                  <a:chOff x="0" y="0"/>
                  <a:chExt cx="1429" cy="1429"/>
                </a:xfrm>
              </p:grpSpPr>
              <p:grpSp>
                <p:nvGrpSpPr>
                  <p:cNvPr id="592" name="Group 34"/>
                  <p:cNvGrpSpPr>
                    <a:grpSpLocks noChangeAspect="1"/>
                  </p:cNvGrpSpPr>
                  <p:nvPr/>
                </p:nvGrpSpPr>
                <p:grpSpPr bwMode="auto">
                  <a:xfrm>
                    <a:off x="686" y="0"/>
                    <a:ext cx="56" cy="1429"/>
                    <a:chOff x="0" y="0"/>
                    <a:chExt cx="56" cy="1429"/>
                  </a:xfrm>
                </p:grpSpPr>
                <p:sp>
                  <p:nvSpPr>
                    <p:cNvPr id="596" name="AutoShape 35"/>
                    <p:cNvSpPr>
                      <a:spLocks noChangeAspect="1" noChangeArrowheads="1"/>
                    </p:cNvSpPr>
                    <p:nvPr/>
                  </p:nvSpPr>
                  <p:spPr bwMode="auto">
                    <a:xfrm>
                      <a:off x="0" y="0"/>
                      <a:ext cx="56" cy="715"/>
                    </a:xfrm>
                    <a:prstGeom prst="triangle">
                      <a:avLst>
                        <a:gd name="adj" fmla="val 50000"/>
                      </a:avLst>
                    </a:prstGeom>
                    <a:solidFill>
                      <a:schemeClr val="bg1">
                        <a:alpha val="18823"/>
                      </a:schemeClr>
                    </a:solidFill>
                    <a:ln w="9525">
                      <a:noFill/>
                      <a:miter lim="800000"/>
                    </a:ln>
                  </p:spPr>
                  <p:txBody>
                    <a:bodyPr wrap="none" anchor="ctr"/>
                    <a:lstStyle/>
                    <a:p>
                      <a:endParaRPr lang="zh-CN" altLang="en-US">
                        <a:latin typeface="Calibri" panose="020F0502020204030204" pitchFamily="34" charset="0"/>
                      </a:endParaRPr>
                    </a:p>
                  </p:txBody>
                </p:sp>
                <p:sp>
                  <p:nvSpPr>
                    <p:cNvPr id="597" name="AutoShape 36"/>
                    <p:cNvSpPr>
                      <a:spLocks noChangeAspect="1" noChangeArrowheads="1"/>
                    </p:cNvSpPr>
                    <p:nvPr/>
                  </p:nvSpPr>
                  <p:spPr bwMode="auto">
                    <a:xfrm flipV="1">
                      <a:off x="0" y="714"/>
                      <a:ext cx="56" cy="715"/>
                    </a:xfrm>
                    <a:prstGeom prst="triangle">
                      <a:avLst>
                        <a:gd name="adj" fmla="val 50000"/>
                      </a:avLst>
                    </a:prstGeom>
                    <a:solidFill>
                      <a:schemeClr val="bg1">
                        <a:alpha val="18823"/>
                      </a:schemeClr>
                    </a:solidFill>
                    <a:ln w="9525">
                      <a:noFill/>
                      <a:miter lim="800000"/>
                    </a:ln>
                  </p:spPr>
                  <p:txBody>
                    <a:bodyPr wrap="none" anchor="ctr"/>
                    <a:lstStyle/>
                    <a:p>
                      <a:endParaRPr lang="zh-CN" altLang="en-US">
                        <a:latin typeface="Calibri" panose="020F0502020204030204" pitchFamily="34" charset="0"/>
                      </a:endParaRPr>
                    </a:p>
                  </p:txBody>
                </p:sp>
              </p:grpSp>
              <p:grpSp>
                <p:nvGrpSpPr>
                  <p:cNvPr id="593" name="Group 37"/>
                  <p:cNvGrpSpPr>
                    <a:grpSpLocks noChangeAspect="1"/>
                  </p:cNvGrpSpPr>
                  <p:nvPr/>
                </p:nvGrpSpPr>
                <p:grpSpPr bwMode="auto">
                  <a:xfrm rot="5400000">
                    <a:off x="687" y="-1"/>
                    <a:ext cx="56" cy="1429"/>
                    <a:chOff x="0" y="0"/>
                    <a:chExt cx="56" cy="1429"/>
                  </a:xfrm>
                </p:grpSpPr>
                <p:sp>
                  <p:nvSpPr>
                    <p:cNvPr id="594" name="AutoShape 38"/>
                    <p:cNvSpPr>
                      <a:spLocks noChangeAspect="1" noChangeArrowheads="1"/>
                    </p:cNvSpPr>
                    <p:nvPr/>
                  </p:nvSpPr>
                  <p:spPr bwMode="auto">
                    <a:xfrm>
                      <a:off x="0" y="0"/>
                      <a:ext cx="56" cy="715"/>
                    </a:xfrm>
                    <a:prstGeom prst="triangle">
                      <a:avLst>
                        <a:gd name="adj" fmla="val 50000"/>
                      </a:avLst>
                    </a:prstGeom>
                    <a:solidFill>
                      <a:schemeClr val="bg1">
                        <a:alpha val="18823"/>
                      </a:schemeClr>
                    </a:solidFill>
                    <a:ln w="9525">
                      <a:noFill/>
                      <a:miter lim="800000"/>
                    </a:ln>
                  </p:spPr>
                  <p:txBody>
                    <a:bodyPr wrap="none" anchor="ctr"/>
                    <a:lstStyle/>
                    <a:p>
                      <a:endParaRPr lang="zh-CN" altLang="en-US">
                        <a:latin typeface="Calibri" panose="020F0502020204030204" pitchFamily="34" charset="0"/>
                      </a:endParaRPr>
                    </a:p>
                  </p:txBody>
                </p:sp>
                <p:sp>
                  <p:nvSpPr>
                    <p:cNvPr id="595" name="AutoShape 39"/>
                    <p:cNvSpPr>
                      <a:spLocks noChangeAspect="1" noChangeArrowheads="1"/>
                    </p:cNvSpPr>
                    <p:nvPr/>
                  </p:nvSpPr>
                  <p:spPr bwMode="auto">
                    <a:xfrm flipV="1">
                      <a:off x="0" y="714"/>
                      <a:ext cx="56" cy="715"/>
                    </a:xfrm>
                    <a:prstGeom prst="triangle">
                      <a:avLst>
                        <a:gd name="adj" fmla="val 50000"/>
                      </a:avLst>
                    </a:prstGeom>
                    <a:solidFill>
                      <a:schemeClr val="bg1">
                        <a:alpha val="18823"/>
                      </a:schemeClr>
                    </a:solidFill>
                    <a:ln w="9525">
                      <a:noFill/>
                      <a:miter lim="800000"/>
                    </a:ln>
                  </p:spPr>
                  <p:txBody>
                    <a:bodyPr wrap="none" anchor="ctr"/>
                    <a:lstStyle/>
                    <a:p>
                      <a:endParaRPr lang="zh-CN" altLang="en-US">
                        <a:latin typeface="Calibri" panose="020F0502020204030204" pitchFamily="34" charset="0"/>
                      </a:endParaRPr>
                    </a:p>
                  </p:txBody>
                </p:sp>
              </p:grpSp>
            </p:grpSp>
          </p:grpSp>
        </p:grpSp>
      </p:grpSp>
      <p:pic>
        <p:nvPicPr>
          <p:cNvPr id="653" name="The Crimson Gump.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180748" y="-68105"/>
            <a:ext cx="609600" cy="60960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airplane"/>
      </p:transition>
    </mc:Choice>
    <mc:Fallback xmlns="">
      <p:transition spd="slow" advTm="0">
        <p:fade/>
      </p:transition>
    </mc:Fallback>
  </mc:AlternateContent>
  <p:timing>
    <p:tnLst>
      <p:par>
        <p:cTn id="1" dur="indefinite" restart="never" nodeType="tmRoot">
          <p:childTnLst>
            <p:audio>
              <p:cMediaNode vol="80000" numSld="999" showWhenStopped="0">
                <p:cTn id="2" fill="hold" display="0">
                  <p:stCondLst>
                    <p:cond delay="indefinite"/>
                  </p:stCondLst>
                  <p:endCondLst>
                    <p:cond evt="onStopAudio" delay="0">
                      <p:tgtEl>
                        <p:sldTgt/>
                      </p:tgtEl>
                    </p:cond>
                  </p:endCondLst>
                </p:cTn>
                <p:tgtEl>
                  <p:spTgt spid="653"/>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点击此处添加标题</a:t>
            </a:r>
          </a:p>
        </p:txBody>
      </p:sp>
      <p:grpSp>
        <p:nvGrpSpPr>
          <p:cNvPr id="3" name="组合 2"/>
          <p:cNvGrpSpPr/>
          <p:nvPr/>
        </p:nvGrpSpPr>
        <p:grpSpPr>
          <a:xfrm>
            <a:off x="4755916" y="1699121"/>
            <a:ext cx="3294347" cy="1872851"/>
            <a:chOff x="4734037" y="2628379"/>
            <a:chExt cx="3294347" cy="1872851"/>
          </a:xfrm>
          <a:solidFill>
            <a:schemeClr val="accent3"/>
          </a:solidFill>
        </p:grpSpPr>
        <p:sp>
          <p:nvSpPr>
            <p:cNvPr id="4" name="AutoShape 3"/>
            <p:cNvSpPr>
              <a:spLocks noChangeArrowheads="1"/>
            </p:cNvSpPr>
            <p:nvPr/>
          </p:nvSpPr>
          <p:spPr bwMode="gray">
            <a:xfrm>
              <a:off x="4734037" y="2628379"/>
              <a:ext cx="3294347" cy="1872851"/>
            </a:xfrm>
            <a:prstGeom prst="rightArrow">
              <a:avLst>
                <a:gd name="adj1" fmla="val 64000"/>
                <a:gd name="adj2" fmla="val 37599"/>
              </a:avLst>
            </a:prstGeom>
            <a:solidFill>
              <a:srgbClr val="FF9900"/>
            </a:solidFill>
            <a:ln w="25400" algn="ctr">
              <a:noFill/>
              <a:miter lim="800000"/>
            </a:ln>
          </p:spPr>
          <p:txBody>
            <a:bodyPr lIns="45720" tIns="44450" rIns="45720" bIns="44450" anchor="ctr" anchorCtr="1"/>
            <a:lstStyle/>
            <a:p>
              <a:pPr marL="0" marR="0" lvl="0" indent="0" defTabSz="914400" eaLnBrk="1" fontAlgn="auto" latinLnBrk="0" hangingPunct="1">
                <a:lnSpc>
                  <a:spcPct val="100000"/>
                </a:lnSpc>
                <a:spcBef>
                  <a:spcPts val="0"/>
                </a:spcBef>
                <a:spcAft>
                  <a:spcPts val="0"/>
                </a:spcAft>
                <a:buClrTx/>
                <a:buSzTx/>
                <a:buFontTx/>
                <a:buNone/>
                <a:defRPr/>
              </a:pPr>
              <a:endParaRPr kumimoji="0" lang="zh-TW" altLang="en-US" sz="1800" b="0" i="0" u="none" strike="noStrike" kern="0" cap="none" spc="0" normalizeH="0" baseline="0" noProof="0">
                <a:ln>
                  <a:noFill/>
                </a:ln>
                <a:solidFill>
                  <a:sysClr val="windowText" lastClr="000000"/>
                </a:solidFill>
                <a:effectLst/>
                <a:uLnTx/>
                <a:uFillTx/>
              </a:endParaRPr>
            </a:p>
          </p:txBody>
        </p:sp>
        <p:sp>
          <p:nvSpPr>
            <p:cNvPr id="5" name="TextBox 11"/>
            <p:cNvSpPr txBox="1">
              <a:spLocks noChangeArrowheads="1"/>
            </p:cNvSpPr>
            <p:nvPr/>
          </p:nvSpPr>
          <p:spPr bwMode="auto">
            <a:xfrm flipH="1">
              <a:off x="5699417" y="3356992"/>
              <a:ext cx="1752902" cy="400110"/>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000" b="1" kern="0" dirty="0">
                  <a:solidFill>
                    <a:schemeClr val="bg1"/>
                  </a:solidFill>
                  <a:latin typeface="微软雅黑" panose="020B0503020204020204" pitchFamily="34" charset="-122"/>
                  <a:ea typeface="微软雅黑" panose="020B0503020204020204" pitchFamily="34" charset="-122"/>
                </a:rPr>
                <a:t>点击添加标题    </a:t>
              </a:r>
              <a:endParaRPr lang="en-US" altLang="zh-CN" sz="2000" b="1" kern="0" dirty="0">
                <a:solidFill>
                  <a:schemeClr val="bg1"/>
                </a:solidFill>
                <a:latin typeface="微软雅黑" panose="020B0503020204020204" pitchFamily="34" charset="-122"/>
                <a:ea typeface="微软雅黑" panose="020B0503020204020204" pitchFamily="34" charset="-122"/>
              </a:endParaRPr>
            </a:p>
          </p:txBody>
        </p:sp>
      </p:grpSp>
      <p:sp>
        <p:nvSpPr>
          <p:cNvPr id="6" name="AutoShape 5"/>
          <p:cNvSpPr>
            <a:spLocks noChangeArrowheads="1"/>
          </p:cNvSpPr>
          <p:nvPr/>
        </p:nvSpPr>
        <p:spPr bwMode="auto">
          <a:xfrm>
            <a:off x="4757405" y="2043144"/>
            <a:ext cx="963892" cy="662685"/>
          </a:xfrm>
          <a:custGeom>
            <a:avLst/>
            <a:gdLst>
              <a:gd name="connsiteX0" fmla="*/ 0 w 959131"/>
              <a:gd name="connsiteY0" fmla="*/ 641255 h 641255"/>
              <a:gd name="connsiteX1" fmla="*/ 0 w 959131"/>
              <a:gd name="connsiteY1" fmla="*/ 0 h 641255"/>
              <a:gd name="connsiteX2" fmla="*/ 959131 w 959131"/>
              <a:gd name="connsiteY2" fmla="*/ 641255 h 641255"/>
              <a:gd name="connsiteX3" fmla="*/ 0 w 959131"/>
              <a:gd name="connsiteY3" fmla="*/ 641255 h 641255"/>
              <a:gd name="connsiteX0-1" fmla="*/ 0 w 963893"/>
              <a:gd name="connsiteY0-2" fmla="*/ 641255 h 655542"/>
              <a:gd name="connsiteX1-3" fmla="*/ 0 w 963893"/>
              <a:gd name="connsiteY1-4" fmla="*/ 0 h 655542"/>
              <a:gd name="connsiteX2-5" fmla="*/ 963893 w 963893"/>
              <a:gd name="connsiteY2-6" fmla="*/ 655542 h 655542"/>
              <a:gd name="connsiteX3-7" fmla="*/ 0 w 963893"/>
              <a:gd name="connsiteY3-8" fmla="*/ 641255 h 655542"/>
              <a:gd name="connsiteX0-9" fmla="*/ 0 w 963893"/>
              <a:gd name="connsiteY0-10" fmla="*/ 660305 h 660305"/>
              <a:gd name="connsiteX1-11" fmla="*/ 0 w 963893"/>
              <a:gd name="connsiteY1-12" fmla="*/ 0 h 660305"/>
              <a:gd name="connsiteX2-13" fmla="*/ 963893 w 963893"/>
              <a:gd name="connsiteY2-14" fmla="*/ 655542 h 660305"/>
              <a:gd name="connsiteX3-15" fmla="*/ 0 w 963893"/>
              <a:gd name="connsiteY3-16" fmla="*/ 660305 h 660305"/>
              <a:gd name="connsiteX0-17" fmla="*/ 0 w 966274"/>
              <a:gd name="connsiteY0-18" fmla="*/ 660305 h 660305"/>
              <a:gd name="connsiteX1-19" fmla="*/ 0 w 966274"/>
              <a:gd name="connsiteY1-20" fmla="*/ 0 h 660305"/>
              <a:gd name="connsiteX2-21" fmla="*/ 966274 w 966274"/>
              <a:gd name="connsiteY2-22" fmla="*/ 657923 h 660305"/>
              <a:gd name="connsiteX3-23" fmla="*/ 0 w 966274"/>
              <a:gd name="connsiteY3-24" fmla="*/ 660305 h 660305"/>
              <a:gd name="connsiteX0-25" fmla="*/ 0 w 959130"/>
              <a:gd name="connsiteY0-26" fmla="*/ 660305 h 660305"/>
              <a:gd name="connsiteX1-27" fmla="*/ 0 w 959130"/>
              <a:gd name="connsiteY1-28" fmla="*/ 0 h 660305"/>
              <a:gd name="connsiteX2-29" fmla="*/ 959130 w 959130"/>
              <a:gd name="connsiteY2-30" fmla="*/ 657923 h 660305"/>
              <a:gd name="connsiteX3-31" fmla="*/ 0 w 959130"/>
              <a:gd name="connsiteY3-32" fmla="*/ 660305 h 660305"/>
              <a:gd name="connsiteX0-33" fmla="*/ 0 w 963892"/>
              <a:gd name="connsiteY0-34" fmla="*/ 660305 h 662685"/>
              <a:gd name="connsiteX1-35" fmla="*/ 0 w 963892"/>
              <a:gd name="connsiteY1-36" fmla="*/ 0 h 662685"/>
              <a:gd name="connsiteX2-37" fmla="*/ 963892 w 963892"/>
              <a:gd name="connsiteY2-38" fmla="*/ 662685 h 662685"/>
              <a:gd name="connsiteX3-39" fmla="*/ 0 w 963892"/>
              <a:gd name="connsiteY3-40" fmla="*/ 660305 h 662685"/>
            </a:gdLst>
            <a:ahLst/>
            <a:cxnLst>
              <a:cxn ang="0">
                <a:pos x="connsiteX0-1" y="connsiteY0-2"/>
              </a:cxn>
              <a:cxn ang="0">
                <a:pos x="connsiteX1-3" y="connsiteY1-4"/>
              </a:cxn>
              <a:cxn ang="0">
                <a:pos x="connsiteX2-5" y="connsiteY2-6"/>
              </a:cxn>
              <a:cxn ang="0">
                <a:pos x="connsiteX3-7" y="connsiteY3-8"/>
              </a:cxn>
            </a:cxnLst>
            <a:rect l="l" t="t" r="r" b="b"/>
            <a:pathLst>
              <a:path w="963892" h="662685">
                <a:moveTo>
                  <a:pt x="0" y="660305"/>
                </a:moveTo>
                <a:lnTo>
                  <a:pt x="0" y="0"/>
                </a:lnTo>
                <a:lnTo>
                  <a:pt x="963892" y="662685"/>
                </a:lnTo>
                <a:lnTo>
                  <a:pt x="0" y="660305"/>
                </a:lnTo>
                <a:close/>
              </a:path>
            </a:pathLst>
          </a:custGeom>
          <a:solidFill>
            <a:srgbClr val="FF9900"/>
          </a:solidFill>
          <a:ln>
            <a:noFill/>
          </a:ln>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TW" altLang="en-US" sz="1800" b="0" i="0" u="none" strike="noStrike" kern="0" cap="none" spc="0" normalizeH="0" baseline="0" noProof="0">
              <a:ln>
                <a:noFill/>
              </a:ln>
              <a:solidFill>
                <a:sysClr val="windowText" lastClr="000000"/>
              </a:solidFill>
              <a:effectLst/>
              <a:uLnTx/>
              <a:uFillTx/>
            </a:endParaRPr>
          </a:p>
        </p:txBody>
      </p:sp>
      <p:grpSp>
        <p:nvGrpSpPr>
          <p:cNvPr id="7" name="组合 6"/>
          <p:cNvGrpSpPr/>
          <p:nvPr/>
        </p:nvGrpSpPr>
        <p:grpSpPr>
          <a:xfrm>
            <a:off x="2851415" y="2705039"/>
            <a:ext cx="2865008" cy="1133894"/>
            <a:chOff x="2829536" y="3634297"/>
            <a:chExt cx="2865008" cy="1133894"/>
          </a:xfrm>
          <a:solidFill>
            <a:srgbClr val="FF6E00"/>
          </a:solidFill>
        </p:grpSpPr>
        <p:sp>
          <p:nvSpPr>
            <p:cNvPr id="8" name="Rectangle 4"/>
            <p:cNvSpPr>
              <a:spLocks noChangeArrowheads="1"/>
            </p:cNvSpPr>
            <p:nvPr/>
          </p:nvSpPr>
          <p:spPr bwMode="gray">
            <a:xfrm>
              <a:off x="2829536" y="3634297"/>
              <a:ext cx="2865008" cy="1133894"/>
            </a:xfrm>
            <a:prstGeom prst="rect">
              <a:avLst/>
            </a:prstGeom>
            <a:grpFill/>
            <a:ln w="25400" algn="ctr">
              <a:noFill/>
              <a:miter lim="800000"/>
            </a:ln>
          </p:spPr>
          <p:txBody>
            <a:bodyPr lIns="45720" tIns="44450" rIns="45720" bIns="44450" anchor="ctr" anchorCtr="1"/>
            <a:lstStyle/>
            <a:p>
              <a:pPr marL="0" marR="0" lvl="0" indent="0" defTabSz="914400" eaLnBrk="1" fontAlgn="auto" latinLnBrk="0" hangingPunct="1">
                <a:lnSpc>
                  <a:spcPct val="100000"/>
                </a:lnSpc>
                <a:spcBef>
                  <a:spcPts val="0"/>
                </a:spcBef>
                <a:spcAft>
                  <a:spcPts val="0"/>
                </a:spcAft>
                <a:buClrTx/>
                <a:buSzTx/>
                <a:buFontTx/>
                <a:buNone/>
                <a:defRPr/>
              </a:pPr>
              <a:endParaRPr kumimoji="0" lang="zh-TW" altLang="en-US" sz="1800" b="0" i="0" u="none" strike="noStrike" kern="0" cap="none" spc="0" normalizeH="0" baseline="0" noProof="0">
                <a:ln>
                  <a:noFill/>
                </a:ln>
                <a:solidFill>
                  <a:sysClr val="windowText" lastClr="000000"/>
                </a:solidFill>
                <a:effectLst/>
                <a:uLnTx/>
                <a:uFillTx/>
              </a:endParaRPr>
            </a:p>
          </p:txBody>
        </p:sp>
        <p:sp>
          <p:nvSpPr>
            <p:cNvPr id="9" name="TextBox 11"/>
            <p:cNvSpPr txBox="1">
              <a:spLocks noChangeArrowheads="1"/>
            </p:cNvSpPr>
            <p:nvPr/>
          </p:nvSpPr>
          <p:spPr bwMode="auto">
            <a:xfrm flipH="1">
              <a:off x="3695549" y="3974399"/>
              <a:ext cx="1752902" cy="400110"/>
            </a:xfrm>
            <a:prstGeom prst="rect">
              <a:avLst/>
            </a:prstGeom>
            <a:grp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000" b="1" kern="0" dirty="0">
                  <a:solidFill>
                    <a:schemeClr val="bg1"/>
                  </a:solidFill>
                  <a:latin typeface="微软雅黑" panose="020B0503020204020204" pitchFamily="34" charset="-122"/>
                  <a:ea typeface="微软雅黑" panose="020B0503020204020204" pitchFamily="34" charset="-122"/>
                </a:rPr>
                <a:t>点击添加标题    </a:t>
              </a:r>
              <a:endParaRPr lang="en-US" altLang="zh-CN" sz="2000" b="1" kern="0" dirty="0">
                <a:solidFill>
                  <a:schemeClr val="bg1"/>
                </a:solidFill>
                <a:latin typeface="微软雅黑" panose="020B0503020204020204" pitchFamily="34" charset="-122"/>
                <a:ea typeface="微软雅黑" panose="020B0503020204020204" pitchFamily="34" charset="-122"/>
              </a:endParaRPr>
            </a:p>
          </p:txBody>
        </p:sp>
      </p:grpSp>
      <p:sp>
        <p:nvSpPr>
          <p:cNvPr id="10" name="AutoShape 8"/>
          <p:cNvSpPr>
            <a:spLocks noChangeArrowheads="1"/>
          </p:cNvSpPr>
          <p:nvPr/>
        </p:nvSpPr>
        <p:spPr bwMode="auto">
          <a:xfrm>
            <a:off x="2851414" y="2705829"/>
            <a:ext cx="778871" cy="695135"/>
          </a:xfrm>
          <a:custGeom>
            <a:avLst/>
            <a:gdLst>
              <a:gd name="connsiteX0" fmla="*/ 0 w 820146"/>
              <a:gd name="connsiteY0" fmla="*/ 697675 h 697675"/>
              <a:gd name="connsiteX1" fmla="*/ 0 w 820146"/>
              <a:gd name="connsiteY1" fmla="*/ 0 h 697675"/>
              <a:gd name="connsiteX2" fmla="*/ 820146 w 820146"/>
              <a:gd name="connsiteY2" fmla="*/ 697675 h 697675"/>
              <a:gd name="connsiteX3" fmla="*/ 0 w 820146"/>
              <a:gd name="connsiteY3" fmla="*/ 697675 h 697675"/>
              <a:gd name="connsiteX0-1" fmla="*/ 0 w 778871"/>
              <a:gd name="connsiteY0-2" fmla="*/ 697675 h 697675"/>
              <a:gd name="connsiteX1-3" fmla="*/ 0 w 778871"/>
              <a:gd name="connsiteY1-4" fmla="*/ 0 h 697675"/>
              <a:gd name="connsiteX2-5" fmla="*/ 778871 w 778871"/>
              <a:gd name="connsiteY2-6" fmla="*/ 678625 h 697675"/>
              <a:gd name="connsiteX3-7" fmla="*/ 0 w 778871"/>
              <a:gd name="connsiteY3-8" fmla="*/ 697675 h 697675"/>
              <a:gd name="connsiteX0-9" fmla="*/ 0 w 778871"/>
              <a:gd name="connsiteY0-10" fmla="*/ 672275 h 678625"/>
              <a:gd name="connsiteX1-11" fmla="*/ 0 w 778871"/>
              <a:gd name="connsiteY1-12" fmla="*/ 0 h 678625"/>
              <a:gd name="connsiteX2-13" fmla="*/ 778871 w 778871"/>
              <a:gd name="connsiteY2-14" fmla="*/ 678625 h 678625"/>
              <a:gd name="connsiteX3-15" fmla="*/ 0 w 778871"/>
              <a:gd name="connsiteY3-16" fmla="*/ 672275 h 678625"/>
              <a:gd name="connsiteX0-17" fmla="*/ 0 w 778871"/>
              <a:gd name="connsiteY0-18" fmla="*/ 672275 h 678625"/>
              <a:gd name="connsiteX1-19" fmla="*/ 0 w 778871"/>
              <a:gd name="connsiteY1-20" fmla="*/ 0 h 678625"/>
              <a:gd name="connsiteX2-21" fmla="*/ 778871 w 778871"/>
              <a:gd name="connsiteY2-22" fmla="*/ 678625 h 678625"/>
              <a:gd name="connsiteX3-23" fmla="*/ 0 w 778871"/>
              <a:gd name="connsiteY3-24" fmla="*/ 672275 h 678625"/>
              <a:gd name="connsiteX0-25" fmla="*/ 0 w 778871"/>
              <a:gd name="connsiteY0-26" fmla="*/ 695135 h 695135"/>
              <a:gd name="connsiteX1-27" fmla="*/ 0 w 778871"/>
              <a:gd name="connsiteY1-28" fmla="*/ 0 h 695135"/>
              <a:gd name="connsiteX2-29" fmla="*/ 778871 w 778871"/>
              <a:gd name="connsiteY2-30" fmla="*/ 678625 h 695135"/>
              <a:gd name="connsiteX3-31" fmla="*/ 0 w 778871"/>
              <a:gd name="connsiteY3-32" fmla="*/ 695135 h 695135"/>
            </a:gdLst>
            <a:ahLst/>
            <a:cxnLst>
              <a:cxn ang="0">
                <a:pos x="connsiteX0-1" y="connsiteY0-2"/>
              </a:cxn>
              <a:cxn ang="0">
                <a:pos x="connsiteX1-3" y="connsiteY1-4"/>
              </a:cxn>
              <a:cxn ang="0">
                <a:pos x="connsiteX2-5" y="connsiteY2-6"/>
              </a:cxn>
              <a:cxn ang="0">
                <a:pos x="connsiteX3-7" y="connsiteY3-8"/>
              </a:cxn>
            </a:cxnLst>
            <a:rect l="l" t="t" r="r" b="b"/>
            <a:pathLst>
              <a:path w="778871" h="695135">
                <a:moveTo>
                  <a:pt x="0" y="695135"/>
                </a:moveTo>
                <a:lnTo>
                  <a:pt x="0" y="0"/>
                </a:lnTo>
                <a:lnTo>
                  <a:pt x="778871" y="678625"/>
                </a:lnTo>
                <a:lnTo>
                  <a:pt x="0" y="695135"/>
                </a:lnTo>
                <a:close/>
              </a:path>
            </a:pathLst>
          </a:custGeom>
          <a:solidFill>
            <a:srgbClr val="DE0000"/>
          </a:solidFill>
          <a:ln>
            <a:noFill/>
          </a:ln>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TW" altLang="en-US" sz="1800" b="0" i="0" u="none" strike="noStrike" kern="0" cap="none" spc="0" normalizeH="0" baseline="0" noProof="0">
              <a:ln>
                <a:noFill/>
              </a:ln>
              <a:solidFill>
                <a:sysClr val="windowText" lastClr="000000"/>
              </a:solidFill>
              <a:effectLst/>
              <a:uLnTx/>
              <a:uFillTx/>
            </a:endParaRPr>
          </a:p>
        </p:txBody>
      </p:sp>
      <p:grpSp>
        <p:nvGrpSpPr>
          <p:cNvPr id="11" name="组合 10"/>
          <p:cNvGrpSpPr/>
          <p:nvPr/>
        </p:nvGrpSpPr>
        <p:grpSpPr>
          <a:xfrm>
            <a:off x="1142318" y="3380696"/>
            <a:ext cx="2479705" cy="1135270"/>
            <a:chOff x="1120439" y="4309954"/>
            <a:chExt cx="2479705" cy="1135270"/>
          </a:xfrm>
          <a:solidFill>
            <a:schemeClr val="accent1"/>
          </a:solidFill>
        </p:grpSpPr>
        <p:sp>
          <p:nvSpPr>
            <p:cNvPr id="12" name="Rectangle 6"/>
            <p:cNvSpPr>
              <a:spLocks noChangeArrowheads="1"/>
            </p:cNvSpPr>
            <p:nvPr/>
          </p:nvSpPr>
          <p:spPr bwMode="gray">
            <a:xfrm>
              <a:off x="1120439" y="4309954"/>
              <a:ext cx="2479705" cy="1135270"/>
            </a:xfrm>
            <a:prstGeom prst="rect">
              <a:avLst/>
            </a:prstGeom>
            <a:solidFill>
              <a:srgbClr val="C80000"/>
            </a:solidFill>
            <a:ln w="25400" algn="ctr">
              <a:noFill/>
              <a:miter lim="800000"/>
            </a:ln>
          </p:spPr>
          <p:txBody>
            <a:bodyPr lIns="45720" tIns="44450" rIns="45720" bIns="44450" anchor="ctr" anchorCtr="1"/>
            <a:lstStyle/>
            <a:p>
              <a:pPr marL="0" marR="0" lvl="0" indent="0" defTabSz="914400" eaLnBrk="1" fontAlgn="auto" latinLnBrk="0" hangingPunct="1">
                <a:lnSpc>
                  <a:spcPct val="100000"/>
                </a:lnSpc>
                <a:spcBef>
                  <a:spcPts val="0"/>
                </a:spcBef>
                <a:spcAft>
                  <a:spcPts val="0"/>
                </a:spcAft>
                <a:buClrTx/>
                <a:buSzTx/>
                <a:buFontTx/>
                <a:buNone/>
                <a:defRPr/>
              </a:pPr>
              <a:endParaRPr kumimoji="0" lang="zh-TW" altLang="en-US" sz="1800" b="0" i="0" u="none" strike="noStrike" kern="0" cap="none" spc="0" normalizeH="0" baseline="0" noProof="0">
                <a:ln>
                  <a:noFill/>
                </a:ln>
                <a:solidFill>
                  <a:sysClr val="windowText" lastClr="000000"/>
                </a:solidFill>
                <a:effectLst/>
                <a:uLnTx/>
                <a:uFillTx/>
              </a:endParaRPr>
            </a:p>
          </p:txBody>
        </p:sp>
        <p:sp>
          <p:nvSpPr>
            <p:cNvPr id="13" name="TextBox 11"/>
            <p:cNvSpPr txBox="1">
              <a:spLocks noChangeArrowheads="1"/>
            </p:cNvSpPr>
            <p:nvPr/>
          </p:nvSpPr>
          <p:spPr bwMode="auto">
            <a:xfrm flipH="1">
              <a:off x="1490153" y="4677534"/>
              <a:ext cx="1752902" cy="400110"/>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000" b="1" kern="0" dirty="0">
                  <a:solidFill>
                    <a:schemeClr val="bg1"/>
                  </a:solidFill>
                  <a:latin typeface="微软雅黑" panose="020B0503020204020204" pitchFamily="34" charset="-122"/>
                  <a:ea typeface="微软雅黑" panose="020B0503020204020204" pitchFamily="34" charset="-122"/>
                </a:rPr>
                <a:t>点击添加标题    </a:t>
              </a:r>
              <a:endParaRPr lang="en-US" altLang="zh-CN" sz="2000" b="1" kern="0" dirty="0">
                <a:solidFill>
                  <a:schemeClr val="bg1"/>
                </a:solidFill>
                <a:latin typeface="微软雅黑" panose="020B0503020204020204" pitchFamily="34" charset="-122"/>
                <a:ea typeface="微软雅黑" panose="020B0503020204020204" pitchFamily="34" charset="-122"/>
              </a:endParaRPr>
            </a:p>
          </p:txBody>
        </p:sp>
      </p:grpSp>
      <p:sp>
        <p:nvSpPr>
          <p:cNvPr id="14" name="Text Box 40"/>
          <p:cNvSpPr txBox="1">
            <a:spLocks noChangeArrowheads="1"/>
          </p:cNvSpPr>
          <p:nvPr/>
        </p:nvSpPr>
        <p:spPr bwMode="gray">
          <a:xfrm>
            <a:off x="956624" y="1601292"/>
            <a:ext cx="3255336" cy="867930"/>
          </a:xfrm>
          <a:prstGeom prst="rect">
            <a:avLst/>
          </a:prstGeom>
          <a:noFill/>
          <a:ln w="9525">
            <a:noFill/>
            <a:miter lim="800000"/>
          </a:ln>
        </p:spPr>
        <p:txBody>
          <a:bodyPr wrap="square">
            <a:spAutoFit/>
          </a:bodyPr>
          <a:lstStyle/>
          <a:p>
            <a:pPr lvl="0">
              <a:lnSpc>
                <a:spcPct val="120000"/>
              </a:lnSpc>
              <a:defRPr/>
            </a:pPr>
            <a:r>
              <a:rPr lang="zh-CN" altLang="en-US" sz="1400" kern="0" dirty="0">
                <a:gradFill>
                  <a:gsLst>
                    <a:gs pos="0">
                      <a:srgbClr val="FBD04E">
                        <a:lumMod val="95000"/>
                      </a:srgbClr>
                    </a:gs>
                    <a:gs pos="51000">
                      <a:srgbClr val="B87600">
                        <a:lumMod val="98000"/>
                        <a:lumOff val="2000"/>
                      </a:srgbClr>
                    </a:gs>
                    <a:gs pos="78000">
                      <a:srgbClr val="F4CF68">
                        <a:lumMod val="100000"/>
                      </a:srgbClr>
                    </a:gs>
                    <a:gs pos="28000">
                      <a:srgbClr val="F4CF68">
                        <a:lumMod val="100000"/>
                      </a:srgbClr>
                    </a:gs>
                    <a:gs pos="100000">
                      <a:srgbClr val="FBD04E">
                        <a:lumMod val="100000"/>
                      </a:srgbClr>
                    </a:gs>
                  </a:gsLst>
                  <a:lin ang="2700000" scaled="1"/>
                </a:gradFill>
                <a:latin typeface="微软雅黑" panose="020B0503020204020204" pitchFamily="34" charset="-122"/>
                <a:ea typeface="微软雅黑" panose="020B0503020204020204" pitchFamily="34" charset="-122"/>
              </a:rPr>
              <a:t>单击此处输入文字单击此处输入文字</a:t>
            </a:r>
          </a:p>
          <a:p>
            <a:pPr lvl="0">
              <a:lnSpc>
                <a:spcPct val="120000"/>
              </a:lnSpc>
              <a:defRPr/>
            </a:pPr>
            <a:r>
              <a:rPr lang="zh-CN" altLang="en-US" sz="1400" kern="0" dirty="0">
                <a:gradFill>
                  <a:gsLst>
                    <a:gs pos="0">
                      <a:srgbClr val="FBD04E">
                        <a:lumMod val="95000"/>
                      </a:srgbClr>
                    </a:gs>
                    <a:gs pos="51000">
                      <a:srgbClr val="B87600">
                        <a:lumMod val="98000"/>
                        <a:lumOff val="2000"/>
                      </a:srgbClr>
                    </a:gs>
                    <a:gs pos="78000">
                      <a:srgbClr val="F4CF68">
                        <a:lumMod val="100000"/>
                      </a:srgbClr>
                    </a:gs>
                    <a:gs pos="28000">
                      <a:srgbClr val="F4CF68">
                        <a:lumMod val="100000"/>
                      </a:srgbClr>
                    </a:gs>
                    <a:gs pos="100000">
                      <a:srgbClr val="FBD04E">
                        <a:lumMod val="100000"/>
                      </a:srgbClr>
                    </a:gs>
                  </a:gsLst>
                  <a:lin ang="2700000" scaled="1"/>
                </a:gradFill>
                <a:latin typeface="微软雅黑" panose="020B0503020204020204" pitchFamily="34" charset="-122"/>
                <a:ea typeface="微软雅黑" panose="020B0503020204020204" pitchFamily="34" charset="-122"/>
              </a:rPr>
              <a:t>单击此处输入文字单击此处输入文字</a:t>
            </a:r>
          </a:p>
          <a:p>
            <a:pPr lvl="0">
              <a:lnSpc>
                <a:spcPct val="120000"/>
              </a:lnSpc>
              <a:defRPr/>
            </a:pPr>
            <a:endParaRPr lang="zh-CN" altLang="en-US" sz="1400" kern="0" dirty="0">
              <a:gradFill>
                <a:gsLst>
                  <a:gs pos="0">
                    <a:srgbClr val="FBD04E">
                      <a:lumMod val="95000"/>
                    </a:srgbClr>
                  </a:gs>
                  <a:gs pos="51000">
                    <a:srgbClr val="B87600">
                      <a:lumMod val="98000"/>
                      <a:lumOff val="2000"/>
                    </a:srgbClr>
                  </a:gs>
                  <a:gs pos="78000">
                    <a:srgbClr val="F4CF68">
                      <a:lumMod val="100000"/>
                    </a:srgbClr>
                  </a:gs>
                  <a:gs pos="28000">
                    <a:srgbClr val="F4CF68">
                      <a:lumMod val="100000"/>
                    </a:srgbClr>
                  </a:gs>
                  <a:gs pos="100000">
                    <a:srgbClr val="FBD04E">
                      <a:lumMod val="100000"/>
                    </a:srgbClr>
                  </a:gs>
                </a:gsLst>
                <a:lin ang="2700000" scaled="1"/>
              </a:gradFill>
              <a:latin typeface="微软雅黑" panose="020B0503020204020204" pitchFamily="34" charset="-122"/>
              <a:ea typeface="微软雅黑" panose="020B0503020204020204" pitchFamily="34" charset="-122"/>
            </a:endParaRPr>
          </a:p>
        </p:txBody>
      </p:sp>
      <p:sp>
        <p:nvSpPr>
          <p:cNvPr id="15" name="Rectangle 11"/>
          <p:cNvSpPr>
            <a:spLocks noChangeArrowheads="1"/>
          </p:cNvSpPr>
          <p:nvPr/>
        </p:nvSpPr>
        <p:spPr bwMode="gray">
          <a:xfrm>
            <a:off x="1030644" y="1224422"/>
            <a:ext cx="2500330" cy="358775"/>
          </a:xfrm>
          <a:prstGeom prst="rect">
            <a:avLst/>
          </a:prstGeom>
          <a:noFill/>
          <a:ln>
            <a:noFill/>
          </a:ln>
        </p:spPr>
        <p:txBody>
          <a:bodyPr lIns="0" tIns="0" rIns="0" bIns="0" anchor="ctr"/>
          <a:lstStyle/>
          <a:p>
            <a:pPr lvl="0">
              <a:lnSpc>
                <a:spcPct val="120000"/>
              </a:lnSpc>
              <a:defRPr/>
            </a:pPr>
            <a:r>
              <a:rPr lang="zh-CN" altLang="en-US" sz="2000" b="1" kern="0" dirty="0">
                <a:gradFill>
                  <a:gsLst>
                    <a:gs pos="0">
                      <a:srgbClr val="FBD04E">
                        <a:lumMod val="95000"/>
                      </a:srgbClr>
                    </a:gs>
                    <a:gs pos="51000">
                      <a:srgbClr val="B87600">
                        <a:lumMod val="98000"/>
                        <a:lumOff val="2000"/>
                      </a:srgbClr>
                    </a:gs>
                    <a:gs pos="78000">
                      <a:srgbClr val="F4CF68">
                        <a:lumMod val="100000"/>
                      </a:srgbClr>
                    </a:gs>
                    <a:gs pos="28000">
                      <a:srgbClr val="F4CF68">
                        <a:lumMod val="100000"/>
                      </a:srgbClr>
                    </a:gs>
                    <a:gs pos="100000">
                      <a:srgbClr val="FBD04E">
                        <a:lumMod val="100000"/>
                      </a:srgbClr>
                    </a:gs>
                  </a:gsLst>
                  <a:lin ang="2700000" scaled="1"/>
                </a:gradFill>
                <a:latin typeface="微软雅黑" panose="020B0503020204020204" pitchFamily="34" charset="-122"/>
                <a:ea typeface="微软雅黑" panose="020B0503020204020204" pitchFamily="34" charset="-122"/>
              </a:rPr>
              <a:t>单击此处输入小标题</a:t>
            </a:r>
          </a:p>
        </p:txBody>
      </p:sp>
    </p:spTree>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300"/>
                                        <p:tgtEl>
                                          <p:spTgt spid="1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300"/>
                                        <p:tgtEl>
                                          <p:spTgt spid="10"/>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300"/>
                                        <p:tgtEl>
                                          <p:spTgt spid="7"/>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300"/>
                                        <p:tgtEl>
                                          <p:spTgt spid="6"/>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300"/>
                                        <p:tgtEl>
                                          <p:spTgt spid="3"/>
                                        </p:tgtEl>
                                      </p:cBhvr>
                                    </p:animEffect>
                                  </p:childTnLst>
                                </p:cTn>
                              </p:par>
                            </p:childTnLst>
                          </p:cTn>
                        </p:par>
                        <p:par>
                          <p:cTn id="24" fill="hold">
                            <p:stCondLst>
                              <p:cond delay="2500"/>
                            </p:stCondLst>
                            <p:childTnLst>
                              <p:par>
                                <p:cTn id="25" presetID="41" presetClass="entr" presetSubtype="0" fill="hold" grpId="0" nodeType="afterEffect">
                                  <p:stCondLst>
                                    <p:cond delay="0"/>
                                  </p:stCondLst>
                                  <p:iterate type="lt">
                                    <p:tmPct val="10000"/>
                                  </p:iterate>
                                  <p:childTnLst>
                                    <p:set>
                                      <p:cBhvr>
                                        <p:cTn id="26" dur="1" fill="hold">
                                          <p:stCondLst>
                                            <p:cond delay="0"/>
                                          </p:stCondLst>
                                        </p:cTn>
                                        <p:tgtEl>
                                          <p:spTgt spid="15"/>
                                        </p:tgtEl>
                                        <p:attrNameLst>
                                          <p:attrName>style.visibility</p:attrName>
                                        </p:attrNameLst>
                                      </p:cBhvr>
                                      <p:to>
                                        <p:strVal val="visible"/>
                                      </p:to>
                                    </p:set>
                                    <p:anim calcmode="lin" valueType="num">
                                      <p:cBhvr>
                                        <p:cTn id="27"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28" dur="500" fill="hold"/>
                                        <p:tgtEl>
                                          <p:spTgt spid="15"/>
                                        </p:tgtEl>
                                        <p:attrNameLst>
                                          <p:attrName>ppt_y</p:attrName>
                                        </p:attrNameLst>
                                      </p:cBhvr>
                                      <p:tavLst>
                                        <p:tav tm="0">
                                          <p:val>
                                            <p:strVal val="#ppt_y"/>
                                          </p:val>
                                        </p:tav>
                                        <p:tav tm="100000">
                                          <p:val>
                                            <p:strVal val="#ppt_y"/>
                                          </p:val>
                                        </p:tav>
                                      </p:tavLst>
                                    </p:anim>
                                    <p:anim calcmode="lin" valueType="num">
                                      <p:cBhvr>
                                        <p:cTn id="29"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30"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31" dur="500" tmFilter="0,0; .5, 1; 1, 1"/>
                                        <p:tgtEl>
                                          <p:spTgt spid="15"/>
                                        </p:tgtEl>
                                      </p:cBhvr>
                                    </p:animEffect>
                                  </p:childTnLst>
                                </p:cTn>
                              </p:par>
                            </p:childTnLst>
                          </p:cTn>
                        </p:par>
                        <p:par>
                          <p:cTn id="32" fill="hold">
                            <p:stCondLst>
                              <p:cond delay="2399"/>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750"/>
                                        <p:tgtEl>
                                          <p:spTgt spid="14"/>
                                        </p:tgtEl>
                                      </p:cBhvr>
                                    </p:animEffect>
                                    <p:anim calcmode="lin" valueType="num">
                                      <p:cBhvr>
                                        <p:cTn id="36" dur="750" fill="hold"/>
                                        <p:tgtEl>
                                          <p:spTgt spid="14"/>
                                        </p:tgtEl>
                                        <p:attrNameLst>
                                          <p:attrName>ppt_x</p:attrName>
                                        </p:attrNameLst>
                                      </p:cBhvr>
                                      <p:tavLst>
                                        <p:tav tm="0">
                                          <p:val>
                                            <p:strVal val="#ppt_x"/>
                                          </p:val>
                                        </p:tav>
                                        <p:tav tm="100000">
                                          <p:val>
                                            <p:strVal val="#ppt_x"/>
                                          </p:val>
                                        </p:tav>
                                      </p:tavLst>
                                    </p:anim>
                                    <p:anim calcmode="lin" valueType="num">
                                      <p:cBhvr>
                                        <p:cTn id="37" dur="75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4"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点击此处添加标题</a:t>
            </a:r>
          </a:p>
        </p:txBody>
      </p:sp>
      <p:sp>
        <p:nvSpPr>
          <p:cNvPr id="3" name="Oval 65"/>
          <p:cNvSpPr>
            <a:spLocks noChangeArrowheads="1"/>
          </p:cNvSpPr>
          <p:nvPr/>
        </p:nvSpPr>
        <p:spPr bwMode="auto">
          <a:xfrm>
            <a:off x="1932499" y="4288925"/>
            <a:ext cx="5286412" cy="288852"/>
          </a:xfrm>
          <a:prstGeom prst="ellipse">
            <a:avLst/>
          </a:prstGeom>
          <a:gradFill rotWithShape="1">
            <a:gsLst>
              <a:gs pos="0">
                <a:srgbClr val="EEECE1">
                  <a:gamma/>
                  <a:shade val="46275"/>
                  <a:invGamma/>
                </a:srgbClr>
              </a:gs>
              <a:gs pos="100000">
                <a:srgbClr val="EEECE1">
                  <a:alpha val="0"/>
                </a:srgbClr>
              </a:gs>
            </a:gsLst>
            <a:path path="shape">
              <a:fillToRect l="50000" t="50000" r="50000" b="50000"/>
            </a:path>
          </a:gradFill>
          <a:ln w="9525">
            <a:noFill/>
            <a:rou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panose="020B0604020202020204" pitchFamily="34" charset="0"/>
            </a:endParaRPr>
          </a:p>
        </p:txBody>
      </p:sp>
      <p:grpSp>
        <p:nvGrpSpPr>
          <p:cNvPr id="4" name="组合 3"/>
          <p:cNvGrpSpPr/>
          <p:nvPr/>
        </p:nvGrpSpPr>
        <p:grpSpPr>
          <a:xfrm>
            <a:off x="1096326" y="1917024"/>
            <a:ext cx="7091651" cy="2574088"/>
            <a:chOff x="1074762" y="3021992"/>
            <a:chExt cx="7091651" cy="2574088"/>
          </a:xfrm>
        </p:grpSpPr>
        <p:grpSp>
          <p:nvGrpSpPr>
            <p:cNvPr id="5" name="组合 4"/>
            <p:cNvGrpSpPr/>
            <p:nvPr/>
          </p:nvGrpSpPr>
          <p:grpSpPr>
            <a:xfrm rot="21139845">
              <a:off x="1074762" y="4135585"/>
              <a:ext cx="7091651" cy="1460495"/>
              <a:chOff x="1074762" y="4135585"/>
              <a:chExt cx="7091651" cy="1460495"/>
            </a:xfrm>
          </p:grpSpPr>
          <p:sp>
            <p:nvSpPr>
              <p:cNvPr id="22" name="椭圆 21"/>
              <p:cNvSpPr/>
              <p:nvPr/>
            </p:nvSpPr>
            <p:spPr>
              <a:xfrm>
                <a:off x="4411265" y="5167452"/>
                <a:ext cx="428628" cy="428628"/>
              </a:xfrm>
              <a:prstGeom prst="ellipse">
                <a:avLst/>
              </a:prstGeom>
              <a:solidFill>
                <a:sysClr val="window" lastClr="FFFFFF">
                  <a:lumMod val="75000"/>
                </a:sysClr>
              </a:solidFill>
              <a:ln w="25400" cap="flat" cmpd="sng" algn="ctr">
                <a:noFill/>
                <a:prstDash val="solid"/>
              </a:ln>
              <a:effectLst/>
              <a:scene3d>
                <a:camera prst="perspectiveBelow"/>
                <a:lightRig rig="threePt" dir="t"/>
              </a:scene3d>
              <a:sp3d extrusionH="1270000" prstMaterial="plastic">
                <a:bevelT w="120650"/>
                <a:bevelB w="88900" prst="relaxedInset"/>
                <a:extrusionClr>
                  <a:sysClr val="window" lastClr="FFFFFF">
                    <a:lumMod val="75000"/>
                  </a:sysClr>
                </a:extrusionClr>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23" name="圆角矩形 22"/>
              <p:cNvSpPr/>
              <p:nvPr/>
            </p:nvSpPr>
            <p:spPr>
              <a:xfrm rot="1040636">
                <a:off x="1074762" y="4135585"/>
                <a:ext cx="7091651" cy="1290043"/>
              </a:xfrm>
              <a:prstGeom prst="roundRect">
                <a:avLst>
                  <a:gd name="adj" fmla="val 8983"/>
                </a:avLst>
              </a:prstGeom>
              <a:gradFill flip="none" rotWithShape="1">
                <a:gsLst>
                  <a:gs pos="0">
                    <a:sysClr val="window" lastClr="FFFFFF">
                      <a:lumMod val="85000"/>
                    </a:sysClr>
                  </a:gs>
                  <a:gs pos="96000">
                    <a:sysClr val="window" lastClr="FFFFFF">
                      <a:lumMod val="85000"/>
                    </a:sysClr>
                  </a:gs>
                  <a:gs pos="1000">
                    <a:sysClr val="window" lastClr="FFFFFF">
                      <a:lumMod val="65000"/>
                    </a:sysClr>
                  </a:gs>
                </a:gsLst>
                <a:lin ang="16200000" scaled="1"/>
                <a:tileRect/>
              </a:gradFill>
              <a:ln w="34925" cap="flat" cmpd="sng" algn="ctr">
                <a:solidFill>
                  <a:srgbClr val="FFFFFF"/>
                </a:solidFill>
                <a:prstDash val="solid"/>
              </a:ln>
              <a:effectLst>
                <a:outerShdw blurRad="317500" dir="2700000" algn="ctr">
                  <a:srgbClr val="000000">
                    <a:alpha val="43000"/>
                  </a:srgbClr>
                </a:outerShdw>
              </a:effectLst>
              <a:scene3d>
                <a:camera prst="perspectiveFront" fov="2400000">
                  <a:rot lat="17195211" lon="29222" rev="569999"/>
                </a:camera>
                <a:lightRig rig="threePt" dir="t"/>
              </a:scene3d>
              <a:sp3d prstMaterial="metal">
                <a:bevelT w="158750" h="38100" prst="softRound"/>
                <a:bevelB w="57150" h="57150" prst="softRound"/>
              </a:sp3d>
            </p:spPr>
            <p:txBody>
              <a:bodyPr rtlCol="0" anchor="ctr">
                <a:flatTx/>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6" name="组合 5"/>
            <p:cNvGrpSpPr/>
            <p:nvPr/>
          </p:nvGrpSpPr>
          <p:grpSpPr>
            <a:xfrm>
              <a:off x="1553746" y="3590651"/>
              <a:ext cx="1276491" cy="1422525"/>
              <a:chOff x="1553746" y="3179314"/>
              <a:chExt cx="1276491" cy="1422525"/>
            </a:xfrm>
          </p:grpSpPr>
          <p:sp>
            <p:nvSpPr>
              <p:cNvPr id="15" name="Oval 65"/>
              <p:cNvSpPr>
                <a:spLocks noChangeArrowheads="1"/>
              </p:cNvSpPr>
              <p:nvPr/>
            </p:nvSpPr>
            <p:spPr bwMode="auto">
              <a:xfrm>
                <a:off x="1575397" y="4372890"/>
                <a:ext cx="1143008" cy="228949"/>
              </a:xfrm>
              <a:prstGeom prst="ellipse">
                <a:avLst/>
              </a:prstGeom>
              <a:gradFill rotWithShape="1">
                <a:gsLst>
                  <a:gs pos="0">
                    <a:srgbClr val="EEECE1">
                      <a:gamma/>
                      <a:shade val="46275"/>
                      <a:invGamma/>
                    </a:srgbClr>
                  </a:gs>
                  <a:gs pos="100000">
                    <a:srgbClr val="EEECE1">
                      <a:alpha val="0"/>
                    </a:srgbClr>
                  </a:gs>
                </a:gsLst>
                <a:path path="shape">
                  <a:fillToRect l="50000" t="50000" r="50000" b="50000"/>
                </a:path>
              </a:gradFill>
              <a:ln w="9525">
                <a:noFill/>
                <a:rou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panose="020B0604020202020204" pitchFamily="34" charset="0"/>
                </a:endParaRPr>
              </a:p>
            </p:txBody>
          </p:sp>
          <p:grpSp>
            <p:nvGrpSpPr>
              <p:cNvPr id="16" name="组合 16"/>
              <p:cNvGrpSpPr/>
              <p:nvPr/>
            </p:nvGrpSpPr>
            <p:grpSpPr>
              <a:xfrm>
                <a:off x="1553746" y="3179314"/>
                <a:ext cx="1276491" cy="1276491"/>
                <a:chOff x="1838602" y="3474594"/>
                <a:chExt cx="1159458" cy="1159458"/>
              </a:xfrm>
            </p:grpSpPr>
            <p:grpSp>
              <p:nvGrpSpPr>
                <p:cNvPr id="18" name="组合 17"/>
                <p:cNvGrpSpPr/>
                <p:nvPr/>
              </p:nvGrpSpPr>
              <p:grpSpPr>
                <a:xfrm>
                  <a:off x="1838602" y="3474594"/>
                  <a:ext cx="1159458" cy="1159458"/>
                  <a:chOff x="2768597" y="3009893"/>
                  <a:chExt cx="2214578" cy="2214577"/>
                </a:xfrm>
              </p:grpSpPr>
              <p:sp>
                <p:nvSpPr>
                  <p:cNvPr id="20" name="椭圆 19"/>
                  <p:cNvSpPr/>
                  <p:nvPr/>
                </p:nvSpPr>
                <p:spPr>
                  <a:xfrm>
                    <a:off x="2768597" y="3009893"/>
                    <a:ext cx="2214578" cy="2214577"/>
                  </a:xfrm>
                  <a:prstGeom prst="ellipse">
                    <a:avLst/>
                  </a:prstGeom>
                  <a:gradFill flip="none" rotWithShape="1">
                    <a:gsLst>
                      <a:gs pos="0">
                        <a:srgbClr val="FFC000"/>
                      </a:gs>
                      <a:gs pos="65000">
                        <a:srgbClr val="F79646">
                          <a:lumMod val="75000"/>
                        </a:srgbClr>
                      </a:gs>
                      <a:gs pos="82000">
                        <a:srgbClr val="F79646">
                          <a:lumMod val="75000"/>
                        </a:srgbClr>
                      </a:gs>
                    </a:gsLst>
                    <a:path path="circle">
                      <a:fillToRect l="50000" t="50000" r="50000" b="50000"/>
                    </a:path>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21" name="椭圆 20"/>
                  <p:cNvSpPr/>
                  <p:nvPr/>
                </p:nvSpPr>
                <p:spPr>
                  <a:xfrm>
                    <a:off x="2841549" y="3149379"/>
                    <a:ext cx="1402450" cy="1154957"/>
                  </a:xfrm>
                  <a:prstGeom prst="ellipse">
                    <a:avLst/>
                  </a:prstGeom>
                  <a:gradFill flip="none" rotWithShape="1">
                    <a:gsLst>
                      <a:gs pos="0">
                        <a:sysClr val="window" lastClr="FFFFFF">
                          <a:alpha val="83000"/>
                        </a:sysClr>
                      </a:gs>
                      <a:gs pos="50000">
                        <a:sysClr val="window" lastClr="FFFFFF">
                          <a:alpha val="0"/>
                        </a:sysClr>
                      </a:gs>
                    </a:gsLst>
                    <a:path path="circle">
                      <a:fillToRect l="50000" t="50000" r="50000" b="50000"/>
                    </a:path>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sp>
              <p:nvSpPr>
                <p:cNvPr id="19" name="椭圆 18"/>
                <p:cNvSpPr/>
                <p:nvPr/>
              </p:nvSpPr>
              <p:spPr>
                <a:xfrm rot="20122633">
                  <a:off x="2252737" y="4373332"/>
                  <a:ext cx="703537" cy="241608"/>
                </a:xfrm>
                <a:prstGeom prst="ellipse">
                  <a:avLst/>
                </a:prstGeom>
                <a:gradFill flip="none" rotWithShape="1">
                  <a:gsLst>
                    <a:gs pos="0">
                      <a:sysClr val="window" lastClr="FFFFFF">
                        <a:alpha val="55000"/>
                      </a:sysClr>
                    </a:gs>
                    <a:gs pos="50000">
                      <a:sysClr val="window" lastClr="FFFFFF">
                        <a:shade val="67500"/>
                        <a:satMod val="115000"/>
                        <a:alpha val="12000"/>
                      </a:sysClr>
                    </a:gs>
                    <a:gs pos="100000">
                      <a:sysClr val="window" lastClr="FFFFFF">
                        <a:shade val="100000"/>
                        <a:satMod val="115000"/>
                        <a:alpha val="0"/>
                      </a:sysClr>
                    </a:gs>
                  </a:gsLst>
                  <a:path path="shape">
                    <a:fillToRect l="50000" t="50000" r="50000" b="50000"/>
                  </a:path>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sp>
            <p:nvSpPr>
              <p:cNvPr id="17" name="TextBox 16"/>
              <p:cNvSpPr txBox="1"/>
              <p:nvPr/>
            </p:nvSpPr>
            <p:spPr>
              <a:xfrm>
                <a:off x="1752494" y="3619901"/>
                <a:ext cx="883272" cy="400110"/>
              </a:xfrm>
              <a:prstGeom prst="rect">
                <a:avLst/>
              </a:prstGeom>
              <a:noFill/>
              <a:scene3d>
                <a:camera prst="orthographicFront"/>
                <a:lightRig rig="flat" dir="t"/>
              </a:scene3d>
            </p:spPr>
            <p:txBody>
              <a:bodyPr wrap="square" rtlCol="0">
                <a:spAutoFit/>
              </a:bodyPr>
              <a:lstStyle/>
              <a:p>
                <a:pPr algn="ctr"/>
                <a:r>
                  <a:rPr lang="zh-CN" alt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微软雅黑" panose="020B0503020204020204" pitchFamily="34" charset="-122"/>
                    <a:ea typeface="微软雅黑" panose="020B0503020204020204" pitchFamily="34" charset="-122"/>
                  </a:rPr>
                  <a:t>文字</a:t>
                </a:r>
              </a:p>
            </p:txBody>
          </p:sp>
        </p:grpSp>
        <p:grpSp>
          <p:nvGrpSpPr>
            <p:cNvPr id="7" name="组合 6"/>
            <p:cNvGrpSpPr/>
            <p:nvPr/>
          </p:nvGrpSpPr>
          <p:grpSpPr>
            <a:xfrm>
              <a:off x="6203354" y="3021992"/>
              <a:ext cx="1770419" cy="1991184"/>
              <a:chOff x="6697281" y="3893695"/>
              <a:chExt cx="1276491" cy="1435665"/>
            </a:xfrm>
          </p:grpSpPr>
          <p:sp>
            <p:nvSpPr>
              <p:cNvPr id="8" name="Oval 65"/>
              <p:cNvSpPr>
                <a:spLocks noChangeArrowheads="1"/>
              </p:cNvSpPr>
              <p:nvPr/>
            </p:nvSpPr>
            <p:spPr bwMode="auto">
              <a:xfrm rot="393544">
                <a:off x="6706617" y="5100411"/>
                <a:ext cx="1143008" cy="228949"/>
              </a:xfrm>
              <a:prstGeom prst="ellipse">
                <a:avLst/>
              </a:prstGeom>
              <a:gradFill rotWithShape="1">
                <a:gsLst>
                  <a:gs pos="0">
                    <a:srgbClr val="EEECE1">
                      <a:gamma/>
                      <a:shade val="46275"/>
                      <a:invGamma/>
                    </a:srgbClr>
                  </a:gs>
                  <a:gs pos="100000">
                    <a:srgbClr val="EEECE1">
                      <a:alpha val="0"/>
                    </a:srgbClr>
                  </a:gs>
                </a:gsLst>
                <a:path path="shape">
                  <a:fillToRect l="50000" t="50000" r="50000" b="50000"/>
                </a:path>
              </a:gradFill>
              <a:ln w="9525">
                <a:noFill/>
                <a:rou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panose="020B0604020202020204" pitchFamily="34" charset="0"/>
                </a:endParaRPr>
              </a:p>
            </p:txBody>
          </p:sp>
          <p:grpSp>
            <p:nvGrpSpPr>
              <p:cNvPr id="9" name="组合 8"/>
              <p:cNvGrpSpPr/>
              <p:nvPr/>
            </p:nvGrpSpPr>
            <p:grpSpPr>
              <a:xfrm>
                <a:off x="6697281" y="3893695"/>
                <a:ext cx="1276491" cy="1276491"/>
                <a:chOff x="1838601" y="3474595"/>
                <a:chExt cx="1159458" cy="1159458"/>
              </a:xfrm>
            </p:grpSpPr>
            <p:grpSp>
              <p:nvGrpSpPr>
                <p:cNvPr id="11" name="组合 5"/>
                <p:cNvGrpSpPr/>
                <p:nvPr/>
              </p:nvGrpSpPr>
              <p:grpSpPr>
                <a:xfrm>
                  <a:off x="1838601" y="3474595"/>
                  <a:ext cx="1159458" cy="1159458"/>
                  <a:chOff x="2768596" y="3009896"/>
                  <a:chExt cx="2214578" cy="2214578"/>
                </a:xfrm>
              </p:grpSpPr>
              <p:sp>
                <p:nvSpPr>
                  <p:cNvPr id="13" name="椭圆 12"/>
                  <p:cNvSpPr/>
                  <p:nvPr/>
                </p:nvSpPr>
                <p:spPr>
                  <a:xfrm>
                    <a:off x="2768596" y="3009896"/>
                    <a:ext cx="2214578" cy="2214578"/>
                  </a:xfrm>
                  <a:prstGeom prst="ellipse">
                    <a:avLst/>
                  </a:prstGeom>
                  <a:solidFill>
                    <a:srgbClr val="C8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14" name="椭圆 13"/>
                  <p:cNvSpPr/>
                  <p:nvPr/>
                </p:nvSpPr>
                <p:spPr>
                  <a:xfrm>
                    <a:off x="2841549" y="3149379"/>
                    <a:ext cx="1402450" cy="1154957"/>
                  </a:xfrm>
                  <a:prstGeom prst="ellipse">
                    <a:avLst/>
                  </a:prstGeom>
                  <a:gradFill flip="none" rotWithShape="1">
                    <a:gsLst>
                      <a:gs pos="0">
                        <a:sysClr val="window" lastClr="FFFFFF">
                          <a:alpha val="83000"/>
                        </a:sysClr>
                      </a:gs>
                      <a:gs pos="50000">
                        <a:sysClr val="window" lastClr="FFFFFF">
                          <a:alpha val="0"/>
                        </a:sysClr>
                      </a:gs>
                    </a:gsLst>
                    <a:path path="circle">
                      <a:fillToRect l="50000" t="50000" r="50000" b="50000"/>
                    </a:path>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sp>
              <p:nvSpPr>
                <p:cNvPr id="12" name="椭圆 11"/>
                <p:cNvSpPr/>
                <p:nvPr/>
              </p:nvSpPr>
              <p:spPr>
                <a:xfrm rot="20122633">
                  <a:off x="2252737" y="4373332"/>
                  <a:ext cx="703537" cy="241608"/>
                </a:xfrm>
                <a:prstGeom prst="ellipse">
                  <a:avLst/>
                </a:prstGeom>
                <a:gradFill flip="none" rotWithShape="1">
                  <a:gsLst>
                    <a:gs pos="0">
                      <a:sysClr val="window" lastClr="FFFFFF">
                        <a:alpha val="55000"/>
                      </a:sysClr>
                    </a:gs>
                    <a:gs pos="50000">
                      <a:sysClr val="window" lastClr="FFFFFF">
                        <a:shade val="67500"/>
                        <a:satMod val="115000"/>
                        <a:alpha val="12000"/>
                      </a:sysClr>
                    </a:gs>
                    <a:gs pos="100000">
                      <a:sysClr val="window" lastClr="FFFFFF">
                        <a:shade val="100000"/>
                        <a:satMod val="115000"/>
                        <a:alpha val="0"/>
                      </a:sysClr>
                    </a:gs>
                  </a:gsLst>
                  <a:path path="shape">
                    <a:fillToRect l="50000" t="50000" r="50000" b="50000"/>
                  </a:path>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sp>
            <p:nvSpPr>
              <p:cNvPr id="10" name="TextBox 9"/>
              <p:cNvSpPr txBox="1"/>
              <p:nvPr/>
            </p:nvSpPr>
            <p:spPr>
              <a:xfrm>
                <a:off x="6892777" y="4334450"/>
                <a:ext cx="883272" cy="400110"/>
              </a:xfrm>
              <a:prstGeom prst="rect">
                <a:avLst/>
              </a:prstGeom>
              <a:noFill/>
              <a:scene3d>
                <a:camera prst="orthographicFront"/>
                <a:lightRig rig="flat" dir="t"/>
              </a:scene3d>
            </p:spPr>
            <p:txBody>
              <a:bodyPr wrap="square" rtlCol="0">
                <a:spAutoFit/>
              </a:bodyPr>
              <a:lstStyle/>
              <a:p>
                <a:pPr algn="ctr"/>
                <a:r>
                  <a:rPr lang="zh-CN" alt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微软雅黑" panose="020B0503020204020204" pitchFamily="34" charset="-122"/>
                    <a:ea typeface="微软雅黑" panose="020B0503020204020204" pitchFamily="34" charset="-122"/>
                  </a:rPr>
                  <a:t>文字</a:t>
                </a:r>
              </a:p>
            </p:txBody>
          </p:sp>
        </p:grpSp>
      </p:grpSp>
      <p:grpSp>
        <p:nvGrpSpPr>
          <p:cNvPr id="24" name="组合 23"/>
          <p:cNvGrpSpPr/>
          <p:nvPr/>
        </p:nvGrpSpPr>
        <p:grpSpPr>
          <a:xfrm>
            <a:off x="3794015" y="2515942"/>
            <a:ext cx="1663645" cy="756789"/>
            <a:chOff x="3545079" y="3620910"/>
            <a:chExt cx="1663645" cy="756789"/>
          </a:xfrm>
        </p:grpSpPr>
        <p:sp>
          <p:nvSpPr>
            <p:cNvPr id="25" name="下箭头 24"/>
            <p:cNvSpPr/>
            <p:nvPr/>
          </p:nvSpPr>
          <p:spPr>
            <a:xfrm rot="16801954">
              <a:off x="3998507" y="3167482"/>
              <a:ext cx="756789" cy="1663645"/>
            </a:xfrm>
            <a:prstGeom prst="downArrow">
              <a:avLst/>
            </a:prstGeom>
            <a:gradFill>
              <a:gsLst>
                <a:gs pos="2000">
                  <a:sysClr val="window" lastClr="FFFFFF">
                    <a:lumMod val="65000"/>
                  </a:sysClr>
                </a:gs>
                <a:gs pos="66000">
                  <a:sysClr val="window" lastClr="FFFFFF">
                    <a:lumMod val="65000"/>
                  </a:sysClr>
                </a:gs>
              </a:gsLst>
              <a:lin ang="5400000" scaled="0"/>
            </a:gradFill>
            <a:ln w="34925" cap="flat" cmpd="sng" algn="ctr">
              <a:solidFill>
                <a:srgbClr val="FFFFFF"/>
              </a:solidFill>
              <a:prstDash val="solid"/>
            </a:ln>
            <a:effectLst/>
            <a:scene3d>
              <a:camera prst="perspectiveFront" fov="2700000">
                <a:rot lat="21089046" lon="21421962" rev="60000"/>
              </a:camera>
              <a:lightRig rig="threePt" dir="t"/>
            </a:scene3d>
            <a:sp3d extrusionH="101600" prstMaterial="metal">
              <a:bevelT w="260350" h="50800" prst="softRound"/>
              <a:bevelB w="88900" h="196850" prst="softRound"/>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26" name="Text Box 39"/>
            <p:cNvSpPr txBox="1">
              <a:spLocks noChangeArrowheads="1"/>
            </p:cNvSpPr>
            <p:nvPr/>
          </p:nvSpPr>
          <p:spPr bwMode="auto">
            <a:xfrm rot="563558">
              <a:off x="3629695" y="3776223"/>
              <a:ext cx="1214446" cy="336695"/>
            </a:xfrm>
            <a:prstGeom prst="rect">
              <a:avLst/>
            </a:prstGeom>
            <a:noFill/>
            <a:ln w="9525">
              <a:noFill/>
              <a:miter lim="800000"/>
            </a:ln>
          </p:spPr>
          <p:txBody>
            <a:bodyPr wrap="square">
              <a:spAutoFit/>
            </a:bodyPr>
            <a:lstStyle/>
            <a:p>
              <a:pPr algn="ctr">
                <a:lnSpc>
                  <a:spcPct val="150000"/>
                </a:lnSpc>
                <a:buClr>
                  <a:schemeClr val="tx1">
                    <a:lumMod val="50000"/>
                    <a:lumOff val="50000"/>
                  </a:schemeClr>
                </a:buClr>
              </a:pPr>
              <a:r>
                <a:rPr lang="zh-CN" altLang="en-US" sz="1200" b="1" dirty="0">
                  <a:latin typeface="微软雅黑" panose="020B0503020204020204" pitchFamily="34" charset="-122"/>
                  <a:ea typeface="微软雅黑" panose="020B0503020204020204" pitchFamily="34" charset="-122"/>
                </a:rPr>
                <a:t>添加内容文字</a:t>
              </a:r>
              <a:endParaRPr lang="en-US" altLang="zh-CN" sz="1200" b="1" dirty="0">
                <a:latin typeface="微软雅黑" panose="020B0503020204020204" pitchFamily="34" charset="-122"/>
                <a:ea typeface="微软雅黑" panose="020B0503020204020204" pitchFamily="34" charset="-122"/>
              </a:endParaRPr>
            </a:p>
          </p:txBody>
        </p:sp>
      </p:grpSp>
      <p:grpSp>
        <p:nvGrpSpPr>
          <p:cNvPr id="27" name="组合 26"/>
          <p:cNvGrpSpPr/>
          <p:nvPr/>
        </p:nvGrpSpPr>
        <p:grpSpPr>
          <a:xfrm>
            <a:off x="1295306" y="1027888"/>
            <a:ext cx="1899138" cy="887064"/>
            <a:chOff x="1273742" y="2132856"/>
            <a:chExt cx="1899138" cy="887064"/>
          </a:xfrm>
        </p:grpSpPr>
        <p:sp>
          <p:nvSpPr>
            <p:cNvPr id="28" name="Text Box 39"/>
            <p:cNvSpPr txBox="1">
              <a:spLocks noChangeArrowheads="1"/>
            </p:cNvSpPr>
            <p:nvPr/>
          </p:nvSpPr>
          <p:spPr bwMode="auto">
            <a:xfrm>
              <a:off x="1273742" y="2406226"/>
              <a:ext cx="1899138" cy="613694"/>
            </a:xfrm>
            <a:prstGeom prst="rect">
              <a:avLst/>
            </a:prstGeom>
            <a:noFill/>
            <a:ln w="9525">
              <a:noFill/>
              <a:miter lim="800000"/>
            </a:ln>
          </p:spPr>
          <p:txBody>
            <a:bodyPr wrap="square">
              <a:spAutoFit/>
            </a:bodyPr>
            <a:lstStyle/>
            <a:p>
              <a:pPr>
                <a:lnSpc>
                  <a:spcPct val="150000"/>
                </a:lnSpc>
                <a:buClr>
                  <a:schemeClr val="tx1">
                    <a:lumMod val="50000"/>
                    <a:lumOff val="50000"/>
                  </a:schemeClr>
                </a:buClr>
              </a:pPr>
              <a:r>
                <a:rPr lang="zh-CN" altLang="en-US" sz="1200" b="0" dirty="0">
                  <a:latin typeface="微软雅黑" panose="020B0503020204020204" pitchFamily="34" charset="-122"/>
                  <a:ea typeface="微软雅黑" panose="020B0503020204020204" pitchFamily="34" charset="-122"/>
                </a:rPr>
                <a:t>点击此处添加内容文字</a:t>
              </a:r>
              <a:endParaRPr lang="en-US" altLang="zh-CN" sz="1200" b="0" dirty="0">
                <a:latin typeface="微软雅黑" panose="020B0503020204020204" pitchFamily="34" charset="-122"/>
                <a:ea typeface="微软雅黑" panose="020B0503020204020204" pitchFamily="34" charset="-122"/>
              </a:endParaRPr>
            </a:p>
            <a:p>
              <a:pPr>
                <a:lnSpc>
                  <a:spcPct val="150000"/>
                </a:lnSpc>
                <a:buClr>
                  <a:schemeClr val="tx1">
                    <a:lumMod val="50000"/>
                    <a:lumOff val="50000"/>
                  </a:schemeClr>
                </a:buClr>
              </a:pPr>
              <a:r>
                <a:rPr lang="zh-CN" altLang="en-US" sz="1200" b="0" dirty="0">
                  <a:latin typeface="微软雅黑" panose="020B0503020204020204" pitchFamily="34" charset="-122"/>
                  <a:ea typeface="微软雅黑" panose="020B0503020204020204" pitchFamily="34" charset="-122"/>
                </a:rPr>
                <a:t>点击此处添加内容文字</a:t>
              </a:r>
              <a:endParaRPr lang="en-US" altLang="zh-CN" sz="1200" b="0" dirty="0">
                <a:latin typeface="微软雅黑" panose="020B0503020204020204" pitchFamily="34" charset="-122"/>
                <a:ea typeface="微软雅黑" panose="020B0503020204020204" pitchFamily="34" charset="-122"/>
              </a:endParaRPr>
            </a:p>
          </p:txBody>
        </p:sp>
        <p:sp>
          <p:nvSpPr>
            <p:cNvPr id="29" name="Text Box 39"/>
            <p:cNvSpPr txBox="1">
              <a:spLocks noChangeArrowheads="1"/>
            </p:cNvSpPr>
            <p:nvPr/>
          </p:nvSpPr>
          <p:spPr bwMode="auto">
            <a:xfrm>
              <a:off x="1339431" y="2132856"/>
              <a:ext cx="1770845" cy="350865"/>
            </a:xfrm>
            <a:prstGeom prst="rect">
              <a:avLst/>
            </a:prstGeom>
            <a:noFill/>
            <a:ln w="9525">
              <a:noFill/>
              <a:miter lim="800000"/>
            </a:ln>
          </p:spPr>
          <p:txBody>
            <a:bodyPr wrap="square">
              <a:spAutoFit/>
            </a:bodyPr>
            <a:lstStyle/>
            <a:p>
              <a:pPr marR="0" indent="0" fontAlgn="auto">
                <a:lnSpc>
                  <a:spcPct val="120000"/>
                </a:lnSpc>
                <a:spcBef>
                  <a:spcPts val="0"/>
                </a:spcBef>
                <a:spcAft>
                  <a:spcPts val="0"/>
                </a:spcAft>
                <a:buClrTx/>
                <a:buSzTx/>
                <a:buFontTx/>
                <a:buNone/>
                <a:defRPr/>
              </a:pPr>
              <a:r>
                <a:rPr lang="zh-CN" altLang="en-US" sz="1400" kern="0" dirty="0">
                  <a:gradFill>
                    <a:gsLst>
                      <a:gs pos="0">
                        <a:srgbClr val="FBD04E">
                          <a:lumMod val="95000"/>
                        </a:srgbClr>
                      </a:gs>
                      <a:gs pos="51000">
                        <a:srgbClr val="B87600">
                          <a:lumMod val="98000"/>
                          <a:lumOff val="2000"/>
                        </a:srgbClr>
                      </a:gs>
                      <a:gs pos="78000">
                        <a:srgbClr val="F4CF68">
                          <a:lumMod val="100000"/>
                        </a:srgbClr>
                      </a:gs>
                      <a:gs pos="28000">
                        <a:srgbClr val="F4CF68">
                          <a:lumMod val="100000"/>
                        </a:srgbClr>
                      </a:gs>
                      <a:gs pos="100000">
                        <a:srgbClr val="FBD04E">
                          <a:lumMod val="100000"/>
                        </a:srgbClr>
                      </a:gs>
                    </a:gsLst>
                    <a:lin ang="2700000" scaled="1"/>
                  </a:gradFill>
                  <a:latin typeface="微软雅黑" panose="020B0503020204020204" pitchFamily="34" charset="-122"/>
                  <a:ea typeface="微软雅黑" panose="020B0503020204020204" pitchFamily="34" charset="-122"/>
                </a:rPr>
                <a:t>此处添加内容文字</a:t>
              </a:r>
            </a:p>
          </p:txBody>
        </p:sp>
      </p:grpSp>
      <p:grpSp>
        <p:nvGrpSpPr>
          <p:cNvPr id="30" name="组合 29"/>
          <p:cNvGrpSpPr/>
          <p:nvPr/>
        </p:nvGrpSpPr>
        <p:grpSpPr>
          <a:xfrm>
            <a:off x="6249748" y="1004920"/>
            <a:ext cx="1899138" cy="887064"/>
            <a:chOff x="6228184" y="2109888"/>
            <a:chExt cx="1899138" cy="887064"/>
          </a:xfrm>
        </p:grpSpPr>
        <p:sp>
          <p:nvSpPr>
            <p:cNvPr id="31" name="Text Box 39"/>
            <p:cNvSpPr txBox="1">
              <a:spLocks noChangeArrowheads="1"/>
            </p:cNvSpPr>
            <p:nvPr/>
          </p:nvSpPr>
          <p:spPr bwMode="auto">
            <a:xfrm>
              <a:off x="6228184" y="2383258"/>
              <a:ext cx="1899138" cy="613694"/>
            </a:xfrm>
            <a:prstGeom prst="rect">
              <a:avLst/>
            </a:prstGeom>
            <a:noFill/>
            <a:ln w="9525">
              <a:noFill/>
              <a:miter lim="800000"/>
            </a:ln>
          </p:spPr>
          <p:txBody>
            <a:bodyPr wrap="square">
              <a:spAutoFit/>
            </a:bodyPr>
            <a:lstStyle/>
            <a:p>
              <a:pPr>
                <a:lnSpc>
                  <a:spcPct val="150000"/>
                </a:lnSpc>
                <a:buClr>
                  <a:schemeClr val="tx1">
                    <a:lumMod val="50000"/>
                    <a:lumOff val="50000"/>
                  </a:schemeClr>
                </a:buClr>
              </a:pPr>
              <a:r>
                <a:rPr lang="zh-CN" altLang="en-US" sz="1200" b="0" dirty="0">
                  <a:latin typeface="微软雅黑" panose="020B0503020204020204" pitchFamily="34" charset="-122"/>
                  <a:ea typeface="微软雅黑" panose="020B0503020204020204" pitchFamily="34" charset="-122"/>
                </a:rPr>
                <a:t>点击此处添加内容文字</a:t>
              </a:r>
              <a:endParaRPr lang="en-US" altLang="zh-CN" sz="1200" b="0" dirty="0">
                <a:latin typeface="微软雅黑" panose="020B0503020204020204" pitchFamily="34" charset="-122"/>
                <a:ea typeface="微软雅黑" panose="020B0503020204020204" pitchFamily="34" charset="-122"/>
              </a:endParaRPr>
            </a:p>
            <a:p>
              <a:pPr>
                <a:lnSpc>
                  <a:spcPct val="150000"/>
                </a:lnSpc>
                <a:buClr>
                  <a:schemeClr val="tx1">
                    <a:lumMod val="50000"/>
                    <a:lumOff val="50000"/>
                  </a:schemeClr>
                </a:buClr>
              </a:pPr>
              <a:r>
                <a:rPr lang="zh-CN" altLang="en-US" sz="1200" b="0" dirty="0">
                  <a:latin typeface="微软雅黑" panose="020B0503020204020204" pitchFamily="34" charset="-122"/>
                  <a:ea typeface="微软雅黑" panose="020B0503020204020204" pitchFamily="34" charset="-122"/>
                </a:rPr>
                <a:t>点击此处添加内容文字</a:t>
              </a:r>
              <a:endParaRPr lang="en-US" altLang="zh-CN" sz="1200" b="0" dirty="0">
                <a:latin typeface="微软雅黑" panose="020B0503020204020204" pitchFamily="34" charset="-122"/>
                <a:ea typeface="微软雅黑" panose="020B0503020204020204" pitchFamily="34" charset="-122"/>
              </a:endParaRPr>
            </a:p>
          </p:txBody>
        </p:sp>
        <p:sp>
          <p:nvSpPr>
            <p:cNvPr id="32" name="Text Box 39"/>
            <p:cNvSpPr txBox="1">
              <a:spLocks noChangeArrowheads="1"/>
            </p:cNvSpPr>
            <p:nvPr/>
          </p:nvSpPr>
          <p:spPr bwMode="auto">
            <a:xfrm>
              <a:off x="6293873" y="2109888"/>
              <a:ext cx="1679900" cy="350865"/>
            </a:xfrm>
            <a:prstGeom prst="rect">
              <a:avLst/>
            </a:prstGeom>
            <a:noFill/>
            <a:ln w="9525">
              <a:noFill/>
              <a:miter lim="800000"/>
            </a:ln>
          </p:spPr>
          <p:txBody>
            <a:bodyPr wrap="square">
              <a:spAutoFit/>
            </a:bodyPr>
            <a:lstStyle/>
            <a:p>
              <a:pPr>
                <a:lnSpc>
                  <a:spcPct val="120000"/>
                </a:lnSpc>
                <a:defRPr/>
              </a:pPr>
              <a:r>
                <a:rPr lang="zh-CN" altLang="en-US" sz="1400" kern="0" dirty="0">
                  <a:gradFill>
                    <a:gsLst>
                      <a:gs pos="0">
                        <a:srgbClr val="FBD04E">
                          <a:lumMod val="95000"/>
                        </a:srgbClr>
                      </a:gs>
                      <a:gs pos="51000">
                        <a:srgbClr val="B87600">
                          <a:lumMod val="98000"/>
                          <a:lumOff val="2000"/>
                        </a:srgbClr>
                      </a:gs>
                      <a:gs pos="78000">
                        <a:srgbClr val="F4CF68">
                          <a:lumMod val="100000"/>
                        </a:srgbClr>
                      </a:gs>
                      <a:gs pos="28000">
                        <a:srgbClr val="F4CF68">
                          <a:lumMod val="100000"/>
                        </a:srgbClr>
                      </a:gs>
                      <a:gs pos="100000">
                        <a:srgbClr val="FBD04E">
                          <a:lumMod val="100000"/>
                        </a:srgbClr>
                      </a:gs>
                    </a:gsLst>
                    <a:lin ang="2700000" scaled="1"/>
                  </a:gradFill>
                  <a:latin typeface="微软雅黑" panose="020B0503020204020204" pitchFamily="34" charset="-122"/>
                  <a:ea typeface="微软雅黑" panose="020B0503020204020204" pitchFamily="34" charset="-122"/>
                </a:rPr>
                <a:t>此处添加内容文字</a:t>
              </a:r>
            </a:p>
          </p:txBody>
        </p:sp>
      </p:grpSp>
    </p:spTree>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8" presetClass="emph" presetSubtype="0" accel="25500" fill="hold" nodeType="afterEffect" p14:presetBounceEnd="92000">
                                      <p:stCondLst>
                                        <p:cond delay="0"/>
                                      </p:stCondLst>
                                      <p:childTnLst>
                                        <p:animRot by="480000" p14:bounceEnd="92000">
                                          <p:cBhvr>
                                            <p:cTn id="12" dur="1500" fill="hold"/>
                                            <p:tgtEl>
                                              <p:spTgt spid="4"/>
                                            </p:tgtEl>
                                            <p:attrNameLst>
                                              <p:attrName>r</p:attrName>
                                            </p:attrNameLst>
                                          </p:cBhvr>
                                        </p:animRot>
                                      </p:childTnLst>
                                    </p:cTn>
                                  </p:par>
                                  <p:par>
                                    <p:cTn id="13" presetID="10"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80"/>
                                            <p:tgtEl>
                                              <p:spTgt spid="3"/>
                                            </p:tgtEl>
                                          </p:cBhvr>
                                        </p:animEffect>
                                      </p:childTnLst>
                                    </p:cTn>
                                  </p:par>
                                </p:childTnLst>
                              </p:cTn>
                            </p:par>
                            <p:par>
                              <p:cTn id="16" fill="hold">
                                <p:stCondLst>
                                  <p:cond delay="2500"/>
                                </p:stCondLst>
                                <p:childTnLst>
                                  <p:par>
                                    <p:cTn id="17" presetID="12" presetClass="entr" presetSubtype="8" fill="hold" nodeType="after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250"/>
                                            <p:tgtEl>
                                              <p:spTgt spid="24"/>
                                            </p:tgtEl>
                                            <p:attrNameLst>
                                              <p:attrName>ppt_x</p:attrName>
                                            </p:attrNameLst>
                                          </p:cBhvr>
                                          <p:tavLst>
                                            <p:tav tm="0">
                                              <p:val>
                                                <p:strVal val="#ppt_x-#ppt_w*1.125000"/>
                                              </p:val>
                                            </p:tav>
                                            <p:tav tm="100000">
                                              <p:val>
                                                <p:strVal val="#ppt_x"/>
                                              </p:val>
                                            </p:tav>
                                          </p:tavLst>
                                        </p:anim>
                                        <p:animEffect transition="in" filter="wipe(right)">
                                          <p:cBhvr>
                                            <p:cTn id="20" dur="250"/>
                                            <p:tgtEl>
                                              <p:spTgt spid="24"/>
                                            </p:tgtEl>
                                          </p:cBhvr>
                                        </p:animEffect>
                                      </p:childTnLst>
                                    </p:cTn>
                                  </p:par>
                                </p:childTnLst>
                              </p:cTn>
                            </p:par>
                            <p:par>
                              <p:cTn id="21" fill="hold">
                                <p:stCondLst>
                                  <p:cond delay="3000"/>
                                </p:stCondLst>
                                <p:childTnLst>
                                  <p:par>
                                    <p:cTn id="22" presetID="12" presetClass="entr" presetSubtype="4" fill="hold"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1000"/>
                                            <p:tgtEl>
                                              <p:spTgt spid="27"/>
                                            </p:tgtEl>
                                            <p:attrNameLst>
                                              <p:attrName>ppt_y</p:attrName>
                                            </p:attrNameLst>
                                          </p:cBhvr>
                                          <p:tavLst>
                                            <p:tav tm="0">
                                              <p:val>
                                                <p:strVal val="#ppt_y+#ppt_h*1.125000"/>
                                              </p:val>
                                            </p:tav>
                                            <p:tav tm="100000">
                                              <p:val>
                                                <p:strVal val="#ppt_y"/>
                                              </p:val>
                                            </p:tav>
                                          </p:tavLst>
                                        </p:anim>
                                        <p:animEffect transition="in" filter="wipe(up)">
                                          <p:cBhvr>
                                            <p:cTn id="25" dur="1000"/>
                                            <p:tgtEl>
                                              <p:spTgt spid="27"/>
                                            </p:tgtEl>
                                          </p:cBhvr>
                                        </p:animEffect>
                                      </p:childTnLst>
                                    </p:cTn>
                                  </p:par>
                                  <p:par>
                                    <p:cTn id="26" presetID="12" presetClass="entr" presetSubtype="4" fill="hold"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additive="base">
                                            <p:cTn id="28" dur="1000"/>
                                            <p:tgtEl>
                                              <p:spTgt spid="30"/>
                                            </p:tgtEl>
                                            <p:attrNameLst>
                                              <p:attrName>ppt_y</p:attrName>
                                            </p:attrNameLst>
                                          </p:cBhvr>
                                          <p:tavLst>
                                            <p:tav tm="0">
                                              <p:val>
                                                <p:strVal val="#ppt_y+#ppt_h*1.125000"/>
                                              </p:val>
                                            </p:tav>
                                            <p:tav tm="100000">
                                              <p:val>
                                                <p:strVal val="#ppt_y"/>
                                              </p:val>
                                            </p:tav>
                                          </p:tavLst>
                                        </p:anim>
                                        <p:animEffect transition="in" filter="wipe(up)">
                                          <p:cBhvr>
                                            <p:cTn id="29"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8" presetClass="emph" presetSubtype="0" accel="25500" fill="hold" nodeType="afterEffect">
                                      <p:stCondLst>
                                        <p:cond delay="0"/>
                                      </p:stCondLst>
                                      <p:childTnLst>
                                        <p:animRot by="480000">
                                          <p:cBhvr>
                                            <p:cTn id="12" dur="1500" fill="hold"/>
                                            <p:tgtEl>
                                              <p:spTgt spid="4"/>
                                            </p:tgtEl>
                                            <p:attrNameLst>
                                              <p:attrName>r</p:attrName>
                                            </p:attrNameLst>
                                          </p:cBhvr>
                                        </p:animRot>
                                      </p:childTnLst>
                                    </p:cTn>
                                  </p:par>
                                  <p:par>
                                    <p:cTn id="13" presetID="10"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80"/>
                                            <p:tgtEl>
                                              <p:spTgt spid="3"/>
                                            </p:tgtEl>
                                          </p:cBhvr>
                                        </p:animEffect>
                                      </p:childTnLst>
                                    </p:cTn>
                                  </p:par>
                                </p:childTnLst>
                              </p:cTn>
                            </p:par>
                            <p:par>
                              <p:cTn id="16" fill="hold">
                                <p:stCondLst>
                                  <p:cond delay="2500"/>
                                </p:stCondLst>
                                <p:childTnLst>
                                  <p:par>
                                    <p:cTn id="17" presetID="12" presetClass="entr" presetSubtype="8" fill="hold" nodeType="after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250"/>
                                            <p:tgtEl>
                                              <p:spTgt spid="24"/>
                                            </p:tgtEl>
                                            <p:attrNameLst>
                                              <p:attrName>ppt_x</p:attrName>
                                            </p:attrNameLst>
                                          </p:cBhvr>
                                          <p:tavLst>
                                            <p:tav tm="0">
                                              <p:val>
                                                <p:strVal val="#ppt_x-#ppt_w*1.125000"/>
                                              </p:val>
                                            </p:tav>
                                            <p:tav tm="100000">
                                              <p:val>
                                                <p:strVal val="#ppt_x"/>
                                              </p:val>
                                            </p:tav>
                                          </p:tavLst>
                                        </p:anim>
                                        <p:animEffect transition="in" filter="wipe(right)">
                                          <p:cBhvr>
                                            <p:cTn id="20" dur="250"/>
                                            <p:tgtEl>
                                              <p:spTgt spid="24"/>
                                            </p:tgtEl>
                                          </p:cBhvr>
                                        </p:animEffect>
                                      </p:childTnLst>
                                    </p:cTn>
                                  </p:par>
                                </p:childTnLst>
                              </p:cTn>
                            </p:par>
                            <p:par>
                              <p:cTn id="21" fill="hold">
                                <p:stCondLst>
                                  <p:cond delay="3000"/>
                                </p:stCondLst>
                                <p:childTnLst>
                                  <p:par>
                                    <p:cTn id="22" presetID="12" presetClass="entr" presetSubtype="4" fill="hold"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1000"/>
                                            <p:tgtEl>
                                              <p:spTgt spid="27"/>
                                            </p:tgtEl>
                                            <p:attrNameLst>
                                              <p:attrName>ppt_y</p:attrName>
                                            </p:attrNameLst>
                                          </p:cBhvr>
                                          <p:tavLst>
                                            <p:tav tm="0">
                                              <p:val>
                                                <p:strVal val="#ppt_y+#ppt_h*1.125000"/>
                                              </p:val>
                                            </p:tav>
                                            <p:tav tm="100000">
                                              <p:val>
                                                <p:strVal val="#ppt_y"/>
                                              </p:val>
                                            </p:tav>
                                          </p:tavLst>
                                        </p:anim>
                                        <p:animEffect transition="in" filter="wipe(up)">
                                          <p:cBhvr>
                                            <p:cTn id="25" dur="1000"/>
                                            <p:tgtEl>
                                              <p:spTgt spid="27"/>
                                            </p:tgtEl>
                                          </p:cBhvr>
                                        </p:animEffect>
                                      </p:childTnLst>
                                    </p:cTn>
                                  </p:par>
                                  <p:par>
                                    <p:cTn id="26" presetID="12" presetClass="entr" presetSubtype="4" fill="hold"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additive="base">
                                            <p:cTn id="28" dur="1000"/>
                                            <p:tgtEl>
                                              <p:spTgt spid="30"/>
                                            </p:tgtEl>
                                            <p:attrNameLst>
                                              <p:attrName>ppt_y</p:attrName>
                                            </p:attrNameLst>
                                          </p:cBhvr>
                                          <p:tavLst>
                                            <p:tav tm="0">
                                              <p:val>
                                                <p:strVal val="#ppt_y+#ppt_h*1.125000"/>
                                              </p:val>
                                            </p:tav>
                                            <p:tav tm="100000">
                                              <p:val>
                                                <p:strVal val="#ppt_y"/>
                                              </p:val>
                                            </p:tav>
                                          </p:tavLst>
                                        </p:anim>
                                        <p:animEffect transition="in" filter="wipe(up)">
                                          <p:cBhvr>
                                            <p:cTn id="29"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点击此处添加标题</a:t>
            </a:r>
          </a:p>
        </p:txBody>
      </p:sp>
      <p:sp>
        <p:nvSpPr>
          <p:cNvPr id="3" name="Freeform 18"/>
          <p:cNvSpPr/>
          <p:nvPr/>
        </p:nvSpPr>
        <p:spPr bwMode="auto">
          <a:xfrm>
            <a:off x="1464625" y="2367360"/>
            <a:ext cx="2291309" cy="1007161"/>
          </a:xfrm>
          <a:custGeom>
            <a:avLst/>
            <a:gdLst>
              <a:gd name="T0" fmla="*/ 0 w 690"/>
              <a:gd name="T1" fmla="*/ 190 h 254"/>
              <a:gd name="T2" fmla="*/ 0 w 690"/>
              <a:gd name="T3" fmla="*/ 190 h 254"/>
              <a:gd name="T4" fmla="*/ 0 w 690"/>
              <a:gd name="T5" fmla="*/ 62 h 254"/>
              <a:gd name="T6" fmla="*/ 618 w 690"/>
              <a:gd name="T7" fmla="*/ 62 h 254"/>
              <a:gd name="T8" fmla="*/ 618 w 690"/>
              <a:gd name="T9" fmla="*/ 0 h 254"/>
              <a:gd name="T10" fmla="*/ 689 w 690"/>
              <a:gd name="T11" fmla="*/ 128 h 254"/>
              <a:gd name="T12" fmla="*/ 618 w 690"/>
              <a:gd name="T13" fmla="*/ 253 h 254"/>
              <a:gd name="T14" fmla="*/ 618 w 690"/>
              <a:gd name="T15" fmla="*/ 190 h 254"/>
              <a:gd name="T16" fmla="*/ 0 w 690"/>
              <a:gd name="T17" fmla="*/ 19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0" h="254">
                <a:moveTo>
                  <a:pt x="0" y="190"/>
                </a:moveTo>
                <a:lnTo>
                  <a:pt x="0" y="190"/>
                </a:lnTo>
                <a:lnTo>
                  <a:pt x="0" y="62"/>
                </a:lnTo>
                <a:lnTo>
                  <a:pt x="618" y="62"/>
                </a:lnTo>
                <a:lnTo>
                  <a:pt x="618" y="0"/>
                </a:lnTo>
                <a:lnTo>
                  <a:pt x="689" y="128"/>
                </a:lnTo>
                <a:lnTo>
                  <a:pt x="618" y="253"/>
                </a:lnTo>
                <a:lnTo>
                  <a:pt x="618" y="190"/>
                </a:lnTo>
                <a:lnTo>
                  <a:pt x="0" y="190"/>
                </a:lnTo>
              </a:path>
            </a:pathLst>
          </a:custGeom>
          <a:gradFill>
            <a:gsLst>
              <a:gs pos="33000">
                <a:srgbClr val="FF6E00"/>
              </a:gs>
              <a:gs pos="100000">
                <a:srgbClr val="C80000"/>
              </a:gs>
            </a:gsLst>
            <a:lin ang="5400000" scaled="0"/>
          </a:gradFill>
          <a:ln w="3175" cap="flat" cmpd="sng" algn="ctr">
            <a:solidFill>
              <a:srgbClr val="D7D7D7"/>
            </a:solidFill>
            <a:prstDash val="solid"/>
          </a:ln>
          <a:effectLst>
            <a:outerShdw blurRad="50800" dist="38100" dir="2700000" algn="tl" rotWithShape="0">
              <a:prstClr val="black">
                <a:alpha val="40000"/>
              </a:prstClr>
            </a:outerShdw>
          </a:effectLst>
        </p:spPr>
        <p:txBody>
          <a:bodyPr lIns="93296" tIns="46648" rIns="93296" bIns="46648" anchor="ctr"/>
          <a:lstStyle/>
          <a:p>
            <a:pPr>
              <a:lnSpc>
                <a:spcPct val="120000"/>
              </a:lnSpc>
            </a:pPr>
            <a:endParaRPr lang="en-US" sz="1200" kern="0">
              <a:solidFill>
                <a:srgbClr val="F9F9F9"/>
              </a:solidFill>
              <a:latin typeface="微软雅黑" panose="020B0503020204020204" pitchFamily="34" charset="-122"/>
              <a:ea typeface="微软雅黑" panose="020B0503020204020204" pitchFamily="34" charset="-122"/>
            </a:endParaRPr>
          </a:p>
        </p:txBody>
      </p:sp>
      <p:sp>
        <p:nvSpPr>
          <p:cNvPr id="4" name="Freeform 19"/>
          <p:cNvSpPr/>
          <p:nvPr/>
        </p:nvSpPr>
        <p:spPr bwMode="auto">
          <a:xfrm>
            <a:off x="1464625" y="1070740"/>
            <a:ext cx="2965419" cy="1102325"/>
          </a:xfrm>
          <a:custGeom>
            <a:avLst/>
            <a:gdLst>
              <a:gd name="T0" fmla="*/ 0 w 893"/>
              <a:gd name="T1" fmla="*/ 0 h 278"/>
              <a:gd name="T2" fmla="*/ 0 w 893"/>
              <a:gd name="T3" fmla="*/ 0 h 278"/>
              <a:gd name="T4" fmla="*/ 696 w 893"/>
              <a:gd name="T5" fmla="*/ 0 h 278"/>
              <a:gd name="T6" fmla="*/ 838 w 893"/>
              <a:gd name="T7" fmla="*/ 155 h 278"/>
              <a:gd name="T8" fmla="*/ 892 w 893"/>
              <a:gd name="T9" fmla="*/ 112 h 278"/>
              <a:gd name="T10" fmla="*/ 835 w 893"/>
              <a:gd name="T11" fmla="*/ 244 h 278"/>
              <a:gd name="T12" fmla="*/ 686 w 893"/>
              <a:gd name="T13" fmla="*/ 277 h 278"/>
              <a:gd name="T14" fmla="*/ 735 w 893"/>
              <a:gd name="T15" fmla="*/ 237 h 278"/>
              <a:gd name="T16" fmla="*/ 639 w 893"/>
              <a:gd name="T17" fmla="*/ 135 h 278"/>
              <a:gd name="T18" fmla="*/ 0 w 893"/>
              <a:gd name="T19" fmla="*/ 135 h 278"/>
              <a:gd name="T20" fmla="*/ 0 w 893"/>
              <a:gd name="T21" fmla="*/ 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93" h="278">
                <a:moveTo>
                  <a:pt x="0" y="0"/>
                </a:moveTo>
                <a:lnTo>
                  <a:pt x="0" y="0"/>
                </a:lnTo>
                <a:lnTo>
                  <a:pt x="696" y="0"/>
                </a:lnTo>
                <a:lnTo>
                  <a:pt x="838" y="155"/>
                </a:lnTo>
                <a:lnTo>
                  <a:pt x="892" y="112"/>
                </a:lnTo>
                <a:lnTo>
                  <a:pt x="835" y="244"/>
                </a:lnTo>
                <a:lnTo>
                  <a:pt x="686" y="277"/>
                </a:lnTo>
                <a:lnTo>
                  <a:pt x="735" y="237"/>
                </a:lnTo>
                <a:lnTo>
                  <a:pt x="639" y="135"/>
                </a:lnTo>
                <a:lnTo>
                  <a:pt x="0" y="135"/>
                </a:lnTo>
                <a:lnTo>
                  <a:pt x="0" y="0"/>
                </a:lnTo>
              </a:path>
            </a:pathLst>
          </a:custGeom>
          <a:gradFill>
            <a:gsLst>
              <a:gs pos="33000">
                <a:srgbClr val="FF6E00"/>
              </a:gs>
              <a:gs pos="100000">
                <a:srgbClr val="C80000"/>
              </a:gs>
            </a:gsLst>
            <a:lin ang="5400000" scaled="0"/>
          </a:gradFill>
          <a:ln w="3175" cap="flat" cmpd="sng" algn="ctr">
            <a:solidFill>
              <a:srgbClr val="D7D7D7"/>
            </a:solidFill>
            <a:prstDash val="solid"/>
          </a:ln>
          <a:effectLst>
            <a:outerShdw blurRad="50800" dist="38100" dir="2700000" algn="tl" rotWithShape="0">
              <a:prstClr val="black">
                <a:alpha val="40000"/>
              </a:prstClr>
            </a:outerShdw>
          </a:effectLst>
        </p:spPr>
        <p:txBody>
          <a:bodyPr lIns="93296" tIns="46648" rIns="93296" bIns="46648" anchor="ctr"/>
          <a:lstStyle/>
          <a:p>
            <a:pPr>
              <a:lnSpc>
                <a:spcPct val="120000"/>
              </a:lnSpc>
            </a:pPr>
            <a:endParaRPr lang="en-US" sz="1200" kern="0">
              <a:solidFill>
                <a:srgbClr val="F9F9F9"/>
              </a:solidFill>
              <a:latin typeface="微软雅黑" panose="020B0503020204020204" pitchFamily="34" charset="-122"/>
              <a:ea typeface="微软雅黑" panose="020B0503020204020204" pitchFamily="34" charset="-122"/>
            </a:endParaRPr>
          </a:p>
        </p:txBody>
      </p:sp>
      <p:sp>
        <p:nvSpPr>
          <p:cNvPr id="5" name="Freeform 20"/>
          <p:cNvSpPr/>
          <p:nvPr/>
        </p:nvSpPr>
        <p:spPr bwMode="auto">
          <a:xfrm>
            <a:off x="4981285" y="1070740"/>
            <a:ext cx="2965419" cy="1102325"/>
          </a:xfrm>
          <a:custGeom>
            <a:avLst/>
            <a:gdLst>
              <a:gd name="T0" fmla="*/ 892 w 893"/>
              <a:gd name="T1" fmla="*/ 0 h 278"/>
              <a:gd name="T2" fmla="*/ 892 w 893"/>
              <a:gd name="T3" fmla="*/ 0 h 278"/>
              <a:gd name="T4" fmla="*/ 195 w 893"/>
              <a:gd name="T5" fmla="*/ 0 h 278"/>
              <a:gd name="T6" fmla="*/ 53 w 893"/>
              <a:gd name="T7" fmla="*/ 155 h 278"/>
              <a:gd name="T8" fmla="*/ 0 w 893"/>
              <a:gd name="T9" fmla="*/ 112 h 278"/>
              <a:gd name="T10" fmla="*/ 57 w 893"/>
              <a:gd name="T11" fmla="*/ 244 h 278"/>
              <a:gd name="T12" fmla="*/ 206 w 893"/>
              <a:gd name="T13" fmla="*/ 277 h 278"/>
              <a:gd name="T14" fmla="*/ 156 w 893"/>
              <a:gd name="T15" fmla="*/ 237 h 278"/>
              <a:gd name="T16" fmla="*/ 252 w 893"/>
              <a:gd name="T17" fmla="*/ 135 h 278"/>
              <a:gd name="T18" fmla="*/ 892 w 893"/>
              <a:gd name="T19" fmla="*/ 135 h 278"/>
              <a:gd name="T20" fmla="*/ 892 w 893"/>
              <a:gd name="T21" fmla="*/ 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93" h="278">
                <a:moveTo>
                  <a:pt x="892" y="0"/>
                </a:moveTo>
                <a:lnTo>
                  <a:pt x="892" y="0"/>
                </a:lnTo>
                <a:lnTo>
                  <a:pt x="195" y="0"/>
                </a:lnTo>
                <a:lnTo>
                  <a:pt x="53" y="155"/>
                </a:lnTo>
                <a:lnTo>
                  <a:pt x="0" y="112"/>
                </a:lnTo>
                <a:lnTo>
                  <a:pt x="57" y="244"/>
                </a:lnTo>
                <a:lnTo>
                  <a:pt x="206" y="277"/>
                </a:lnTo>
                <a:lnTo>
                  <a:pt x="156" y="237"/>
                </a:lnTo>
                <a:lnTo>
                  <a:pt x="252" y="135"/>
                </a:lnTo>
                <a:lnTo>
                  <a:pt x="892" y="135"/>
                </a:lnTo>
                <a:lnTo>
                  <a:pt x="892" y="0"/>
                </a:lnTo>
              </a:path>
            </a:pathLst>
          </a:custGeom>
          <a:gradFill>
            <a:gsLst>
              <a:gs pos="33000">
                <a:srgbClr val="FF6E00"/>
              </a:gs>
              <a:gs pos="100000">
                <a:srgbClr val="C80000"/>
              </a:gs>
            </a:gsLst>
            <a:lin ang="5400000" scaled="0"/>
          </a:gradFill>
          <a:ln w="3175" cap="flat" cmpd="sng" algn="ctr">
            <a:solidFill>
              <a:srgbClr val="D7D7D7"/>
            </a:solidFill>
            <a:prstDash val="solid"/>
          </a:ln>
          <a:effectLst>
            <a:outerShdw blurRad="50800" dist="38100" dir="2700000" algn="tl" rotWithShape="0">
              <a:prstClr val="black">
                <a:alpha val="40000"/>
              </a:prstClr>
            </a:outerShdw>
          </a:effectLst>
        </p:spPr>
        <p:txBody>
          <a:bodyPr lIns="93296" tIns="46648" rIns="93296" bIns="46648" anchor="ctr"/>
          <a:lstStyle/>
          <a:p>
            <a:pPr>
              <a:lnSpc>
                <a:spcPct val="120000"/>
              </a:lnSpc>
            </a:pPr>
            <a:endParaRPr lang="en-US" sz="1200" kern="0">
              <a:solidFill>
                <a:srgbClr val="F9F9F9"/>
              </a:solidFill>
              <a:latin typeface="微软雅黑" panose="020B0503020204020204" pitchFamily="34" charset="-122"/>
              <a:ea typeface="微软雅黑" panose="020B0503020204020204" pitchFamily="34" charset="-122"/>
            </a:endParaRPr>
          </a:p>
        </p:txBody>
      </p:sp>
      <p:sp>
        <p:nvSpPr>
          <p:cNvPr id="6" name="Freeform 21"/>
          <p:cNvSpPr/>
          <p:nvPr/>
        </p:nvSpPr>
        <p:spPr bwMode="auto">
          <a:xfrm>
            <a:off x="1464625" y="3568815"/>
            <a:ext cx="2965419" cy="1102325"/>
          </a:xfrm>
          <a:custGeom>
            <a:avLst/>
            <a:gdLst>
              <a:gd name="T0" fmla="*/ 0 w 893"/>
              <a:gd name="T1" fmla="*/ 277 h 278"/>
              <a:gd name="T2" fmla="*/ 0 w 893"/>
              <a:gd name="T3" fmla="*/ 277 h 278"/>
              <a:gd name="T4" fmla="*/ 696 w 893"/>
              <a:gd name="T5" fmla="*/ 277 h 278"/>
              <a:gd name="T6" fmla="*/ 838 w 893"/>
              <a:gd name="T7" fmla="*/ 125 h 278"/>
              <a:gd name="T8" fmla="*/ 892 w 893"/>
              <a:gd name="T9" fmla="*/ 165 h 278"/>
              <a:gd name="T10" fmla="*/ 835 w 893"/>
              <a:gd name="T11" fmla="*/ 33 h 278"/>
              <a:gd name="T12" fmla="*/ 686 w 893"/>
              <a:gd name="T13" fmla="*/ 0 h 278"/>
              <a:gd name="T14" fmla="*/ 735 w 893"/>
              <a:gd name="T15" fmla="*/ 40 h 278"/>
              <a:gd name="T16" fmla="*/ 639 w 893"/>
              <a:gd name="T17" fmla="*/ 142 h 278"/>
              <a:gd name="T18" fmla="*/ 0 w 893"/>
              <a:gd name="T19" fmla="*/ 142 h 278"/>
              <a:gd name="T20" fmla="*/ 0 w 893"/>
              <a:gd name="T21" fmla="*/ 277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93" h="278">
                <a:moveTo>
                  <a:pt x="0" y="277"/>
                </a:moveTo>
                <a:lnTo>
                  <a:pt x="0" y="277"/>
                </a:lnTo>
                <a:lnTo>
                  <a:pt x="696" y="277"/>
                </a:lnTo>
                <a:lnTo>
                  <a:pt x="838" y="125"/>
                </a:lnTo>
                <a:lnTo>
                  <a:pt x="892" y="165"/>
                </a:lnTo>
                <a:lnTo>
                  <a:pt x="835" y="33"/>
                </a:lnTo>
                <a:lnTo>
                  <a:pt x="686" y="0"/>
                </a:lnTo>
                <a:lnTo>
                  <a:pt x="735" y="40"/>
                </a:lnTo>
                <a:lnTo>
                  <a:pt x="639" y="142"/>
                </a:lnTo>
                <a:lnTo>
                  <a:pt x="0" y="142"/>
                </a:lnTo>
                <a:lnTo>
                  <a:pt x="0" y="277"/>
                </a:lnTo>
              </a:path>
            </a:pathLst>
          </a:custGeom>
          <a:gradFill>
            <a:gsLst>
              <a:gs pos="33000">
                <a:srgbClr val="FF6E00"/>
              </a:gs>
              <a:gs pos="100000">
                <a:srgbClr val="C80000"/>
              </a:gs>
            </a:gsLst>
            <a:lin ang="5400000" scaled="0"/>
          </a:gradFill>
          <a:ln w="3175" cap="flat" cmpd="sng" algn="ctr">
            <a:solidFill>
              <a:srgbClr val="D7D7D7"/>
            </a:solidFill>
            <a:prstDash val="solid"/>
          </a:ln>
          <a:effectLst>
            <a:outerShdw blurRad="50800" dist="38100" dir="2700000" algn="tl" rotWithShape="0">
              <a:prstClr val="black">
                <a:alpha val="40000"/>
              </a:prstClr>
            </a:outerShdw>
          </a:effectLst>
        </p:spPr>
        <p:txBody>
          <a:bodyPr lIns="93296" tIns="46648" rIns="93296" bIns="46648" anchor="ctr"/>
          <a:lstStyle/>
          <a:p>
            <a:pPr>
              <a:lnSpc>
                <a:spcPct val="120000"/>
              </a:lnSpc>
            </a:pPr>
            <a:endParaRPr lang="en-US" sz="1200" kern="0">
              <a:solidFill>
                <a:srgbClr val="F9F9F9"/>
              </a:solidFill>
              <a:latin typeface="微软雅黑" panose="020B0503020204020204" pitchFamily="34" charset="-122"/>
              <a:ea typeface="微软雅黑" panose="020B0503020204020204" pitchFamily="34" charset="-122"/>
            </a:endParaRPr>
          </a:p>
        </p:txBody>
      </p:sp>
      <p:sp>
        <p:nvSpPr>
          <p:cNvPr id="7" name="Freeform 22"/>
          <p:cNvSpPr/>
          <p:nvPr/>
        </p:nvSpPr>
        <p:spPr bwMode="auto">
          <a:xfrm>
            <a:off x="4981285" y="3568815"/>
            <a:ext cx="2965419" cy="1102325"/>
          </a:xfrm>
          <a:custGeom>
            <a:avLst/>
            <a:gdLst>
              <a:gd name="T0" fmla="*/ 892 w 893"/>
              <a:gd name="T1" fmla="*/ 277 h 278"/>
              <a:gd name="T2" fmla="*/ 892 w 893"/>
              <a:gd name="T3" fmla="*/ 277 h 278"/>
              <a:gd name="T4" fmla="*/ 195 w 893"/>
              <a:gd name="T5" fmla="*/ 277 h 278"/>
              <a:gd name="T6" fmla="*/ 53 w 893"/>
              <a:gd name="T7" fmla="*/ 125 h 278"/>
              <a:gd name="T8" fmla="*/ 0 w 893"/>
              <a:gd name="T9" fmla="*/ 165 h 278"/>
              <a:gd name="T10" fmla="*/ 57 w 893"/>
              <a:gd name="T11" fmla="*/ 33 h 278"/>
              <a:gd name="T12" fmla="*/ 206 w 893"/>
              <a:gd name="T13" fmla="*/ 0 h 278"/>
              <a:gd name="T14" fmla="*/ 156 w 893"/>
              <a:gd name="T15" fmla="*/ 40 h 278"/>
              <a:gd name="T16" fmla="*/ 252 w 893"/>
              <a:gd name="T17" fmla="*/ 142 h 278"/>
              <a:gd name="T18" fmla="*/ 892 w 893"/>
              <a:gd name="T19" fmla="*/ 142 h 278"/>
              <a:gd name="T20" fmla="*/ 892 w 893"/>
              <a:gd name="T21" fmla="*/ 277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93" h="278">
                <a:moveTo>
                  <a:pt x="892" y="277"/>
                </a:moveTo>
                <a:lnTo>
                  <a:pt x="892" y="277"/>
                </a:lnTo>
                <a:lnTo>
                  <a:pt x="195" y="277"/>
                </a:lnTo>
                <a:lnTo>
                  <a:pt x="53" y="125"/>
                </a:lnTo>
                <a:lnTo>
                  <a:pt x="0" y="165"/>
                </a:lnTo>
                <a:lnTo>
                  <a:pt x="57" y="33"/>
                </a:lnTo>
                <a:lnTo>
                  <a:pt x="206" y="0"/>
                </a:lnTo>
                <a:lnTo>
                  <a:pt x="156" y="40"/>
                </a:lnTo>
                <a:lnTo>
                  <a:pt x="252" y="142"/>
                </a:lnTo>
                <a:lnTo>
                  <a:pt x="892" y="142"/>
                </a:lnTo>
                <a:lnTo>
                  <a:pt x="892" y="277"/>
                </a:lnTo>
              </a:path>
            </a:pathLst>
          </a:custGeom>
          <a:gradFill>
            <a:gsLst>
              <a:gs pos="33000">
                <a:srgbClr val="FF6E00"/>
              </a:gs>
              <a:gs pos="100000">
                <a:srgbClr val="C80000"/>
              </a:gs>
            </a:gsLst>
            <a:lin ang="5400000" scaled="0"/>
          </a:gradFill>
          <a:ln w="3175" cap="flat" cmpd="sng" algn="ctr">
            <a:solidFill>
              <a:srgbClr val="D7D7D7"/>
            </a:solidFill>
            <a:prstDash val="solid"/>
          </a:ln>
          <a:effectLst>
            <a:outerShdw blurRad="50800" dist="38100" dir="2700000" algn="tl" rotWithShape="0">
              <a:prstClr val="black">
                <a:alpha val="40000"/>
              </a:prstClr>
            </a:outerShdw>
          </a:effectLst>
        </p:spPr>
        <p:txBody>
          <a:bodyPr lIns="93296" tIns="46648" rIns="93296" bIns="46648" anchor="ctr"/>
          <a:lstStyle/>
          <a:p>
            <a:pPr>
              <a:lnSpc>
                <a:spcPct val="120000"/>
              </a:lnSpc>
            </a:pPr>
            <a:endParaRPr lang="en-US" sz="1200" kern="0">
              <a:solidFill>
                <a:srgbClr val="F9F9F9"/>
              </a:solidFill>
              <a:latin typeface="微软雅黑" panose="020B0503020204020204" pitchFamily="34" charset="-122"/>
              <a:ea typeface="微软雅黑" panose="020B0503020204020204" pitchFamily="34" charset="-122"/>
            </a:endParaRPr>
          </a:p>
        </p:txBody>
      </p:sp>
      <p:sp>
        <p:nvSpPr>
          <p:cNvPr id="8" name="Freeform 23"/>
          <p:cNvSpPr/>
          <p:nvPr/>
        </p:nvSpPr>
        <p:spPr bwMode="auto">
          <a:xfrm>
            <a:off x="5655396" y="2367360"/>
            <a:ext cx="2291309" cy="1007161"/>
          </a:xfrm>
          <a:custGeom>
            <a:avLst/>
            <a:gdLst>
              <a:gd name="T0" fmla="*/ 689 w 690"/>
              <a:gd name="T1" fmla="*/ 190 h 254"/>
              <a:gd name="T2" fmla="*/ 689 w 690"/>
              <a:gd name="T3" fmla="*/ 190 h 254"/>
              <a:gd name="T4" fmla="*/ 689 w 690"/>
              <a:gd name="T5" fmla="*/ 62 h 254"/>
              <a:gd name="T6" fmla="*/ 71 w 690"/>
              <a:gd name="T7" fmla="*/ 62 h 254"/>
              <a:gd name="T8" fmla="*/ 67 w 690"/>
              <a:gd name="T9" fmla="*/ 0 h 254"/>
              <a:gd name="T10" fmla="*/ 0 w 690"/>
              <a:gd name="T11" fmla="*/ 128 h 254"/>
              <a:gd name="T12" fmla="*/ 71 w 690"/>
              <a:gd name="T13" fmla="*/ 253 h 254"/>
              <a:gd name="T14" fmla="*/ 71 w 690"/>
              <a:gd name="T15" fmla="*/ 190 h 254"/>
              <a:gd name="T16" fmla="*/ 689 w 690"/>
              <a:gd name="T17" fmla="*/ 19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0" h="254">
                <a:moveTo>
                  <a:pt x="689" y="190"/>
                </a:moveTo>
                <a:lnTo>
                  <a:pt x="689" y="190"/>
                </a:lnTo>
                <a:lnTo>
                  <a:pt x="689" y="62"/>
                </a:lnTo>
                <a:lnTo>
                  <a:pt x="71" y="62"/>
                </a:lnTo>
                <a:lnTo>
                  <a:pt x="67" y="0"/>
                </a:lnTo>
                <a:lnTo>
                  <a:pt x="0" y="128"/>
                </a:lnTo>
                <a:lnTo>
                  <a:pt x="71" y="253"/>
                </a:lnTo>
                <a:lnTo>
                  <a:pt x="71" y="190"/>
                </a:lnTo>
                <a:lnTo>
                  <a:pt x="689" y="190"/>
                </a:lnTo>
              </a:path>
            </a:pathLst>
          </a:custGeom>
          <a:gradFill>
            <a:gsLst>
              <a:gs pos="33000">
                <a:srgbClr val="FF6E00"/>
              </a:gs>
              <a:gs pos="100000">
                <a:srgbClr val="C80000"/>
              </a:gs>
            </a:gsLst>
            <a:lin ang="5400000" scaled="0"/>
          </a:gradFill>
          <a:ln w="3175" cap="flat" cmpd="sng" algn="ctr">
            <a:solidFill>
              <a:srgbClr val="D7D7D7"/>
            </a:solidFill>
            <a:prstDash val="solid"/>
          </a:ln>
          <a:effectLst>
            <a:outerShdw blurRad="50800" dist="38100" dir="2700000" algn="tl" rotWithShape="0">
              <a:prstClr val="black">
                <a:alpha val="40000"/>
              </a:prstClr>
            </a:outerShdw>
          </a:effectLst>
        </p:spPr>
        <p:txBody>
          <a:bodyPr lIns="93296" tIns="46648" rIns="93296" bIns="46648" anchor="ctr"/>
          <a:lstStyle/>
          <a:p>
            <a:pPr>
              <a:lnSpc>
                <a:spcPct val="120000"/>
              </a:lnSpc>
            </a:pPr>
            <a:endParaRPr lang="en-US" sz="1200" kern="0">
              <a:solidFill>
                <a:srgbClr val="F9F9F9"/>
              </a:solidFill>
              <a:latin typeface="微软雅黑" panose="020B0503020204020204" pitchFamily="34" charset="-122"/>
              <a:ea typeface="微软雅黑" panose="020B0503020204020204" pitchFamily="34" charset="-122"/>
            </a:endParaRPr>
          </a:p>
        </p:txBody>
      </p:sp>
      <p:sp>
        <p:nvSpPr>
          <p:cNvPr id="9" name="TextBox 53"/>
          <p:cNvSpPr txBox="1">
            <a:spLocks noChangeArrowheads="1"/>
          </p:cNvSpPr>
          <p:nvPr/>
        </p:nvSpPr>
        <p:spPr bwMode="auto">
          <a:xfrm>
            <a:off x="1488134" y="1191530"/>
            <a:ext cx="232877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lvl="0" algn="ctr" fontAlgn="base">
              <a:spcBef>
                <a:spcPct val="0"/>
              </a:spcBef>
              <a:spcAft>
                <a:spcPct val="0"/>
              </a:spcAft>
              <a:defRPr/>
            </a:pPr>
            <a:r>
              <a:rPr lang="zh-CN" altLang="en-US" sz="1600" kern="0" dirty="0">
                <a:solidFill>
                  <a:sysClr val="window" lastClr="FFFFFF">
                    <a:lumMod val="95000"/>
                  </a:sysClr>
                </a:solidFill>
                <a:latin typeface="微软雅黑" panose="020B0503020204020204" pitchFamily="34" charset="-122"/>
                <a:ea typeface="微软雅黑" panose="020B0503020204020204" pitchFamily="34" charset="-122"/>
                <a:cs typeface="宋体" panose="02010600030101010101" pitchFamily="2" charset="-122"/>
              </a:rPr>
              <a:t>在此输入内容文本</a:t>
            </a:r>
            <a:endParaRPr lang="zh-CN" altLang="en-US" sz="2400" kern="0" dirty="0">
              <a:solidFill>
                <a:sysClr val="window" lastClr="FFFFFF">
                  <a:lumMod val="95000"/>
                </a:sysClr>
              </a:solidFill>
              <a:latin typeface="Arial" panose="020B0604020202020204" pitchFamily="34" charset="0"/>
              <a:ea typeface="宋体" panose="02010600030101010101" pitchFamily="2" charset="-122"/>
              <a:cs typeface="宋体" panose="02010600030101010101" pitchFamily="2" charset="-122"/>
            </a:endParaRPr>
          </a:p>
        </p:txBody>
      </p:sp>
      <p:sp>
        <p:nvSpPr>
          <p:cNvPr id="10" name="TextBox 53"/>
          <p:cNvSpPr txBox="1">
            <a:spLocks noChangeArrowheads="1"/>
          </p:cNvSpPr>
          <p:nvPr/>
        </p:nvSpPr>
        <p:spPr bwMode="auto">
          <a:xfrm>
            <a:off x="1403648" y="2717632"/>
            <a:ext cx="241326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lvl="0" algn="ctr" fontAlgn="base">
              <a:spcBef>
                <a:spcPct val="0"/>
              </a:spcBef>
              <a:spcAft>
                <a:spcPct val="0"/>
              </a:spcAft>
              <a:defRPr/>
            </a:pPr>
            <a:r>
              <a:rPr lang="zh-CN" altLang="en-US" sz="1600" kern="0" dirty="0">
                <a:latin typeface="微软雅黑" panose="020B0503020204020204" pitchFamily="34" charset="-122"/>
                <a:ea typeface="微软雅黑" panose="020B0503020204020204" pitchFamily="34" charset="-122"/>
                <a:cs typeface="宋体" panose="02010600030101010101" pitchFamily="2" charset="-122"/>
              </a:rPr>
              <a:t>在此输入内容文本</a:t>
            </a:r>
            <a:endParaRPr lang="zh-CN" altLang="en-US" sz="2400" kern="0" dirty="0">
              <a:latin typeface="Arial" panose="020B0604020202020204" pitchFamily="34" charset="0"/>
              <a:ea typeface="宋体" panose="02010600030101010101" pitchFamily="2" charset="-122"/>
              <a:cs typeface="宋体" panose="02010600030101010101" pitchFamily="2" charset="-122"/>
            </a:endParaRPr>
          </a:p>
        </p:txBody>
      </p:sp>
      <p:sp>
        <p:nvSpPr>
          <p:cNvPr id="11" name="TextBox 53"/>
          <p:cNvSpPr txBox="1">
            <a:spLocks noChangeArrowheads="1"/>
          </p:cNvSpPr>
          <p:nvPr/>
        </p:nvSpPr>
        <p:spPr bwMode="auto">
          <a:xfrm>
            <a:off x="1497618" y="4260577"/>
            <a:ext cx="231929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lvl="0" algn="ctr" fontAlgn="base">
              <a:spcBef>
                <a:spcPct val="0"/>
              </a:spcBef>
              <a:spcAft>
                <a:spcPct val="0"/>
              </a:spcAft>
              <a:defRPr/>
            </a:pPr>
            <a:r>
              <a:rPr lang="zh-CN" altLang="en-US" sz="1600" kern="0" dirty="0">
                <a:solidFill>
                  <a:sysClr val="window" lastClr="FFFFFF">
                    <a:lumMod val="95000"/>
                  </a:sysClr>
                </a:solidFill>
                <a:latin typeface="微软雅黑" panose="020B0503020204020204" pitchFamily="34" charset="-122"/>
                <a:ea typeface="微软雅黑" panose="020B0503020204020204" pitchFamily="34" charset="-122"/>
                <a:cs typeface="宋体" panose="02010600030101010101" pitchFamily="2" charset="-122"/>
              </a:rPr>
              <a:t>在此输入内容文本</a:t>
            </a:r>
            <a:endParaRPr lang="zh-CN" altLang="en-US" sz="2400" kern="0" dirty="0">
              <a:solidFill>
                <a:sysClr val="window" lastClr="FFFFFF">
                  <a:lumMod val="95000"/>
                </a:sysClr>
              </a:solidFill>
              <a:latin typeface="Arial" panose="020B0604020202020204" pitchFamily="34" charset="0"/>
              <a:ea typeface="宋体" panose="02010600030101010101" pitchFamily="2" charset="-122"/>
              <a:cs typeface="宋体" panose="02010600030101010101" pitchFamily="2" charset="-122"/>
            </a:endParaRPr>
          </a:p>
        </p:txBody>
      </p:sp>
      <p:sp>
        <p:nvSpPr>
          <p:cNvPr id="12" name="TextBox 53"/>
          <p:cNvSpPr txBox="1">
            <a:spLocks noChangeArrowheads="1"/>
          </p:cNvSpPr>
          <p:nvPr/>
        </p:nvSpPr>
        <p:spPr bwMode="auto">
          <a:xfrm>
            <a:off x="5655396" y="4260577"/>
            <a:ext cx="229130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lvl="0" algn="ctr" fontAlgn="base">
              <a:spcBef>
                <a:spcPct val="0"/>
              </a:spcBef>
              <a:spcAft>
                <a:spcPct val="0"/>
              </a:spcAft>
              <a:defRPr/>
            </a:pPr>
            <a:r>
              <a:rPr lang="zh-CN" altLang="en-US" sz="1600" kern="0" dirty="0">
                <a:solidFill>
                  <a:sysClr val="window" lastClr="FFFFFF">
                    <a:lumMod val="95000"/>
                  </a:sysClr>
                </a:solidFill>
                <a:latin typeface="微软雅黑" panose="020B0503020204020204" pitchFamily="34" charset="-122"/>
                <a:ea typeface="微软雅黑" panose="020B0503020204020204" pitchFamily="34" charset="-122"/>
                <a:cs typeface="宋体" panose="02010600030101010101" pitchFamily="2" charset="-122"/>
              </a:rPr>
              <a:t>在此输入内容文本</a:t>
            </a:r>
            <a:endParaRPr lang="zh-CN" altLang="en-US" sz="2400" kern="0" dirty="0">
              <a:solidFill>
                <a:sysClr val="window" lastClr="FFFFFF">
                  <a:lumMod val="95000"/>
                </a:sysClr>
              </a:solidFill>
              <a:latin typeface="Arial" panose="020B0604020202020204" pitchFamily="34" charset="0"/>
              <a:ea typeface="宋体" panose="02010600030101010101" pitchFamily="2" charset="-122"/>
              <a:cs typeface="宋体" panose="02010600030101010101" pitchFamily="2" charset="-122"/>
            </a:endParaRPr>
          </a:p>
        </p:txBody>
      </p:sp>
      <p:sp>
        <p:nvSpPr>
          <p:cNvPr id="13" name="TextBox 53"/>
          <p:cNvSpPr txBox="1">
            <a:spLocks noChangeArrowheads="1"/>
          </p:cNvSpPr>
          <p:nvPr/>
        </p:nvSpPr>
        <p:spPr bwMode="auto">
          <a:xfrm>
            <a:off x="5594419" y="2717632"/>
            <a:ext cx="241326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lvl="0" algn="ctr" fontAlgn="base">
              <a:spcBef>
                <a:spcPct val="0"/>
              </a:spcBef>
              <a:spcAft>
                <a:spcPct val="0"/>
              </a:spcAft>
              <a:defRPr/>
            </a:pPr>
            <a:r>
              <a:rPr lang="zh-CN" altLang="en-US" sz="1600" kern="0" dirty="0">
                <a:latin typeface="微软雅黑" panose="020B0503020204020204" pitchFamily="34" charset="-122"/>
                <a:ea typeface="微软雅黑" panose="020B0503020204020204" pitchFamily="34" charset="-122"/>
                <a:cs typeface="宋体" panose="02010600030101010101" pitchFamily="2" charset="-122"/>
              </a:rPr>
              <a:t>在此输入内容文本</a:t>
            </a:r>
            <a:endParaRPr lang="zh-CN" altLang="en-US" sz="2400" kern="0" dirty="0">
              <a:latin typeface="Arial" panose="020B0604020202020204" pitchFamily="34" charset="0"/>
              <a:ea typeface="宋体" panose="02010600030101010101" pitchFamily="2" charset="-122"/>
              <a:cs typeface="宋体" panose="02010600030101010101" pitchFamily="2" charset="-122"/>
            </a:endParaRPr>
          </a:p>
        </p:txBody>
      </p:sp>
      <p:sp>
        <p:nvSpPr>
          <p:cNvPr id="14" name="TextBox 13"/>
          <p:cNvSpPr txBox="1">
            <a:spLocks noChangeArrowheads="1"/>
          </p:cNvSpPr>
          <p:nvPr/>
        </p:nvSpPr>
        <p:spPr bwMode="auto">
          <a:xfrm>
            <a:off x="5655396" y="1191530"/>
            <a:ext cx="231296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lvl="0" algn="ctr" fontAlgn="base">
              <a:spcBef>
                <a:spcPct val="0"/>
              </a:spcBef>
              <a:spcAft>
                <a:spcPct val="0"/>
              </a:spcAft>
              <a:defRPr/>
            </a:pPr>
            <a:r>
              <a:rPr lang="zh-CN" altLang="en-US" sz="1600" kern="0" dirty="0">
                <a:solidFill>
                  <a:sysClr val="window" lastClr="FFFFFF">
                    <a:lumMod val="95000"/>
                  </a:sysClr>
                </a:solidFill>
                <a:latin typeface="微软雅黑" panose="020B0503020204020204" pitchFamily="34" charset="-122"/>
                <a:ea typeface="微软雅黑" panose="020B0503020204020204" pitchFamily="34" charset="-122"/>
                <a:cs typeface="宋体" panose="02010600030101010101" pitchFamily="2" charset="-122"/>
              </a:rPr>
              <a:t>在此输入内容文本</a:t>
            </a:r>
            <a:endParaRPr kumimoji="0" lang="zh-CN" altLang="en-US" sz="2400" i="0" u="none" strike="noStrike" kern="0" cap="none" spc="0" normalizeH="0" baseline="0" noProof="0" dirty="0">
              <a:ln>
                <a:noFill/>
              </a:ln>
              <a:solidFill>
                <a:sysClr val="window" lastClr="FFFFFF">
                  <a:lumMod val="95000"/>
                </a:sysClr>
              </a:solidFill>
              <a:effectLst/>
              <a:uLnTx/>
              <a:uFillTx/>
              <a:latin typeface="Arial" panose="020B0604020202020204" pitchFamily="34" charset="0"/>
              <a:ea typeface="宋体" panose="02010600030101010101" pitchFamily="2" charset="-122"/>
              <a:cs typeface="宋体" panose="02010600030101010101" pitchFamily="2" charset="-122"/>
            </a:endParaRPr>
          </a:p>
        </p:txBody>
      </p:sp>
      <p:grpSp>
        <p:nvGrpSpPr>
          <p:cNvPr id="15" name="组合 14"/>
          <p:cNvGrpSpPr/>
          <p:nvPr/>
        </p:nvGrpSpPr>
        <p:grpSpPr>
          <a:xfrm>
            <a:off x="3910879" y="2268230"/>
            <a:ext cx="1586249" cy="1292655"/>
            <a:chOff x="3910879" y="2268230"/>
            <a:chExt cx="1586249" cy="1292655"/>
          </a:xfrm>
        </p:grpSpPr>
        <p:sp>
          <p:nvSpPr>
            <p:cNvPr id="16" name="AutoShape 17"/>
            <p:cNvSpPr>
              <a:spLocks noChangeArrowheads="1"/>
            </p:cNvSpPr>
            <p:nvPr/>
          </p:nvSpPr>
          <p:spPr bwMode="auto">
            <a:xfrm>
              <a:off x="3910879" y="2268230"/>
              <a:ext cx="1586249" cy="1292655"/>
            </a:xfrm>
            <a:prstGeom prst="hexagon">
              <a:avLst>
                <a:gd name="adj" fmla="val 30740"/>
                <a:gd name="vf" fmla="val 115470"/>
              </a:avLst>
            </a:prstGeom>
            <a:solidFill>
              <a:srgbClr val="C80000"/>
            </a:solidFill>
            <a:ln w="3175" cap="flat" cmpd="sng" algn="ctr">
              <a:solidFill>
                <a:srgbClr val="EAEAEA"/>
              </a:solidFill>
              <a:prstDash val="solid"/>
            </a:ln>
            <a:effectLst>
              <a:outerShdw blurRad="50800" dist="38100" dir="5400000" algn="t" rotWithShape="0">
                <a:prstClr val="black">
                  <a:alpha val="40000"/>
                </a:prstClr>
              </a:outerShdw>
            </a:effectLst>
          </p:spPr>
          <p:txBody>
            <a:bodyPr anchor="ctr"/>
            <a:lstStyle/>
            <a:p>
              <a:pPr marL="0" marR="0" lvl="0" indent="0" algn="ctr" defTabSz="914400" eaLnBrk="1" fontAlgn="base" latinLnBrk="0" hangingPunct="1">
                <a:lnSpc>
                  <a:spcPct val="120000"/>
                </a:lnSpc>
                <a:spcBef>
                  <a:spcPct val="0"/>
                </a:spcBef>
                <a:spcAft>
                  <a:spcPct val="0"/>
                </a:spcAft>
                <a:buClrTx/>
                <a:buSzTx/>
                <a:buFontTx/>
                <a:buNone/>
                <a:defRPr/>
              </a:pPr>
              <a:endParaRPr kumimoji="0" lang="en-US" altLang="zh-SG" sz="1200" b="0" i="0" u="none" strike="noStrike" kern="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cs typeface="+mn-cs"/>
              </a:endParaRPr>
            </a:p>
          </p:txBody>
        </p:sp>
        <p:sp>
          <p:nvSpPr>
            <p:cNvPr id="17" name="TextBox 16"/>
            <p:cNvSpPr txBox="1"/>
            <p:nvPr/>
          </p:nvSpPr>
          <p:spPr>
            <a:xfrm>
              <a:off x="4252596" y="2474342"/>
              <a:ext cx="902811" cy="954107"/>
            </a:xfrm>
            <a:prstGeom prst="rect">
              <a:avLst/>
            </a:prstGeom>
            <a:noFill/>
          </p:spPr>
          <p:txBody>
            <a:bodyPr wrap="none" rtlCol="0">
              <a:spAutoFit/>
            </a:bodyPr>
            <a:lstStyle/>
            <a:p>
              <a:pPr algn="ctr"/>
              <a:r>
                <a:rPr lang="zh-CN" altLang="en-US" sz="2800" b="1" dirty="0">
                  <a:solidFill>
                    <a:schemeClr val="bg1"/>
                  </a:solidFill>
                  <a:latin typeface="微软雅黑" panose="020B0503020204020204" pitchFamily="34" charset="-122"/>
                  <a:ea typeface="微软雅黑" panose="020B0503020204020204" pitchFamily="34" charset="-122"/>
                  <a:cs typeface="Arial Unicode MS" panose="020B0604020202020204" pitchFamily="34" charset="-122"/>
                </a:rPr>
                <a:t>点击</a:t>
              </a:r>
              <a:endParaRPr lang="en-US" altLang="zh-CN" sz="2800" b="1" dirty="0">
                <a:solidFill>
                  <a:schemeClr val="bg1"/>
                </a:solidFill>
                <a:latin typeface="微软雅黑" panose="020B0503020204020204" pitchFamily="34" charset="-122"/>
                <a:ea typeface="微软雅黑" panose="020B0503020204020204" pitchFamily="34" charset="-122"/>
                <a:cs typeface="Arial Unicode MS" panose="020B0604020202020204" pitchFamily="34" charset="-122"/>
              </a:endParaRPr>
            </a:p>
            <a:p>
              <a:pPr algn="ctr"/>
              <a:r>
                <a:rPr lang="zh-CN" altLang="en-US" sz="2800" b="1" dirty="0">
                  <a:solidFill>
                    <a:schemeClr val="bg1"/>
                  </a:solidFill>
                  <a:latin typeface="微软雅黑" panose="020B0503020204020204" pitchFamily="34" charset="-122"/>
                  <a:ea typeface="微软雅黑" panose="020B0503020204020204" pitchFamily="34" charset="-122"/>
                  <a:cs typeface="Arial Unicode MS" panose="020B0604020202020204" pitchFamily="34" charset="-122"/>
                </a:rPr>
                <a:t>添加</a:t>
              </a:r>
            </a:p>
          </p:txBody>
        </p:sp>
      </p:grpSp>
    </p:spTree>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 calcmode="lin" valueType="num">
                                      <p:cBhvr>
                                        <p:cTn id="9" dur="1000" fill="hold"/>
                                        <p:tgtEl>
                                          <p:spTgt spid="15"/>
                                        </p:tgtEl>
                                        <p:attrNameLst>
                                          <p:attrName>style.rotation</p:attrName>
                                        </p:attrNameLst>
                                      </p:cBhvr>
                                      <p:tavLst>
                                        <p:tav tm="0">
                                          <p:val>
                                            <p:fltVal val="90"/>
                                          </p:val>
                                        </p:tav>
                                        <p:tav tm="100000">
                                          <p:val>
                                            <p:fltVal val="0"/>
                                          </p:val>
                                        </p:tav>
                                      </p:tavLst>
                                    </p:anim>
                                    <p:animEffect transition="in" filter="fade">
                                      <p:cBhvr>
                                        <p:cTn id="10" dur="1000"/>
                                        <p:tgtEl>
                                          <p:spTgt spid="15"/>
                                        </p:tgtEl>
                                      </p:cBhvr>
                                    </p:animEffect>
                                  </p:childTnLst>
                                </p:cTn>
                              </p:par>
                            </p:childTnLst>
                          </p:cTn>
                        </p:par>
                        <p:par>
                          <p:cTn id="11" fill="hold">
                            <p:stCondLst>
                              <p:cond delay="1000"/>
                            </p:stCondLst>
                            <p:childTnLst>
                              <p:par>
                                <p:cTn id="12" presetID="9" presetClass="path" presetSubtype="0" accel="50000" decel="50000" fill="hold" nodeType="afterEffect">
                                  <p:stCondLst>
                                    <p:cond delay="250"/>
                                  </p:stCondLst>
                                  <p:childTnLst>
                                    <p:animMotion origin="layout" path="M 0.0033 -0.02963 C 0.01528 -0.06142 0.03299 -0.22068 0.05799 -0.22068 C 0.09497 -0.22068 0.125 -0.17253 0.125 -0.11235 C 0.125 -0.0926 0.12205 -0.075 0.11597 -0.05895 C 0.11701 -0.05895 2.77778E-7 0.18117 2.77778E-7 0.18302 C 2.77778E-7 0.18117 -0.11701 -0.05895 -0.11597 -0.05895 C -0.12205 -0.075 -0.125 -0.0926 -0.125 -0.11235 C -0.125 -0.17253 -0.09497 -0.22068 -0.05694 -0.22068 C -0.03299 -0.22068 -0.00868 -0.06142 0.0033 -0.02963 Z " pathEditMode="relative" rAng="0" ptsTypes="fffffffff">
                                      <p:cBhvr>
                                        <p:cTn id="13" dur="2000" fill="hold"/>
                                        <p:tgtEl>
                                          <p:spTgt spid="15"/>
                                        </p:tgtEl>
                                        <p:attrNameLst>
                                          <p:attrName>ppt_x</p:attrName>
                                          <p:attrName>ppt_y</p:attrName>
                                        </p:attrNameLst>
                                      </p:cBhvr>
                                      <p:rCtr x="-330" y="1080"/>
                                    </p:animMotion>
                                  </p:childTnLst>
                                </p:cTn>
                              </p:par>
                              <p:par>
                                <p:cTn id="14" presetID="10" presetClass="entr" presetSubtype="0" fill="hold" grpId="0" nodeType="withEffect">
                                  <p:stCondLst>
                                    <p:cond delay="60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750"/>
                                        <p:tgtEl>
                                          <p:spTgt spid="5"/>
                                        </p:tgtEl>
                                      </p:cBhvr>
                                    </p:animEffect>
                                  </p:childTnLst>
                                </p:cTn>
                              </p:par>
                              <p:par>
                                <p:cTn id="17" presetID="10" presetClass="entr" presetSubtype="0" fill="hold" grpId="0" nodeType="withEffect">
                                  <p:stCondLst>
                                    <p:cond delay="75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750"/>
                                        <p:tgtEl>
                                          <p:spTgt spid="8"/>
                                        </p:tgtEl>
                                      </p:cBhvr>
                                    </p:animEffect>
                                  </p:childTnLst>
                                </p:cTn>
                              </p:par>
                              <p:par>
                                <p:cTn id="20" presetID="10" presetClass="entr" presetSubtype="0" fill="hold" grpId="0" nodeType="withEffect">
                                  <p:stCondLst>
                                    <p:cond delay="100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750"/>
                                        <p:tgtEl>
                                          <p:spTgt spid="7"/>
                                        </p:tgtEl>
                                      </p:cBhvr>
                                    </p:animEffect>
                                  </p:childTnLst>
                                </p:cTn>
                              </p:par>
                              <p:par>
                                <p:cTn id="23" presetID="10" presetClass="entr" presetSubtype="0" fill="hold" grpId="0" nodeType="withEffect">
                                  <p:stCondLst>
                                    <p:cond delay="125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750"/>
                                        <p:tgtEl>
                                          <p:spTgt spid="6"/>
                                        </p:tgtEl>
                                      </p:cBhvr>
                                    </p:animEffect>
                                  </p:childTnLst>
                                </p:cTn>
                              </p:par>
                              <p:par>
                                <p:cTn id="26" presetID="10" presetClass="entr" presetSubtype="0" fill="hold" grpId="0" nodeType="withEffect">
                                  <p:stCondLst>
                                    <p:cond delay="150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750"/>
                                        <p:tgtEl>
                                          <p:spTgt spid="3"/>
                                        </p:tgtEl>
                                      </p:cBhvr>
                                    </p:animEffect>
                                  </p:childTnLst>
                                </p:cTn>
                              </p:par>
                              <p:par>
                                <p:cTn id="29" presetID="10" presetClass="entr" presetSubtype="0" fill="hold" grpId="0" nodeType="withEffect">
                                  <p:stCondLst>
                                    <p:cond delay="175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750"/>
                                        <p:tgtEl>
                                          <p:spTgt spid="4"/>
                                        </p:tgtEl>
                                      </p:cBhvr>
                                    </p:animEffect>
                                  </p:childTnLst>
                                </p:cTn>
                              </p:par>
                            </p:childTnLst>
                          </p:cTn>
                        </p:par>
                        <p:par>
                          <p:cTn id="32" fill="hold">
                            <p:stCondLst>
                              <p:cond delay="3250"/>
                            </p:stCondLst>
                            <p:childTnLst>
                              <p:par>
                                <p:cTn id="33" presetID="38" presetClass="entr" presetSubtype="0" accel="50000" fill="hold" grpId="0" nodeType="afterEffect">
                                  <p:stCondLst>
                                    <p:cond delay="0"/>
                                  </p:stCondLst>
                                  <p:iterate type="lt">
                                    <p:tmPct val="10000"/>
                                  </p:iterate>
                                  <p:childTnLst>
                                    <p:set>
                                      <p:cBhvr>
                                        <p:cTn id="34" dur="1" fill="hold">
                                          <p:stCondLst>
                                            <p:cond delay="0"/>
                                          </p:stCondLst>
                                        </p:cTn>
                                        <p:tgtEl>
                                          <p:spTgt spid="14"/>
                                        </p:tgtEl>
                                        <p:attrNameLst>
                                          <p:attrName>style.visibility</p:attrName>
                                        </p:attrNameLst>
                                      </p:cBhvr>
                                      <p:to>
                                        <p:strVal val="visible"/>
                                      </p:to>
                                    </p:set>
                                    <p:set>
                                      <p:cBhvr>
                                        <p:cTn id="35" dur="455" fill="hold">
                                          <p:stCondLst>
                                            <p:cond delay="0"/>
                                          </p:stCondLst>
                                        </p:cTn>
                                        <p:tgtEl>
                                          <p:spTgt spid="14"/>
                                        </p:tgtEl>
                                        <p:attrNameLst>
                                          <p:attrName>style.rotation</p:attrName>
                                        </p:attrNameLst>
                                      </p:cBhvr>
                                      <p:to>
                                        <p:strVal val="-45.0"/>
                                      </p:to>
                                    </p:set>
                                    <p:anim calcmode="lin" valueType="num">
                                      <p:cBhvr>
                                        <p:cTn id="36" dur="455" fill="hold">
                                          <p:stCondLst>
                                            <p:cond delay="455"/>
                                          </p:stCondLst>
                                        </p:cTn>
                                        <p:tgtEl>
                                          <p:spTgt spid="14"/>
                                        </p:tgtEl>
                                        <p:attrNameLst>
                                          <p:attrName>style.rotation</p:attrName>
                                        </p:attrNameLst>
                                      </p:cBhvr>
                                      <p:tavLst>
                                        <p:tav tm="0">
                                          <p:val>
                                            <p:fltVal val="-45"/>
                                          </p:val>
                                        </p:tav>
                                        <p:tav tm="69900">
                                          <p:val>
                                            <p:fltVal val="45"/>
                                          </p:val>
                                        </p:tav>
                                        <p:tav tm="100000">
                                          <p:val>
                                            <p:fltVal val="0"/>
                                          </p:val>
                                        </p:tav>
                                      </p:tavLst>
                                    </p:anim>
                                    <p:anim calcmode="lin" valueType="num">
                                      <p:cBhvr>
                                        <p:cTn id="37" dur="455" fill="hold">
                                          <p:stCondLst>
                                            <p:cond delay="0"/>
                                          </p:stCondLst>
                                        </p:cTn>
                                        <p:tgtEl>
                                          <p:spTgt spid="14"/>
                                        </p:tgtEl>
                                        <p:attrNameLst>
                                          <p:attrName>ppt_y</p:attrName>
                                        </p:attrNameLst>
                                      </p:cBhvr>
                                      <p:tavLst>
                                        <p:tav tm="0">
                                          <p:val>
                                            <p:strVal val="#ppt_y-1"/>
                                          </p:val>
                                        </p:tav>
                                        <p:tav tm="100000">
                                          <p:val>
                                            <p:strVal val="#ppt_y-(0.354*#ppt_w-0.172*#ppt_h)"/>
                                          </p:val>
                                        </p:tav>
                                      </p:tavLst>
                                    </p:anim>
                                    <p:anim calcmode="lin" valueType="num">
                                      <p:cBhvr>
                                        <p:cTn id="38" dur="156" decel="50000" autoRev="1" fill="hold">
                                          <p:stCondLst>
                                            <p:cond delay="455"/>
                                          </p:stCondLst>
                                        </p:cTn>
                                        <p:tgtEl>
                                          <p:spTgt spid="14"/>
                                        </p:tgtEl>
                                        <p:attrNameLst>
                                          <p:attrName>ppt_y</p:attrName>
                                        </p:attrNameLst>
                                      </p:cBhvr>
                                      <p:tavLst>
                                        <p:tav tm="0">
                                          <p:val>
                                            <p:strVal val="#ppt_y-(0.354*#ppt_w-0.172*#ppt_h)"/>
                                          </p:val>
                                        </p:tav>
                                        <p:tav tm="100000">
                                          <p:val>
                                            <p:strVal val="#ppt_y-(0.354*#ppt_w-0.172*#ppt_h)-#ppt_h/2"/>
                                          </p:val>
                                        </p:tav>
                                      </p:tavLst>
                                    </p:anim>
                                    <p:anim calcmode="lin" valueType="num">
                                      <p:cBhvr>
                                        <p:cTn id="39" dur="136" fill="hold">
                                          <p:stCondLst>
                                            <p:cond delay="864"/>
                                          </p:stCondLst>
                                        </p:cTn>
                                        <p:tgtEl>
                                          <p:spTgt spid="14"/>
                                        </p:tgtEl>
                                        <p:attrNameLst>
                                          <p:attrName>ppt_y</p:attrName>
                                        </p:attrNameLst>
                                      </p:cBhvr>
                                      <p:tavLst>
                                        <p:tav tm="0">
                                          <p:val>
                                            <p:strVal val="#ppt_y-(0.354*#ppt_w-0.172*#ppt_h)"/>
                                          </p:val>
                                        </p:tav>
                                        <p:tav tm="100000">
                                          <p:val>
                                            <p:strVal val="#ppt_y"/>
                                          </p:val>
                                        </p:tav>
                                      </p:tavLst>
                                    </p:anim>
                                  </p:childTnLst>
                                </p:cTn>
                              </p:par>
                              <p:par>
                                <p:cTn id="40" presetID="38" presetClass="entr" presetSubtype="0" accel="50000" fill="hold" grpId="0" nodeType="withEffect">
                                  <p:stCondLst>
                                    <p:cond delay="0"/>
                                  </p:stCondLst>
                                  <p:iterate type="lt">
                                    <p:tmPct val="10000"/>
                                  </p:iterate>
                                  <p:childTnLst>
                                    <p:set>
                                      <p:cBhvr>
                                        <p:cTn id="41" dur="1" fill="hold">
                                          <p:stCondLst>
                                            <p:cond delay="0"/>
                                          </p:stCondLst>
                                        </p:cTn>
                                        <p:tgtEl>
                                          <p:spTgt spid="9"/>
                                        </p:tgtEl>
                                        <p:attrNameLst>
                                          <p:attrName>style.visibility</p:attrName>
                                        </p:attrNameLst>
                                      </p:cBhvr>
                                      <p:to>
                                        <p:strVal val="visible"/>
                                      </p:to>
                                    </p:set>
                                    <p:set>
                                      <p:cBhvr>
                                        <p:cTn id="42" dur="455" fill="hold">
                                          <p:stCondLst>
                                            <p:cond delay="0"/>
                                          </p:stCondLst>
                                        </p:cTn>
                                        <p:tgtEl>
                                          <p:spTgt spid="9"/>
                                        </p:tgtEl>
                                        <p:attrNameLst>
                                          <p:attrName>style.rotation</p:attrName>
                                        </p:attrNameLst>
                                      </p:cBhvr>
                                      <p:to>
                                        <p:strVal val="-45.0"/>
                                      </p:to>
                                    </p:set>
                                    <p:anim calcmode="lin" valueType="num">
                                      <p:cBhvr>
                                        <p:cTn id="43" dur="455" fill="hold">
                                          <p:stCondLst>
                                            <p:cond delay="455"/>
                                          </p:stCondLst>
                                        </p:cTn>
                                        <p:tgtEl>
                                          <p:spTgt spid="9"/>
                                        </p:tgtEl>
                                        <p:attrNameLst>
                                          <p:attrName>style.rotation</p:attrName>
                                        </p:attrNameLst>
                                      </p:cBhvr>
                                      <p:tavLst>
                                        <p:tav tm="0">
                                          <p:val>
                                            <p:fltVal val="-45"/>
                                          </p:val>
                                        </p:tav>
                                        <p:tav tm="69900">
                                          <p:val>
                                            <p:fltVal val="45"/>
                                          </p:val>
                                        </p:tav>
                                        <p:tav tm="100000">
                                          <p:val>
                                            <p:fltVal val="0"/>
                                          </p:val>
                                        </p:tav>
                                      </p:tavLst>
                                    </p:anim>
                                    <p:anim calcmode="lin" valueType="num">
                                      <p:cBhvr>
                                        <p:cTn id="44" dur="455" fill="hold">
                                          <p:stCondLst>
                                            <p:cond delay="0"/>
                                          </p:stCondLst>
                                        </p:cTn>
                                        <p:tgtEl>
                                          <p:spTgt spid="9"/>
                                        </p:tgtEl>
                                        <p:attrNameLst>
                                          <p:attrName>ppt_y</p:attrName>
                                        </p:attrNameLst>
                                      </p:cBhvr>
                                      <p:tavLst>
                                        <p:tav tm="0">
                                          <p:val>
                                            <p:strVal val="#ppt_y-1"/>
                                          </p:val>
                                        </p:tav>
                                        <p:tav tm="100000">
                                          <p:val>
                                            <p:strVal val="#ppt_y-(0.354*#ppt_w-0.172*#ppt_h)"/>
                                          </p:val>
                                        </p:tav>
                                      </p:tavLst>
                                    </p:anim>
                                    <p:anim calcmode="lin" valueType="num">
                                      <p:cBhvr>
                                        <p:cTn id="45" dur="156" decel="50000" autoRev="1" fill="hold">
                                          <p:stCondLst>
                                            <p:cond delay="455"/>
                                          </p:stCondLst>
                                        </p:cTn>
                                        <p:tgtEl>
                                          <p:spTgt spid="9"/>
                                        </p:tgtEl>
                                        <p:attrNameLst>
                                          <p:attrName>ppt_y</p:attrName>
                                        </p:attrNameLst>
                                      </p:cBhvr>
                                      <p:tavLst>
                                        <p:tav tm="0">
                                          <p:val>
                                            <p:strVal val="#ppt_y-(0.354*#ppt_w-0.172*#ppt_h)"/>
                                          </p:val>
                                        </p:tav>
                                        <p:tav tm="100000">
                                          <p:val>
                                            <p:strVal val="#ppt_y-(0.354*#ppt_w-0.172*#ppt_h)-#ppt_h/2"/>
                                          </p:val>
                                        </p:tav>
                                      </p:tavLst>
                                    </p:anim>
                                    <p:anim calcmode="lin" valueType="num">
                                      <p:cBhvr>
                                        <p:cTn id="46" dur="136" fill="hold">
                                          <p:stCondLst>
                                            <p:cond delay="864"/>
                                          </p:stCondLst>
                                        </p:cTn>
                                        <p:tgtEl>
                                          <p:spTgt spid="9"/>
                                        </p:tgtEl>
                                        <p:attrNameLst>
                                          <p:attrName>ppt_y</p:attrName>
                                        </p:attrNameLst>
                                      </p:cBhvr>
                                      <p:tavLst>
                                        <p:tav tm="0">
                                          <p:val>
                                            <p:strVal val="#ppt_y-(0.354*#ppt_w-0.172*#ppt_h)"/>
                                          </p:val>
                                        </p:tav>
                                        <p:tav tm="100000">
                                          <p:val>
                                            <p:strVal val="#ppt_y"/>
                                          </p:val>
                                        </p:tav>
                                      </p:tavLst>
                                    </p:anim>
                                  </p:childTnLst>
                                </p:cTn>
                              </p:par>
                              <p:par>
                                <p:cTn id="47" presetID="38" presetClass="entr" presetSubtype="0" accel="50000" fill="hold" grpId="0" nodeType="withEffect">
                                  <p:stCondLst>
                                    <p:cond delay="0"/>
                                  </p:stCondLst>
                                  <p:iterate type="lt">
                                    <p:tmPct val="10000"/>
                                  </p:iterate>
                                  <p:childTnLst>
                                    <p:set>
                                      <p:cBhvr>
                                        <p:cTn id="48" dur="1" fill="hold">
                                          <p:stCondLst>
                                            <p:cond delay="0"/>
                                          </p:stCondLst>
                                        </p:cTn>
                                        <p:tgtEl>
                                          <p:spTgt spid="10"/>
                                        </p:tgtEl>
                                        <p:attrNameLst>
                                          <p:attrName>style.visibility</p:attrName>
                                        </p:attrNameLst>
                                      </p:cBhvr>
                                      <p:to>
                                        <p:strVal val="visible"/>
                                      </p:to>
                                    </p:set>
                                    <p:set>
                                      <p:cBhvr>
                                        <p:cTn id="49" dur="455" fill="hold">
                                          <p:stCondLst>
                                            <p:cond delay="0"/>
                                          </p:stCondLst>
                                        </p:cTn>
                                        <p:tgtEl>
                                          <p:spTgt spid="10"/>
                                        </p:tgtEl>
                                        <p:attrNameLst>
                                          <p:attrName>style.rotation</p:attrName>
                                        </p:attrNameLst>
                                      </p:cBhvr>
                                      <p:to>
                                        <p:strVal val="-45.0"/>
                                      </p:to>
                                    </p:set>
                                    <p:anim calcmode="lin" valueType="num">
                                      <p:cBhvr>
                                        <p:cTn id="50" dur="455" fill="hold">
                                          <p:stCondLst>
                                            <p:cond delay="455"/>
                                          </p:stCondLst>
                                        </p:cTn>
                                        <p:tgtEl>
                                          <p:spTgt spid="10"/>
                                        </p:tgtEl>
                                        <p:attrNameLst>
                                          <p:attrName>style.rotation</p:attrName>
                                        </p:attrNameLst>
                                      </p:cBhvr>
                                      <p:tavLst>
                                        <p:tav tm="0">
                                          <p:val>
                                            <p:fltVal val="-45"/>
                                          </p:val>
                                        </p:tav>
                                        <p:tav tm="69900">
                                          <p:val>
                                            <p:fltVal val="45"/>
                                          </p:val>
                                        </p:tav>
                                        <p:tav tm="100000">
                                          <p:val>
                                            <p:fltVal val="0"/>
                                          </p:val>
                                        </p:tav>
                                      </p:tavLst>
                                    </p:anim>
                                    <p:anim calcmode="lin" valueType="num">
                                      <p:cBhvr>
                                        <p:cTn id="51" dur="455" fill="hold">
                                          <p:stCondLst>
                                            <p:cond delay="0"/>
                                          </p:stCondLst>
                                        </p:cTn>
                                        <p:tgtEl>
                                          <p:spTgt spid="10"/>
                                        </p:tgtEl>
                                        <p:attrNameLst>
                                          <p:attrName>ppt_y</p:attrName>
                                        </p:attrNameLst>
                                      </p:cBhvr>
                                      <p:tavLst>
                                        <p:tav tm="0">
                                          <p:val>
                                            <p:strVal val="#ppt_y-1"/>
                                          </p:val>
                                        </p:tav>
                                        <p:tav tm="100000">
                                          <p:val>
                                            <p:strVal val="#ppt_y-(0.354*#ppt_w-0.172*#ppt_h)"/>
                                          </p:val>
                                        </p:tav>
                                      </p:tavLst>
                                    </p:anim>
                                    <p:anim calcmode="lin" valueType="num">
                                      <p:cBhvr>
                                        <p:cTn id="52" dur="156" decel="50000" autoRev="1" fill="hold">
                                          <p:stCondLst>
                                            <p:cond delay="455"/>
                                          </p:stCondLst>
                                        </p:cTn>
                                        <p:tgtEl>
                                          <p:spTgt spid="10"/>
                                        </p:tgtEl>
                                        <p:attrNameLst>
                                          <p:attrName>ppt_y</p:attrName>
                                        </p:attrNameLst>
                                      </p:cBhvr>
                                      <p:tavLst>
                                        <p:tav tm="0">
                                          <p:val>
                                            <p:strVal val="#ppt_y-(0.354*#ppt_w-0.172*#ppt_h)"/>
                                          </p:val>
                                        </p:tav>
                                        <p:tav tm="100000">
                                          <p:val>
                                            <p:strVal val="#ppt_y-(0.354*#ppt_w-0.172*#ppt_h)-#ppt_h/2"/>
                                          </p:val>
                                        </p:tav>
                                      </p:tavLst>
                                    </p:anim>
                                    <p:anim calcmode="lin" valueType="num">
                                      <p:cBhvr>
                                        <p:cTn id="53" dur="136" fill="hold">
                                          <p:stCondLst>
                                            <p:cond delay="864"/>
                                          </p:stCondLst>
                                        </p:cTn>
                                        <p:tgtEl>
                                          <p:spTgt spid="10"/>
                                        </p:tgtEl>
                                        <p:attrNameLst>
                                          <p:attrName>ppt_y</p:attrName>
                                        </p:attrNameLst>
                                      </p:cBhvr>
                                      <p:tavLst>
                                        <p:tav tm="0">
                                          <p:val>
                                            <p:strVal val="#ppt_y-(0.354*#ppt_w-0.172*#ppt_h)"/>
                                          </p:val>
                                        </p:tav>
                                        <p:tav tm="100000">
                                          <p:val>
                                            <p:strVal val="#ppt_y"/>
                                          </p:val>
                                        </p:tav>
                                      </p:tavLst>
                                    </p:anim>
                                  </p:childTnLst>
                                </p:cTn>
                              </p:par>
                              <p:par>
                                <p:cTn id="54" presetID="38" presetClass="entr" presetSubtype="0" accel="50000" fill="hold" grpId="0" nodeType="withEffect">
                                  <p:stCondLst>
                                    <p:cond delay="0"/>
                                  </p:stCondLst>
                                  <p:iterate type="lt">
                                    <p:tmPct val="10000"/>
                                  </p:iterate>
                                  <p:childTnLst>
                                    <p:set>
                                      <p:cBhvr>
                                        <p:cTn id="55" dur="1" fill="hold">
                                          <p:stCondLst>
                                            <p:cond delay="0"/>
                                          </p:stCondLst>
                                        </p:cTn>
                                        <p:tgtEl>
                                          <p:spTgt spid="11"/>
                                        </p:tgtEl>
                                        <p:attrNameLst>
                                          <p:attrName>style.visibility</p:attrName>
                                        </p:attrNameLst>
                                      </p:cBhvr>
                                      <p:to>
                                        <p:strVal val="visible"/>
                                      </p:to>
                                    </p:set>
                                    <p:set>
                                      <p:cBhvr>
                                        <p:cTn id="56" dur="455" fill="hold">
                                          <p:stCondLst>
                                            <p:cond delay="0"/>
                                          </p:stCondLst>
                                        </p:cTn>
                                        <p:tgtEl>
                                          <p:spTgt spid="11"/>
                                        </p:tgtEl>
                                        <p:attrNameLst>
                                          <p:attrName>style.rotation</p:attrName>
                                        </p:attrNameLst>
                                      </p:cBhvr>
                                      <p:to>
                                        <p:strVal val="-45.0"/>
                                      </p:to>
                                    </p:set>
                                    <p:anim calcmode="lin" valueType="num">
                                      <p:cBhvr>
                                        <p:cTn id="57" dur="455" fill="hold">
                                          <p:stCondLst>
                                            <p:cond delay="455"/>
                                          </p:stCondLst>
                                        </p:cTn>
                                        <p:tgtEl>
                                          <p:spTgt spid="11"/>
                                        </p:tgtEl>
                                        <p:attrNameLst>
                                          <p:attrName>style.rotation</p:attrName>
                                        </p:attrNameLst>
                                      </p:cBhvr>
                                      <p:tavLst>
                                        <p:tav tm="0">
                                          <p:val>
                                            <p:fltVal val="-45"/>
                                          </p:val>
                                        </p:tav>
                                        <p:tav tm="69900">
                                          <p:val>
                                            <p:fltVal val="45"/>
                                          </p:val>
                                        </p:tav>
                                        <p:tav tm="100000">
                                          <p:val>
                                            <p:fltVal val="0"/>
                                          </p:val>
                                        </p:tav>
                                      </p:tavLst>
                                    </p:anim>
                                    <p:anim calcmode="lin" valueType="num">
                                      <p:cBhvr>
                                        <p:cTn id="58" dur="455" fill="hold">
                                          <p:stCondLst>
                                            <p:cond delay="0"/>
                                          </p:stCondLst>
                                        </p:cTn>
                                        <p:tgtEl>
                                          <p:spTgt spid="11"/>
                                        </p:tgtEl>
                                        <p:attrNameLst>
                                          <p:attrName>ppt_y</p:attrName>
                                        </p:attrNameLst>
                                      </p:cBhvr>
                                      <p:tavLst>
                                        <p:tav tm="0">
                                          <p:val>
                                            <p:strVal val="#ppt_y-1"/>
                                          </p:val>
                                        </p:tav>
                                        <p:tav tm="100000">
                                          <p:val>
                                            <p:strVal val="#ppt_y-(0.354*#ppt_w-0.172*#ppt_h)"/>
                                          </p:val>
                                        </p:tav>
                                      </p:tavLst>
                                    </p:anim>
                                    <p:anim calcmode="lin" valueType="num">
                                      <p:cBhvr>
                                        <p:cTn id="59" dur="156" decel="50000" autoRev="1" fill="hold">
                                          <p:stCondLst>
                                            <p:cond delay="455"/>
                                          </p:stCondLst>
                                        </p:cTn>
                                        <p:tgtEl>
                                          <p:spTgt spid="11"/>
                                        </p:tgtEl>
                                        <p:attrNameLst>
                                          <p:attrName>ppt_y</p:attrName>
                                        </p:attrNameLst>
                                      </p:cBhvr>
                                      <p:tavLst>
                                        <p:tav tm="0">
                                          <p:val>
                                            <p:strVal val="#ppt_y-(0.354*#ppt_w-0.172*#ppt_h)"/>
                                          </p:val>
                                        </p:tav>
                                        <p:tav tm="100000">
                                          <p:val>
                                            <p:strVal val="#ppt_y-(0.354*#ppt_w-0.172*#ppt_h)-#ppt_h/2"/>
                                          </p:val>
                                        </p:tav>
                                      </p:tavLst>
                                    </p:anim>
                                    <p:anim calcmode="lin" valueType="num">
                                      <p:cBhvr>
                                        <p:cTn id="60" dur="136" fill="hold">
                                          <p:stCondLst>
                                            <p:cond delay="864"/>
                                          </p:stCondLst>
                                        </p:cTn>
                                        <p:tgtEl>
                                          <p:spTgt spid="11"/>
                                        </p:tgtEl>
                                        <p:attrNameLst>
                                          <p:attrName>ppt_y</p:attrName>
                                        </p:attrNameLst>
                                      </p:cBhvr>
                                      <p:tavLst>
                                        <p:tav tm="0">
                                          <p:val>
                                            <p:strVal val="#ppt_y-(0.354*#ppt_w-0.172*#ppt_h)"/>
                                          </p:val>
                                        </p:tav>
                                        <p:tav tm="100000">
                                          <p:val>
                                            <p:strVal val="#ppt_y"/>
                                          </p:val>
                                        </p:tav>
                                      </p:tavLst>
                                    </p:anim>
                                  </p:childTnLst>
                                </p:cTn>
                              </p:par>
                              <p:par>
                                <p:cTn id="61" presetID="38" presetClass="entr" presetSubtype="0" accel="50000" fill="hold" grpId="0" nodeType="withEffect">
                                  <p:stCondLst>
                                    <p:cond delay="0"/>
                                  </p:stCondLst>
                                  <p:iterate type="lt">
                                    <p:tmPct val="10000"/>
                                  </p:iterate>
                                  <p:childTnLst>
                                    <p:set>
                                      <p:cBhvr>
                                        <p:cTn id="62" dur="1" fill="hold">
                                          <p:stCondLst>
                                            <p:cond delay="0"/>
                                          </p:stCondLst>
                                        </p:cTn>
                                        <p:tgtEl>
                                          <p:spTgt spid="13"/>
                                        </p:tgtEl>
                                        <p:attrNameLst>
                                          <p:attrName>style.visibility</p:attrName>
                                        </p:attrNameLst>
                                      </p:cBhvr>
                                      <p:to>
                                        <p:strVal val="visible"/>
                                      </p:to>
                                    </p:set>
                                    <p:set>
                                      <p:cBhvr>
                                        <p:cTn id="63" dur="455" fill="hold">
                                          <p:stCondLst>
                                            <p:cond delay="0"/>
                                          </p:stCondLst>
                                        </p:cTn>
                                        <p:tgtEl>
                                          <p:spTgt spid="13"/>
                                        </p:tgtEl>
                                        <p:attrNameLst>
                                          <p:attrName>style.rotation</p:attrName>
                                        </p:attrNameLst>
                                      </p:cBhvr>
                                      <p:to>
                                        <p:strVal val="-45.0"/>
                                      </p:to>
                                    </p:set>
                                    <p:anim calcmode="lin" valueType="num">
                                      <p:cBhvr>
                                        <p:cTn id="64" dur="455" fill="hold">
                                          <p:stCondLst>
                                            <p:cond delay="455"/>
                                          </p:stCondLst>
                                        </p:cTn>
                                        <p:tgtEl>
                                          <p:spTgt spid="13"/>
                                        </p:tgtEl>
                                        <p:attrNameLst>
                                          <p:attrName>style.rotation</p:attrName>
                                        </p:attrNameLst>
                                      </p:cBhvr>
                                      <p:tavLst>
                                        <p:tav tm="0">
                                          <p:val>
                                            <p:fltVal val="-45"/>
                                          </p:val>
                                        </p:tav>
                                        <p:tav tm="69900">
                                          <p:val>
                                            <p:fltVal val="45"/>
                                          </p:val>
                                        </p:tav>
                                        <p:tav tm="100000">
                                          <p:val>
                                            <p:fltVal val="0"/>
                                          </p:val>
                                        </p:tav>
                                      </p:tavLst>
                                    </p:anim>
                                    <p:anim calcmode="lin" valueType="num">
                                      <p:cBhvr>
                                        <p:cTn id="65" dur="455" fill="hold">
                                          <p:stCondLst>
                                            <p:cond delay="0"/>
                                          </p:stCondLst>
                                        </p:cTn>
                                        <p:tgtEl>
                                          <p:spTgt spid="13"/>
                                        </p:tgtEl>
                                        <p:attrNameLst>
                                          <p:attrName>ppt_y</p:attrName>
                                        </p:attrNameLst>
                                      </p:cBhvr>
                                      <p:tavLst>
                                        <p:tav tm="0">
                                          <p:val>
                                            <p:strVal val="#ppt_y-1"/>
                                          </p:val>
                                        </p:tav>
                                        <p:tav tm="100000">
                                          <p:val>
                                            <p:strVal val="#ppt_y-(0.354*#ppt_w-0.172*#ppt_h)"/>
                                          </p:val>
                                        </p:tav>
                                      </p:tavLst>
                                    </p:anim>
                                    <p:anim calcmode="lin" valueType="num">
                                      <p:cBhvr>
                                        <p:cTn id="66" dur="156" decel="50000" autoRev="1" fill="hold">
                                          <p:stCondLst>
                                            <p:cond delay="455"/>
                                          </p:stCondLst>
                                        </p:cTn>
                                        <p:tgtEl>
                                          <p:spTgt spid="13"/>
                                        </p:tgtEl>
                                        <p:attrNameLst>
                                          <p:attrName>ppt_y</p:attrName>
                                        </p:attrNameLst>
                                      </p:cBhvr>
                                      <p:tavLst>
                                        <p:tav tm="0">
                                          <p:val>
                                            <p:strVal val="#ppt_y-(0.354*#ppt_w-0.172*#ppt_h)"/>
                                          </p:val>
                                        </p:tav>
                                        <p:tav tm="100000">
                                          <p:val>
                                            <p:strVal val="#ppt_y-(0.354*#ppt_w-0.172*#ppt_h)-#ppt_h/2"/>
                                          </p:val>
                                        </p:tav>
                                      </p:tavLst>
                                    </p:anim>
                                    <p:anim calcmode="lin" valueType="num">
                                      <p:cBhvr>
                                        <p:cTn id="67" dur="136" fill="hold">
                                          <p:stCondLst>
                                            <p:cond delay="864"/>
                                          </p:stCondLst>
                                        </p:cTn>
                                        <p:tgtEl>
                                          <p:spTgt spid="13"/>
                                        </p:tgtEl>
                                        <p:attrNameLst>
                                          <p:attrName>ppt_y</p:attrName>
                                        </p:attrNameLst>
                                      </p:cBhvr>
                                      <p:tavLst>
                                        <p:tav tm="0">
                                          <p:val>
                                            <p:strVal val="#ppt_y-(0.354*#ppt_w-0.172*#ppt_h)"/>
                                          </p:val>
                                        </p:tav>
                                        <p:tav tm="100000">
                                          <p:val>
                                            <p:strVal val="#ppt_y"/>
                                          </p:val>
                                        </p:tav>
                                      </p:tavLst>
                                    </p:anim>
                                  </p:childTnLst>
                                </p:cTn>
                              </p:par>
                              <p:par>
                                <p:cTn id="68" presetID="38" presetClass="entr" presetSubtype="0" accel="50000" fill="hold" grpId="0" nodeType="withEffect">
                                  <p:stCondLst>
                                    <p:cond delay="0"/>
                                  </p:stCondLst>
                                  <p:iterate type="lt">
                                    <p:tmPct val="10000"/>
                                  </p:iterate>
                                  <p:childTnLst>
                                    <p:set>
                                      <p:cBhvr>
                                        <p:cTn id="69" dur="1" fill="hold">
                                          <p:stCondLst>
                                            <p:cond delay="0"/>
                                          </p:stCondLst>
                                        </p:cTn>
                                        <p:tgtEl>
                                          <p:spTgt spid="12"/>
                                        </p:tgtEl>
                                        <p:attrNameLst>
                                          <p:attrName>style.visibility</p:attrName>
                                        </p:attrNameLst>
                                      </p:cBhvr>
                                      <p:to>
                                        <p:strVal val="visible"/>
                                      </p:to>
                                    </p:set>
                                    <p:set>
                                      <p:cBhvr>
                                        <p:cTn id="70" dur="455" fill="hold">
                                          <p:stCondLst>
                                            <p:cond delay="0"/>
                                          </p:stCondLst>
                                        </p:cTn>
                                        <p:tgtEl>
                                          <p:spTgt spid="12"/>
                                        </p:tgtEl>
                                        <p:attrNameLst>
                                          <p:attrName>style.rotation</p:attrName>
                                        </p:attrNameLst>
                                      </p:cBhvr>
                                      <p:to>
                                        <p:strVal val="-45.0"/>
                                      </p:to>
                                    </p:set>
                                    <p:anim calcmode="lin" valueType="num">
                                      <p:cBhvr>
                                        <p:cTn id="71" dur="455" fill="hold">
                                          <p:stCondLst>
                                            <p:cond delay="455"/>
                                          </p:stCondLst>
                                        </p:cTn>
                                        <p:tgtEl>
                                          <p:spTgt spid="12"/>
                                        </p:tgtEl>
                                        <p:attrNameLst>
                                          <p:attrName>style.rotation</p:attrName>
                                        </p:attrNameLst>
                                      </p:cBhvr>
                                      <p:tavLst>
                                        <p:tav tm="0">
                                          <p:val>
                                            <p:fltVal val="-45"/>
                                          </p:val>
                                        </p:tav>
                                        <p:tav tm="69900">
                                          <p:val>
                                            <p:fltVal val="45"/>
                                          </p:val>
                                        </p:tav>
                                        <p:tav tm="100000">
                                          <p:val>
                                            <p:fltVal val="0"/>
                                          </p:val>
                                        </p:tav>
                                      </p:tavLst>
                                    </p:anim>
                                    <p:anim calcmode="lin" valueType="num">
                                      <p:cBhvr>
                                        <p:cTn id="72" dur="455" fill="hold">
                                          <p:stCondLst>
                                            <p:cond delay="0"/>
                                          </p:stCondLst>
                                        </p:cTn>
                                        <p:tgtEl>
                                          <p:spTgt spid="12"/>
                                        </p:tgtEl>
                                        <p:attrNameLst>
                                          <p:attrName>ppt_y</p:attrName>
                                        </p:attrNameLst>
                                      </p:cBhvr>
                                      <p:tavLst>
                                        <p:tav tm="0">
                                          <p:val>
                                            <p:strVal val="#ppt_y-1"/>
                                          </p:val>
                                        </p:tav>
                                        <p:tav tm="100000">
                                          <p:val>
                                            <p:strVal val="#ppt_y-(0.354*#ppt_w-0.172*#ppt_h)"/>
                                          </p:val>
                                        </p:tav>
                                      </p:tavLst>
                                    </p:anim>
                                    <p:anim calcmode="lin" valueType="num">
                                      <p:cBhvr>
                                        <p:cTn id="73" dur="156" decel="50000" autoRev="1" fill="hold">
                                          <p:stCondLst>
                                            <p:cond delay="455"/>
                                          </p:stCondLst>
                                        </p:cTn>
                                        <p:tgtEl>
                                          <p:spTgt spid="12"/>
                                        </p:tgtEl>
                                        <p:attrNameLst>
                                          <p:attrName>ppt_y</p:attrName>
                                        </p:attrNameLst>
                                      </p:cBhvr>
                                      <p:tavLst>
                                        <p:tav tm="0">
                                          <p:val>
                                            <p:strVal val="#ppt_y-(0.354*#ppt_w-0.172*#ppt_h)"/>
                                          </p:val>
                                        </p:tav>
                                        <p:tav tm="100000">
                                          <p:val>
                                            <p:strVal val="#ppt_y-(0.354*#ppt_w-0.172*#ppt_h)-#ppt_h/2"/>
                                          </p:val>
                                        </p:tav>
                                      </p:tavLst>
                                    </p:anim>
                                    <p:anim calcmode="lin" valueType="num">
                                      <p:cBhvr>
                                        <p:cTn id="74" dur="136" fill="hold">
                                          <p:stCondLst>
                                            <p:cond delay="864"/>
                                          </p:stCondLst>
                                        </p:cTn>
                                        <p:tgtEl>
                                          <p:spTgt spid="12"/>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p:bldP spid="10" grpId="0"/>
      <p:bldP spid="11" grpId="0"/>
      <p:bldP spid="12" grpId="0"/>
      <p:bldP spid="13" grpId="0"/>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点击此处添加标题</a:t>
            </a:r>
          </a:p>
        </p:txBody>
      </p:sp>
      <p:grpSp>
        <p:nvGrpSpPr>
          <p:cNvPr id="42" name="组合 41"/>
          <p:cNvGrpSpPr/>
          <p:nvPr/>
        </p:nvGrpSpPr>
        <p:grpSpPr>
          <a:xfrm>
            <a:off x="1060223" y="2835421"/>
            <a:ext cx="1711577" cy="1712209"/>
            <a:chOff x="855271" y="2835421"/>
            <a:chExt cx="1711577" cy="1712209"/>
          </a:xfrm>
        </p:grpSpPr>
        <p:grpSp>
          <p:nvGrpSpPr>
            <p:cNvPr id="43" name="组合 42"/>
            <p:cNvGrpSpPr/>
            <p:nvPr/>
          </p:nvGrpSpPr>
          <p:grpSpPr bwMode="auto">
            <a:xfrm>
              <a:off x="855271" y="2835421"/>
              <a:ext cx="1711577" cy="1712209"/>
              <a:chOff x="1187624" y="4077072"/>
              <a:chExt cx="1728192" cy="1728192"/>
            </a:xfrm>
            <a:effectLst>
              <a:outerShdw blurRad="50800" dist="38100" dir="2700000" algn="tl" rotWithShape="0">
                <a:prstClr val="black">
                  <a:alpha val="40000"/>
                </a:prstClr>
              </a:outerShdw>
            </a:effectLst>
          </p:grpSpPr>
          <p:sp>
            <p:nvSpPr>
              <p:cNvPr id="45" name="泪滴形 44"/>
              <p:cNvSpPr/>
              <p:nvPr/>
            </p:nvSpPr>
            <p:spPr>
              <a:xfrm>
                <a:off x="1187624" y="4077072"/>
                <a:ext cx="1728192" cy="1728192"/>
              </a:xfrm>
              <a:prstGeom prst="teardrop">
                <a:avLst/>
              </a:prstGeom>
              <a:solidFill>
                <a:srgbClr val="FF6E00"/>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0000"/>
                  </a:solidFill>
                  <a:effectLst/>
                  <a:uLnTx/>
                  <a:uFillTx/>
                  <a:latin typeface="+mj-ea"/>
                  <a:ea typeface="+mj-ea"/>
                  <a:cs typeface="+mn-cs"/>
                </a:endParaRPr>
              </a:p>
            </p:txBody>
          </p:sp>
          <p:sp>
            <p:nvSpPr>
              <p:cNvPr id="46" name="椭圆​​ 3"/>
              <p:cNvSpPr/>
              <p:nvPr/>
            </p:nvSpPr>
            <p:spPr>
              <a:xfrm>
                <a:off x="1369740" y="4495805"/>
                <a:ext cx="1127342" cy="1127342"/>
              </a:xfrm>
              <a:prstGeom prst="ellipse">
                <a:avLst/>
              </a:prstGeom>
              <a:solidFill>
                <a:sysClr val="window" lastClr="FFFFFF"/>
              </a:solidFill>
              <a:ln w="3175" cap="flat" cmpd="sng" algn="ctr">
                <a:solidFill>
                  <a:sysClr val="window" lastClr="FFFFFF">
                    <a:lumMod val="85000"/>
                  </a:sysClr>
                </a:solidFill>
                <a:prstDash val="solid"/>
              </a:ln>
              <a:effectLst>
                <a:innerShdw blurRad="63500" dist="50800" dir="8100000">
                  <a:prstClr val="black">
                    <a:alpha val="50000"/>
                  </a:prstClr>
                </a:inn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grpSp>
        <p:sp>
          <p:nvSpPr>
            <p:cNvPr id="44" name="矩形​​ 45"/>
            <p:cNvSpPr>
              <a:spLocks noChangeArrowheads="1"/>
            </p:cNvSpPr>
            <p:nvPr/>
          </p:nvSpPr>
          <p:spPr bwMode="auto">
            <a:xfrm>
              <a:off x="1220322" y="3483791"/>
              <a:ext cx="80021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a:ln>
                    <a:noFill/>
                  </a:ln>
                  <a:solidFill>
                    <a:sysClr val="windowText" lastClr="000000"/>
                  </a:solidFill>
                  <a:effectLst/>
                  <a:uLnTx/>
                  <a:uFillTx/>
                  <a:latin typeface="+mj-ea"/>
                  <a:ea typeface="+mj-ea"/>
                  <a:cs typeface="Arial Unicode MS" panose="020B0604020202020204" pitchFamily="34" charset="-122"/>
                </a:rPr>
                <a:t>点击录</a:t>
              </a:r>
              <a:endParaRPr kumimoji="0" lang="en-US" altLang="zh-CN" sz="1600" b="0" i="0" u="none" strike="noStrike" kern="0" cap="none" spc="0" normalizeH="0" baseline="0" noProof="0" dirty="0">
                <a:ln>
                  <a:noFill/>
                </a:ln>
                <a:solidFill>
                  <a:sysClr val="windowText" lastClr="000000"/>
                </a:solidFill>
                <a:effectLst/>
                <a:uLnTx/>
                <a:uFillTx/>
                <a:latin typeface="+mj-ea"/>
                <a:ea typeface="+mj-ea"/>
                <a:cs typeface="Arial Unicode MS" panose="020B0604020202020204" pitchFamily="34" charset="-122"/>
              </a:endParaRPr>
            </a:p>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a:ln>
                    <a:noFill/>
                  </a:ln>
                  <a:solidFill>
                    <a:sysClr val="windowText" lastClr="000000"/>
                  </a:solidFill>
                  <a:effectLst/>
                  <a:uLnTx/>
                  <a:uFillTx/>
                  <a:latin typeface="+mj-ea"/>
                  <a:ea typeface="+mj-ea"/>
                  <a:cs typeface="Arial Unicode MS" panose="020B0604020202020204" pitchFamily="34" charset="-122"/>
                </a:rPr>
                <a:t>入内容</a:t>
              </a:r>
            </a:p>
          </p:txBody>
        </p:sp>
      </p:grpSp>
      <p:grpSp>
        <p:nvGrpSpPr>
          <p:cNvPr id="47" name="组合 46"/>
          <p:cNvGrpSpPr/>
          <p:nvPr/>
        </p:nvGrpSpPr>
        <p:grpSpPr>
          <a:xfrm>
            <a:off x="2843808" y="2835420"/>
            <a:ext cx="1953852" cy="1954573"/>
            <a:chOff x="2672545" y="2835420"/>
            <a:chExt cx="1953852" cy="1954573"/>
          </a:xfrm>
        </p:grpSpPr>
        <p:grpSp>
          <p:nvGrpSpPr>
            <p:cNvPr id="48" name="组合 5"/>
            <p:cNvGrpSpPr/>
            <p:nvPr/>
          </p:nvGrpSpPr>
          <p:grpSpPr bwMode="auto">
            <a:xfrm flipH="1">
              <a:off x="2672545" y="2835420"/>
              <a:ext cx="1953852" cy="1954573"/>
              <a:chOff x="1187624" y="4077072"/>
              <a:chExt cx="1728192" cy="1728192"/>
            </a:xfrm>
            <a:effectLst>
              <a:outerShdw blurRad="50800" dist="38100" dir="2700000" algn="tl" rotWithShape="0">
                <a:prstClr val="black">
                  <a:alpha val="40000"/>
                </a:prstClr>
              </a:outerShdw>
            </a:effectLst>
          </p:grpSpPr>
          <p:sp>
            <p:nvSpPr>
              <p:cNvPr id="50" name="泪滴形 49"/>
              <p:cNvSpPr/>
              <p:nvPr/>
            </p:nvSpPr>
            <p:spPr>
              <a:xfrm>
                <a:off x="1187624" y="4077072"/>
                <a:ext cx="1728192" cy="1728192"/>
              </a:xfrm>
              <a:prstGeom prst="teardrop">
                <a:avLst/>
              </a:prstGeom>
              <a:solidFill>
                <a:srgbClr val="DE0000"/>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51" name="椭圆​​ 7"/>
              <p:cNvSpPr/>
              <p:nvPr/>
            </p:nvSpPr>
            <p:spPr>
              <a:xfrm>
                <a:off x="1369741" y="4577646"/>
                <a:ext cx="1045501" cy="1045501"/>
              </a:xfrm>
              <a:prstGeom prst="ellipse">
                <a:avLst/>
              </a:prstGeom>
              <a:solidFill>
                <a:sysClr val="window" lastClr="FFFFFF"/>
              </a:solidFill>
              <a:ln w="3175" cap="flat" cmpd="sng" algn="ctr">
                <a:solidFill>
                  <a:sysClr val="window" lastClr="FFFFFF">
                    <a:lumMod val="85000"/>
                  </a:sysClr>
                </a:solidFill>
                <a:prstDash val="solid"/>
              </a:ln>
              <a:effectLst>
                <a:innerShdw blurRad="63500" dist="50800" dir="8100000">
                  <a:prstClr val="black">
                    <a:alpha val="50000"/>
                  </a:prstClr>
                </a:inn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grpSp>
        <p:sp>
          <p:nvSpPr>
            <p:cNvPr id="49" name="矩形​​ 46"/>
            <p:cNvSpPr>
              <a:spLocks noChangeArrowheads="1"/>
            </p:cNvSpPr>
            <p:nvPr/>
          </p:nvSpPr>
          <p:spPr bwMode="auto">
            <a:xfrm>
              <a:off x="3398598" y="3684002"/>
              <a:ext cx="80021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a:ln>
                    <a:noFill/>
                  </a:ln>
                  <a:solidFill>
                    <a:sysClr val="windowText" lastClr="000000"/>
                  </a:solidFill>
                  <a:effectLst/>
                  <a:uLnTx/>
                  <a:uFillTx/>
                  <a:latin typeface="+mj-ea"/>
                  <a:ea typeface="+mj-ea"/>
                  <a:cs typeface="Arial Unicode MS" panose="020B0604020202020204" pitchFamily="34" charset="-122"/>
                </a:rPr>
                <a:t>点击录</a:t>
              </a:r>
              <a:endParaRPr kumimoji="0" lang="en-US" altLang="zh-CN" sz="1600" b="0" i="0" u="none" strike="noStrike" kern="0" cap="none" spc="0" normalizeH="0" baseline="0" noProof="0">
                <a:ln>
                  <a:noFill/>
                </a:ln>
                <a:solidFill>
                  <a:sysClr val="windowText" lastClr="000000"/>
                </a:solidFill>
                <a:effectLst/>
                <a:uLnTx/>
                <a:uFillTx/>
                <a:latin typeface="+mj-ea"/>
                <a:ea typeface="+mj-ea"/>
                <a:cs typeface="Arial Unicode MS" panose="020B0604020202020204" pitchFamily="34" charset="-122"/>
              </a:endParaRPr>
            </a:p>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a:ln>
                    <a:noFill/>
                  </a:ln>
                  <a:solidFill>
                    <a:sysClr val="windowText" lastClr="000000"/>
                  </a:solidFill>
                  <a:effectLst/>
                  <a:uLnTx/>
                  <a:uFillTx/>
                  <a:latin typeface="+mj-ea"/>
                  <a:ea typeface="+mj-ea"/>
                  <a:cs typeface="Arial Unicode MS" panose="020B0604020202020204" pitchFamily="34" charset="-122"/>
                </a:rPr>
                <a:t>入内容</a:t>
              </a:r>
            </a:p>
          </p:txBody>
        </p:sp>
      </p:grpSp>
      <p:grpSp>
        <p:nvGrpSpPr>
          <p:cNvPr id="52" name="组合 51"/>
          <p:cNvGrpSpPr/>
          <p:nvPr/>
        </p:nvGrpSpPr>
        <p:grpSpPr>
          <a:xfrm>
            <a:off x="1225504" y="1242748"/>
            <a:ext cx="1529694" cy="1529693"/>
            <a:chOff x="1009480" y="1242748"/>
            <a:chExt cx="1529694" cy="1529693"/>
          </a:xfrm>
        </p:grpSpPr>
        <p:sp>
          <p:nvSpPr>
            <p:cNvPr id="53" name="泪滴形 52"/>
            <p:cNvSpPr/>
            <p:nvPr/>
          </p:nvSpPr>
          <p:spPr bwMode="auto">
            <a:xfrm rot="10800000" flipH="1">
              <a:off x="1009480" y="1242748"/>
              <a:ext cx="1529694" cy="1529693"/>
            </a:xfrm>
            <a:prstGeom prst="teardrop">
              <a:avLst/>
            </a:prstGeom>
            <a:solidFill>
              <a:srgbClr val="FF9201"/>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54" name="椭圆​​ 10"/>
            <p:cNvSpPr/>
            <p:nvPr/>
          </p:nvSpPr>
          <p:spPr bwMode="auto">
            <a:xfrm rot="10800000" flipH="1">
              <a:off x="1170312" y="1403581"/>
              <a:ext cx="914957" cy="914956"/>
            </a:xfrm>
            <a:prstGeom prst="ellipse">
              <a:avLst/>
            </a:prstGeom>
            <a:solidFill>
              <a:sysClr val="window" lastClr="FFFFFF"/>
            </a:solidFill>
            <a:ln w="3175" cap="flat" cmpd="sng" algn="ctr">
              <a:solidFill>
                <a:sysClr val="window" lastClr="FFFFFF">
                  <a:lumMod val="75000"/>
                </a:sysClr>
              </a:solidFill>
              <a:prstDash val="solid"/>
            </a:ln>
            <a:effectLst>
              <a:outerShdw blurRad="50800" dist="38100" dir="13500000" algn="br" rotWithShape="0">
                <a:prstClr val="black">
                  <a:alpha val="4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55" name="矩形​​ 43"/>
            <p:cNvSpPr>
              <a:spLocks noChangeArrowheads="1"/>
            </p:cNvSpPr>
            <p:nvPr/>
          </p:nvSpPr>
          <p:spPr bwMode="auto">
            <a:xfrm>
              <a:off x="1258795" y="1606816"/>
              <a:ext cx="7232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400" b="0" i="0" u="none" strike="noStrike" kern="0" cap="none" spc="0" normalizeH="0" baseline="0" noProof="0" dirty="0">
                  <a:ln>
                    <a:noFill/>
                  </a:ln>
                  <a:solidFill>
                    <a:sysClr val="windowText" lastClr="000000"/>
                  </a:solidFill>
                  <a:effectLst/>
                  <a:uLnTx/>
                  <a:uFillTx/>
                  <a:latin typeface="+mj-ea"/>
                  <a:ea typeface="+mj-ea"/>
                  <a:cs typeface="Arial Unicode MS" panose="020B0604020202020204" pitchFamily="34" charset="-122"/>
                </a:rPr>
                <a:t>点击录</a:t>
              </a:r>
              <a:endParaRPr kumimoji="0" lang="en-US" altLang="zh-CN" sz="1400" b="0" i="0" u="none" strike="noStrike" kern="0" cap="none" spc="0" normalizeH="0" baseline="0" noProof="0" dirty="0">
                <a:ln>
                  <a:noFill/>
                </a:ln>
                <a:solidFill>
                  <a:sysClr val="windowText" lastClr="000000"/>
                </a:solidFill>
                <a:effectLst/>
                <a:uLnTx/>
                <a:uFillTx/>
                <a:latin typeface="+mj-ea"/>
                <a:ea typeface="+mj-ea"/>
                <a:cs typeface="Arial Unicode MS" panose="020B0604020202020204" pitchFamily="34" charset="-122"/>
              </a:endParaRPr>
            </a:p>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400" b="0" i="0" u="none" strike="noStrike" kern="0" cap="none" spc="0" normalizeH="0" baseline="0" noProof="0" dirty="0">
                  <a:ln>
                    <a:noFill/>
                  </a:ln>
                  <a:solidFill>
                    <a:sysClr val="windowText" lastClr="000000"/>
                  </a:solidFill>
                  <a:effectLst/>
                  <a:uLnTx/>
                  <a:uFillTx/>
                  <a:latin typeface="+mj-ea"/>
                  <a:ea typeface="+mj-ea"/>
                  <a:cs typeface="Arial Unicode MS" panose="020B0604020202020204" pitchFamily="34" charset="-122"/>
                </a:rPr>
                <a:t>入内容</a:t>
              </a:r>
            </a:p>
          </p:txBody>
        </p:sp>
      </p:grpSp>
      <p:grpSp>
        <p:nvGrpSpPr>
          <p:cNvPr id="56" name="组合 55"/>
          <p:cNvGrpSpPr/>
          <p:nvPr/>
        </p:nvGrpSpPr>
        <p:grpSpPr>
          <a:xfrm>
            <a:off x="2843808" y="987574"/>
            <a:ext cx="1772592" cy="1773246"/>
            <a:chOff x="2662969" y="965760"/>
            <a:chExt cx="1772592" cy="1773246"/>
          </a:xfrm>
        </p:grpSpPr>
        <p:grpSp>
          <p:nvGrpSpPr>
            <p:cNvPr id="57" name="组合 11"/>
            <p:cNvGrpSpPr/>
            <p:nvPr/>
          </p:nvGrpSpPr>
          <p:grpSpPr bwMode="auto">
            <a:xfrm rot="16200000" flipH="1">
              <a:off x="2662642" y="966087"/>
              <a:ext cx="1773246" cy="1772592"/>
              <a:chOff x="1187624" y="4077072"/>
              <a:chExt cx="1728192" cy="1728192"/>
            </a:xfrm>
            <a:effectLst>
              <a:outerShdw blurRad="50800" dist="38100" dir="2700000" algn="tl" rotWithShape="0">
                <a:prstClr val="black">
                  <a:alpha val="40000"/>
                </a:prstClr>
              </a:outerShdw>
            </a:effectLst>
          </p:grpSpPr>
          <p:sp>
            <p:nvSpPr>
              <p:cNvPr id="59" name="泪滴形 58"/>
              <p:cNvSpPr/>
              <p:nvPr/>
            </p:nvSpPr>
            <p:spPr>
              <a:xfrm>
                <a:off x="1187624" y="4077072"/>
                <a:ext cx="1728192" cy="1728192"/>
              </a:xfrm>
              <a:prstGeom prst="teardrop">
                <a:avLst/>
              </a:prstGeom>
              <a:solidFill>
                <a:srgbClr val="C80000"/>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60" name="椭圆​​ 13"/>
              <p:cNvSpPr/>
              <p:nvPr/>
            </p:nvSpPr>
            <p:spPr>
              <a:xfrm>
                <a:off x="1369740" y="4567120"/>
                <a:ext cx="1056027" cy="1056027"/>
              </a:xfrm>
              <a:prstGeom prst="ellipse">
                <a:avLst/>
              </a:prstGeom>
              <a:solidFill>
                <a:sysClr val="window" lastClr="FFFFFF"/>
              </a:solidFill>
              <a:ln w="3175" cap="flat" cmpd="sng" algn="ctr">
                <a:solidFill>
                  <a:sysClr val="window" lastClr="FFFFFF">
                    <a:lumMod val="95000"/>
                  </a:sysClr>
                </a:solidFill>
                <a:prstDash val="solid"/>
              </a:ln>
              <a:effectLst>
                <a:innerShdw blurRad="63500" dist="50800" dir="8100000">
                  <a:prstClr val="black">
                    <a:alpha val="50000"/>
                  </a:prstClr>
                </a:inn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grpSp>
        <p:sp>
          <p:nvSpPr>
            <p:cNvPr id="58" name="矩形​​ 44"/>
            <p:cNvSpPr>
              <a:spLocks noChangeArrowheads="1"/>
            </p:cNvSpPr>
            <p:nvPr/>
          </p:nvSpPr>
          <p:spPr bwMode="auto">
            <a:xfrm>
              <a:off x="3300316" y="1374429"/>
              <a:ext cx="80021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a:ln>
                    <a:noFill/>
                  </a:ln>
                  <a:solidFill>
                    <a:sysClr val="windowText" lastClr="000000"/>
                  </a:solidFill>
                  <a:effectLst/>
                  <a:uLnTx/>
                  <a:uFillTx/>
                  <a:latin typeface="+mj-ea"/>
                  <a:ea typeface="+mj-ea"/>
                  <a:cs typeface="Arial Unicode MS" panose="020B0604020202020204" pitchFamily="34" charset="-122"/>
                </a:rPr>
                <a:t>点击录</a:t>
              </a:r>
              <a:endParaRPr kumimoji="0" lang="en-US" altLang="zh-CN" sz="1600" b="0" i="0" u="none" strike="noStrike" kern="0" cap="none" spc="0" normalizeH="0" baseline="0" noProof="0">
                <a:ln>
                  <a:noFill/>
                </a:ln>
                <a:solidFill>
                  <a:sysClr val="windowText" lastClr="000000"/>
                </a:solidFill>
                <a:effectLst/>
                <a:uLnTx/>
                <a:uFillTx/>
                <a:latin typeface="+mj-ea"/>
                <a:ea typeface="+mj-ea"/>
                <a:cs typeface="Arial Unicode MS" panose="020B0604020202020204" pitchFamily="34" charset="-122"/>
              </a:endParaRPr>
            </a:p>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a:ln>
                    <a:noFill/>
                  </a:ln>
                  <a:solidFill>
                    <a:sysClr val="windowText" lastClr="000000"/>
                  </a:solidFill>
                  <a:effectLst/>
                  <a:uLnTx/>
                  <a:uFillTx/>
                  <a:latin typeface="+mj-ea"/>
                  <a:ea typeface="+mj-ea"/>
                  <a:cs typeface="Arial Unicode MS" panose="020B0604020202020204" pitchFamily="34" charset="-122"/>
                </a:rPr>
                <a:t>入内容</a:t>
              </a:r>
            </a:p>
          </p:txBody>
        </p:sp>
      </p:grpSp>
      <p:grpSp>
        <p:nvGrpSpPr>
          <p:cNvPr id="61" name="组合 60"/>
          <p:cNvGrpSpPr/>
          <p:nvPr/>
        </p:nvGrpSpPr>
        <p:grpSpPr>
          <a:xfrm>
            <a:off x="5406698" y="1261184"/>
            <a:ext cx="374462" cy="374462"/>
            <a:chOff x="1009480" y="1242748"/>
            <a:chExt cx="1529694" cy="1529693"/>
          </a:xfrm>
        </p:grpSpPr>
        <p:sp>
          <p:nvSpPr>
            <p:cNvPr id="62" name="泪滴形 61"/>
            <p:cNvSpPr/>
            <p:nvPr/>
          </p:nvSpPr>
          <p:spPr bwMode="auto">
            <a:xfrm rot="10800000" flipH="1">
              <a:off x="1009480" y="1242748"/>
              <a:ext cx="1529694" cy="1529693"/>
            </a:xfrm>
            <a:prstGeom prst="teardrop">
              <a:avLst/>
            </a:prstGeom>
            <a:solidFill>
              <a:srgbClr val="FF9201"/>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63" name="椭圆​​ 10"/>
            <p:cNvSpPr/>
            <p:nvPr/>
          </p:nvSpPr>
          <p:spPr bwMode="auto">
            <a:xfrm rot="10800000" flipH="1">
              <a:off x="1170312" y="1403581"/>
              <a:ext cx="914957" cy="914956"/>
            </a:xfrm>
            <a:prstGeom prst="ellipse">
              <a:avLst/>
            </a:prstGeom>
            <a:solidFill>
              <a:sysClr val="window" lastClr="FFFFFF"/>
            </a:solidFill>
            <a:ln w="3175" cap="flat" cmpd="sng" algn="ctr">
              <a:solidFill>
                <a:sysClr val="window" lastClr="FFFFFF">
                  <a:lumMod val="75000"/>
                </a:sysClr>
              </a:solidFill>
              <a:prstDash val="solid"/>
            </a:ln>
            <a:effectLst>
              <a:outerShdw blurRad="50800" dist="38100" dir="13500000" algn="br" rotWithShape="0">
                <a:prstClr val="black">
                  <a:alpha val="4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grpSp>
      <p:sp>
        <p:nvSpPr>
          <p:cNvPr id="64" name="Text Box 40"/>
          <p:cNvSpPr txBox="1">
            <a:spLocks noChangeArrowheads="1"/>
          </p:cNvSpPr>
          <p:nvPr/>
        </p:nvSpPr>
        <p:spPr bwMode="gray">
          <a:xfrm>
            <a:off x="5853168" y="1526588"/>
            <a:ext cx="3255336" cy="757130"/>
          </a:xfrm>
          <a:prstGeom prst="rect">
            <a:avLst/>
          </a:prstGeom>
          <a:noFill/>
          <a:ln w="9525">
            <a:noFill/>
            <a:miter lim="800000"/>
          </a:ln>
        </p:spPr>
        <p:txBody>
          <a:bodyPr wrap="square">
            <a:spAutoFit/>
          </a:bodyPr>
          <a:lstStyle/>
          <a:p>
            <a:pPr lvl="0">
              <a:lnSpc>
                <a:spcPct val="120000"/>
              </a:lnSpc>
              <a:defRPr/>
            </a:pPr>
            <a:r>
              <a:rPr lang="zh-CN" altLang="en-US" sz="1200" kern="0" dirty="0">
                <a:gradFill>
                  <a:gsLst>
                    <a:gs pos="0">
                      <a:srgbClr val="FBD04E">
                        <a:lumMod val="95000"/>
                      </a:srgbClr>
                    </a:gs>
                    <a:gs pos="51000">
                      <a:srgbClr val="B87600">
                        <a:lumMod val="98000"/>
                        <a:lumOff val="2000"/>
                      </a:srgbClr>
                    </a:gs>
                    <a:gs pos="78000">
                      <a:srgbClr val="F4CF68">
                        <a:lumMod val="100000"/>
                      </a:srgbClr>
                    </a:gs>
                    <a:gs pos="28000">
                      <a:srgbClr val="F4CF68">
                        <a:lumMod val="100000"/>
                      </a:srgbClr>
                    </a:gs>
                    <a:gs pos="100000">
                      <a:srgbClr val="FBD04E">
                        <a:lumMod val="100000"/>
                      </a:srgbClr>
                    </a:gs>
                  </a:gsLst>
                  <a:lin ang="2700000" scaled="1"/>
                </a:gradFill>
                <a:latin typeface="微软雅黑" panose="020B0503020204020204" pitchFamily="34" charset="-122"/>
                <a:ea typeface="微软雅黑" panose="020B0503020204020204" pitchFamily="34" charset="-122"/>
              </a:rPr>
              <a:t>单击此处输入文字单击此处输入文字</a:t>
            </a:r>
          </a:p>
          <a:p>
            <a:pPr lvl="0">
              <a:lnSpc>
                <a:spcPct val="120000"/>
              </a:lnSpc>
              <a:defRPr/>
            </a:pPr>
            <a:r>
              <a:rPr lang="zh-CN" altLang="en-US" sz="1200" kern="0" dirty="0">
                <a:gradFill>
                  <a:gsLst>
                    <a:gs pos="0">
                      <a:srgbClr val="FBD04E">
                        <a:lumMod val="95000"/>
                      </a:srgbClr>
                    </a:gs>
                    <a:gs pos="51000">
                      <a:srgbClr val="B87600">
                        <a:lumMod val="98000"/>
                        <a:lumOff val="2000"/>
                      </a:srgbClr>
                    </a:gs>
                    <a:gs pos="78000">
                      <a:srgbClr val="F4CF68">
                        <a:lumMod val="100000"/>
                      </a:srgbClr>
                    </a:gs>
                    <a:gs pos="28000">
                      <a:srgbClr val="F4CF68">
                        <a:lumMod val="100000"/>
                      </a:srgbClr>
                    </a:gs>
                    <a:gs pos="100000">
                      <a:srgbClr val="FBD04E">
                        <a:lumMod val="100000"/>
                      </a:srgbClr>
                    </a:gs>
                  </a:gsLst>
                  <a:lin ang="2700000" scaled="1"/>
                </a:gradFill>
                <a:latin typeface="微软雅黑" panose="020B0503020204020204" pitchFamily="34" charset="-122"/>
                <a:ea typeface="微软雅黑" panose="020B0503020204020204" pitchFamily="34" charset="-122"/>
              </a:rPr>
              <a:t>单击此处输入文字单击此处输入文字</a:t>
            </a:r>
          </a:p>
          <a:p>
            <a:pPr lvl="0">
              <a:lnSpc>
                <a:spcPct val="120000"/>
              </a:lnSpc>
              <a:defRPr/>
            </a:pPr>
            <a:endParaRPr lang="zh-CN" altLang="en-US" sz="1200" kern="0" dirty="0">
              <a:gradFill>
                <a:gsLst>
                  <a:gs pos="0">
                    <a:srgbClr val="FBD04E">
                      <a:lumMod val="95000"/>
                    </a:srgbClr>
                  </a:gs>
                  <a:gs pos="51000">
                    <a:srgbClr val="B87600">
                      <a:lumMod val="98000"/>
                      <a:lumOff val="2000"/>
                    </a:srgbClr>
                  </a:gs>
                  <a:gs pos="78000">
                    <a:srgbClr val="F4CF68">
                      <a:lumMod val="100000"/>
                    </a:srgbClr>
                  </a:gs>
                  <a:gs pos="28000">
                    <a:srgbClr val="F4CF68">
                      <a:lumMod val="100000"/>
                    </a:srgbClr>
                  </a:gs>
                  <a:gs pos="100000">
                    <a:srgbClr val="FBD04E">
                      <a:lumMod val="100000"/>
                    </a:srgbClr>
                  </a:gs>
                </a:gsLst>
                <a:lin ang="2700000" scaled="1"/>
              </a:gradFill>
              <a:latin typeface="微软雅黑" panose="020B0503020204020204" pitchFamily="34" charset="-122"/>
              <a:ea typeface="微软雅黑" panose="020B0503020204020204" pitchFamily="34" charset="-122"/>
            </a:endParaRPr>
          </a:p>
        </p:txBody>
      </p:sp>
      <p:sp>
        <p:nvSpPr>
          <p:cNvPr id="65" name="Rectangle 11"/>
          <p:cNvSpPr>
            <a:spLocks noChangeArrowheads="1"/>
          </p:cNvSpPr>
          <p:nvPr/>
        </p:nvSpPr>
        <p:spPr bwMode="gray">
          <a:xfrm>
            <a:off x="5945126" y="1224134"/>
            <a:ext cx="2500330" cy="358775"/>
          </a:xfrm>
          <a:prstGeom prst="rect">
            <a:avLst/>
          </a:prstGeom>
          <a:noFill/>
          <a:ln>
            <a:noFill/>
          </a:ln>
        </p:spPr>
        <p:txBody>
          <a:bodyPr lIns="0" tIns="0" rIns="0" bIns="0" anchor="ctr"/>
          <a:lstStyle/>
          <a:p>
            <a:pPr lvl="0">
              <a:lnSpc>
                <a:spcPct val="120000"/>
              </a:lnSpc>
              <a:defRPr/>
            </a:pPr>
            <a:r>
              <a:rPr lang="zh-CN" altLang="en-US" sz="1400" b="1" kern="0" dirty="0">
                <a:gradFill>
                  <a:gsLst>
                    <a:gs pos="0">
                      <a:srgbClr val="FBD04E">
                        <a:lumMod val="95000"/>
                      </a:srgbClr>
                    </a:gs>
                    <a:gs pos="51000">
                      <a:srgbClr val="B87600">
                        <a:lumMod val="98000"/>
                        <a:lumOff val="2000"/>
                      </a:srgbClr>
                    </a:gs>
                    <a:gs pos="78000">
                      <a:srgbClr val="F4CF68">
                        <a:lumMod val="100000"/>
                      </a:srgbClr>
                    </a:gs>
                    <a:gs pos="28000">
                      <a:srgbClr val="F4CF68">
                        <a:lumMod val="100000"/>
                      </a:srgbClr>
                    </a:gs>
                    <a:gs pos="100000">
                      <a:srgbClr val="FBD04E">
                        <a:lumMod val="100000"/>
                      </a:srgbClr>
                    </a:gs>
                  </a:gsLst>
                  <a:lin ang="2700000" scaled="1"/>
                </a:gradFill>
                <a:latin typeface="微软雅黑" panose="020B0503020204020204" pitchFamily="34" charset="-122"/>
                <a:ea typeface="微软雅黑" panose="020B0503020204020204" pitchFamily="34" charset="-122"/>
              </a:rPr>
              <a:t>单击此处输入标题</a:t>
            </a:r>
          </a:p>
        </p:txBody>
      </p:sp>
      <p:grpSp>
        <p:nvGrpSpPr>
          <p:cNvPr id="66" name="组合 11"/>
          <p:cNvGrpSpPr/>
          <p:nvPr/>
        </p:nvGrpSpPr>
        <p:grpSpPr bwMode="auto">
          <a:xfrm rot="16200000" flipH="1">
            <a:off x="5399418" y="2190008"/>
            <a:ext cx="381812" cy="381672"/>
            <a:chOff x="1187622" y="4077075"/>
            <a:chExt cx="1728192" cy="1728193"/>
          </a:xfrm>
          <a:effectLst>
            <a:outerShdw blurRad="50800" dist="38100" dir="2700000" algn="tl" rotWithShape="0">
              <a:prstClr val="black">
                <a:alpha val="40000"/>
              </a:prstClr>
            </a:outerShdw>
          </a:effectLst>
        </p:grpSpPr>
        <p:sp>
          <p:nvSpPr>
            <p:cNvPr id="67" name="泪滴形 66"/>
            <p:cNvSpPr/>
            <p:nvPr/>
          </p:nvSpPr>
          <p:spPr>
            <a:xfrm>
              <a:off x="1187622" y="4077075"/>
              <a:ext cx="1728192" cy="1728193"/>
            </a:xfrm>
            <a:prstGeom prst="teardrop">
              <a:avLst/>
            </a:prstGeom>
            <a:solidFill>
              <a:srgbClr val="DE0000"/>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68" name="椭圆​​ 13"/>
            <p:cNvSpPr/>
            <p:nvPr/>
          </p:nvSpPr>
          <p:spPr>
            <a:xfrm>
              <a:off x="1369737" y="4567119"/>
              <a:ext cx="1056027" cy="1056029"/>
            </a:xfrm>
            <a:prstGeom prst="ellipse">
              <a:avLst/>
            </a:prstGeom>
            <a:solidFill>
              <a:sysClr val="window" lastClr="FFFFFF"/>
            </a:solidFill>
            <a:ln w="3175" cap="flat" cmpd="sng" algn="ctr">
              <a:solidFill>
                <a:sysClr val="window" lastClr="FFFFFF">
                  <a:lumMod val="95000"/>
                </a:sys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grpSp>
      <p:sp>
        <p:nvSpPr>
          <p:cNvPr id="69" name="Text Box 40"/>
          <p:cNvSpPr txBox="1">
            <a:spLocks noChangeArrowheads="1"/>
          </p:cNvSpPr>
          <p:nvPr/>
        </p:nvSpPr>
        <p:spPr bwMode="gray">
          <a:xfrm>
            <a:off x="5853168" y="2462692"/>
            <a:ext cx="3255336" cy="757130"/>
          </a:xfrm>
          <a:prstGeom prst="rect">
            <a:avLst/>
          </a:prstGeom>
          <a:noFill/>
          <a:ln w="9525">
            <a:noFill/>
            <a:miter lim="800000"/>
          </a:ln>
        </p:spPr>
        <p:txBody>
          <a:bodyPr wrap="square">
            <a:spAutoFit/>
          </a:bodyPr>
          <a:lstStyle/>
          <a:p>
            <a:pPr lvl="0">
              <a:lnSpc>
                <a:spcPct val="120000"/>
              </a:lnSpc>
              <a:defRPr/>
            </a:pPr>
            <a:r>
              <a:rPr lang="zh-CN" altLang="en-US" sz="1200" kern="0" dirty="0">
                <a:gradFill>
                  <a:gsLst>
                    <a:gs pos="0">
                      <a:srgbClr val="FBD04E">
                        <a:lumMod val="95000"/>
                      </a:srgbClr>
                    </a:gs>
                    <a:gs pos="51000">
                      <a:srgbClr val="B87600">
                        <a:lumMod val="98000"/>
                        <a:lumOff val="2000"/>
                      </a:srgbClr>
                    </a:gs>
                    <a:gs pos="78000">
                      <a:srgbClr val="F4CF68">
                        <a:lumMod val="100000"/>
                      </a:srgbClr>
                    </a:gs>
                    <a:gs pos="28000">
                      <a:srgbClr val="F4CF68">
                        <a:lumMod val="100000"/>
                      </a:srgbClr>
                    </a:gs>
                    <a:gs pos="100000">
                      <a:srgbClr val="FBD04E">
                        <a:lumMod val="100000"/>
                      </a:srgbClr>
                    </a:gs>
                  </a:gsLst>
                  <a:lin ang="2700000" scaled="1"/>
                </a:gradFill>
                <a:latin typeface="微软雅黑" panose="020B0503020204020204" pitchFamily="34" charset="-122"/>
                <a:ea typeface="微软雅黑" panose="020B0503020204020204" pitchFamily="34" charset="-122"/>
              </a:rPr>
              <a:t>单击此处输入文字单击此处输入文字</a:t>
            </a:r>
          </a:p>
          <a:p>
            <a:pPr lvl="0">
              <a:lnSpc>
                <a:spcPct val="120000"/>
              </a:lnSpc>
              <a:defRPr/>
            </a:pPr>
            <a:r>
              <a:rPr lang="zh-CN" altLang="en-US" sz="1200" kern="0" dirty="0">
                <a:gradFill>
                  <a:gsLst>
                    <a:gs pos="0">
                      <a:srgbClr val="FBD04E">
                        <a:lumMod val="95000"/>
                      </a:srgbClr>
                    </a:gs>
                    <a:gs pos="51000">
                      <a:srgbClr val="B87600">
                        <a:lumMod val="98000"/>
                        <a:lumOff val="2000"/>
                      </a:srgbClr>
                    </a:gs>
                    <a:gs pos="78000">
                      <a:srgbClr val="F4CF68">
                        <a:lumMod val="100000"/>
                      </a:srgbClr>
                    </a:gs>
                    <a:gs pos="28000">
                      <a:srgbClr val="F4CF68">
                        <a:lumMod val="100000"/>
                      </a:srgbClr>
                    </a:gs>
                    <a:gs pos="100000">
                      <a:srgbClr val="FBD04E">
                        <a:lumMod val="100000"/>
                      </a:srgbClr>
                    </a:gs>
                  </a:gsLst>
                  <a:lin ang="2700000" scaled="1"/>
                </a:gradFill>
                <a:latin typeface="微软雅黑" panose="020B0503020204020204" pitchFamily="34" charset="-122"/>
                <a:ea typeface="微软雅黑" panose="020B0503020204020204" pitchFamily="34" charset="-122"/>
              </a:rPr>
              <a:t>单击此处输入文字单击此处输入文字</a:t>
            </a:r>
          </a:p>
          <a:p>
            <a:pPr lvl="0">
              <a:lnSpc>
                <a:spcPct val="120000"/>
              </a:lnSpc>
              <a:defRPr/>
            </a:pPr>
            <a:endParaRPr lang="zh-CN" altLang="en-US" sz="1200" kern="0" dirty="0">
              <a:gradFill>
                <a:gsLst>
                  <a:gs pos="0">
                    <a:srgbClr val="FBD04E">
                      <a:lumMod val="95000"/>
                    </a:srgbClr>
                  </a:gs>
                  <a:gs pos="51000">
                    <a:srgbClr val="B87600">
                      <a:lumMod val="98000"/>
                      <a:lumOff val="2000"/>
                    </a:srgbClr>
                  </a:gs>
                  <a:gs pos="78000">
                    <a:srgbClr val="F4CF68">
                      <a:lumMod val="100000"/>
                    </a:srgbClr>
                  </a:gs>
                  <a:gs pos="28000">
                    <a:srgbClr val="F4CF68">
                      <a:lumMod val="100000"/>
                    </a:srgbClr>
                  </a:gs>
                  <a:gs pos="100000">
                    <a:srgbClr val="FBD04E">
                      <a:lumMod val="100000"/>
                    </a:srgbClr>
                  </a:gs>
                </a:gsLst>
                <a:lin ang="2700000" scaled="1"/>
              </a:gradFill>
              <a:latin typeface="微软雅黑" panose="020B0503020204020204" pitchFamily="34" charset="-122"/>
              <a:ea typeface="微软雅黑" panose="020B0503020204020204" pitchFamily="34" charset="-122"/>
            </a:endParaRPr>
          </a:p>
        </p:txBody>
      </p:sp>
      <p:sp>
        <p:nvSpPr>
          <p:cNvPr id="70" name="Rectangle 11"/>
          <p:cNvSpPr>
            <a:spLocks noChangeArrowheads="1"/>
          </p:cNvSpPr>
          <p:nvPr/>
        </p:nvSpPr>
        <p:spPr bwMode="gray">
          <a:xfrm>
            <a:off x="5945126" y="2160238"/>
            <a:ext cx="2500330" cy="358775"/>
          </a:xfrm>
          <a:prstGeom prst="rect">
            <a:avLst/>
          </a:prstGeom>
          <a:noFill/>
          <a:ln>
            <a:noFill/>
          </a:ln>
        </p:spPr>
        <p:txBody>
          <a:bodyPr lIns="0" tIns="0" rIns="0" bIns="0" anchor="ctr"/>
          <a:lstStyle/>
          <a:p>
            <a:pPr lvl="0">
              <a:lnSpc>
                <a:spcPct val="120000"/>
              </a:lnSpc>
              <a:defRPr/>
            </a:pPr>
            <a:r>
              <a:rPr lang="zh-CN" altLang="en-US" sz="1400" b="1" kern="0" dirty="0">
                <a:gradFill>
                  <a:gsLst>
                    <a:gs pos="0">
                      <a:srgbClr val="FBD04E">
                        <a:lumMod val="95000"/>
                      </a:srgbClr>
                    </a:gs>
                    <a:gs pos="51000">
                      <a:srgbClr val="B87600">
                        <a:lumMod val="98000"/>
                        <a:lumOff val="2000"/>
                      </a:srgbClr>
                    </a:gs>
                    <a:gs pos="78000">
                      <a:srgbClr val="F4CF68">
                        <a:lumMod val="100000"/>
                      </a:srgbClr>
                    </a:gs>
                    <a:gs pos="28000">
                      <a:srgbClr val="F4CF68">
                        <a:lumMod val="100000"/>
                      </a:srgbClr>
                    </a:gs>
                    <a:gs pos="100000">
                      <a:srgbClr val="FBD04E">
                        <a:lumMod val="100000"/>
                      </a:srgbClr>
                    </a:gs>
                  </a:gsLst>
                  <a:lin ang="2700000" scaled="1"/>
                </a:gradFill>
                <a:latin typeface="微软雅黑" panose="020B0503020204020204" pitchFamily="34" charset="-122"/>
                <a:ea typeface="微软雅黑" panose="020B0503020204020204" pitchFamily="34" charset="-122"/>
              </a:rPr>
              <a:t>单击此处输入标题</a:t>
            </a:r>
          </a:p>
        </p:txBody>
      </p:sp>
      <p:sp>
        <p:nvSpPr>
          <p:cNvPr id="71" name="Text Box 40"/>
          <p:cNvSpPr txBox="1">
            <a:spLocks noChangeArrowheads="1"/>
          </p:cNvSpPr>
          <p:nvPr/>
        </p:nvSpPr>
        <p:spPr bwMode="gray">
          <a:xfrm>
            <a:off x="5853168" y="3306252"/>
            <a:ext cx="3255336" cy="757130"/>
          </a:xfrm>
          <a:prstGeom prst="rect">
            <a:avLst/>
          </a:prstGeom>
          <a:noFill/>
          <a:ln w="9525">
            <a:noFill/>
            <a:miter lim="800000"/>
          </a:ln>
        </p:spPr>
        <p:txBody>
          <a:bodyPr wrap="square">
            <a:spAutoFit/>
          </a:bodyPr>
          <a:lstStyle/>
          <a:p>
            <a:pPr lvl="0">
              <a:lnSpc>
                <a:spcPct val="120000"/>
              </a:lnSpc>
              <a:defRPr/>
            </a:pPr>
            <a:r>
              <a:rPr lang="zh-CN" altLang="en-US" sz="1200" kern="0" dirty="0">
                <a:gradFill>
                  <a:gsLst>
                    <a:gs pos="0">
                      <a:srgbClr val="FBD04E">
                        <a:lumMod val="95000"/>
                      </a:srgbClr>
                    </a:gs>
                    <a:gs pos="51000">
                      <a:srgbClr val="B87600">
                        <a:lumMod val="98000"/>
                        <a:lumOff val="2000"/>
                      </a:srgbClr>
                    </a:gs>
                    <a:gs pos="78000">
                      <a:srgbClr val="F4CF68">
                        <a:lumMod val="100000"/>
                      </a:srgbClr>
                    </a:gs>
                    <a:gs pos="28000">
                      <a:srgbClr val="F4CF68">
                        <a:lumMod val="100000"/>
                      </a:srgbClr>
                    </a:gs>
                    <a:gs pos="100000">
                      <a:srgbClr val="FBD04E">
                        <a:lumMod val="100000"/>
                      </a:srgbClr>
                    </a:gs>
                  </a:gsLst>
                  <a:lin ang="2700000" scaled="1"/>
                </a:gradFill>
                <a:latin typeface="微软雅黑" panose="020B0503020204020204" pitchFamily="34" charset="-122"/>
                <a:ea typeface="微软雅黑" panose="020B0503020204020204" pitchFamily="34" charset="-122"/>
              </a:rPr>
              <a:t>单击此处输入文字单击此处输入文字</a:t>
            </a:r>
          </a:p>
          <a:p>
            <a:pPr lvl="0">
              <a:lnSpc>
                <a:spcPct val="120000"/>
              </a:lnSpc>
              <a:defRPr/>
            </a:pPr>
            <a:r>
              <a:rPr lang="zh-CN" altLang="en-US" sz="1200" kern="0" dirty="0">
                <a:gradFill>
                  <a:gsLst>
                    <a:gs pos="0">
                      <a:srgbClr val="FBD04E">
                        <a:lumMod val="95000"/>
                      </a:srgbClr>
                    </a:gs>
                    <a:gs pos="51000">
                      <a:srgbClr val="B87600">
                        <a:lumMod val="98000"/>
                        <a:lumOff val="2000"/>
                      </a:srgbClr>
                    </a:gs>
                    <a:gs pos="78000">
                      <a:srgbClr val="F4CF68">
                        <a:lumMod val="100000"/>
                      </a:srgbClr>
                    </a:gs>
                    <a:gs pos="28000">
                      <a:srgbClr val="F4CF68">
                        <a:lumMod val="100000"/>
                      </a:srgbClr>
                    </a:gs>
                    <a:gs pos="100000">
                      <a:srgbClr val="FBD04E">
                        <a:lumMod val="100000"/>
                      </a:srgbClr>
                    </a:gs>
                  </a:gsLst>
                  <a:lin ang="2700000" scaled="1"/>
                </a:gradFill>
                <a:latin typeface="微软雅黑" panose="020B0503020204020204" pitchFamily="34" charset="-122"/>
                <a:ea typeface="微软雅黑" panose="020B0503020204020204" pitchFamily="34" charset="-122"/>
              </a:rPr>
              <a:t>单击此处输入文字单击此处输入文字</a:t>
            </a:r>
          </a:p>
          <a:p>
            <a:pPr lvl="0">
              <a:lnSpc>
                <a:spcPct val="120000"/>
              </a:lnSpc>
              <a:defRPr/>
            </a:pPr>
            <a:endParaRPr lang="zh-CN" altLang="en-US" sz="1200" kern="0" dirty="0">
              <a:gradFill>
                <a:gsLst>
                  <a:gs pos="0">
                    <a:srgbClr val="FBD04E">
                      <a:lumMod val="95000"/>
                    </a:srgbClr>
                  </a:gs>
                  <a:gs pos="51000">
                    <a:srgbClr val="B87600">
                      <a:lumMod val="98000"/>
                      <a:lumOff val="2000"/>
                    </a:srgbClr>
                  </a:gs>
                  <a:gs pos="78000">
                    <a:srgbClr val="F4CF68">
                      <a:lumMod val="100000"/>
                    </a:srgbClr>
                  </a:gs>
                  <a:gs pos="28000">
                    <a:srgbClr val="F4CF68">
                      <a:lumMod val="100000"/>
                    </a:srgbClr>
                  </a:gs>
                  <a:gs pos="100000">
                    <a:srgbClr val="FBD04E">
                      <a:lumMod val="100000"/>
                    </a:srgbClr>
                  </a:gs>
                </a:gsLst>
                <a:lin ang="2700000" scaled="1"/>
              </a:gradFill>
              <a:latin typeface="微软雅黑" panose="020B0503020204020204" pitchFamily="34" charset="-122"/>
              <a:ea typeface="微软雅黑" panose="020B0503020204020204" pitchFamily="34" charset="-122"/>
            </a:endParaRPr>
          </a:p>
        </p:txBody>
      </p:sp>
      <p:sp>
        <p:nvSpPr>
          <p:cNvPr id="72" name="Rectangle 11"/>
          <p:cNvSpPr>
            <a:spLocks noChangeArrowheads="1"/>
          </p:cNvSpPr>
          <p:nvPr/>
        </p:nvSpPr>
        <p:spPr bwMode="gray">
          <a:xfrm>
            <a:off x="5945126" y="3003798"/>
            <a:ext cx="2500330" cy="358775"/>
          </a:xfrm>
          <a:prstGeom prst="rect">
            <a:avLst/>
          </a:prstGeom>
          <a:noFill/>
          <a:ln>
            <a:noFill/>
          </a:ln>
        </p:spPr>
        <p:txBody>
          <a:bodyPr lIns="0" tIns="0" rIns="0" bIns="0" anchor="ctr"/>
          <a:lstStyle/>
          <a:p>
            <a:pPr lvl="0">
              <a:lnSpc>
                <a:spcPct val="120000"/>
              </a:lnSpc>
              <a:defRPr/>
            </a:pPr>
            <a:r>
              <a:rPr lang="zh-CN" altLang="en-US" sz="1400" b="1" kern="0" dirty="0">
                <a:gradFill>
                  <a:gsLst>
                    <a:gs pos="0">
                      <a:srgbClr val="FBD04E">
                        <a:lumMod val="95000"/>
                      </a:srgbClr>
                    </a:gs>
                    <a:gs pos="51000">
                      <a:srgbClr val="B87600">
                        <a:lumMod val="98000"/>
                        <a:lumOff val="2000"/>
                      </a:srgbClr>
                    </a:gs>
                    <a:gs pos="78000">
                      <a:srgbClr val="F4CF68">
                        <a:lumMod val="100000"/>
                      </a:srgbClr>
                    </a:gs>
                    <a:gs pos="28000">
                      <a:srgbClr val="F4CF68">
                        <a:lumMod val="100000"/>
                      </a:srgbClr>
                    </a:gs>
                    <a:gs pos="100000">
                      <a:srgbClr val="FBD04E">
                        <a:lumMod val="100000"/>
                      </a:srgbClr>
                    </a:gs>
                  </a:gsLst>
                  <a:lin ang="2700000" scaled="1"/>
                </a:gradFill>
                <a:latin typeface="微软雅黑" panose="020B0503020204020204" pitchFamily="34" charset="-122"/>
                <a:ea typeface="微软雅黑" panose="020B0503020204020204" pitchFamily="34" charset="-122"/>
              </a:rPr>
              <a:t>单击此处输入标题</a:t>
            </a:r>
          </a:p>
        </p:txBody>
      </p:sp>
      <p:sp>
        <p:nvSpPr>
          <p:cNvPr id="73" name="Text Box 40"/>
          <p:cNvSpPr txBox="1">
            <a:spLocks noChangeArrowheads="1"/>
          </p:cNvSpPr>
          <p:nvPr/>
        </p:nvSpPr>
        <p:spPr bwMode="gray">
          <a:xfrm>
            <a:off x="5853168" y="4118876"/>
            <a:ext cx="3255336" cy="757130"/>
          </a:xfrm>
          <a:prstGeom prst="rect">
            <a:avLst/>
          </a:prstGeom>
          <a:noFill/>
          <a:ln w="9525">
            <a:noFill/>
            <a:miter lim="800000"/>
          </a:ln>
        </p:spPr>
        <p:txBody>
          <a:bodyPr wrap="square">
            <a:spAutoFit/>
          </a:bodyPr>
          <a:lstStyle/>
          <a:p>
            <a:pPr lvl="0">
              <a:lnSpc>
                <a:spcPct val="120000"/>
              </a:lnSpc>
              <a:defRPr/>
            </a:pPr>
            <a:r>
              <a:rPr lang="zh-CN" altLang="en-US" sz="1200" kern="0" dirty="0">
                <a:gradFill>
                  <a:gsLst>
                    <a:gs pos="0">
                      <a:srgbClr val="FBD04E">
                        <a:lumMod val="95000"/>
                      </a:srgbClr>
                    </a:gs>
                    <a:gs pos="51000">
                      <a:srgbClr val="B87600">
                        <a:lumMod val="98000"/>
                        <a:lumOff val="2000"/>
                      </a:srgbClr>
                    </a:gs>
                    <a:gs pos="78000">
                      <a:srgbClr val="F4CF68">
                        <a:lumMod val="100000"/>
                      </a:srgbClr>
                    </a:gs>
                    <a:gs pos="28000">
                      <a:srgbClr val="F4CF68">
                        <a:lumMod val="100000"/>
                      </a:srgbClr>
                    </a:gs>
                    <a:gs pos="100000">
                      <a:srgbClr val="FBD04E">
                        <a:lumMod val="100000"/>
                      </a:srgbClr>
                    </a:gs>
                  </a:gsLst>
                  <a:lin ang="2700000" scaled="1"/>
                </a:gradFill>
                <a:latin typeface="微软雅黑" panose="020B0503020204020204" pitchFamily="34" charset="-122"/>
                <a:ea typeface="微软雅黑" panose="020B0503020204020204" pitchFamily="34" charset="-122"/>
              </a:rPr>
              <a:t>单击此处输入文字单击此处输入文字</a:t>
            </a:r>
          </a:p>
          <a:p>
            <a:pPr lvl="0">
              <a:lnSpc>
                <a:spcPct val="120000"/>
              </a:lnSpc>
              <a:defRPr/>
            </a:pPr>
            <a:r>
              <a:rPr lang="zh-CN" altLang="en-US" sz="1200" kern="0" dirty="0">
                <a:gradFill>
                  <a:gsLst>
                    <a:gs pos="0">
                      <a:srgbClr val="FBD04E">
                        <a:lumMod val="95000"/>
                      </a:srgbClr>
                    </a:gs>
                    <a:gs pos="51000">
                      <a:srgbClr val="B87600">
                        <a:lumMod val="98000"/>
                        <a:lumOff val="2000"/>
                      </a:srgbClr>
                    </a:gs>
                    <a:gs pos="78000">
                      <a:srgbClr val="F4CF68">
                        <a:lumMod val="100000"/>
                      </a:srgbClr>
                    </a:gs>
                    <a:gs pos="28000">
                      <a:srgbClr val="F4CF68">
                        <a:lumMod val="100000"/>
                      </a:srgbClr>
                    </a:gs>
                    <a:gs pos="100000">
                      <a:srgbClr val="FBD04E">
                        <a:lumMod val="100000"/>
                      </a:srgbClr>
                    </a:gs>
                  </a:gsLst>
                  <a:lin ang="2700000" scaled="1"/>
                </a:gradFill>
                <a:latin typeface="微软雅黑" panose="020B0503020204020204" pitchFamily="34" charset="-122"/>
                <a:ea typeface="微软雅黑" panose="020B0503020204020204" pitchFamily="34" charset="-122"/>
              </a:rPr>
              <a:t>单击此处输入文字单击此处输入文字</a:t>
            </a:r>
          </a:p>
          <a:p>
            <a:pPr lvl="0">
              <a:lnSpc>
                <a:spcPct val="120000"/>
              </a:lnSpc>
              <a:defRPr/>
            </a:pPr>
            <a:endParaRPr lang="zh-CN" altLang="en-US" sz="1200" kern="0" dirty="0">
              <a:gradFill>
                <a:gsLst>
                  <a:gs pos="0">
                    <a:srgbClr val="FBD04E">
                      <a:lumMod val="95000"/>
                    </a:srgbClr>
                  </a:gs>
                  <a:gs pos="51000">
                    <a:srgbClr val="B87600">
                      <a:lumMod val="98000"/>
                      <a:lumOff val="2000"/>
                    </a:srgbClr>
                  </a:gs>
                  <a:gs pos="78000">
                    <a:srgbClr val="F4CF68">
                      <a:lumMod val="100000"/>
                    </a:srgbClr>
                  </a:gs>
                  <a:gs pos="28000">
                    <a:srgbClr val="F4CF68">
                      <a:lumMod val="100000"/>
                    </a:srgbClr>
                  </a:gs>
                  <a:gs pos="100000">
                    <a:srgbClr val="FBD04E">
                      <a:lumMod val="100000"/>
                    </a:srgbClr>
                  </a:gs>
                </a:gsLst>
                <a:lin ang="2700000" scaled="1"/>
              </a:gradFill>
              <a:latin typeface="微软雅黑" panose="020B0503020204020204" pitchFamily="34" charset="-122"/>
              <a:ea typeface="微软雅黑" panose="020B0503020204020204" pitchFamily="34" charset="-122"/>
            </a:endParaRPr>
          </a:p>
        </p:txBody>
      </p:sp>
      <p:sp>
        <p:nvSpPr>
          <p:cNvPr id="74" name="Rectangle 11"/>
          <p:cNvSpPr>
            <a:spLocks noChangeArrowheads="1"/>
          </p:cNvSpPr>
          <p:nvPr/>
        </p:nvSpPr>
        <p:spPr bwMode="gray">
          <a:xfrm>
            <a:off x="5945126" y="3869159"/>
            <a:ext cx="2500330" cy="358775"/>
          </a:xfrm>
          <a:prstGeom prst="rect">
            <a:avLst/>
          </a:prstGeom>
          <a:noFill/>
          <a:ln>
            <a:noFill/>
          </a:ln>
        </p:spPr>
        <p:txBody>
          <a:bodyPr lIns="0" tIns="0" rIns="0" bIns="0" anchor="ctr"/>
          <a:lstStyle/>
          <a:p>
            <a:pPr lvl="0">
              <a:lnSpc>
                <a:spcPct val="120000"/>
              </a:lnSpc>
              <a:defRPr/>
            </a:pPr>
            <a:r>
              <a:rPr lang="zh-CN" altLang="en-US" sz="1400" b="1" kern="0" dirty="0">
                <a:gradFill>
                  <a:gsLst>
                    <a:gs pos="0">
                      <a:srgbClr val="FBD04E">
                        <a:lumMod val="95000"/>
                      </a:srgbClr>
                    </a:gs>
                    <a:gs pos="51000">
                      <a:srgbClr val="B87600">
                        <a:lumMod val="98000"/>
                        <a:lumOff val="2000"/>
                      </a:srgbClr>
                    </a:gs>
                    <a:gs pos="78000">
                      <a:srgbClr val="F4CF68">
                        <a:lumMod val="100000"/>
                      </a:srgbClr>
                    </a:gs>
                    <a:gs pos="28000">
                      <a:srgbClr val="F4CF68">
                        <a:lumMod val="100000"/>
                      </a:srgbClr>
                    </a:gs>
                    <a:gs pos="100000">
                      <a:srgbClr val="FBD04E">
                        <a:lumMod val="100000"/>
                      </a:srgbClr>
                    </a:gs>
                  </a:gsLst>
                  <a:lin ang="2700000" scaled="1"/>
                </a:gradFill>
                <a:latin typeface="微软雅黑" panose="020B0503020204020204" pitchFamily="34" charset="-122"/>
                <a:ea typeface="微软雅黑" panose="020B0503020204020204" pitchFamily="34" charset="-122"/>
              </a:rPr>
              <a:t>单击此处输入标题</a:t>
            </a:r>
          </a:p>
        </p:txBody>
      </p:sp>
      <p:grpSp>
        <p:nvGrpSpPr>
          <p:cNvPr id="75" name="组合 4"/>
          <p:cNvGrpSpPr/>
          <p:nvPr/>
        </p:nvGrpSpPr>
        <p:grpSpPr bwMode="auto">
          <a:xfrm>
            <a:off x="5383232" y="3037771"/>
            <a:ext cx="397928" cy="398075"/>
            <a:chOff x="1187624" y="4077072"/>
            <a:chExt cx="1728192" cy="1728192"/>
          </a:xfrm>
          <a:effectLst>
            <a:outerShdw blurRad="50800" dist="38100" dir="2700000" algn="tl" rotWithShape="0">
              <a:prstClr val="black">
                <a:alpha val="40000"/>
              </a:prstClr>
            </a:outerShdw>
          </a:effectLst>
        </p:grpSpPr>
        <p:sp>
          <p:nvSpPr>
            <p:cNvPr id="76" name="泪滴形 75"/>
            <p:cNvSpPr/>
            <p:nvPr/>
          </p:nvSpPr>
          <p:spPr>
            <a:xfrm>
              <a:off x="1187624" y="4077072"/>
              <a:ext cx="1728192" cy="1728192"/>
            </a:xfrm>
            <a:prstGeom prst="teardrop">
              <a:avLst/>
            </a:prstGeom>
            <a:solidFill>
              <a:srgbClr val="FF6E00"/>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77" name="椭圆​​ 3"/>
            <p:cNvSpPr/>
            <p:nvPr/>
          </p:nvSpPr>
          <p:spPr>
            <a:xfrm>
              <a:off x="1369740" y="4495805"/>
              <a:ext cx="1127342" cy="1127342"/>
            </a:xfrm>
            <a:prstGeom prst="ellipse">
              <a:avLst/>
            </a:prstGeom>
            <a:solidFill>
              <a:sysClr val="window" lastClr="FFFFFF"/>
            </a:solidFill>
            <a:ln w="3175" cap="flat" cmpd="sng" algn="ctr">
              <a:solidFill>
                <a:sysClr val="window" lastClr="FFFFFF">
                  <a:lumMod val="85000"/>
                </a:sysClr>
              </a:solidFill>
              <a:prstDash val="solid"/>
            </a:ln>
            <a:effectLst>
              <a:innerShdw blurRad="63500" dist="50800" dir="8100000">
                <a:prstClr val="black">
                  <a:alpha val="50000"/>
                </a:prstClr>
              </a:inn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grpSp>
      <p:grpSp>
        <p:nvGrpSpPr>
          <p:cNvPr id="78" name="组合 5"/>
          <p:cNvGrpSpPr/>
          <p:nvPr/>
        </p:nvGrpSpPr>
        <p:grpSpPr bwMode="auto">
          <a:xfrm flipH="1">
            <a:off x="5378817" y="3867894"/>
            <a:ext cx="402343" cy="402491"/>
            <a:chOff x="1187624" y="4077072"/>
            <a:chExt cx="1728192" cy="1728192"/>
          </a:xfrm>
          <a:effectLst>
            <a:outerShdw blurRad="50800" dist="38100" dir="2700000" algn="tl" rotWithShape="0">
              <a:prstClr val="black">
                <a:alpha val="40000"/>
              </a:prstClr>
            </a:outerShdw>
          </a:effectLst>
        </p:grpSpPr>
        <p:sp>
          <p:nvSpPr>
            <p:cNvPr id="79" name="泪滴形 78"/>
            <p:cNvSpPr/>
            <p:nvPr/>
          </p:nvSpPr>
          <p:spPr>
            <a:xfrm>
              <a:off x="1187624" y="4077072"/>
              <a:ext cx="1728192" cy="1728192"/>
            </a:xfrm>
            <a:prstGeom prst="teardrop">
              <a:avLst/>
            </a:prstGeom>
            <a:solidFill>
              <a:srgbClr val="DE0000"/>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80" name="椭圆​​ 7"/>
            <p:cNvSpPr/>
            <p:nvPr/>
          </p:nvSpPr>
          <p:spPr>
            <a:xfrm>
              <a:off x="1369741" y="4577646"/>
              <a:ext cx="1045501" cy="1045501"/>
            </a:xfrm>
            <a:prstGeom prst="ellipse">
              <a:avLst/>
            </a:prstGeom>
            <a:solidFill>
              <a:sysClr val="window" lastClr="FFFFFF"/>
            </a:solidFill>
            <a:ln w="3175" cap="flat" cmpd="sng" algn="ctr">
              <a:solidFill>
                <a:sysClr val="window" lastClr="FFFFFF">
                  <a:lumMod val="85000"/>
                </a:sysClr>
              </a:solidFill>
              <a:prstDash val="solid"/>
            </a:ln>
            <a:effectLst>
              <a:innerShdw blurRad="63500" dist="50800" dir="8100000">
                <a:prstClr val="black">
                  <a:alpha val="50000"/>
                </a:prstClr>
              </a:inn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grpSp>
    </p:spTree>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additive="base">
                                        <p:cTn id="7" dur="750" fill="hold"/>
                                        <p:tgtEl>
                                          <p:spTgt spid="52"/>
                                        </p:tgtEl>
                                        <p:attrNameLst>
                                          <p:attrName>ppt_x</p:attrName>
                                        </p:attrNameLst>
                                      </p:cBhvr>
                                      <p:tavLst>
                                        <p:tav tm="0">
                                          <p:val>
                                            <p:strVal val="0-#ppt_w/2"/>
                                          </p:val>
                                        </p:tav>
                                        <p:tav tm="100000">
                                          <p:val>
                                            <p:strVal val="#ppt_x"/>
                                          </p:val>
                                        </p:tav>
                                      </p:tavLst>
                                    </p:anim>
                                    <p:anim calcmode="lin" valueType="num">
                                      <p:cBhvr additive="base">
                                        <p:cTn id="8" dur="750" fill="hold"/>
                                        <p:tgtEl>
                                          <p:spTgt spid="52"/>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 presetClass="entr" presetSubtype="3" fill="hold" nodeType="afterEffect">
                                  <p:stCondLst>
                                    <p:cond delay="0"/>
                                  </p:stCondLst>
                                  <p:childTnLst>
                                    <p:set>
                                      <p:cBhvr>
                                        <p:cTn id="11" dur="1" fill="hold">
                                          <p:stCondLst>
                                            <p:cond delay="0"/>
                                          </p:stCondLst>
                                        </p:cTn>
                                        <p:tgtEl>
                                          <p:spTgt spid="56"/>
                                        </p:tgtEl>
                                        <p:attrNameLst>
                                          <p:attrName>style.visibility</p:attrName>
                                        </p:attrNameLst>
                                      </p:cBhvr>
                                      <p:to>
                                        <p:strVal val="visible"/>
                                      </p:to>
                                    </p:set>
                                    <p:anim calcmode="lin" valueType="num">
                                      <p:cBhvr additive="base">
                                        <p:cTn id="12" dur="750" fill="hold"/>
                                        <p:tgtEl>
                                          <p:spTgt spid="56"/>
                                        </p:tgtEl>
                                        <p:attrNameLst>
                                          <p:attrName>ppt_x</p:attrName>
                                        </p:attrNameLst>
                                      </p:cBhvr>
                                      <p:tavLst>
                                        <p:tav tm="0">
                                          <p:val>
                                            <p:strVal val="1+#ppt_w/2"/>
                                          </p:val>
                                        </p:tav>
                                        <p:tav tm="100000">
                                          <p:val>
                                            <p:strVal val="#ppt_x"/>
                                          </p:val>
                                        </p:tav>
                                      </p:tavLst>
                                    </p:anim>
                                    <p:anim calcmode="lin" valueType="num">
                                      <p:cBhvr additive="base">
                                        <p:cTn id="13" dur="750" fill="hold"/>
                                        <p:tgtEl>
                                          <p:spTgt spid="56"/>
                                        </p:tgtEl>
                                        <p:attrNameLst>
                                          <p:attrName>ppt_y</p:attrName>
                                        </p:attrNameLst>
                                      </p:cBhvr>
                                      <p:tavLst>
                                        <p:tav tm="0">
                                          <p:val>
                                            <p:strVal val="0-#ppt_h/2"/>
                                          </p:val>
                                        </p:tav>
                                        <p:tav tm="100000">
                                          <p:val>
                                            <p:strVal val="#ppt_y"/>
                                          </p:val>
                                        </p:tav>
                                      </p:tavLst>
                                    </p:anim>
                                  </p:childTnLst>
                                </p:cTn>
                              </p:par>
                            </p:childTnLst>
                          </p:cTn>
                        </p:par>
                        <p:par>
                          <p:cTn id="14" fill="hold">
                            <p:stCondLst>
                              <p:cond delay="2000"/>
                            </p:stCondLst>
                            <p:childTnLst>
                              <p:par>
                                <p:cTn id="15" presetID="2" presetClass="entr" presetSubtype="12" fill="hold" nodeType="afterEffect">
                                  <p:stCondLst>
                                    <p:cond delay="0"/>
                                  </p:stCondLst>
                                  <p:childTnLst>
                                    <p:set>
                                      <p:cBhvr>
                                        <p:cTn id="16" dur="1" fill="hold">
                                          <p:stCondLst>
                                            <p:cond delay="0"/>
                                          </p:stCondLst>
                                        </p:cTn>
                                        <p:tgtEl>
                                          <p:spTgt spid="42"/>
                                        </p:tgtEl>
                                        <p:attrNameLst>
                                          <p:attrName>style.visibility</p:attrName>
                                        </p:attrNameLst>
                                      </p:cBhvr>
                                      <p:to>
                                        <p:strVal val="visible"/>
                                      </p:to>
                                    </p:set>
                                    <p:anim calcmode="lin" valueType="num">
                                      <p:cBhvr additive="base">
                                        <p:cTn id="17" dur="750" fill="hold"/>
                                        <p:tgtEl>
                                          <p:spTgt spid="42"/>
                                        </p:tgtEl>
                                        <p:attrNameLst>
                                          <p:attrName>ppt_x</p:attrName>
                                        </p:attrNameLst>
                                      </p:cBhvr>
                                      <p:tavLst>
                                        <p:tav tm="0">
                                          <p:val>
                                            <p:strVal val="0-#ppt_w/2"/>
                                          </p:val>
                                        </p:tav>
                                        <p:tav tm="100000">
                                          <p:val>
                                            <p:strVal val="#ppt_x"/>
                                          </p:val>
                                        </p:tav>
                                      </p:tavLst>
                                    </p:anim>
                                    <p:anim calcmode="lin" valueType="num">
                                      <p:cBhvr additive="base">
                                        <p:cTn id="18" dur="750" fill="hold"/>
                                        <p:tgtEl>
                                          <p:spTgt spid="42"/>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presetID="2" presetClass="entr" presetSubtype="6"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additive="base">
                                        <p:cTn id="22" dur="750" fill="hold"/>
                                        <p:tgtEl>
                                          <p:spTgt spid="47"/>
                                        </p:tgtEl>
                                        <p:attrNameLst>
                                          <p:attrName>ppt_x</p:attrName>
                                        </p:attrNameLst>
                                      </p:cBhvr>
                                      <p:tavLst>
                                        <p:tav tm="0">
                                          <p:val>
                                            <p:strVal val="1+#ppt_w/2"/>
                                          </p:val>
                                        </p:tav>
                                        <p:tav tm="100000">
                                          <p:val>
                                            <p:strVal val="#ppt_x"/>
                                          </p:val>
                                        </p:tav>
                                      </p:tavLst>
                                    </p:anim>
                                    <p:anim calcmode="lin" valueType="num">
                                      <p:cBhvr additive="base">
                                        <p:cTn id="23" dur="750" fill="hold"/>
                                        <p:tgtEl>
                                          <p:spTgt spid="47"/>
                                        </p:tgtEl>
                                        <p:attrNameLst>
                                          <p:attrName>ppt_y</p:attrName>
                                        </p:attrNameLst>
                                      </p:cBhvr>
                                      <p:tavLst>
                                        <p:tav tm="0">
                                          <p:val>
                                            <p:strVal val="1+#ppt_h/2"/>
                                          </p:val>
                                        </p:tav>
                                        <p:tav tm="100000">
                                          <p:val>
                                            <p:strVal val="#ppt_y"/>
                                          </p:val>
                                        </p:tav>
                                      </p:tavLst>
                                    </p:anim>
                                  </p:childTnLst>
                                </p:cTn>
                              </p:par>
                            </p:childTnLst>
                          </p:cTn>
                        </p:par>
                        <p:par>
                          <p:cTn id="24" fill="hold">
                            <p:stCondLst>
                              <p:cond delay="4000"/>
                            </p:stCondLst>
                            <p:childTnLst>
                              <p:par>
                                <p:cTn id="25" presetID="42" presetClass="entr" presetSubtype="0" fill="hold" nodeType="afterEffect">
                                  <p:stCondLst>
                                    <p:cond delay="0"/>
                                  </p:stCondLst>
                                  <p:childTnLst>
                                    <p:set>
                                      <p:cBhvr>
                                        <p:cTn id="26" dur="1" fill="hold">
                                          <p:stCondLst>
                                            <p:cond delay="0"/>
                                          </p:stCondLst>
                                        </p:cTn>
                                        <p:tgtEl>
                                          <p:spTgt spid="61"/>
                                        </p:tgtEl>
                                        <p:attrNameLst>
                                          <p:attrName>style.visibility</p:attrName>
                                        </p:attrNameLst>
                                      </p:cBhvr>
                                      <p:to>
                                        <p:strVal val="visible"/>
                                      </p:to>
                                    </p:set>
                                    <p:animEffect transition="in" filter="fade">
                                      <p:cBhvr>
                                        <p:cTn id="27" dur="500"/>
                                        <p:tgtEl>
                                          <p:spTgt spid="61"/>
                                        </p:tgtEl>
                                      </p:cBhvr>
                                    </p:animEffect>
                                    <p:anim calcmode="lin" valueType="num">
                                      <p:cBhvr>
                                        <p:cTn id="28" dur="500" fill="hold"/>
                                        <p:tgtEl>
                                          <p:spTgt spid="61"/>
                                        </p:tgtEl>
                                        <p:attrNameLst>
                                          <p:attrName>ppt_x</p:attrName>
                                        </p:attrNameLst>
                                      </p:cBhvr>
                                      <p:tavLst>
                                        <p:tav tm="0">
                                          <p:val>
                                            <p:strVal val="#ppt_x"/>
                                          </p:val>
                                        </p:tav>
                                        <p:tav tm="100000">
                                          <p:val>
                                            <p:strVal val="#ppt_x"/>
                                          </p:val>
                                        </p:tav>
                                      </p:tavLst>
                                    </p:anim>
                                    <p:anim calcmode="lin" valueType="num">
                                      <p:cBhvr>
                                        <p:cTn id="29" dur="500" fill="hold"/>
                                        <p:tgtEl>
                                          <p:spTgt spid="61"/>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1" presetClass="entr" presetSubtype="0" fill="hold" grpId="0" nodeType="afterEffect">
                                  <p:stCondLst>
                                    <p:cond delay="0"/>
                                  </p:stCondLst>
                                  <p:iterate type="lt">
                                    <p:tmPct val="10000"/>
                                  </p:iterate>
                                  <p:childTnLst>
                                    <p:set>
                                      <p:cBhvr>
                                        <p:cTn id="32" dur="1" fill="hold">
                                          <p:stCondLst>
                                            <p:cond delay="0"/>
                                          </p:stCondLst>
                                        </p:cTn>
                                        <p:tgtEl>
                                          <p:spTgt spid="65"/>
                                        </p:tgtEl>
                                        <p:attrNameLst>
                                          <p:attrName>style.visibility</p:attrName>
                                        </p:attrNameLst>
                                      </p:cBhvr>
                                      <p:to>
                                        <p:strVal val="visible"/>
                                      </p:to>
                                    </p:set>
                                    <p:anim calcmode="lin" valueType="num">
                                      <p:cBhvr>
                                        <p:cTn id="33" dur="500" fill="hold"/>
                                        <p:tgtEl>
                                          <p:spTgt spid="65"/>
                                        </p:tgtEl>
                                        <p:attrNameLst>
                                          <p:attrName>ppt_x</p:attrName>
                                        </p:attrNameLst>
                                      </p:cBhvr>
                                      <p:tavLst>
                                        <p:tav tm="0">
                                          <p:val>
                                            <p:strVal val="#ppt_x"/>
                                          </p:val>
                                        </p:tav>
                                        <p:tav tm="50000">
                                          <p:val>
                                            <p:strVal val="#ppt_x+.1"/>
                                          </p:val>
                                        </p:tav>
                                        <p:tav tm="100000">
                                          <p:val>
                                            <p:strVal val="#ppt_x"/>
                                          </p:val>
                                        </p:tav>
                                      </p:tavLst>
                                    </p:anim>
                                    <p:anim calcmode="lin" valueType="num">
                                      <p:cBhvr>
                                        <p:cTn id="34" dur="500" fill="hold"/>
                                        <p:tgtEl>
                                          <p:spTgt spid="65"/>
                                        </p:tgtEl>
                                        <p:attrNameLst>
                                          <p:attrName>ppt_y</p:attrName>
                                        </p:attrNameLst>
                                      </p:cBhvr>
                                      <p:tavLst>
                                        <p:tav tm="0">
                                          <p:val>
                                            <p:strVal val="#ppt_y"/>
                                          </p:val>
                                        </p:tav>
                                        <p:tav tm="100000">
                                          <p:val>
                                            <p:strVal val="#ppt_y"/>
                                          </p:val>
                                        </p:tav>
                                      </p:tavLst>
                                    </p:anim>
                                    <p:anim calcmode="lin" valueType="num">
                                      <p:cBhvr>
                                        <p:cTn id="35" dur="500" fill="hold"/>
                                        <p:tgtEl>
                                          <p:spTgt spid="65"/>
                                        </p:tgtEl>
                                        <p:attrNameLst>
                                          <p:attrName>ppt_h</p:attrName>
                                        </p:attrNameLst>
                                      </p:cBhvr>
                                      <p:tavLst>
                                        <p:tav tm="0">
                                          <p:val>
                                            <p:strVal val="#ppt_h/10"/>
                                          </p:val>
                                        </p:tav>
                                        <p:tav tm="50000">
                                          <p:val>
                                            <p:strVal val="#ppt_h+.01"/>
                                          </p:val>
                                        </p:tav>
                                        <p:tav tm="100000">
                                          <p:val>
                                            <p:strVal val="#ppt_h"/>
                                          </p:val>
                                        </p:tav>
                                      </p:tavLst>
                                    </p:anim>
                                    <p:anim calcmode="lin" valueType="num">
                                      <p:cBhvr>
                                        <p:cTn id="36" dur="500" fill="hold"/>
                                        <p:tgtEl>
                                          <p:spTgt spid="65"/>
                                        </p:tgtEl>
                                        <p:attrNameLst>
                                          <p:attrName>ppt_w</p:attrName>
                                        </p:attrNameLst>
                                      </p:cBhvr>
                                      <p:tavLst>
                                        <p:tav tm="0">
                                          <p:val>
                                            <p:strVal val="#ppt_w/10"/>
                                          </p:val>
                                        </p:tav>
                                        <p:tav tm="50000">
                                          <p:val>
                                            <p:strVal val="#ppt_w+.01"/>
                                          </p:val>
                                        </p:tav>
                                        <p:tav tm="100000">
                                          <p:val>
                                            <p:strVal val="#ppt_w"/>
                                          </p:val>
                                        </p:tav>
                                      </p:tavLst>
                                    </p:anim>
                                    <p:animEffect transition="in" filter="fade">
                                      <p:cBhvr>
                                        <p:cTn id="37" dur="500" tmFilter="0,0; .5, 1; 1, 1"/>
                                        <p:tgtEl>
                                          <p:spTgt spid="65"/>
                                        </p:tgtEl>
                                      </p:cBhvr>
                                    </p:animEffect>
                                  </p:childTnLst>
                                </p:cTn>
                              </p:par>
                            </p:childTnLst>
                          </p:cTn>
                        </p:par>
                        <p:par>
                          <p:cTn id="38" fill="hold">
                            <p:stCondLst>
                              <p:cond delay="4349"/>
                            </p:stCondLst>
                            <p:childTnLst>
                              <p:par>
                                <p:cTn id="39" presetID="42" presetClass="entr" presetSubtype="0" fill="hold" grpId="0" nodeType="afterEffect">
                                  <p:stCondLst>
                                    <p:cond delay="0"/>
                                  </p:stCondLst>
                                  <p:childTnLst>
                                    <p:set>
                                      <p:cBhvr>
                                        <p:cTn id="40" dur="1" fill="hold">
                                          <p:stCondLst>
                                            <p:cond delay="0"/>
                                          </p:stCondLst>
                                        </p:cTn>
                                        <p:tgtEl>
                                          <p:spTgt spid="64"/>
                                        </p:tgtEl>
                                        <p:attrNameLst>
                                          <p:attrName>style.visibility</p:attrName>
                                        </p:attrNameLst>
                                      </p:cBhvr>
                                      <p:to>
                                        <p:strVal val="visible"/>
                                      </p:to>
                                    </p:set>
                                    <p:animEffect transition="in" filter="fade">
                                      <p:cBhvr>
                                        <p:cTn id="41" dur="750"/>
                                        <p:tgtEl>
                                          <p:spTgt spid="64"/>
                                        </p:tgtEl>
                                      </p:cBhvr>
                                    </p:animEffect>
                                    <p:anim calcmode="lin" valueType="num">
                                      <p:cBhvr>
                                        <p:cTn id="42" dur="750" fill="hold"/>
                                        <p:tgtEl>
                                          <p:spTgt spid="64"/>
                                        </p:tgtEl>
                                        <p:attrNameLst>
                                          <p:attrName>ppt_x</p:attrName>
                                        </p:attrNameLst>
                                      </p:cBhvr>
                                      <p:tavLst>
                                        <p:tav tm="0">
                                          <p:val>
                                            <p:strVal val="#ppt_x"/>
                                          </p:val>
                                        </p:tav>
                                        <p:tav tm="100000">
                                          <p:val>
                                            <p:strVal val="#ppt_x"/>
                                          </p:val>
                                        </p:tav>
                                      </p:tavLst>
                                    </p:anim>
                                    <p:anim calcmode="lin" valueType="num">
                                      <p:cBhvr>
                                        <p:cTn id="43" dur="750" fill="hold"/>
                                        <p:tgtEl>
                                          <p:spTgt spid="64"/>
                                        </p:tgtEl>
                                        <p:attrNameLst>
                                          <p:attrName>ppt_y</p:attrName>
                                        </p:attrNameLst>
                                      </p:cBhvr>
                                      <p:tavLst>
                                        <p:tav tm="0">
                                          <p:val>
                                            <p:strVal val="#ppt_y+.1"/>
                                          </p:val>
                                        </p:tav>
                                        <p:tav tm="100000">
                                          <p:val>
                                            <p:strVal val="#ppt_y"/>
                                          </p:val>
                                        </p:tav>
                                      </p:tavLst>
                                    </p:anim>
                                  </p:childTnLst>
                                </p:cTn>
                              </p:par>
                            </p:childTnLst>
                          </p:cTn>
                        </p:par>
                        <p:par>
                          <p:cTn id="44" fill="hold">
                            <p:stCondLst>
                              <p:cond delay="5349"/>
                            </p:stCondLst>
                            <p:childTnLst>
                              <p:par>
                                <p:cTn id="45" presetID="42" presetClass="entr" presetSubtype="0" fill="hold" nodeType="afterEffect">
                                  <p:stCondLst>
                                    <p:cond delay="0"/>
                                  </p:stCondLst>
                                  <p:childTnLst>
                                    <p:set>
                                      <p:cBhvr>
                                        <p:cTn id="46" dur="1" fill="hold">
                                          <p:stCondLst>
                                            <p:cond delay="0"/>
                                          </p:stCondLst>
                                        </p:cTn>
                                        <p:tgtEl>
                                          <p:spTgt spid="66"/>
                                        </p:tgtEl>
                                        <p:attrNameLst>
                                          <p:attrName>style.visibility</p:attrName>
                                        </p:attrNameLst>
                                      </p:cBhvr>
                                      <p:to>
                                        <p:strVal val="visible"/>
                                      </p:to>
                                    </p:set>
                                    <p:animEffect transition="in" filter="fade">
                                      <p:cBhvr>
                                        <p:cTn id="47" dur="750"/>
                                        <p:tgtEl>
                                          <p:spTgt spid="66"/>
                                        </p:tgtEl>
                                      </p:cBhvr>
                                    </p:animEffect>
                                    <p:anim calcmode="lin" valueType="num">
                                      <p:cBhvr>
                                        <p:cTn id="48" dur="750" fill="hold"/>
                                        <p:tgtEl>
                                          <p:spTgt spid="66"/>
                                        </p:tgtEl>
                                        <p:attrNameLst>
                                          <p:attrName>ppt_x</p:attrName>
                                        </p:attrNameLst>
                                      </p:cBhvr>
                                      <p:tavLst>
                                        <p:tav tm="0">
                                          <p:val>
                                            <p:strVal val="#ppt_x"/>
                                          </p:val>
                                        </p:tav>
                                        <p:tav tm="100000">
                                          <p:val>
                                            <p:strVal val="#ppt_x"/>
                                          </p:val>
                                        </p:tav>
                                      </p:tavLst>
                                    </p:anim>
                                    <p:anim calcmode="lin" valueType="num">
                                      <p:cBhvr>
                                        <p:cTn id="49" dur="750" fill="hold"/>
                                        <p:tgtEl>
                                          <p:spTgt spid="66"/>
                                        </p:tgtEl>
                                        <p:attrNameLst>
                                          <p:attrName>ppt_y</p:attrName>
                                        </p:attrNameLst>
                                      </p:cBhvr>
                                      <p:tavLst>
                                        <p:tav tm="0">
                                          <p:val>
                                            <p:strVal val="#ppt_y+.1"/>
                                          </p:val>
                                        </p:tav>
                                        <p:tav tm="100000">
                                          <p:val>
                                            <p:strVal val="#ppt_y"/>
                                          </p:val>
                                        </p:tav>
                                      </p:tavLst>
                                    </p:anim>
                                  </p:childTnLst>
                                </p:cTn>
                              </p:par>
                            </p:childTnLst>
                          </p:cTn>
                        </p:par>
                        <p:par>
                          <p:cTn id="50" fill="hold">
                            <p:stCondLst>
                              <p:cond delay="6349"/>
                            </p:stCondLst>
                            <p:childTnLst>
                              <p:par>
                                <p:cTn id="51" presetID="41" presetClass="entr" presetSubtype="0" fill="hold" grpId="0" nodeType="afterEffect">
                                  <p:stCondLst>
                                    <p:cond delay="0"/>
                                  </p:stCondLst>
                                  <p:iterate type="lt">
                                    <p:tmPct val="10000"/>
                                  </p:iterate>
                                  <p:childTnLst>
                                    <p:set>
                                      <p:cBhvr>
                                        <p:cTn id="52" dur="1" fill="hold">
                                          <p:stCondLst>
                                            <p:cond delay="0"/>
                                          </p:stCondLst>
                                        </p:cTn>
                                        <p:tgtEl>
                                          <p:spTgt spid="70"/>
                                        </p:tgtEl>
                                        <p:attrNameLst>
                                          <p:attrName>style.visibility</p:attrName>
                                        </p:attrNameLst>
                                      </p:cBhvr>
                                      <p:to>
                                        <p:strVal val="visible"/>
                                      </p:to>
                                    </p:set>
                                    <p:anim calcmode="lin" valueType="num">
                                      <p:cBhvr>
                                        <p:cTn id="53" dur="500" fill="hold"/>
                                        <p:tgtEl>
                                          <p:spTgt spid="70"/>
                                        </p:tgtEl>
                                        <p:attrNameLst>
                                          <p:attrName>ppt_x</p:attrName>
                                        </p:attrNameLst>
                                      </p:cBhvr>
                                      <p:tavLst>
                                        <p:tav tm="0">
                                          <p:val>
                                            <p:strVal val="#ppt_x"/>
                                          </p:val>
                                        </p:tav>
                                        <p:tav tm="50000">
                                          <p:val>
                                            <p:strVal val="#ppt_x+.1"/>
                                          </p:val>
                                        </p:tav>
                                        <p:tav tm="100000">
                                          <p:val>
                                            <p:strVal val="#ppt_x"/>
                                          </p:val>
                                        </p:tav>
                                      </p:tavLst>
                                    </p:anim>
                                    <p:anim calcmode="lin" valueType="num">
                                      <p:cBhvr>
                                        <p:cTn id="54" dur="500" fill="hold"/>
                                        <p:tgtEl>
                                          <p:spTgt spid="70"/>
                                        </p:tgtEl>
                                        <p:attrNameLst>
                                          <p:attrName>ppt_y</p:attrName>
                                        </p:attrNameLst>
                                      </p:cBhvr>
                                      <p:tavLst>
                                        <p:tav tm="0">
                                          <p:val>
                                            <p:strVal val="#ppt_y"/>
                                          </p:val>
                                        </p:tav>
                                        <p:tav tm="100000">
                                          <p:val>
                                            <p:strVal val="#ppt_y"/>
                                          </p:val>
                                        </p:tav>
                                      </p:tavLst>
                                    </p:anim>
                                    <p:anim calcmode="lin" valueType="num">
                                      <p:cBhvr>
                                        <p:cTn id="55" dur="500" fill="hold"/>
                                        <p:tgtEl>
                                          <p:spTgt spid="70"/>
                                        </p:tgtEl>
                                        <p:attrNameLst>
                                          <p:attrName>ppt_h</p:attrName>
                                        </p:attrNameLst>
                                      </p:cBhvr>
                                      <p:tavLst>
                                        <p:tav tm="0">
                                          <p:val>
                                            <p:strVal val="#ppt_h/10"/>
                                          </p:val>
                                        </p:tav>
                                        <p:tav tm="50000">
                                          <p:val>
                                            <p:strVal val="#ppt_h+.01"/>
                                          </p:val>
                                        </p:tav>
                                        <p:tav tm="100000">
                                          <p:val>
                                            <p:strVal val="#ppt_h"/>
                                          </p:val>
                                        </p:tav>
                                      </p:tavLst>
                                    </p:anim>
                                    <p:anim calcmode="lin" valueType="num">
                                      <p:cBhvr>
                                        <p:cTn id="56" dur="500" fill="hold"/>
                                        <p:tgtEl>
                                          <p:spTgt spid="70"/>
                                        </p:tgtEl>
                                        <p:attrNameLst>
                                          <p:attrName>ppt_w</p:attrName>
                                        </p:attrNameLst>
                                      </p:cBhvr>
                                      <p:tavLst>
                                        <p:tav tm="0">
                                          <p:val>
                                            <p:strVal val="#ppt_w/10"/>
                                          </p:val>
                                        </p:tav>
                                        <p:tav tm="50000">
                                          <p:val>
                                            <p:strVal val="#ppt_w+.01"/>
                                          </p:val>
                                        </p:tav>
                                        <p:tav tm="100000">
                                          <p:val>
                                            <p:strVal val="#ppt_w"/>
                                          </p:val>
                                        </p:tav>
                                      </p:tavLst>
                                    </p:anim>
                                    <p:animEffect transition="in" filter="fade">
                                      <p:cBhvr>
                                        <p:cTn id="57" dur="500" tmFilter="0,0; .5, 1; 1, 1"/>
                                        <p:tgtEl>
                                          <p:spTgt spid="70"/>
                                        </p:tgtEl>
                                      </p:cBhvr>
                                    </p:animEffect>
                                  </p:childTnLst>
                                </p:cTn>
                              </p:par>
                            </p:childTnLst>
                          </p:cTn>
                        </p:par>
                        <p:par>
                          <p:cTn id="58" fill="hold">
                            <p:stCondLst>
                              <p:cond delay="6699"/>
                            </p:stCondLst>
                            <p:childTnLst>
                              <p:par>
                                <p:cTn id="59" presetID="42" presetClass="entr" presetSubtype="0" fill="hold" grpId="0"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fade">
                                      <p:cBhvr>
                                        <p:cTn id="61" dur="750"/>
                                        <p:tgtEl>
                                          <p:spTgt spid="69"/>
                                        </p:tgtEl>
                                      </p:cBhvr>
                                    </p:animEffect>
                                    <p:anim calcmode="lin" valueType="num">
                                      <p:cBhvr>
                                        <p:cTn id="62" dur="750" fill="hold"/>
                                        <p:tgtEl>
                                          <p:spTgt spid="69"/>
                                        </p:tgtEl>
                                        <p:attrNameLst>
                                          <p:attrName>ppt_x</p:attrName>
                                        </p:attrNameLst>
                                      </p:cBhvr>
                                      <p:tavLst>
                                        <p:tav tm="0">
                                          <p:val>
                                            <p:strVal val="#ppt_x"/>
                                          </p:val>
                                        </p:tav>
                                        <p:tav tm="100000">
                                          <p:val>
                                            <p:strVal val="#ppt_x"/>
                                          </p:val>
                                        </p:tav>
                                      </p:tavLst>
                                    </p:anim>
                                    <p:anim calcmode="lin" valueType="num">
                                      <p:cBhvr>
                                        <p:cTn id="63" dur="750" fill="hold"/>
                                        <p:tgtEl>
                                          <p:spTgt spid="69"/>
                                        </p:tgtEl>
                                        <p:attrNameLst>
                                          <p:attrName>ppt_y</p:attrName>
                                        </p:attrNameLst>
                                      </p:cBhvr>
                                      <p:tavLst>
                                        <p:tav tm="0">
                                          <p:val>
                                            <p:strVal val="#ppt_y+.1"/>
                                          </p:val>
                                        </p:tav>
                                        <p:tav tm="100000">
                                          <p:val>
                                            <p:strVal val="#ppt_y"/>
                                          </p:val>
                                        </p:tav>
                                      </p:tavLst>
                                    </p:anim>
                                  </p:childTnLst>
                                </p:cTn>
                              </p:par>
                            </p:childTnLst>
                          </p:cTn>
                        </p:par>
                        <p:par>
                          <p:cTn id="64" fill="hold">
                            <p:stCondLst>
                              <p:cond delay="7699"/>
                            </p:stCondLst>
                            <p:childTnLst>
                              <p:par>
                                <p:cTn id="65" presetID="42" presetClass="entr" presetSubtype="0" fill="hold" nodeType="afterEffect">
                                  <p:stCondLst>
                                    <p:cond delay="0"/>
                                  </p:stCondLst>
                                  <p:childTnLst>
                                    <p:set>
                                      <p:cBhvr>
                                        <p:cTn id="66" dur="1" fill="hold">
                                          <p:stCondLst>
                                            <p:cond delay="0"/>
                                          </p:stCondLst>
                                        </p:cTn>
                                        <p:tgtEl>
                                          <p:spTgt spid="75"/>
                                        </p:tgtEl>
                                        <p:attrNameLst>
                                          <p:attrName>style.visibility</p:attrName>
                                        </p:attrNameLst>
                                      </p:cBhvr>
                                      <p:to>
                                        <p:strVal val="visible"/>
                                      </p:to>
                                    </p:set>
                                    <p:animEffect transition="in" filter="fade">
                                      <p:cBhvr>
                                        <p:cTn id="67" dur="750"/>
                                        <p:tgtEl>
                                          <p:spTgt spid="75"/>
                                        </p:tgtEl>
                                      </p:cBhvr>
                                    </p:animEffect>
                                    <p:anim calcmode="lin" valueType="num">
                                      <p:cBhvr>
                                        <p:cTn id="68" dur="750" fill="hold"/>
                                        <p:tgtEl>
                                          <p:spTgt spid="75"/>
                                        </p:tgtEl>
                                        <p:attrNameLst>
                                          <p:attrName>ppt_x</p:attrName>
                                        </p:attrNameLst>
                                      </p:cBhvr>
                                      <p:tavLst>
                                        <p:tav tm="0">
                                          <p:val>
                                            <p:strVal val="#ppt_x"/>
                                          </p:val>
                                        </p:tav>
                                        <p:tav tm="100000">
                                          <p:val>
                                            <p:strVal val="#ppt_x"/>
                                          </p:val>
                                        </p:tav>
                                      </p:tavLst>
                                    </p:anim>
                                    <p:anim calcmode="lin" valueType="num">
                                      <p:cBhvr>
                                        <p:cTn id="69" dur="750" fill="hold"/>
                                        <p:tgtEl>
                                          <p:spTgt spid="75"/>
                                        </p:tgtEl>
                                        <p:attrNameLst>
                                          <p:attrName>ppt_y</p:attrName>
                                        </p:attrNameLst>
                                      </p:cBhvr>
                                      <p:tavLst>
                                        <p:tav tm="0">
                                          <p:val>
                                            <p:strVal val="#ppt_y+.1"/>
                                          </p:val>
                                        </p:tav>
                                        <p:tav tm="100000">
                                          <p:val>
                                            <p:strVal val="#ppt_y"/>
                                          </p:val>
                                        </p:tav>
                                      </p:tavLst>
                                    </p:anim>
                                  </p:childTnLst>
                                </p:cTn>
                              </p:par>
                            </p:childTnLst>
                          </p:cTn>
                        </p:par>
                        <p:par>
                          <p:cTn id="70" fill="hold">
                            <p:stCondLst>
                              <p:cond delay="8699"/>
                            </p:stCondLst>
                            <p:childTnLst>
                              <p:par>
                                <p:cTn id="71" presetID="41" presetClass="entr" presetSubtype="0" fill="hold" grpId="0" nodeType="afterEffect">
                                  <p:stCondLst>
                                    <p:cond delay="0"/>
                                  </p:stCondLst>
                                  <p:iterate type="lt">
                                    <p:tmPct val="10000"/>
                                  </p:iterate>
                                  <p:childTnLst>
                                    <p:set>
                                      <p:cBhvr>
                                        <p:cTn id="72" dur="1" fill="hold">
                                          <p:stCondLst>
                                            <p:cond delay="0"/>
                                          </p:stCondLst>
                                        </p:cTn>
                                        <p:tgtEl>
                                          <p:spTgt spid="72"/>
                                        </p:tgtEl>
                                        <p:attrNameLst>
                                          <p:attrName>style.visibility</p:attrName>
                                        </p:attrNameLst>
                                      </p:cBhvr>
                                      <p:to>
                                        <p:strVal val="visible"/>
                                      </p:to>
                                    </p:set>
                                    <p:anim calcmode="lin" valueType="num">
                                      <p:cBhvr>
                                        <p:cTn id="73" dur="500" fill="hold"/>
                                        <p:tgtEl>
                                          <p:spTgt spid="72"/>
                                        </p:tgtEl>
                                        <p:attrNameLst>
                                          <p:attrName>ppt_x</p:attrName>
                                        </p:attrNameLst>
                                      </p:cBhvr>
                                      <p:tavLst>
                                        <p:tav tm="0">
                                          <p:val>
                                            <p:strVal val="#ppt_x"/>
                                          </p:val>
                                        </p:tav>
                                        <p:tav tm="50000">
                                          <p:val>
                                            <p:strVal val="#ppt_x+.1"/>
                                          </p:val>
                                        </p:tav>
                                        <p:tav tm="100000">
                                          <p:val>
                                            <p:strVal val="#ppt_x"/>
                                          </p:val>
                                        </p:tav>
                                      </p:tavLst>
                                    </p:anim>
                                    <p:anim calcmode="lin" valueType="num">
                                      <p:cBhvr>
                                        <p:cTn id="74" dur="500" fill="hold"/>
                                        <p:tgtEl>
                                          <p:spTgt spid="72"/>
                                        </p:tgtEl>
                                        <p:attrNameLst>
                                          <p:attrName>ppt_y</p:attrName>
                                        </p:attrNameLst>
                                      </p:cBhvr>
                                      <p:tavLst>
                                        <p:tav tm="0">
                                          <p:val>
                                            <p:strVal val="#ppt_y"/>
                                          </p:val>
                                        </p:tav>
                                        <p:tav tm="100000">
                                          <p:val>
                                            <p:strVal val="#ppt_y"/>
                                          </p:val>
                                        </p:tav>
                                      </p:tavLst>
                                    </p:anim>
                                    <p:anim calcmode="lin" valueType="num">
                                      <p:cBhvr>
                                        <p:cTn id="75" dur="500" fill="hold"/>
                                        <p:tgtEl>
                                          <p:spTgt spid="72"/>
                                        </p:tgtEl>
                                        <p:attrNameLst>
                                          <p:attrName>ppt_h</p:attrName>
                                        </p:attrNameLst>
                                      </p:cBhvr>
                                      <p:tavLst>
                                        <p:tav tm="0">
                                          <p:val>
                                            <p:strVal val="#ppt_h/10"/>
                                          </p:val>
                                        </p:tav>
                                        <p:tav tm="50000">
                                          <p:val>
                                            <p:strVal val="#ppt_h+.01"/>
                                          </p:val>
                                        </p:tav>
                                        <p:tav tm="100000">
                                          <p:val>
                                            <p:strVal val="#ppt_h"/>
                                          </p:val>
                                        </p:tav>
                                      </p:tavLst>
                                    </p:anim>
                                    <p:anim calcmode="lin" valueType="num">
                                      <p:cBhvr>
                                        <p:cTn id="76" dur="500" fill="hold"/>
                                        <p:tgtEl>
                                          <p:spTgt spid="72"/>
                                        </p:tgtEl>
                                        <p:attrNameLst>
                                          <p:attrName>ppt_w</p:attrName>
                                        </p:attrNameLst>
                                      </p:cBhvr>
                                      <p:tavLst>
                                        <p:tav tm="0">
                                          <p:val>
                                            <p:strVal val="#ppt_w/10"/>
                                          </p:val>
                                        </p:tav>
                                        <p:tav tm="50000">
                                          <p:val>
                                            <p:strVal val="#ppt_w+.01"/>
                                          </p:val>
                                        </p:tav>
                                        <p:tav tm="100000">
                                          <p:val>
                                            <p:strVal val="#ppt_w"/>
                                          </p:val>
                                        </p:tav>
                                      </p:tavLst>
                                    </p:anim>
                                    <p:animEffect transition="in" filter="fade">
                                      <p:cBhvr>
                                        <p:cTn id="77" dur="500" tmFilter="0,0; .5, 1; 1, 1"/>
                                        <p:tgtEl>
                                          <p:spTgt spid="72"/>
                                        </p:tgtEl>
                                      </p:cBhvr>
                                    </p:animEffect>
                                  </p:childTnLst>
                                </p:cTn>
                              </p:par>
                            </p:childTnLst>
                          </p:cTn>
                        </p:par>
                        <p:par>
                          <p:cTn id="78" fill="hold">
                            <p:stCondLst>
                              <p:cond delay="9049"/>
                            </p:stCondLst>
                            <p:childTnLst>
                              <p:par>
                                <p:cTn id="79" presetID="42" presetClass="entr" presetSubtype="0" fill="hold" grpId="0" nodeType="afterEffect">
                                  <p:stCondLst>
                                    <p:cond delay="0"/>
                                  </p:stCondLst>
                                  <p:childTnLst>
                                    <p:set>
                                      <p:cBhvr>
                                        <p:cTn id="80" dur="1" fill="hold">
                                          <p:stCondLst>
                                            <p:cond delay="0"/>
                                          </p:stCondLst>
                                        </p:cTn>
                                        <p:tgtEl>
                                          <p:spTgt spid="71"/>
                                        </p:tgtEl>
                                        <p:attrNameLst>
                                          <p:attrName>style.visibility</p:attrName>
                                        </p:attrNameLst>
                                      </p:cBhvr>
                                      <p:to>
                                        <p:strVal val="visible"/>
                                      </p:to>
                                    </p:set>
                                    <p:animEffect transition="in" filter="fade">
                                      <p:cBhvr>
                                        <p:cTn id="81" dur="750"/>
                                        <p:tgtEl>
                                          <p:spTgt spid="71"/>
                                        </p:tgtEl>
                                      </p:cBhvr>
                                    </p:animEffect>
                                    <p:anim calcmode="lin" valueType="num">
                                      <p:cBhvr>
                                        <p:cTn id="82" dur="750" fill="hold"/>
                                        <p:tgtEl>
                                          <p:spTgt spid="71"/>
                                        </p:tgtEl>
                                        <p:attrNameLst>
                                          <p:attrName>ppt_x</p:attrName>
                                        </p:attrNameLst>
                                      </p:cBhvr>
                                      <p:tavLst>
                                        <p:tav tm="0">
                                          <p:val>
                                            <p:strVal val="#ppt_x"/>
                                          </p:val>
                                        </p:tav>
                                        <p:tav tm="100000">
                                          <p:val>
                                            <p:strVal val="#ppt_x"/>
                                          </p:val>
                                        </p:tav>
                                      </p:tavLst>
                                    </p:anim>
                                    <p:anim calcmode="lin" valueType="num">
                                      <p:cBhvr>
                                        <p:cTn id="83" dur="750" fill="hold"/>
                                        <p:tgtEl>
                                          <p:spTgt spid="71"/>
                                        </p:tgtEl>
                                        <p:attrNameLst>
                                          <p:attrName>ppt_y</p:attrName>
                                        </p:attrNameLst>
                                      </p:cBhvr>
                                      <p:tavLst>
                                        <p:tav tm="0">
                                          <p:val>
                                            <p:strVal val="#ppt_y+.1"/>
                                          </p:val>
                                        </p:tav>
                                        <p:tav tm="100000">
                                          <p:val>
                                            <p:strVal val="#ppt_y"/>
                                          </p:val>
                                        </p:tav>
                                      </p:tavLst>
                                    </p:anim>
                                  </p:childTnLst>
                                </p:cTn>
                              </p:par>
                            </p:childTnLst>
                          </p:cTn>
                        </p:par>
                        <p:par>
                          <p:cTn id="84" fill="hold">
                            <p:stCondLst>
                              <p:cond delay="10049"/>
                            </p:stCondLst>
                            <p:childTnLst>
                              <p:par>
                                <p:cTn id="85" presetID="42" presetClass="entr" presetSubtype="0" fill="hold" nodeType="afterEffect">
                                  <p:stCondLst>
                                    <p:cond delay="0"/>
                                  </p:stCondLst>
                                  <p:childTnLst>
                                    <p:set>
                                      <p:cBhvr>
                                        <p:cTn id="86" dur="1" fill="hold">
                                          <p:stCondLst>
                                            <p:cond delay="0"/>
                                          </p:stCondLst>
                                        </p:cTn>
                                        <p:tgtEl>
                                          <p:spTgt spid="78"/>
                                        </p:tgtEl>
                                        <p:attrNameLst>
                                          <p:attrName>style.visibility</p:attrName>
                                        </p:attrNameLst>
                                      </p:cBhvr>
                                      <p:to>
                                        <p:strVal val="visible"/>
                                      </p:to>
                                    </p:set>
                                    <p:animEffect transition="in" filter="fade">
                                      <p:cBhvr>
                                        <p:cTn id="87" dur="750"/>
                                        <p:tgtEl>
                                          <p:spTgt spid="78"/>
                                        </p:tgtEl>
                                      </p:cBhvr>
                                    </p:animEffect>
                                    <p:anim calcmode="lin" valueType="num">
                                      <p:cBhvr>
                                        <p:cTn id="88" dur="750" fill="hold"/>
                                        <p:tgtEl>
                                          <p:spTgt spid="78"/>
                                        </p:tgtEl>
                                        <p:attrNameLst>
                                          <p:attrName>ppt_x</p:attrName>
                                        </p:attrNameLst>
                                      </p:cBhvr>
                                      <p:tavLst>
                                        <p:tav tm="0">
                                          <p:val>
                                            <p:strVal val="#ppt_x"/>
                                          </p:val>
                                        </p:tav>
                                        <p:tav tm="100000">
                                          <p:val>
                                            <p:strVal val="#ppt_x"/>
                                          </p:val>
                                        </p:tav>
                                      </p:tavLst>
                                    </p:anim>
                                    <p:anim calcmode="lin" valueType="num">
                                      <p:cBhvr>
                                        <p:cTn id="89" dur="750" fill="hold"/>
                                        <p:tgtEl>
                                          <p:spTgt spid="78"/>
                                        </p:tgtEl>
                                        <p:attrNameLst>
                                          <p:attrName>ppt_y</p:attrName>
                                        </p:attrNameLst>
                                      </p:cBhvr>
                                      <p:tavLst>
                                        <p:tav tm="0">
                                          <p:val>
                                            <p:strVal val="#ppt_y+.1"/>
                                          </p:val>
                                        </p:tav>
                                        <p:tav tm="100000">
                                          <p:val>
                                            <p:strVal val="#ppt_y"/>
                                          </p:val>
                                        </p:tav>
                                      </p:tavLst>
                                    </p:anim>
                                  </p:childTnLst>
                                </p:cTn>
                              </p:par>
                            </p:childTnLst>
                          </p:cTn>
                        </p:par>
                        <p:par>
                          <p:cTn id="90" fill="hold">
                            <p:stCondLst>
                              <p:cond delay="11049"/>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74"/>
                                        </p:tgtEl>
                                        <p:attrNameLst>
                                          <p:attrName>ppt_y</p:attrName>
                                        </p:attrNameLst>
                                      </p:cBhvr>
                                      <p:tavLst>
                                        <p:tav tm="0">
                                          <p:val>
                                            <p:strVal val="#ppt_y"/>
                                          </p:val>
                                        </p:tav>
                                        <p:tav tm="100000">
                                          <p:val>
                                            <p:strVal val="#ppt_y"/>
                                          </p:val>
                                        </p:tav>
                                      </p:tavLst>
                                    </p:anim>
                                    <p:anim calcmode="lin" valueType="num">
                                      <p:cBhvr>
                                        <p:cTn id="95" dur="500" fill="hold"/>
                                        <p:tgtEl>
                                          <p:spTgt spid="74"/>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74"/>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74"/>
                                        </p:tgtEl>
                                      </p:cBhvr>
                                    </p:animEffect>
                                  </p:childTnLst>
                                </p:cTn>
                              </p:par>
                            </p:childTnLst>
                          </p:cTn>
                        </p:par>
                        <p:par>
                          <p:cTn id="98" fill="hold">
                            <p:stCondLst>
                              <p:cond delay="11399"/>
                            </p:stCondLst>
                            <p:childTnLst>
                              <p:par>
                                <p:cTn id="99" presetID="42" presetClass="entr" presetSubtype="0" fill="hold" grpId="0" nodeType="afterEffect">
                                  <p:stCondLst>
                                    <p:cond delay="0"/>
                                  </p:stCondLst>
                                  <p:childTnLst>
                                    <p:set>
                                      <p:cBhvr>
                                        <p:cTn id="100" dur="1" fill="hold">
                                          <p:stCondLst>
                                            <p:cond delay="0"/>
                                          </p:stCondLst>
                                        </p:cTn>
                                        <p:tgtEl>
                                          <p:spTgt spid="73"/>
                                        </p:tgtEl>
                                        <p:attrNameLst>
                                          <p:attrName>style.visibility</p:attrName>
                                        </p:attrNameLst>
                                      </p:cBhvr>
                                      <p:to>
                                        <p:strVal val="visible"/>
                                      </p:to>
                                    </p:set>
                                    <p:animEffect transition="in" filter="fade">
                                      <p:cBhvr>
                                        <p:cTn id="101" dur="750"/>
                                        <p:tgtEl>
                                          <p:spTgt spid="73"/>
                                        </p:tgtEl>
                                      </p:cBhvr>
                                    </p:animEffect>
                                    <p:anim calcmode="lin" valueType="num">
                                      <p:cBhvr>
                                        <p:cTn id="102" dur="750" fill="hold"/>
                                        <p:tgtEl>
                                          <p:spTgt spid="73"/>
                                        </p:tgtEl>
                                        <p:attrNameLst>
                                          <p:attrName>ppt_x</p:attrName>
                                        </p:attrNameLst>
                                      </p:cBhvr>
                                      <p:tavLst>
                                        <p:tav tm="0">
                                          <p:val>
                                            <p:strVal val="#ppt_x"/>
                                          </p:val>
                                        </p:tav>
                                        <p:tav tm="100000">
                                          <p:val>
                                            <p:strVal val="#ppt_x"/>
                                          </p:val>
                                        </p:tav>
                                      </p:tavLst>
                                    </p:anim>
                                    <p:anim calcmode="lin" valueType="num">
                                      <p:cBhvr>
                                        <p:cTn id="103" dur="75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65" grpId="0"/>
      <p:bldP spid="69" grpId="0"/>
      <p:bldP spid="70" grpId="0"/>
      <p:bldP spid="71" grpId="0"/>
      <p:bldP spid="72" grpId="0"/>
      <p:bldP spid="73" grpId="0"/>
      <p:bldP spid="7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点击此处添加标题</a:t>
            </a:r>
          </a:p>
        </p:txBody>
      </p:sp>
      <p:grpSp>
        <p:nvGrpSpPr>
          <p:cNvPr id="3" name="文本1"/>
          <p:cNvGrpSpPr/>
          <p:nvPr/>
        </p:nvGrpSpPr>
        <p:grpSpPr>
          <a:xfrm>
            <a:off x="1475656" y="1370285"/>
            <a:ext cx="6361113" cy="785463"/>
            <a:chOff x="1393825" y="1474614"/>
            <a:chExt cx="6361113" cy="1047284"/>
          </a:xfrm>
        </p:grpSpPr>
        <p:sp>
          <p:nvSpPr>
            <p:cNvPr id="4" name="AutoShape 45"/>
            <p:cNvSpPr>
              <a:spLocks noChangeArrowheads="1"/>
            </p:cNvSpPr>
            <p:nvPr/>
          </p:nvSpPr>
          <p:spPr bwMode="gray">
            <a:xfrm>
              <a:off x="1393825" y="1474614"/>
              <a:ext cx="6361113" cy="1030288"/>
            </a:xfrm>
            <a:prstGeom prst="roundRect">
              <a:avLst>
                <a:gd name="adj" fmla="val 16667"/>
              </a:avLst>
            </a:prstGeom>
            <a:gradFill rotWithShape="1">
              <a:gsLst>
                <a:gs pos="0">
                  <a:srgbClr val="F9F9F9"/>
                </a:gs>
                <a:gs pos="100000">
                  <a:srgbClr val="EAEAEA"/>
                </a:gs>
              </a:gsLst>
              <a:lin ang="5400000" scaled="1"/>
            </a:gradFill>
            <a:ln w="19050">
              <a:solidFill>
                <a:srgbClr val="EAEAEA"/>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a:ln>
                  <a:noFill/>
                </a:ln>
                <a:solidFill>
                  <a:sysClr val="windowText" lastClr="000000"/>
                </a:solidFill>
                <a:effectLst/>
                <a:uLnTx/>
                <a:uFillTx/>
              </a:endParaRPr>
            </a:p>
          </p:txBody>
        </p:sp>
        <p:sp>
          <p:nvSpPr>
            <p:cNvPr id="5" name="Text Box 64"/>
            <p:cNvSpPr txBox="1">
              <a:spLocks noChangeArrowheads="1"/>
            </p:cNvSpPr>
            <p:nvPr/>
          </p:nvSpPr>
          <p:spPr bwMode="black">
            <a:xfrm>
              <a:off x="1444945" y="1680642"/>
              <a:ext cx="6215781" cy="841256"/>
            </a:xfrm>
            <a:prstGeom prst="rect">
              <a:avLst/>
            </a:prstGeom>
            <a:noFill/>
            <a:ln>
              <a:noFill/>
            </a:ln>
            <a:effectLst/>
            <a:extLst>
              <a:ext uri="{909E8E84-426E-40DD-AFC4-6F175D3DCCD1}">
                <a14:hiddenFill xmlns:a14="http://schemas.microsoft.com/office/drawing/2010/main">
                  <a:gradFill rotWithShape="1">
                    <a:gsLst>
                      <a:gs pos="0">
                        <a:schemeClr val="accent2"/>
                      </a:gs>
                      <a:gs pos="100000">
                        <a:srgbClr val="95C583"/>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i="1">
                  <a:solidFill>
                    <a:schemeClr val="tx1"/>
                  </a:solidFill>
                  <a:latin typeface="Arial" panose="020B0604020202020204" pitchFamily="34" charset="0"/>
                </a:defRPr>
              </a:lvl1pPr>
              <a:lvl2pPr marL="742950" indent="-285750" eaLnBrk="0" hangingPunct="0">
                <a:defRPr i="1">
                  <a:solidFill>
                    <a:schemeClr val="tx1"/>
                  </a:solidFill>
                  <a:latin typeface="Arial" panose="020B0604020202020204" pitchFamily="34" charset="0"/>
                </a:defRPr>
              </a:lvl2pPr>
              <a:lvl3pPr marL="1143000" indent="-228600" eaLnBrk="0" hangingPunct="0">
                <a:defRPr i="1">
                  <a:solidFill>
                    <a:schemeClr val="tx1"/>
                  </a:solidFill>
                  <a:latin typeface="Arial" panose="020B0604020202020204" pitchFamily="34" charset="0"/>
                </a:defRPr>
              </a:lvl3pPr>
              <a:lvl4pPr marL="1600200" indent="-228600" eaLnBrk="0" hangingPunct="0">
                <a:defRPr i="1">
                  <a:solidFill>
                    <a:schemeClr val="tx1"/>
                  </a:solidFill>
                  <a:latin typeface="Arial" panose="020B0604020202020204" pitchFamily="34" charset="0"/>
                </a:defRPr>
              </a:lvl4pPr>
              <a:lvl5pPr marL="2057400" indent="-228600" eaLnBrk="0" hangingPunct="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pPr marL="285750" marR="0" lvl="0" indent="-285750" defTabSz="914400" eaLnBrk="1" fontAlgn="auto" latinLnBrk="0" hangingPunct="1">
                <a:lnSpc>
                  <a:spcPct val="100000"/>
                </a:lnSpc>
                <a:spcBef>
                  <a:spcPct val="50000"/>
                </a:spcBef>
                <a:spcAft>
                  <a:spcPts val="0"/>
                </a:spcAft>
                <a:buClrTx/>
                <a:buSzTx/>
                <a:buFont typeface="Arial" panose="020B0604020202020204" pitchFamily="34" charset="0"/>
                <a:buChar char="•"/>
                <a:defRPr/>
              </a:pPr>
              <a:r>
                <a:rPr kumimoji="0" lang="zh-CN" altLang="en-US" sz="1400" b="0" i="0" u="none" strike="noStrike" kern="0" cap="none" spc="0" normalizeH="0" baseline="0" noProof="0" dirty="0">
                  <a:ln>
                    <a:noFill/>
                  </a:ln>
                  <a:solidFill>
                    <a:srgbClr val="888888"/>
                  </a:solidFill>
                  <a:effectLst/>
                  <a:uLnTx/>
                  <a:uFillTx/>
                  <a:latin typeface="微软雅黑" panose="020B0503020204020204" pitchFamily="34" charset="-122"/>
                  <a:ea typeface="微软雅黑" panose="020B0503020204020204" pitchFamily="34" charset="-122"/>
                  <a:cs typeface="Arial" panose="020B0604020202020204" pitchFamily="34" charset="0"/>
                </a:rPr>
                <a:t>点击这里添加文字</a:t>
              </a:r>
              <a:endParaRPr kumimoji="0" lang="en-US" altLang="zh-CN" sz="1400" b="0" i="0" u="none" strike="noStrike" kern="0" cap="none" spc="0" normalizeH="0" baseline="0" noProof="0" dirty="0">
                <a:ln>
                  <a:noFill/>
                </a:ln>
                <a:solidFill>
                  <a:srgbClr val="888888"/>
                </a:solidFill>
                <a:effectLst/>
                <a:uLnTx/>
                <a:uFillTx/>
                <a:latin typeface="微软雅黑" panose="020B0503020204020204" pitchFamily="34" charset="-122"/>
                <a:ea typeface="微软雅黑" panose="020B0503020204020204" pitchFamily="34" charset="-122"/>
                <a:cs typeface="Arial" panose="020B0604020202020204" pitchFamily="34" charset="0"/>
              </a:endParaRPr>
            </a:p>
            <a:p>
              <a:pPr marL="285750" marR="0" lvl="0" indent="-285750" defTabSz="914400" eaLnBrk="1" fontAlgn="auto" latinLnBrk="0" hangingPunct="1">
                <a:lnSpc>
                  <a:spcPct val="100000"/>
                </a:lnSpc>
                <a:spcBef>
                  <a:spcPct val="50000"/>
                </a:spcBef>
                <a:spcAft>
                  <a:spcPts val="0"/>
                </a:spcAft>
                <a:buClrTx/>
                <a:buSzTx/>
                <a:buFont typeface="Arial" panose="020B0604020202020204" pitchFamily="34" charset="0"/>
                <a:buChar char="•"/>
                <a:defRPr/>
              </a:pPr>
              <a:r>
                <a:rPr kumimoji="0" lang="zh-CN" altLang="en-US" sz="1400" b="0" i="0" u="none" strike="noStrike" kern="0" cap="none" spc="0" normalizeH="0" baseline="0" noProof="0" dirty="0">
                  <a:ln>
                    <a:noFill/>
                  </a:ln>
                  <a:solidFill>
                    <a:srgbClr val="888888"/>
                  </a:solidFill>
                  <a:effectLst/>
                  <a:uLnTx/>
                  <a:uFillTx/>
                  <a:latin typeface="微软雅黑" panose="020B0503020204020204" pitchFamily="34" charset="-122"/>
                  <a:ea typeface="微软雅黑" panose="020B0503020204020204" pitchFamily="34" charset="-122"/>
                  <a:cs typeface="Arial" panose="020B0604020202020204" pitchFamily="34" charset="0"/>
                </a:rPr>
                <a:t>点击这里添加文字</a:t>
              </a:r>
              <a:endParaRPr kumimoji="0" lang="en-US" altLang="zh-CN" sz="1400" b="0" i="0" u="none" strike="noStrike" kern="0" cap="none" spc="0" normalizeH="0" baseline="0" noProof="0" dirty="0">
                <a:ln>
                  <a:noFill/>
                </a:ln>
                <a:solidFill>
                  <a:srgbClr val="888888"/>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6" name="深色1"/>
          <p:cNvGrpSpPr/>
          <p:nvPr/>
        </p:nvGrpSpPr>
        <p:grpSpPr>
          <a:xfrm>
            <a:off x="2307505" y="1203598"/>
            <a:ext cx="4686300" cy="371893"/>
            <a:chOff x="2225675" y="1524000"/>
            <a:chExt cx="4686300" cy="495856"/>
          </a:xfrm>
        </p:grpSpPr>
        <p:sp>
          <p:nvSpPr>
            <p:cNvPr id="7" name="AutoShape 57"/>
            <p:cNvSpPr>
              <a:spLocks noChangeArrowheads="1"/>
            </p:cNvSpPr>
            <p:nvPr/>
          </p:nvSpPr>
          <p:spPr bwMode="gray">
            <a:xfrm>
              <a:off x="2225675" y="1524000"/>
              <a:ext cx="4686300" cy="463549"/>
            </a:xfrm>
            <a:prstGeom prst="roundRect">
              <a:avLst>
                <a:gd name="adj" fmla="val 24658"/>
              </a:avLst>
            </a:prstGeom>
            <a:solidFill>
              <a:srgbClr val="DE0000"/>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8" name="AutoShape 9"/>
            <p:cNvSpPr>
              <a:spLocks noChangeArrowheads="1"/>
            </p:cNvSpPr>
            <p:nvPr/>
          </p:nvSpPr>
          <p:spPr bwMode="auto">
            <a:xfrm>
              <a:off x="2339751" y="1530342"/>
              <a:ext cx="4464497" cy="225433"/>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1">
              <a:gsLst>
                <a:gs pos="0">
                  <a:srgbClr val="2676FF">
                    <a:lumMod val="20000"/>
                    <a:lumOff val="80000"/>
                    <a:alpha val="40000"/>
                  </a:srgbClr>
                </a:gs>
                <a:gs pos="100000">
                  <a:srgbClr val="FFFFFF">
                    <a:alpha val="0"/>
                  </a:srgbClr>
                </a:gs>
              </a:gsLst>
              <a:lin ang="5400000" scaled="1"/>
            </a:gra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9" name="Rectangle 61"/>
            <p:cNvSpPr>
              <a:spLocks noChangeArrowheads="1"/>
            </p:cNvSpPr>
            <p:nvPr/>
          </p:nvSpPr>
          <p:spPr bwMode="gray">
            <a:xfrm>
              <a:off x="3551575" y="1568451"/>
              <a:ext cx="2031325" cy="4514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ctr" defTabSz="914400" eaLnBrk="1" fontAlgn="auto" latinLnBrk="0" hangingPunct="1">
                <a:lnSpc>
                  <a:spcPct val="100000"/>
                </a:lnSpc>
                <a:spcBef>
                  <a:spcPct val="50000"/>
                </a:spcBef>
                <a:spcAft>
                  <a:spcPts val="0"/>
                </a:spcAft>
                <a:buClr>
                  <a:srgbClr val="1F3F5F"/>
                </a:buClr>
                <a:buSzTx/>
                <a:buFontTx/>
                <a:buNone/>
                <a:defRPr/>
              </a:pPr>
              <a:r>
                <a:rPr kumimoji="0" lang="zh-CN" altLang="en-US" sz="16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Arial" panose="020B0604020202020204" pitchFamily="34" charset="0"/>
                </a:rPr>
                <a:t>在这里添加标题文字</a:t>
              </a:r>
              <a:endParaRPr kumimoji="0" lang="en-US" altLang="zh-CN" sz="16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10" name="文本2"/>
          <p:cNvGrpSpPr/>
          <p:nvPr/>
        </p:nvGrpSpPr>
        <p:grpSpPr>
          <a:xfrm>
            <a:off x="1475656" y="2533060"/>
            <a:ext cx="6361113" cy="807757"/>
            <a:chOff x="1393825" y="3024981"/>
            <a:chExt cx="6361113" cy="1077009"/>
          </a:xfrm>
        </p:grpSpPr>
        <p:sp>
          <p:nvSpPr>
            <p:cNvPr id="11" name="AutoShape 45"/>
            <p:cNvSpPr>
              <a:spLocks noChangeArrowheads="1"/>
            </p:cNvSpPr>
            <p:nvPr/>
          </p:nvSpPr>
          <p:spPr bwMode="gray">
            <a:xfrm>
              <a:off x="1393825" y="3024981"/>
              <a:ext cx="6361113" cy="1030288"/>
            </a:xfrm>
            <a:prstGeom prst="roundRect">
              <a:avLst>
                <a:gd name="adj" fmla="val 16667"/>
              </a:avLst>
            </a:prstGeom>
            <a:gradFill rotWithShape="1">
              <a:gsLst>
                <a:gs pos="0">
                  <a:srgbClr val="F9F9F9"/>
                </a:gs>
                <a:gs pos="100000">
                  <a:srgbClr val="EAEAEA"/>
                </a:gs>
              </a:gsLst>
              <a:lin ang="5400000" scaled="1"/>
            </a:gradFill>
            <a:ln w="19050">
              <a:solidFill>
                <a:srgbClr val="EAEAEA"/>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a:ln>
                  <a:noFill/>
                </a:ln>
                <a:solidFill>
                  <a:sysClr val="windowText" lastClr="000000"/>
                </a:solidFill>
                <a:effectLst/>
                <a:uLnTx/>
                <a:uFillTx/>
              </a:endParaRPr>
            </a:p>
          </p:txBody>
        </p:sp>
        <p:sp>
          <p:nvSpPr>
            <p:cNvPr id="12" name="Text Box 64"/>
            <p:cNvSpPr txBox="1">
              <a:spLocks noChangeArrowheads="1"/>
            </p:cNvSpPr>
            <p:nvPr/>
          </p:nvSpPr>
          <p:spPr bwMode="black">
            <a:xfrm>
              <a:off x="1444944" y="3260734"/>
              <a:ext cx="6215781" cy="841256"/>
            </a:xfrm>
            <a:prstGeom prst="rect">
              <a:avLst/>
            </a:prstGeom>
            <a:noFill/>
            <a:ln>
              <a:noFill/>
            </a:ln>
            <a:effectLst/>
            <a:extLst>
              <a:ext uri="{909E8E84-426E-40DD-AFC4-6F175D3DCCD1}">
                <a14:hiddenFill xmlns:a14="http://schemas.microsoft.com/office/drawing/2010/main">
                  <a:gradFill rotWithShape="1">
                    <a:gsLst>
                      <a:gs pos="0">
                        <a:schemeClr val="accent2"/>
                      </a:gs>
                      <a:gs pos="100000">
                        <a:srgbClr val="95C583"/>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i="1">
                  <a:solidFill>
                    <a:schemeClr val="tx1"/>
                  </a:solidFill>
                  <a:latin typeface="Arial" panose="020B0604020202020204" pitchFamily="34" charset="0"/>
                </a:defRPr>
              </a:lvl1pPr>
              <a:lvl2pPr marL="742950" indent="-285750" eaLnBrk="0" hangingPunct="0">
                <a:defRPr i="1">
                  <a:solidFill>
                    <a:schemeClr val="tx1"/>
                  </a:solidFill>
                  <a:latin typeface="Arial" panose="020B0604020202020204" pitchFamily="34" charset="0"/>
                </a:defRPr>
              </a:lvl2pPr>
              <a:lvl3pPr marL="1143000" indent="-228600" eaLnBrk="0" hangingPunct="0">
                <a:defRPr i="1">
                  <a:solidFill>
                    <a:schemeClr val="tx1"/>
                  </a:solidFill>
                  <a:latin typeface="Arial" panose="020B0604020202020204" pitchFamily="34" charset="0"/>
                </a:defRPr>
              </a:lvl3pPr>
              <a:lvl4pPr marL="1600200" indent="-228600" eaLnBrk="0" hangingPunct="0">
                <a:defRPr i="1">
                  <a:solidFill>
                    <a:schemeClr val="tx1"/>
                  </a:solidFill>
                  <a:latin typeface="Arial" panose="020B0604020202020204" pitchFamily="34" charset="0"/>
                </a:defRPr>
              </a:lvl4pPr>
              <a:lvl5pPr marL="2057400" indent="-228600" eaLnBrk="0" hangingPunct="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pPr marL="285750" marR="0" lvl="0" indent="-285750" defTabSz="914400" eaLnBrk="1" fontAlgn="auto" latinLnBrk="0" hangingPunct="1">
                <a:lnSpc>
                  <a:spcPct val="100000"/>
                </a:lnSpc>
                <a:spcBef>
                  <a:spcPct val="50000"/>
                </a:spcBef>
                <a:spcAft>
                  <a:spcPts val="0"/>
                </a:spcAft>
                <a:buClrTx/>
                <a:buSzTx/>
                <a:buFont typeface="Arial" panose="020B0604020202020204" pitchFamily="34" charset="0"/>
                <a:buChar char="•"/>
                <a:defRPr/>
              </a:pPr>
              <a:r>
                <a:rPr kumimoji="0" lang="zh-CN" altLang="en-US" sz="1400" b="0" i="0" u="none" strike="noStrike" kern="0" cap="none" spc="0" normalizeH="0" baseline="0" noProof="0" dirty="0">
                  <a:ln>
                    <a:noFill/>
                  </a:ln>
                  <a:solidFill>
                    <a:srgbClr val="888888"/>
                  </a:solidFill>
                  <a:effectLst/>
                  <a:uLnTx/>
                  <a:uFillTx/>
                  <a:latin typeface="微软雅黑" panose="020B0503020204020204" pitchFamily="34" charset="-122"/>
                  <a:ea typeface="微软雅黑" panose="020B0503020204020204" pitchFamily="34" charset="-122"/>
                  <a:cs typeface="Arial" panose="020B0604020202020204" pitchFamily="34" charset="0"/>
                </a:rPr>
                <a:t>点击这里添加文字</a:t>
              </a:r>
              <a:endParaRPr kumimoji="0" lang="en-US" altLang="zh-CN" sz="1400" b="0" i="0" u="none" strike="noStrike" kern="0" cap="none" spc="0" normalizeH="0" baseline="0" noProof="0" dirty="0">
                <a:ln>
                  <a:noFill/>
                </a:ln>
                <a:solidFill>
                  <a:srgbClr val="888888"/>
                </a:solidFill>
                <a:effectLst/>
                <a:uLnTx/>
                <a:uFillTx/>
                <a:latin typeface="微软雅黑" panose="020B0503020204020204" pitchFamily="34" charset="-122"/>
                <a:ea typeface="微软雅黑" panose="020B0503020204020204" pitchFamily="34" charset="-122"/>
                <a:cs typeface="Arial" panose="020B0604020202020204" pitchFamily="34" charset="0"/>
              </a:endParaRPr>
            </a:p>
            <a:p>
              <a:pPr marL="285750" marR="0" lvl="0" indent="-285750" defTabSz="914400" eaLnBrk="1" fontAlgn="auto" latinLnBrk="0" hangingPunct="1">
                <a:lnSpc>
                  <a:spcPct val="100000"/>
                </a:lnSpc>
                <a:spcBef>
                  <a:spcPct val="50000"/>
                </a:spcBef>
                <a:spcAft>
                  <a:spcPts val="0"/>
                </a:spcAft>
                <a:buClrTx/>
                <a:buSzTx/>
                <a:buFont typeface="Arial" panose="020B0604020202020204" pitchFamily="34" charset="0"/>
                <a:buChar char="•"/>
                <a:defRPr/>
              </a:pPr>
              <a:r>
                <a:rPr kumimoji="0" lang="zh-CN" altLang="en-US" sz="1400" b="0" i="0" u="none" strike="noStrike" kern="0" cap="none" spc="0" normalizeH="0" baseline="0" noProof="0" dirty="0">
                  <a:ln>
                    <a:noFill/>
                  </a:ln>
                  <a:solidFill>
                    <a:srgbClr val="888888"/>
                  </a:solidFill>
                  <a:effectLst/>
                  <a:uLnTx/>
                  <a:uFillTx/>
                  <a:latin typeface="微软雅黑" panose="020B0503020204020204" pitchFamily="34" charset="-122"/>
                  <a:ea typeface="微软雅黑" panose="020B0503020204020204" pitchFamily="34" charset="-122"/>
                  <a:cs typeface="Arial" panose="020B0604020202020204" pitchFamily="34" charset="0"/>
                </a:rPr>
                <a:t>点击这里添加文字</a:t>
              </a:r>
              <a:endParaRPr kumimoji="0" lang="en-US" altLang="zh-CN" sz="1400" b="0" i="0" u="none" strike="noStrike" kern="0" cap="none" spc="0" normalizeH="0" baseline="0" noProof="0" dirty="0">
                <a:ln>
                  <a:noFill/>
                </a:ln>
                <a:solidFill>
                  <a:srgbClr val="888888"/>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13" name="深色2"/>
          <p:cNvGrpSpPr/>
          <p:nvPr/>
        </p:nvGrpSpPr>
        <p:grpSpPr>
          <a:xfrm>
            <a:off x="2307505" y="2366373"/>
            <a:ext cx="4686300" cy="371893"/>
            <a:chOff x="2225675" y="1524000"/>
            <a:chExt cx="4686300" cy="495856"/>
          </a:xfrm>
        </p:grpSpPr>
        <p:sp>
          <p:nvSpPr>
            <p:cNvPr id="14" name="AutoShape 57"/>
            <p:cNvSpPr>
              <a:spLocks noChangeArrowheads="1"/>
            </p:cNvSpPr>
            <p:nvPr/>
          </p:nvSpPr>
          <p:spPr bwMode="gray">
            <a:xfrm>
              <a:off x="2225675" y="1524000"/>
              <a:ext cx="4686300" cy="463550"/>
            </a:xfrm>
            <a:prstGeom prst="roundRect">
              <a:avLst>
                <a:gd name="adj" fmla="val 24658"/>
              </a:avLst>
            </a:prstGeom>
            <a:solidFill>
              <a:srgbClr val="FF6E00"/>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5" name="AutoShape 9"/>
            <p:cNvSpPr>
              <a:spLocks noChangeArrowheads="1"/>
            </p:cNvSpPr>
            <p:nvPr/>
          </p:nvSpPr>
          <p:spPr bwMode="auto">
            <a:xfrm>
              <a:off x="2339751" y="1530342"/>
              <a:ext cx="4464497" cy="225433"/>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1">
              <a:gsLst>
                <a:gs pos="0">
                  <a:srgbClr val="2676FF">
                    <a:lumMod val="20000"/>
                    <a:lumOff val="80000"/>
                    <a:alpha val="40000"/>
                  </a:srgbClr>
                </a:gs>
                <a:gs pos="100000">
                  <a:srgbClr val="FFFFFF">
                    <a:alpha val="0"/>
                  </a:srgbClr>
                </a:gs>
              </a:gsLst>
              <a:lin ang="5400000" scaled="1"/>
            </a:gra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6" name="Rectangle 61"/>
            <p:cNvSpPr>
              <a:spLocks noChangeArrowheads="1"/>
            </p:cNvSpPr>
            <p:nvPr/>
          </p:nvSpPr>
          <p:spPr bwMode="gray">
            <a:xfrm>
              <a:off x="3551575" y="1568451"/>
              <a:ext cx="2031325" cy="4514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ctr" defTabSz="914400" eaLnBrk="1" fontAlgn="auto" latinLnBrk="0" hangingPunct="1">
                <a:lnSpc>
                  <a:spcPct val="100000"/>
                </a:lnSpc>
                <a:spcBef>
                  <a:spcPct val="50000"/>
                </a:spcBef>
                <a:spcAft>
                  <a:spcPts val="0"/>
                </a:spcAft>
                <a:buClr>
                  <a:srgbClr val="1F3F5F"/>
                </a:buClr>
                <a:buSzTx/>
                <a:buFontTx/>
                <a:buNone/>
                <a:defRPr/>
              </a:pPr>
              <a:r>
                <a:rPr kumimoji="0" lang="zh-CN" altLang="en-US" sz="16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Arial" panose="020B0604020202020204" pitchFamily="34" charset="0"/>
                </a:rPr>
                <a:t>在这里添加标题文字</a:t>
              </a:r>
              <a:endParaRPr kumimoji="0" lang="en-US" altLang="zh-CN" sz="16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17" name="文本3"/>
          <p:cNvGrpSpPr/>
          <p:nvPr/>
        </p:nvGrpSpPr>
        <p:grpSpPr>
          <a:xfrm>
            <a:off x="1475656" y="3695835"/>
            <a:ext cx="6361113" cy="772716"/>
            <a:chOff x="1393825" y="4575348"/>
            <a:chExt cx="6361113" cy="1030288"/>
          </a:xfrm>
        </p:grpSpPr>
        <p:sp>
          <p:nvSpPr>
            <p:cNvPr id="18" name="AutoShape 45"/>
            <p:cNvSpPr>
              <a:spLocks noChangeArrowheads="1"/>
            </p:cNvSpPr>
            <p:nvPr/>
          </p:nvSpPr>
          <p:spPr bwMode="gray">
            <a:xfrm>
              <a:off x="1393825" y="4575348"/>
              <a:ext cx="6361113" cy="1030288"/>
            </a:xfrm>
            <a:prstGeom prst="roundRect">
              <a:avLst>
                <a:gd name="adj" fmla="val 16667"/>
              </a:avLst>
            </a:prstGeom>
            <a:gradFill rotWithShape="1">
              <a:gsLst>
                <a:gs pos="0">
                  <a:srgbClr val="F9F9F9"/>
                </a:gs>
                <a:gs pos="100000">
                  <a:srgbClr val="EAEAEA"/>
                </a:gs>
              </a:gsLst>
              <a:lin ang="5400000" scaled="1"/>
            </a:gradFill>
            <a:ln w="19050">
              <a:solidFill>
                <a:srgbClr val="EAEAEA"/>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a:ln>
                  <a:noFill/>
                </a:ln>
                <a:solidFill>
                  <a:sysClr val="windowText" lastClr="000000"/>
                </a:solidFill>
                <a:effectLst/>
                <a:uLnTx/>
                <a:uFillTx/>
              </a:endParaRPr>
            </a:p>
          </p:txBody>
        </p:sp>
        <p:sp>
          <p:nvSpPr>
            <p:cNvPr id="19" name="Text Box 64"/>
            <p:cNvSpPr txBox="1">
              <a:spLocks noChangeArrowheads="1"/>
            </p:cNvSpPr>
            <p:nvPr/>
          </p:nvSpPr>
          <p:spPr bwMode="black">
            <a:xfrm>
              <a:off x="1452563" y="4764380"/>
              <a:ext cx="6215781" cy="841256"/>
            </a:xfrm>
            <a:prstGeom prst="rect">
              <a:avLst/>
            </a:prstGeom>
            <a:noFill/>
            <a:ln>
              <a:noFill/>
            </a:ln>
            <a:effectLst/>
            <a:extLst>
              <a:ext uri="{909E8E84-426E-40DD-AFC4-6F175D3DCCD1}">
                <a14:hiddenFill xmlns:a14="http://schemas.microsoft.com/office/drawing/2010/main">
                  <a:gradFill rotWithShape="1">
                    <a:gsLst>
                      <a:gs pos="0">
                        <a:schemeClr val="accent2"/>
                      </a:gs>
                      <a:gs pos="100000">
                        <a:srgbClr val="95C583"/>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i="1">
                  <a:solidFill>
                    <a:schemeClr val="tx1"/>
                  </a:solidFill>
                  <a:latin typeface="Arial" panose="020B0604020202020204" pitchFamily="34" charset="0"/>
                </a:defRPr>
              </a:lvl1pPr>
              <a:lvl2pPr marL="742950" indent="-285750" eaLnBrk="0" hangingPunct="0">
                <a:defRPr i="1">
                  <a:solidFill>
                    <a:schemeClr val="tx1"/>
                  </a:solidFill>
                  <a:latin typeface="Arial" panose="020B0604020202020204" pitchFamily="34" charset="0"/>
                </a:defRPr>
              </a:lvl2pPr>
              <a:lvl3pPr marL="1143000" indent="-228600" eaLnBrk="0" hangingPunct="0">
                <a:defRPr i="1">
                  <a:solidFill>
                    <a:schemeClr val="tx1"/>
                  </a:solidFill>
                  <a:latin typeface="Arial" panose="020B0604020202020204" pitchFamily="34" charset="0"/>
                </a:defRPr>
              </a:lvl3pPr>
              <a:lvl4pPr marL="1600200" indent="-228600" eaLnBrk="0" hangingPunct="0">
                <a:defRPr i="1">
                  <a:solidFill>
                    <a:schemeClr val="tx1"/>
                  </a:solidFill>
                  <a:latin typeface="Arial" panose="020B0604020202020204" pitchFamily="34" charset="0"/>
                </a:defRPr>
              </a:lvl4pPr>
              <a:lvl5pPr marL="2057400" indent="-228600" eaLnBrk="0" hangingPunct="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pPr marL="285750" marR="0" lvl="0" indent="-285750" defTabSz="914400" eaLnBrk="1" fontAlgn="auto" latinLnBrk="0" hangingPunct="1">
                <a:lnSpc>
                  <a:spcPct val="100000"/>
                </a:lnSpc>
                <a:spcBef>
                  <a:spcPct val="50000"/>
                </a:spcBef>
                <a:spcAft>
                  <a:spcPts val="0"/>
                </a:spcAft>
                <a:buClrTx/>
                <a:buSzTx/>
                <a:buFont typeface="Arial" panose="020B0604020202020204" pitchFamily="34" charset="0"/>
                <a:buChar char="•"/>
                <a:defRPr/>
              </a:pPr>
              <a:r>
                <a:rPr kumimoji="0" lang="zh-CN" altLang="en-US" sz="1400" b="0" i="0" u="none" strike="noStrike" kern="0" cap="none" spc="0" normalizeH="0" baseline="0" noProof="0" dirty="0">
                  <a:ln>
                    <a:noFill/>
                  </a:ln>
                  <a:solidFill>
                    <a:srgbClr val="888888"/>
                  </a:solidFill>
                  <a:effectLst/>
                  <a:uLnTx/>
                  <a:uFillTx/>
                  <a:latin typeface="微软雅黑" panose="020B0503020204020204" pitchFamily="34" charset="-122"/>
                  <a:ea typeface="微软雅黑" panose="020B0503020204020204" pitchFamily="34" charset="-122"/>
                  <a:cs typeface="Arial" panose="020B0604020202020204" pitchFamily="34" charset="0"/>
                </a:rPr>
                <a:t>点击这里添加文字</a:t>
              </a:r>
              <a:endParaRPr kumimoji="0" lang="en-US" altLang="zh-CN" sz="1400" b="0" i="0" u="none" strike="noStrike" kern="0" cap="none" spc="0" normalizeH="0" baseline="0" noProof="0" dirty="0">
                <a:ln>
                  <a:noFill/>
                </a:ln>
                <a:solidFill>
                  <a:srgbClr val="888888"/>
                </a:solidFill>
                <a:effectLst/>
                <a:uLnTx/>
                <a:uFillTx/>
                <a:latin typeface="微软雅黑" panose="020B0503020204020204" pitchFamily="34" charset="-122"/>
                <a:ea typeface="微软雅黑" panose="020B0503020204020204" pitchFamily="34" charset="-122"/>
                <a:cs typeface="Arial" panose="020B0604020202020204" pitchFamily="34" charset="0"/>
              </a:endParaRPr>
            </a:p>
            <a:p>
              <a:pPr marL="285750" marR="0" lvl="0" indent="-285750" defTabSz="914400" eaLnBrk="1" fontAlgn="auto" latinLnBrk="0" hangingPunct="1">
                <a:lnSpc>
                  <a:spcPct val="100000"/>
                </a:lnSpc>
                <a:spcBef>
                  <a:spcPct val="50000"/>
                </a:spcBef>
                <a:spcAft>
                  <a:spcPts val="0"/>
                </a:spcAft>
                <a:buClrTx/>
                <a:buSzTx/>
                <a:buFont typeface="Arial" panose="020B0604020202020204" pitchFamily="34" charset="0"/>
                <a:buChar char="•"/>
                <a:defRPr/>
              </a:pPr>
              <a:r>
                <a:rPr kumimoji="0" lang="zh-CN" altLang="en-US" sz="1400" b="0" i="0" u="none" strike="noStrike" kern="0" cap="none" spc="0" normalizeH="0" baseline="0" noProof="0" dirty="0">
                  <a:ln>
                    <a:noFill/>
                  </a:ln>
                  <a:solidFill>
                    <a:srgbClr val="888888"/>
                  </a:solidFill>
                  <a:effectLst/>
                  <a:uLnTx/>
                  <a:uFillTx/>
                  <a:latin typeface="微软雅黑" panose="020B0503020204020204" pitchFamily="34" charset="-122"/>
                  <a:ea typeface="微软雅黑" panose="020B0503020204020204" pitchFamily="34" charset="-122"/>
                  <a:cs typeface="Arial" panose="020B0604020202020204" pitchFamily="34" charset="0"/>
                </a:rPr>
                <a:t>点击这里添加文字</a:t>
              </a:r>
              <a:endParaRPr kumimoji="0" lang="en-US" altLang="zh-CN" sz="1400" b="0" i="0" u="none" strike="noStrike" kern="0" cap="none" spc="0" normalizeH="0" baseline="0" noProof="0" dirty="0">
                <a:ln>
                  <a:noFill/>
                </a:ln>
                <a:solidFill>
                  <a:srgbClr val="888888"/>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20" name="深色3"/>
          <p:cNvGrpSpPr/>
          <p:nvPr/>
        </p:nvGrpSpPr>
        <p:grpSpPr>
          <a:xfrm>
            <a:off x="2307505" y="3529148"/>
            <a:ext cx="4686300" cy="371893"/>
            <a:chOff x="2225675" y="1524000"/>
            <a:chExt cx="4686300" cy="495856"/>
          </a:xfrm>
        </p:grpSpPr>
        <p:sp>
          <p:nvSpPr>
            <p:cNvPr id="21" name="AutoShape 57"/>
            <p:cNvSpPr>
              <a:spLocks noChangeArrowheads="1"/>
            </p:cNvSpPr>
            <p:nvPr/>
          </p:nvSpPr>
          <p:spPr bwMode="gray">
            <a:xfrm>
              <a:off x="2225675" y="1524000"/>
              <a:ext cx="4686300" cy="463550"/>
            </a:xfrm>
            <a:prstGeom prst="roundRect">
              <a:avLst>
                <a:gd name="adj" fmla="val 24658"/>
              </a:avLst>
            </a:prstGeom>
            <a:solidFill>
              <a:srgbClr val="FF9900"/>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2" name="AutoShape 9"/>
            <p:cNvSpPr>
              <a:spLocks noChangeArrowheads="1"/>
            </p:cNvSpPr>
            <p:nvPr/>
          </p:nvSpPr>
          <p:spPr bwMode="auto">
            <a:xfrm>
              <a:off x="2339751" y="1530342"/>
              <a:ext cx="4464497" cy="225433"/>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1">
              <a:gsLst>
                <a:gs pos="0">
                  <a:srgbClr val="2676FF">
                    <a:lumMod val="20000"/>
                    <a:lumOff val="80000"/>
                    <a:alpha val="40000"/>
                  </a:srgbClr>
                </a:gs>
                <a:gs pos="100000">
                  <a:srgbClr val="FFFFFF">
                    <a:alpha val="0"/>
                  </a:srgbClr>
                </a:gs>
              </a:gsLst>
              <a:lin ang="5400000" scaled="1"/>
            </a:gra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3" name="Rectangle 61"/>
            <p:cNvSpPr>
              <a:spLocks noChangeArrowheads="1"/>
            </p:cNvSpPr>
            <p:nvPr/>
          </p:nvSpPr>
          <p:spPr bwMode="gray">
            <a:xfrm>
              <a:off x="3551575" y="1568451"/>
              <a:ext cx="2031325" cy="4514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ctr" defTabSz="914400" eaLnBrk="1" fontAlgn="auto" latinLnBrk="0" hangingPunct="1">
                <a:lnSpc>
                  <a:spcPct val="100000"/>
                </a:lnSpc>
                <a:spcBef>
                  <a:spcPct val="50000"/>
                </a:spcBef>
                <a:spcAft>
                  <a:spcPts val="0"/>
                </a:spcAft>
                <a:buClr>
                  <a:srgbClr val="1F3F5F"/>
                </a:buClr>
                <a:buSzTx/>
                <a:buFontTx/>
                <a:buNone/>
                <a:defRPr/>
              </a:pPr>
              <a:r>
                <a:rPr kumimoji="0" lang="zh-CN" altLang="en-US" sz="16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Arial" panose="020B0604020202020204" pitchFamily="34" charset="0"/>
                </a:rPr>
                <a:t>在这里添加标题文字</a:t>
              </a:r>
              <a:endParaRPr kumimoji="0" lang="en-US" altLang="zh-CN" sz="16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arn(outVertical)">
                                      <p:cBhvr>
                                        <p:cTn id="11" dur="500"/>
                                        <p:tgtEl>
                                          <p:spTgt spid="3"/>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inVertical)">
                                      <p:cBhvr>
                                        <p:cTn id="15" dur="500"/>
                                        <p:tgtEl>
                                          <p:spTgt spid="13"/>
                                        </p:tgtEl>
                                      </p:cBhvr>
                                    </p:animEffect>
                                  </p:childTnLst>
                                </p:cTn>
                              </p:par>
                            </p:childTnLst>
                          </p:cTn>
                        </p:par>
                        <p:par>
                          <p:cTn id="16" fill="hold">
                            <p:stCondLst>
                              <p:cond delay="1500"/>
                            </p:stCondLst>
                            <p:childTnLst>
                              <p:par>
                                <p:cTn id="17" presetID="16" presetClass="entr" presetSubtype="37"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outVertical)">
                                      <p:cBhvr>
                                        <p:cTn id="19" dur="500"/>
                                        <p:tgtEl>
                                          <p:spTgt spid="10"/>
                                        </p:tgtEl>
                                      </p:cBhvr>
                                    </p:animEffect>
                                  </p:childTnLst>
                                </p:cTn>
                              </p:par>
                            </p:childTnLst>
                          </p:cTn>
                        </p:par>
                        <p:par>
                          <p:cTn id="20" fill="hold">
                            <p:stCondLst>
                              <p:cond delay="2000"/>
                            </p:stCondLst>
                            <p:childTnLst>
                              <p:par>
                                <p:cTn id="21" presetID="16" presetClass="entr" presetSubtype="21"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barn(inVertical)">
                                      <p:cBhvr>
                                        <p:cTn id="23" dur="500"/>
                                        <p:tgtEl>
                                          <p:spTgt spid="20"/>
                                        </p:tgtEl>
                                      </p:cBhvr>
                                    </p:animEffect>
                                  </p:childTnLst>
                                </p:cTn>
                              </p:par>
                            </p:childTnLst>
                          </p:cTn>
                        </p:par>
                        <p:par>
                          <p:cTn id="24" fill="hold">
                            <p:stCondLst>
                              <p:cond delay="2500"/>
                            </p:stCondLst>
                            <p:childTnLst>
                              <p:par>
                                <p:cTn id="25" presetID="16" presetClass="entr" presetSubtype="37"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barn(outVertical)">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点击此处添加标题</a:t>
            </a:r>
          </a:p>
        </p:txBody>
      </p:sp>
      <p:sp>
        <p:nvSpPr>
          <p:cNvPr id="3" name="椭圆 6"/>
          <p:cNvSpPr/>
          <p:nvPr/>
        </p:nvSpPr>
        <p:spPr>
          <a:xfrm>
            <a:off x="1834829" y="2836581"/>
            <a:ext cx="5372650" cy="1207848"/>
          </a:xfrm>
          <a:custGeom>
            <a:avLst/>
            <a:gdLst/>
            <a:ahLst/>
            <a:cxnLst/>
            <a:rect l="l" t="t" r="r" b="b"/>
            <a:pathLst>
              <a:path w="5372650" h="1610464">
                <a:moveTo>
                  <a:pt x="2686326" y="64479"/>
                </a:moveTo>
                <a:cubicBezTo>
                  <a:pt x="1357596" y="64479"/>
                  <a:pt x="280448" y="329962"/>
                  <a:pt x="280448" y="657452"/>
                </a:cubicBezTo>
                <a:cubicBezTo>
                  <a:pt x="280448" y="984942"/>
                  <a:pt x="1357596" y="1250425"/>
                  <a:pt x="2686326" y="1250425"/>
                </a:cubicBezTo>
                <a:cubicBezTo>
                  <a:pt x="4015056" y="1250425"/>
                  <a:pt x="5092204" y="984942"/>
                  <a:pt x="5092204" y="657452"/>
                </a:cubicBezTo>
                <a:cubicBezTo>
                  <a:pt x="5092204" y="329962"/>
                  <a:pt x="4015056" y="64479"/>
                  <a:pt x="2686326" y="64479"/>
                </a:cubicBezTo>
                <a:close/>
                <a:moveTo>
                  <a:pt x="2686325" y="0"/>
                </a:moveTo>
                <a:cubicBezTo>
                  <a:pt x="4169941" y="0"/>
                  <a:pt x="5372650" y="360515"/>
                  <a:pt x="5372650" y="805232"/>
                </a:cubicBezTo>
                <a:cubicBezTo>
                  <a:pt x="5372650" y="1249949"/>
                  <a:pt x="4169941" y="1610464"/>
                  <a:pt x="2686325" y="1610464"/>
                </a:cubicBezTo>
                <a:cubicBezTo>
                  <a:pt x="1202709" y="1610464"/>
                  <a:pt x="0" y="1249949"/>
                  <a:pt x="0" y="805232"/>
                </a:cubicBezTo>
                <a:cubicBezTo>
                  <a:pt x="0" y="360515"/>
                  <a:pt x="1202709" y="0"/>
                  <a:pt x="2686325" y="0"/>
                </a:cubicBezTo>
                <a:close/>
              </a:path>
            </a:pathLst>
          </a:custGeom>
          <a:solidFill>
            <a:srgbClr val="C80000"/>
          </a:solidFill>
          <a:ln w="3175" cap="flat" cmpd="sng" algn="ctr">
            <a:solidFill>
              <a:srgbClr val="D7D7D7"/>
            </a:solidFill>
            <a:prstDash val="solid"/>
          </a:ln>
          <a:effectLst>
            <a:outerShdw blurRad="50800" dist="38100" dir="2700000" algn="tl" rotWithShape="0">
              <a:prstClr val="black">
                <a:alpha val="40000"/>
              </a:prstClr>
            </a:outerShdw>
          </a:effectLst>
        </p:spPr>
        <p:txBody>
          <a:bodyPr anchor="ctr"/>
          <a:lstStyle/>
          <a:p>
            <a:pPr marL="0" marR="0" lvl="0" indent="0" defTabSz="914400" eaLnBrk="1" fontAlgn="auto" latinLnBrk="0" hangingPunct="1">
              <a:lnSpc>
                <a:spcPct val="120000"/>
              </a:lnSpc>
              <a:spcBef>
                <a:spcPts val="0"/>
              </a:spcBef>
              <a:spcAft>
                <a:spcPts val="0"/>
              </a:spcAft>
              <a:buClrTx/>
              <a:buSzTx/>
              <a:buFontTx/>
              <a:buNone/>
              <a:defRPr/>
            </a:pPr>
            <a:endParaRPr kumimoji="0" lang="zh-CN" altLang="en-US" sz="1200" b="0" i="0" u="none" strike="noStrike" kern="0" cap="none" spc="0" normalizeH="0" baseline="0" noProof="0">
              <a:ln>
                <a:noFill/>
              </a:ln>
              <a:solidFill>
                <a:srgbClr val="F9F9F9"/>
              </a:solidFill>
              <a:effectLst/>
              <a:uLnTx/>
              <a:uFillTx/>
              <a:latin typeface="微软雅黑" panose="020B0503020204020204" pitchFamily="34" charset="-122"/>
              <a:ea typeface="微软雅黑" panose="020B0503020204020204" pitchFamily="34" charset="-122"/>
              <a:cs typeface="+mn-cs"/>
            </a:endParaRPr>
          </a:p>
        </p:txBody>
      </p:sp>
      <p:grpSp>
        <p:nvGrpSpPr>
          <p:cNvPr id="4" name="组合 3"/>
          <p:cNvGrpSpPr/>
          <p:nvPr/>
        </p:nvGrpSpPr>
        <p:grpSpPr>
          <a:xfrm>
            <a:off x="1988977" y="1385597"/>
            <a:ext cx="1447800" cy="2010965"/>
            <a:chOff x="2039823" y="1840595"/>
            <a:chExt cx="1447800" cy="2681287"/>
          </a:xfrm>
        </p:grpSpPr>
        <p:cxnSp>
          <p:nvCxnSpPr>
            <p:cNvPr id="5" name="直接连接符 4"/>
            <p:cNvCxnSpPr>
              <a:stCxn id="6" idx="2"/>
            </p:cNvCxnSpPr>
            <p:nvPr/>
          </p:nvCxnSpPr>
          <p:spPr>
            <a:xfrm>
              <a:off x="2625655" y="2563842"/>
              <a:ext cx="861968" cy="1958040"/>
            </a:xfrm>
            <a:prstGeom prst="line">
              <a:avLst/>
            </a:prstGeom>
            <a:noFill/>
            <a:ln w="9525" cap="flat" cmpd="sng" algn="ctr">
              <a:solidFill>
                <a:sysClr val="window" lastClr="FFFFFF">
                  <a:lumMod val="50000"/>
                </a:sysClr>
              </a:solidFill>
              <a:prstDash val="solid"/>
            </a:ln>
            <a:effectLst/>
          </p:spPr>
        </p:cxnSp>
        <p:sp>
          <p:nvSpPr>
            <p:cNvPr id="6" name="矩形 5"/>
            <p:cNvSpPr/>
            <p:nvPr/>
          </p:nvSpPr>
          <p:spPr>
            <a:xfrm rot="20389821">
              <a:off x="2039823" y="1840595"/>
              <a:ext cx="914400" cy="746125"/>
            </a:xfrm>
            <a:prstGeom prst="rect">
              <a:avLst/>
            </a:prstGeom>
            <a:gradFill>
              <a:gsLst>
                <a:gs pos="33000">
                  <a:srgbClr val="F9F9F9"/>
                </a:gs>
                <a:gs pos="100000">
                  <a:srgbClr val="D7D7D7"/>
                </a:gs>
              </a:gsLst>
              <a:lin ang="5400000" scaled="0"/>
            </a:gradFill>
            <a:ln w="3175" cap="flat" cmpd="sng" algn="ctr">
              <a:solidFill>
                <a:srgbClr val="D7D7D7"/>
              </a:solidFill>
              <a:prstDash val="solid"/>
            </a:ln>
            <a:effectLst/>
          </p:spPr>
          <p:txBody>
            <a:bodyPr anchor="ctr"/>
            <a:lstStyle/>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1200" b="0" i="0" u="none" strike="noStrike" kern="0" cap="none" spc="0" normalizeH="0" baseline="0" noProof="0">
                  <a:ln>
                    <a:noFill/>
                  </a:ln>
                  <a:solidFill>
                    <a:srgbClr val="4D4D4D"/>
                  </a:solidFill>
                  <a:effectLst/>
                  <a:uLnTx/>
                  <a:uFillTx/>
                  <a:latin typeface="微软雅黑" panose="020B0503020204020204" pitchFamily="34" charset="-122"/>
                  <a:ea typeface="微软雅黑" panose="020B0503020204020204" pitchFamily="34" charset="-122"/>
                  <a:cs typeface="+mn-cs"/>
                </a:rPr>
                <a:t>此处添加文本</a:t>
              </a:r>
              <a:r>
                <a:rPr kumimoji="0" lang="en-US" altLang="zh-CN" sz="1200" b="0" i="0" u="none" strike="noStrike" kern="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cs typeface="+mn-cs"/>
                </a:rPr>
                <a:t>1</a:t>
              </a:r>
              <a:endParaRPr kumimoji="0" lang="zh-CN" altLang="en-US" sz="1200" b="0" i="0" u="none" strike="noStrike" kern="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cs typeface="+mn-cs"/>
              </a:endParaRPr>
            </a:p>
          </p:txBody>
        </p:sp>
      </p:grpSp>
      <p:grpSp>
        <p:nvGrpSpPr>
          <p:cNvPr id="7" name="组合 6"/>
          <p:cNvGrpSpPr/>
          <p:nvPr/>
        </p:nvGrpSpPr>
        <p:grpSpPr>
          <a:xfrm>
            <a:off x="5665628" y="1366547"/>
            <a:ext cx="1325563" cy="2030015"/>
            <a:chOff x="5716473" y="1815195"/>
            <a:chExt cx="1325563" cy="2706687"/>
          </a:xfrm>
        </p:grpSpPr>
        <p:cxnSp>
          <p:nvCxnSpPr>
            <p:cNvPr id="8" name="直接连接符 7"/>
            <p:cNvCxnSpPr>
              <a:stCxn id="9" idx="2"/>
            </p:cNvCxnSpPr>
            <p:nvPr/>
          </p:nvCxnSpPr>
          <p:spPr>
            <a:xfrm flipH="1">
              <a:off x="5716473" y="2548620"/>
              <a:ext cx="776288" cy="1973262"/>
            </a:xfrm>
            <a:prstGeom prst="line">
              <a:avLst/>
            </a:prstGeom>
            <a:noFill/>
            <a:ln w="9525" cap="flat" cmpd="sng" algn="ctr">
              <a:solidFill>
                <a:sysClr val="window" lastClr="FFFFFF">
                  <a:lumMod val="50000"/>
                </a:sysClr>
              </a:solidFill>
              <a:prstDash val="solid"/>
            </a:ln>
            <a:effectLst/>
          </p:spPr>
        </p:cxnSp>
        <p:sp>
          <p:nvSpPr>
            <p:cNvPr id="9" name="矩形 8"/>
            <p:cNvSpPr/>
            <p:nvPr/>
          </p:nvSpPr>
          <p:spPr>
            <a:xfrm rot="864364">
              <a:off x="6127636" y="1815195"/>
              <a:ext cx="914400" cy="746125"/>
            </a:xfrm>
            <a:prstGeom prst="rect">
              <a:avLst/>
            </a:prstGeom>
            <a:gradFill>
              <a:gsLst>
                <a:gs pos="33000">
                  <a:srgbClr val="F9F9F9"/>
                </a:gs>
                <a:gs pos="100000">
                  <a:srgbClr val="D7D7D7"/>
                </a:gs>
              </a:gsLst>
              <a:lin ang="5400000" scaled="0"/>
            </a:gradFill>
            <a:ln w="3175" cap="flat" cmpd="sng" algn="ctr">
              <a:solidFill>
                <a:srgbClr val="D7D7D7"/>
              </a:solidFill>
              <a:prstDash val="solid"/>
            </a:ln>
            <a:effectLst/>
          </p:spPr>
          <p:txBody>
            <a:bodyPr anchor="ctr"/>
            <a:lstStyle/>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1200" b="0" i="0" u="none" strike="noStrike" kern="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cs typeface="+mn-cs"/>
                </a:rPr>
                <a:t>此处添加文本</a:t>
              </a:r>
              <a:r>
                <a:rPr kumimoji="0" lang="en-US" altLang="zh-CN" sz="1200" b="0" i="0" u="none" strike="noStrike" kern="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cs typeface="+mn-cs"/>
                </a:rPr>
                <a:t>5</a:t>
              </a:r>
              <a:endParaRPr kumimoji="0" lang="zh-CN" altLang="en-US" sz="1200" b="0" i="0" u="none" strike="noStrike" kern="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cs typeface="+mn-cs"/>
              </a:endParaRPr>
            </a:p>
          </p:txBody>
        </p:sp>
      </p:grpSp>
      <p:grpSp>
        <p:nvGrpSpPr>
          <p:cNvPr id="10" name="组合 9"/>
          <p:cNvGrpSpPr/>
          <p:nvPr/>
        </p:nvGrpSpPr>
        <p:grpSpPr>
          <a:xfrm>
            <a:off x="5043327" y="1217718"/>
            <a:ext cx="914400" cy="2178844"/>
            <a:chOff x="5094173" y="1616757"/>
            <a:chExt cx="914400" cy="2905125"/>
          </a:xfrm>
        </p:grpSpPr>
        <p:cxnSp>
          <p:nvCxnSpPr>
            <p:cNvPr id="11" name="直接连接符 10"/>
            <p:cNvCxnSpPr>
              <a:stCxn id="12" idx="2"/>
            </p:cNvCxnSpPr>
            <p:nvPr/>
          </p:nvCxnSpPr>
          <p:spPr>
            <a:xfrm flipH="1">
              <a:off x="5192598" y="2356532"/>
              <a:ext cx="295275" cy="2165350"/>
            </a:xfrm>
            <a:prstGeom prst="line">
              <a:avLst/>
            </a:prstGeom>
            <a:noFill/>
            <a:ln w="9525" cap="flat" cmpd="sng" algn="ctr">
              <a:solidFill>
                <a:sysClr val="window" lastClr="FFFFFF">
                  <a:lumMod val="50000"/>
                </a:sysClr>
              </a:solidFill>
              <a:prstDash val="solid"/>
            </a:ln>
            <a:effectLst/>
          </p:spPr>
        </p:cxnSp>
        <p:sp>
          <p:nvSpPr>
            <p:cNvPr id="12" name="矩形 11"/>
            <p:cNvSpPr/>
            <p:nvPr/>
          </p:nvSpPr>
          <p:spPr>
            <a:xfrm rot="591453">
              <a:off x="5094173" y="1616757"/>
              <a:ext cx="914400" cy="744538"/>
            </a:xfrm>
            <a:prstGeom prst="rect">
              <a:avLst/>
            </a:prstGeom>
            <a:gradFill>
              <a:gsLst>
                <a:gs pos="33000">
                  <a:srgbClr val="F9F9F9"/>
                </a:gs>
                <a:gs pos="100000">
                  <a:srgbClr val="D7D7D7"/>
                </a:gs>
              </a:gsLst>
              <a:lin ang="5400000" scaled="0"/>
            </a:gradFill>
            <a:ln w="3175" cap="flat" cmpd="sng" algn="ctr">
              <a:solidFill>
                <a:srgbClr val="D7D7D7"/>
              </a:solidFill>
              <a:prstDash val="solid"/>
            </a:ln>
            <a:effectLst/>
          </p:spPr>
          <p:txBody>
            <a:bodyPr anchor="ctr"/>
            <a:lstStyle/>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1200" b="0" i="0" u="none" strike="noStrike" kern="0" cap="none" spc="0" normalizeH="0" baseline="0" noProof="0">
                  <a:ln>
                    <a:noFill/>
                  </a:ln>
                  <a:solidFill>
                    <a:srgbClr val="4D4D4D"/>
                  </a:solidFill>
                  <a:effectLst/>
                  <a:uLnTx/>
                  <a:uFillTx/>
                  <a:latin typeface="微软雅黑" panose="020B0503020204020204" pitchFamily="34" charset="-122"/>
                  <a:ea typeface="微软雅黑" panose="020B0503020204020204" pitchFamily="34" charset="-122"/>
                  <a:cs typeface="+mn-cs"/>
                </a:rPr>
                <a:t>此处添加文本</a:t>
              </a:r>
              <a:r>
                <a:rPr kumimoji="0" lang="en-US" altLang="zh-CN" sz="1200" b="0" i="0" u="none" strike="noStrike" kern="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cs typeface="+mn-cs"/>
                </a:rPr>
                <a:t>4</a:t>
              </a:r>
              <a:endParaRPr kumimoji="0" lang="zh-CN" altLang="en-US" sz="1200" b="0" i="0" u="none" strike="noStrike" kern="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cs typeface="+mn-cs"/>
              </a:endParaRPr>
            </a:p>
          </p:txBody>
        </p:sp>
      </p:grpSp>
      <p:grpSp>
        <p:nvGrpSpPr>
          <p:cNvPr id="13" name="组合 12"/>
          <p:cNvGrpSpPr/>
          <p:nvPr/>
        </p:nvGrpSpPr>
        <p:grpSpPr>
          <a:xfrm>
            <a:off x="2522377" y="1947572"/>
            <a:ext cx="914400" cy="1448990"/>
            <a:chOff x="2573223" y="2589895"/>
            <a:chExt cx="914400" cy="1931987"/>
          </a:xfrm>
        </p:grpSpPr>
        <p:sp>
          <p:nvSpPr>
            <p:cNvPr id="14" name="矩形 13"/>
            <p:cNvSpPr/>
            <p:nvPr/>
          </p:nvSpPr>
          <p:spPr>
            <a:xfrm rot="21303428">
              <a:off x="2573223" y="2589895"/>
              <a:ext cx="914400" cy="744537"/>
            </a:xfrm>
            <a:prstGeom prst="rect">
              <a:avLst/>
            </a:prstGeom>
            <a:gradFill>
              <a:gsLst>
                <a:gs pos="33000">
                  <a:srgbClr val="F9F9F9"/>
                </a:gs>
                <a:gs pos="100000">
                  <a:srgbClr val="D7D7D7"/>
                </a:gs>
              </a:gsLst>
              <a:lin ang="5400000" scaled="0"/>
            </a:gradFill>
            <a:ln w="3175" cap="flat" cmpd="sng" algn="ctr">
              <a:solidFill>
                <a:srgbClr val="D7D7D7"/>
              </a:solidFill>
              <a:prstDash val="solid"/>
            </a:ln>
            <a:effectLst/>
          </p:spPr>
          <p:txBody>
            <a:bodyPr anchor="ctr"/>
            <a:lstStyle/>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1200" b="0" i="0" u="none" strike="noStrike" kern="0" cap="none" spc="0" normalizeH="0" baseline="0" noProof="0">
                  <a:ln>
                    <a:noFill/>
                  </a:ln>
                  <a:solidFill>
                    <a:srgbClr val="4D4D4D"/>
                  </a:solidFill>
                  <a:effectLst/>
                  <a:uLnTx/>
                  <a:uFillTx/>
                  <a:latin typeface="微软雅黑" panose="020B0503020204020204" pitchFamily="34" charset="-122"/>
                  <a:ea typeface="微软雅黑" panose="020B0503020204020204" pitchFamily="34" charset="-122"/>
                  <a:cs typeface="+mn-cs"/>
                </a:rPr>
                <a:t>此处添加文本</a:t>
              </a:r>
              <a:r>
                <a:rPr kumimoji="0" lang="en-US" altLang="zh-CN" sz="1200" b="0" i="0" u="none" strike="noStrike" kern="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cs typeface="+mn-cs"/>
                </a:rPr>
                <a:t>6</a:t>
              </a:r>
              <a:endParaRPr kumimoji="0" lang="zh-CN" altLang="en-US" sz="1200" b="0" i="0" u="none" strike="noStrike" kern="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cs typeface="+mn-cs"/>
              </a:endParaRPr>
            </a:p>
          </p:txBody>
        </p:sp>
        <p:cxnSp>
          <p:nvCxnSpPr>
            <p:cNvPr id="15" name="直接连接符 14"/>
            <p:cNvCxnSpPr>
              <a:stCxn id="14" idx="2"/>
            </p:cNvCxnSpPr>
            <p:nvPr/>
          </p:nvCxnSpPr>
          <p:spPr>
            <a:xfrm>
              <a:off x="3062499" y="3333048"/>
              <a:ext cx="185412" cy="1188834"/>
            </a:xfrm>
            <a:prstGeom prst="line">
              <a:avLst/>
            </a:prstGeom>
            <a:noFill/>
            <a:ln w="9525" cap="flat" cmpd="sng" algn="ctr">
              <a:solidFill>
                <a:sysClr val="window" lastClr="FFFFFF">
                  <a:lumMod val="50000"/>
                </a:sysClr>
              </a:solidFill>
              <a:prstDash val="solid"/>
            </a:ln>
            <a:effectLst/>
          </p:spPr>
        </p:cxnSp>
      </p:grpSp>
      <p:grpSp>
        <p:nvGrpSpPr>
          <p:cNvPr id="16" name="组合 15"/>
          <p:cNvGrpSpPr/>
          <p:nvPr/>
        </p:nvGrpSpPr>
        <p:grpSpPr>
          <a:xfrm>
            <a:off x="2925602" y="1172474"/>
            <a:ext cx="914400" cy="2224088"/>
            <a:chOff x="2976448" y="1556432"/>
            <a:chExt cx="914400" cy="2965450"/>
          </a:xfrm>
        </p:grpSpPr>
        <p:sp>
          <p:nvSpPr>
            <p:cNvPr id="17" name="矩形 16"/>
            <p:cNvSpPr/>
            <p:nvPr/>
          </p:nvSpPr>
          <p:spPr>
            <a:xfrm rot="21156414">
              <a:off x="2976448" y="1556432"/>
              <a:ext cx="914400" cy="746125"/>
            </a:xfrm>
            <a:prstGeom prst="rect">
              <a:avLst/>
            </a:prstGeom>
            <a:gradFill>
              <a:gsLst>
                <a:gs pos="33000">
                  <a:srgbClr val="F9F9F9"/>
                </a:gs>
                <a:gs pos="100000">
                  <a:srgbClr val="D7D7D7"/>
                </a:gs>
              </a:gsLst>
              <a:lin ang="5400000" scaled="0"/>
            </a:gradFill>
            <a:ln w="3175" cap="flat" cmpd="sng" algn="ctr">
              <a:solidFill>
                <a:srgbClr val="D7D7D7"/>
              </a:solidFill>
              <a:prstDash val="solid"/>
            </a:ln>
            <a:effectLst/>
          </p:spPr>
          <p:txBody>
            <a:bodyPr anchor="ctr"/>
            <a:lstStyle/>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1200" b="0" i="0" u="none" strike="noStrike" kern="0" cap="none" spc="0" normalizeH="0" baseline="0" noProof="0">
                  <a:ln>
                    <a:noFill/>
                  </a:ln>
                  <a:solidFill>
                    <a:srgbClr val="4D4D4D"/>
                  </a:solidFill>
                  <a:effectLst/>
                  <a:uLnTx/>
                  <a:uFillTx/>
                  <a:latin typeface="微软雅黑" panose="020B0503020204020204" pitchFamily="34" charset="-122"/>
                  <a:ea typeface="微软雅黑" panose="020B0503020204020204" pitchFamily="34" charset="-122"/>
                  <a:cs typeface="+mn-cs"/>
                </a:rPr>
                <a:t>此处添加文本</a:t>
              </a:r>
              <a:r>
                <a:rPr kumimoji="0" lang="en-US" altLang="zh-CN" sz="1200" b="0" i="0" u="none" strike="noStrike" kern="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cs typeface="+mn-cs"/>
                </a:rPr>
                <a:t>2</a:t>
              </a:r>
              <a:endParaRPr kumimoji="0" lang="zh-CN" altLang="en-US" sz="1200" b="0" i="0" u="none" strike="noStrike" kern="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cs typeface="+mn-cs"/>
              </a:endParaRPr>
            </a:p>
          </p:txBody>
        </p:sp>
        <p:cxnSp>
          <p:nvCxnSpPr>
            <p:cNvPr id="18" name="直接连接符 17"/>
            <p:cNvCxnSpPr>
              <a:stCxn id="17" idx="2"/>
            </p:cNvCxnSpPr>
            <p:nvPr/>
          </p:nvCxnSpPr>
          <p:spPr>
            <a:xfrm>
              <a:off x="3481652" y="2299456"/>
              <a:ext cx="269496" cy="2222426"/>
            </a:xfrm>
            <a:prstGeom prst="line">
              <a:avLst/>
            </a:prstGeom>
            <a:noFill/>
            <a:ln w="9525" cap="flat" cmpd="sng" algn="ctr">
              <a:solidFill>
                <a:sysClr val="window" lastClr="FFFFFF">
                  <a:lumMod val="50000"/>
                </a:sysClr>
              </a:solidFill>
              <a:prstDash val="solid"/>
            </a:ln>
            <a:effectLst/>
          </p:spPr>
        </p:cxnSp>
      </p:grpSp>
      <p:grpSp>
        <p:nvGrpSpPr>
          <p:cNvPr id="19" name="组合 18"/>
          <p:cNvGrpSpPr/>
          <p:nvPr/>
        </p:nvGrpSpPr>
        <p:grpSpPr>
          <a:xfrm>
            <a:off x="3539965" y="1776122"/>
            <a:ext cx="914400" cy="1620440"/>
            <a:chOff x="3590811" y="2361295"/>
            <a:chExt cx="914400" cy="2160587"/>
          </a:xfrm>
        </p:grpSpPr>
        <p:sp>
          <p:nvSpPr>
            <p:cNvPr id="20" name="矩形 19"/>
            <p:cNvSpPr/>
            <p:nvPr/>
          </p:nvSpPr>
          <p:spPr>
            <a:xfrm>
              <a:off x="3590811" y="2361295"/>
              <a:ext cx="914400" cy="744537"/>
            </a:xfrm>
            <a:prstGeom prst="rect">
              <a:avLst/>
            </a:prstGeom>
            <a:gradFill>
              <a:gsLst>
                <a:gs pos="33000">
                  <a:srgbClr val="F9F9F9"/>
                </a:gs>
                <a:gs pos="100000">
                  <a:srgbClr val="D7D7D7"/>
                </a:gs>
              </a:gsLst>
              <a:lin ang="5400000" scaled="0"/>
            </a:gradFill>
            <a:ln w="3175" cap="flat" cmpd="sng" algn="ctr">
              <a:solidFill>
                <a:srgbClr val="D7D7D7"/>
              </a:solidFill>
              <a:prstDash val="solid"/>
            </a:ln>
            <a:effectLst/>
          </p:spPr>
          <p:txBody>
            <a:bodyPr anchor="ctr"/>
            <a:lstStyle/>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1200" b="0" i="0" u="none" strike="noStrike" kern="0" cap="none" spc="0" normalizeH="0" baseline="0" noProof="0">
                  <a:ln>
                    <a:noFill/>
                  </a:ln>
                  <a:solidFill>
                    <a:srgbClr val="4D4D4D"/>
                  </a:solidFill>
                  <a:effectLst/>
                  <a:uLnTx/>
                  <a:uFillTx/>
                  <a:latin typeface="微软雅黑" panose="020B0503020204020204" pitchFamily="34" charset="-122"/>
                  <a:ea typeface="微软雅黑" panose="020B0503020204020204" pitchFamily="34" charset="-122"/>
                  <a:cs typeface="+mn-cs"/>
                </a:rPr>
                <a:t>此处添加文本</a:t>
              </a:r>
              <a:r>
                <a:rPr kumimoji="0" lang="en-US" altLang="zh-CN" sz="1200" b="0" i="0" u="none" strike="noStrike" kern="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cs typeface="+mn-cs"/>
                </a:rPr>
                <a:t>7</a:t>
              </a:r>
              <a:endParaRPr kumimoji="0" lang="zh-CN" altLang="en-US" sz="1200" b="0" i="0" u="none" strike="noStrike" kern="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cs typeface="+mn-cs"/>
              </a:endParaRPr>
            </a:p>
          </p:txBody>
        </p:sp>
        <p:cxnSp>
          <p:nvCxnSpPr>
            <p:cNvPr id="21" name="直接连接符 20"/>
            <p:cNvCxnSpPr>
              <a:stCxn id="20" idx="2"/>
            </p:cNvCxnSpPr>
            <p:nvPr/>
          </p:nvCxnSpPr>
          <p:spPr>
            <a:xfrm>
              <a:off x="4048011" y="3105832"/>
              <a:ext cx="163949" cy="1416050"/>
            </a:xfrm>
            <a:prstGeom prst="line">
              <a:avLst/>
            </a:prstGeom>
            <a:noFill/>
            <a:ln w="9525" cap="flat" cmpd="sng" algn="ctr">
              <a:solidFill>
                <a:sysClr val="window" lastClr="FFFFFF">
                  <a:lumMod val="50000"/>
                </a:sysClr>
              </a:solidFill>
              <a:prstDash val="solid"/>
            </a:ln>
            <a:effectLst/>
          </p:spPr>
        </p:cxnSp>
      </p:grpSp>
      <p:grpSp>
        <p:nvGrpSpPr>
          <p:cNvPr id="22" name="组合 21"/>
          <p:cNvGrpSpPr/>
          <p:nvPr/>
        </p:nvGrpSpPr>
        <p:grpSpPr>
          <a:xfrm>
            <a:off x="4033015" y="1109371"/>
            <a:ext cx="914400" cy="2296698"/>
            <a:chOff x="4083861" y="1472295"/>
            <a:chExt cx="914400" cy="3062264"/>
          </a:xfrm>
        </p:grpSpPr>
        <p:sp>
          <p:nvSpPr>
            <p:cNvPr id="23" name="矩形 22"/>
            <p:cNvSpPr/>
            <p:nvPr/>
          </p:nvSpPr>
          <p:spPr>
            <a:xfrm>
              <a:off x="4083861" y="1472295"/>
              <a:ext cx="914400" cy="744537"/>
            </a:xfrm>
            <a:prstGeom prst="rect">
              <a:avLst/>
            </a:prstGeom>
            <a:gradFill>
              <a:gsLst>
                <a:gs pos="33000">
                  <a:srgbClr val="F9F9F9"/>
                </a:gs>
                <a:gs pos="100000">
                  <a:srgbClr val="D7D7D7"/>
                </a:gs>
              </a:gsLst>
              <a:lin ang="5400000" scaled="0"/>
            </a:gradFill>
            <a:ln w="3175" cap="flat" cmpd="sng" algn="ctr">
              <a:solidFill>
                <a:srgbClr val="D7D7D7"/>
              </a:solidFill>
              <a:prstDash val="solid"/>
            </a:ln>
            <a:effectLst/>
          </p:spPr>
          <p:txBody>
            <a:bodyPr anchor="ctr"/>
            <a:lstStyle/>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1200" b="0" i="0" u="none" strike="noStrike" kern="0" cap="none" spc="0" normalizeH="0" baseline="0" noProof="0">
                  <a:ln>
                    <a:noFill/>
                  </a:ln>
                  <a:solidFill>
                    <a:srgbClr val="4D4D4D"/>
                  </a:solidFill>
                  <a:effectLst/>
                  <a:uLnTx/>
                  <a:uFillTx/>
                  <a:latin typeface="微软雅黑" panose="020B0503020204020204" pitchFamily="34" charset="-122"/>
                  <a:ea typeface="微软雅黑" panose="020B0503020204020204" pitchFamily="34" charset="-122"/>
                  <a:cs typeface="+mn-cs"/>
                </a:rPr>
                <a:t>此处添加文本</a:t>
              </a:r>
              <a:r>
                <a:rPr kumimoji="0" lang="en-US" altLang="zh-CN" sz="1200" b="0" i="0" u="none" strike="noStrike" kern="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cs typeface="+mn-cs"/>
                </a:rPr>
                <a:t>3</a:t>
              </a:r>
              <a:endParaRPr kumimoji="0" lang="zh-CN" altLang="en-US" sz="1200" b="0" i="0" u="none" strike="noStrike" kern="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cs typeface="+mn-cs"/>
              </a:endParaRPr>
            </a:p>
          </p:txBody>
        </p:sp>
        <p:cxnSp>
          <p:nvCxnSpPr>
            <p:cNvPr id="24" name="直接连接符 23"/>
            <p:cNvCxnSpPr>
              <a:stCxn id="23" idx="2"/>
            </p:cNvCxnSpPr>
            <p:nvPr/>
          </p:nvCxnSpPr>
          <p:spPr>
            <a:xfrm flipH="1">
              <a:off x="4528361" y="2216832"/>
              <a:ext cx="12700" cy="2317727"/>
            </a:xfrm>
            <a:prstGeom prst="line">
              <a:avLst/>
            </a:prstGeom>
            <a:noFill/>
            <a:ln w="9525" cap="flat" cmpd="sng" algn="ctr">
              <a:solidFill>
                <a:sysClr val="window" lastClr="FFFFFF">
                  <a:lumMod val="50000"/>
                </a:sysClr>
              </a:solidFill>
              <a:prstDash val="solid"/>
            </a:ln>
            <a:effectLst/>
          </p:spPr>
        </p:cxnSp>
      </p:grpSp>
      <p:grpSp>
        <p:nvGrpSpPr>
          <p:cNvPr id="25" name="组合 24"/>
          <p:cNvGrpSpPr/>
          <p:nvPr/>
        </p:nvGrpSpPr>
        <p:grpSpPr>
          <a:xfrm>
            <a:off x="4519452" y="1865418"/>
            <a:ext cx="914400" cy="1575087"/>
            <a:chOff x="4570298" y="2480357"/>
            <a:chExt cx="914400" cy="2100116"/>
          </a:xfrm>
        </p:grpSpPr>
        <p:sp>
          <p:nvSpPr>
            <p:cNvPr id="26" name="矩形 25"/>
            <p:cNvSpPr/>
            <p:nvPr/>
          </p:nvSpPr>
          <p:spPr>
            <a:xfrm>
              <a:off x="4570298" y="2480357"/>
              <a:ext cx="914400" cy="744538"/>
            </a:xfrm>
            <a:prstGeom prst="rect">
              <a:avLst/>
            </a:prstGeom>
            <a:gradFill>
              <a:gsLst>
                <a:gs pos="33000">
                  <a:srgbClr val="F9F9F9"/>
                </a:gs>
                <a:gs pos="100000">
                  <a:srgbClr val="D7D7D7"/>
                </a:gs>
              </a:gsLst>
              <a:lin ang="5400000" scaled="0"/>
            </a:gradFill>
            <a:ln w="3175" cap="flat" cmpd="sng" algn="ctr">
              <a:solidFill>
                <a:srgbClr val="D7D7D7"/>
              </a:solidFill>
              <a:prstDash val="solid"/>
            </a:ln>
            <a:effectLst/>
          </p:spPr>
          <p:txBody>
            <a:bodyPr anchor="ctr"/>
            <a:lstStyle/>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1200" b="0" i="0" u="none" strike="noStrike" kern="0" cap="none" spc="0" normalizeH="0" baseline="0" noProof="0">
                  <a:ln>
                    <a:noFill/>
                  </a:ln>
                  <a:solidFill>
                    <a:srgbClr val="4D4D4D"/>
                  </a:solidFill>
                  <a:effectLst/>
                  <a:uLnTx/>
                  <a:uFillTx/>
                  <a:latin typeface="微软雅黑" panose="020B0503020204020204" pitchFamily="34" charset="-122"/>
                  <a:ea typeface="微软雅黑" panose="020B0503020204020204" pitchFamily="34" charset="-122"/>
                  <a:cs typeface="+mn-cs"/>
                </a:rPr>
                <a:t>此处添加文本</a:t>
              </a:r>
              <a:r>
                <a:rPr kumimoji="0" lang="en-US" altLang="zh-CN" sz="1200" b="0" i="0" u="none" strike="noStrike" kern="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cs typeface="+mn-cs"/>
                </a:rPr>
                <a:t>8</a:t>
              </a:r>
              <a:endParaRPr kumimoji="0" lang="zh-CN" altLang="en-US" sz="1200" b="0" i="0" u="none" strike="noStrike" kern="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cs typeface="+mn-cs"/>
              </a:endParaRPr>
            </a:p>
          </p:txBody>
        </p:sp>
        <p:cxnSp>
          <p:nvCxnSpPr>
            <p:cNvPr id="27" name="直接连接符 26"/>
            <p:cNvCxnSpPr/>
            <p:nvPr/>
          </p:nvCxnSpPr>
          <p:spPr>
            <a:xfrm flipH="1">
              <a:off x="4788024" y="3224895"/>
              <a:ext cx="239475" cy="1355578"/>
            </a:xfrm>
            <a:prstGeom prst="line">
              <a:avLst/>
            </a:prstGeom>
            <a:noFill/>
            <a:ln w="9525" cap="flat" cmpd="sng" algn="ctr">
              <a:solidFill>
                <a:sysClr val="window" lastClr="FFFFFF">
                  <a:lumMod val="50000"/>
                </a:sysClr>
              </a:solidFill>
              <a:prstDash val="solid"/>
            </a:ln>
            <a:effectLst/>
          </p:spPr>
        </p:cxnSp>
      </p:grpSp>
      <p:grpSp>
        <p:nvGrpSpPr>
          <p:cNvPr id="28" name="组合 27"/>
          <p:cNvGrpSpPr/>
          <p:nvPr/>
        </p:nvGrpSpPr>
        <p:grpSpPr>
          <a:xfrm>
            <a:off x="5433853" y="1991624"/>
            <a:ext cx="981075" cy="1513285"/>
            <a:chOff x="5484698" y="2648632"/>
            <a:chExt cx="981075" cy="2017713"/>
          </a:xfrm>
        </p:grpSpPr>
        <p:sp>
          <p:nvSpPr>
            <p:cNvPr id="29" name="矩形 28"/>
            <p:cNvSpPr/>
            <p:nvPr/>
          </p:nvSpPr>
          <p:spPr>
            <a:xfrm rot="815004">
              <a:off x="5551373" y="2648632"/>
              <a:ext cx="914400" cy="746125"/>
            </a:xfrm>
            <a:prstGeom prst="rect">
              <a:avLst/>
            </a:prstGeom>
            <a:gradFill>
              <a:gsLst>
                <a:gs pos="33000">
                  <a:srgbClr val="F9F9F9"/>
                </a:gs>
                <a:gs pos="100000">
                  <a:srgbClr val="D7D7D7"/>
                </a:gs>
              </a:gsLst>
              <a:lin ang="5400000" scaled="0"/>
            </a:gradFill>
            <a:ln w="3175" cap="flat" cmpd="sng" algn="ctr">
              <a:solidFill>
                <a:srgbClr val="D7D7D7"/>
              </a:solidFill>
              <a:prstDash val="solid"/>
            </a:ln>
            <a:effectLst/>
          </p:spPr>
          <p:txBody>
            <a:bodyPr anchor="ctr"/>
            <a:lstStyle/>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1200" b="0" i="0" u="none" strike="noStrike" kern="0" cap="none" spc="0" normalizeH="0" baseline="0" noProof="0">
                  <a:ln>
                    <a:noFill/>
                  </a:ln>
                  <a:solidFill>
                    <a:srgbClr val="4D4D4D"/>
                  </a:solidFill>
                  <a:effectLst/>
                  <a:uLnTx/>
                  <a:uFillTx/>
                  <a:latin typeface="微软雅黑" panose="020B0503020204020204" pitchFamily="34" charset="-122"/>
                  <a:ea typeface="微软雅黑" panose="020B0503020204020204" pitchFamily="34" charset="-122"/>
                  <a:cs typeface="+mn-cs"/>
                </a:rPr>
                <a:t>此处添加文本</a:t>
              </a:r>
              <a:r>
                <a:rPr kumimoji="0" lang="en-US" altLang="zh-CN" sz="1200" b="0" i="0" u="none" strike="noStrike" kern="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cs typeface="+mn-cs"/>
                </a:rPr>
                <a:t>9</a:t>
              </a:r>
              <a:endParaRPr kumimoji="0" lang="zh-CN" altLang="en-US" sz="1200" b="0" i="0" u="none" strike="noStrike" kern="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cs typeface="+mn-cs"/>
              </a:endParaRPr>
            </a:p>
          </p:txBody>
        </p:sp>
        <p:cxnSp>
          <p:nvCxnSpPr>
            <p:cNvPr id="30" name="直接连接符 29"/>
            <p:cNvCxnSpPr>
              <a:stCxn id="29" idx="2"/>
            </p:cNvCxnSpPr>
            <p:nvPr/>
          </p:nvCxnSpPr>
          <p:spPr>
            <a:xfrm flipH="1">
              <a:off x="5484698" y="3384322"/>
              <a:ext cx="436257" cy="1282023"/>
            </a:xfrm>
            <a:prstGeom prst="line">
              <a:avLst/>
            </a:prstGeom>
            <a:noFill/>
            <a:ln w="9525" cap="flat" cmpd="sng" algn="ctr">
              <a:solidFill>
                <a:sysClr val="window" lastClr="FFFFFF">
                  <a:lumMod val="50000"/>
                </a:sysClr>
              </a:solidFill>
              <a:prstDash val="solid"/>
            </a:ln>
            <a:effectLst/>
          </p:spPr>
        </p:cxnSp>
      </p:grpSp>
      <p:pic>
        <p:nvPicPr>
          <p:cNvPr id="31" name="图片 30" descr="未标题-3.png"/>
          <p:cNvPicPr>
            <a:picLocks noChangeAspect="1"/>
          </p:cNvPicPr>
          <p:nvPr/>
        </p:nvPicPr>
        <p:blipFill>
          <a:blip r:embed="rId3"/>
          <a:stretch>
            <a:fillRect/>
          </a:stretch>
        </p:blipFill>
        <p:spPr>
          <a:xfrm>
            <a:off x="6753402" y="1936132"/>
            <a:ext cx="2139078" cy="2939874"/>
          </a:xfrm>
          <a:prstGeom prst="rect">
            <a:avLst/>
          </a:prstGeom>
          <a:effectLst>
            <a:outerShdw blurRad="76200" dir="13500000" sy="23000" kx="1200000" algn="br" rotWithShape="0">
              <a:prstClr val="black">
                <a:alpha val="20000"/>
              </a:prstClr>
            </a:outerShdw>
          </a:effectLst>
        </p:spPr>
      </p:pic>
    </p:spTree>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2" presetClass="entr" presetSubtype="1"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0-#ppt_h/2"/>
                                          </p:val>
                                        </p:tav>
                                        <p:tav tm="100000">
                                          <p:val>
                                            <p:strVal val="#ppt_y"/>
                                          </p:val>
                                        </p:tav>
                                      </p:tavLst>
                                    </p:anim>
                                  </p:childTnLst>
                                </p:cTn>
                              </p:par>
                            </p:childTnLst>
                          </p:cTn>
                        </p:par>
                        <p:par>
                          <p:cTn id="15" fill="hold">
                            <p:stCondLst>
                              <p:cond delay="1000"/>
                            </p:stCondLst>
                            <p:childTnLst>
                              <p:par>
                                <p:cTn id="16" presetID="2" presetClass="entr" presetSubtype="1" fill="hold" nodeType="afterEffect">
                                  <p:stCondLst>
                                    <p:cond delay="0"/>
                                  </p:stCondLst>
                                  <p:childTnLst>
                                    <p:set>
                                      <p:cBhvr>
                                        <p:cTn id="17" dur="1" fill="hold">
                                          <p:stCondLst>
                                            <p:cond delay="0"/>
                                          </p:stCondLst>
                                        </p:cTn>
                                        <p:tgtEl>
                                          <p:spTgt spid="22"/>
                                        </p:tgtEl>
                                        <p:attrNameLst>
                                          <p:attrName>style.visibility</p:attrName>
                                        </p:attrNameLst>
                                      </p:cBhvr>
                                      <p:to>
                                        <p:strVal val="visible"/>
                                      </p:to>
                                    </p:set>
                                    <p:anim calcmode="lin" valueType="num">
                                      <p:cBhvr additive="base">
                                        <p:cTn id="18" dur="500" fill="hold"/>
                                        <p:tgtEl>
                                          <p:spTgt spid="22"/>
                                        </p:tgtEl>
                                        <p:attrNameLst>
                                          <p:attrName>ppt_x</p:attrName>
                                        </p:attrNameLst>
                                      </p:cBhvr>
                                      <p:tavLst>
                                        <p:tav tm="0">
                                          <p:val>
                                            <p:strVal val="#ppt_x"/>
                                          </p:val>
                                        </p:tav>
                                        <p:tav tm="100000">
                                          <p:val>
                                            <p:strVal val="#ppt_x"/>
                                          </p:val>
                                        </p:tav>
                                      </p:tavLst>
                                    </p:anim>
                                    <p:anim calcmode="lin" valueType="num">
                                      <p:cBhvr additive="base">
                                        <p:cTn id="19" dur="500" fill="hold"/>
                                        <p:tgtEl>
                                          <p:spTgt spid="22"/>
                                        </p:tgtEl>
                                        <p:attrNameLst>
                                          <p:attrName>ppt_y</p:attrName>
                                        </p:attrNameLst>
                                      </p:cBhvr>
                                      <p:tavLst>
                                        <p:tav tm="0">
                                          <p:val>
                                            <p:strVal val="0-#ppt_h/2"/>
                                          </p:val>
                                        </p:tav>
                                        <p:tav tm="100000">
                                          <p:val>
                                            <p:strVal val="#ppt_y"/>
                                          </p:val>
                                        </p:tav>
                                      </p:tavLst>
                                    </p:anim>
                                  </p:childTnLst>
                                </p:cTn>
                              </p:par>
                            </p:childTnLst>
                          </p:cTn>
                        </p:par>
                        <p:par>
                          <p:cTn id="20" fill="hold">
                            <p:stCondLst>
                              <p:cond delay="1500"/>
                            </p:stCondLst>
                            <p:childTnLst>
                              <p:par>
                                <p:cTn id="21" presetID="2" presetClass="entr" presetSubtype="1"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0-#ppt_h/2"/>
                                          </p:val>
                                        </p:tav>
                                        <p:tav tm="100000">
                                          <p:val>
                                            <p:strVal val="#ppt_y"/>
                                          </p:val>
                                        </p:tav>
                                      </p:tavLst>
                                    </p:anim>
                                  </p:childTnLst>
                                </p:cTn>
                              </p:par>
                            </p:childTnLst>
                          </p:cTn>
                        </p:par>
                        <p:par>
                          <p:cTn id="25" fill="hold">
                            <p:stCondLst>
                              <p:cond delay="2000"/>
                            </p:stCondLst>
                            <p:childTnLst>
                              <p:par>
                                <p:cTn id="26" presetID="2" presetClass="entr" presetSubtype="9"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additive="base">
                                        <p:cTn id="28" dur="500" fill="hold"/>
                                        <p:tgtEl>
                                          <p:spTgt spid="16"/>
                                        </p:tgtEl>
                                        <p:attrNameLst>
                                          <p:attrName>ppt_x</p:attrName>
                                        </p:attrNameLst>
                                      </p:cBhvr>
                                      <p:tavLst>
                                        <p:tav tm="0">
                                          <p:val>
                                            <p:strVal val="0-#ppt_w/2"/>
                                          </p:val>
                                        </p:tav>
                                        <p:tav tm="100000">
                                          <p:val>
                                            <p:strVal val="#ppt_x"/>
                                          </p:val>
                                        </p:tav>
                                      </p:tavLst>
                                    </p:anim>
                                    <p:anim calcmode="lin" valueType="num">
                                      <p:cBhvr additive="base">
                                        <p:cTn id="29" dur="500" fill="hold"/>
                                        <p:tgtEl>
                                          <p:spTgt spid="16"/>
                                        </p:tgtEl>
                                        <p:attrNameLst>
                                          <p:attrName>ppt_y</p:attrName>
                                        </p:attrNameLst>
                                      </p:cBhvr>
                                      <p:tavLst>
                                        <p:tav tm="0">
                                          <p:val>
                                            <p:strVal val="0-#ppt_h/2"/>
                                          </p:val>
                                        </p:tav>
                                        <p:tav tm="100000">
                                          <p:val>
                                            <p:strVal val="#ppt_y"/>
                                          </p:val>
                                        </p:tav>
                                      </p:tavLst>
                                    </p:anim>
                                  </p:childTnLst>
                                </p:cTn>
                              </p:par>
                            </p:childTnLst>
                          </p:cTn>
                        </p:par>
                        <p:par>
                          <p:cTn id="30" fill="hold">
                            <p:stCondLst>
                              <p:cond delay="2500"/>
                            </p:stCondLst>
                            <p:childTnLst>
                              <p:par>
                                <p:cTn id="31" presetID="2" presetClass="entr" presetSubtype="3" fill="hold" nodeType="after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fill="hold"/>
                                        <p:tgtEl>
                                          <p:spTgt spid="7"/>
                                        </p:tgtEl>
                                        <p:attrNameLst>
                                          <p:attrName>ppt_x</p:attrName>
                                        </p:attrNameLst>
                                      </p:cBhvr>
                                      <p:tavLst>
                                        <p:tav tm="0">
                                          <p:val>
                                            <p:strVal val="1+#ppt_w/2"/>
                                          </p:val>
                                        </p:tav>
                                        <p:tav tm="100000">
                                          <p:val>
                                            <p:strVal val="#ppt_x"/>
                                          </p:val>
                                        </p:tav>
                                      </p:tavLst>
                                    </p:anim>
                                    <p:anim calcmode="lin" valueType="num">
                                      <p:cBhvr additive="base">
                                        <p:cTn id="34" dur="500" fill="hold"/>
                                        <p:tgtEl>
                                          <p:spTgt spid="7"/>
                                        </p:tgtEl>
                                        <p:attrNameLst>
                                          <p:attrName>ppt_y</p:attrName>
                                        </p:attrNameLst>
                                      </p:cBhvr>
                                      <p:tavLst>
                                        <p:tav tm="0">
                                          <p:val>
                                            <p:strVal val="0-#ppt_h/2"/>
                                          </p:val>
                                        </p:tav>
                                        <p:tav tm="100000">
                                          <p:val>
                                            <p:strVal val="#ppt_y"/>
                                          </p:val>
                                        </p:tav>
                                      </p:tavLst>
                                    </p:anim>
                                  </p:childTnLst>
                                </p:cTn>
                              </p:par>
                            </p:childTnLst>
                          </p:cTn>
                        </p:par>
                        <p:par>
                          <p:cTn id="35" fill="hold">
                            <p:stCondLst>
                              <p:cond delay="3000"/>
                            </p:stCondLst>
                            <p:childTnLst>
                              <p:par>
                                <p:cTn id="36" presetID="2" presetClass="entr" presetSubtype="3" fill="hold" nodeType="after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additive="base">
                                        <p:cTn id="38" dur="500" fill="hold"/>
                                        <p:tgtEl>
                                          <p:spTgt spid="25"/>
                                        </p:tgtEl>
                                        <p:attrNameLst>
                                          <p:attrName>ppt_x</p:attrName>
                                        </p:attrNameLst>
                                      </p:cBhvr>
                                      <p:tavLst>
                                        <p:tav tm="0">
                                          <p:val>
                                            <p:strVal val="1+#ppt_w/2"/>
                                          </p:val>
                                        </p:tav>
                                        <p:tav tm="100000">
                                          <p:val>
                                            <p:strVal val="#ppt_x"/>
                                          </p:val>
                                        </p:tav>
                                      </p:tavLst>
                                    </p:anim>
                                    <p:anim calcmode="lin" valueType="num">
                                      <p:cBhvr additive="base">
                                        <p:cTn id="39" dur="500" fill="hold"/>
                                        <p:tgtEl>
                                          <p:spTgt spid="25"/>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 presetClass="entr" presetSubtype="1" fill="hold" nodeType="after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additive="base">
                                        <p:cTn id="43" dur="500" fill="hold"/>
                                        <p:tgtEl>
                                          <p:spTgt spid="28"/>
                                        </p:tgtEl>
                                        <p:attrNameLst>
                                          <p:attrName>ppt_x</p:attrName>
                                        </p:attrNameLst>
                                      </p:cBhvr>
                                      <p:tavLst>
                                        <p:tav tm="0">
                                          <p:val>
                                            <p:strVal val="#ppt_x"/>
                                          </p:val>
                                        </p:tav>
                                        <p:tav tm="100000">
                                          <p:val>
                                            <p:strVal val="#ppt_x"/>
                                          </p:val>
                                        </p:tav>
                                      </p:tavLst>
                                    </p:anim>
                                    <p:anim calcmode="lin" valueType="num">
                                      <p:cBhvr additive="base">
                                        <p:cTn id="44" dur="500" fill="hold"/>
                                        <p:tgtEl>
                                          <p:spTgt spid="28"/>
                                        </p:tgtEl>
                                        <p:attrNameLst>
                                          <p:attrName>ppt_y</p:attrName>
                                        </p:attrNameLst>
                                      </p:cBhvr>
                                      <p:tavLst>
                                        <p:tav tm="0">
                                          <p:val>
                                            <p:strVal val="0-#ppt_h/2"/>
                                          </p:val>
                                        </p:tav>
                                        <p:tav tm="100000">
                                          <p:val>
                                            <p:strVal val="#ppt_y"/>
                                          </p:val>
                                        </p:tav>
                                      </p:tavLst>
                                    </p:anim>
                                  </p:childTnLst>
                                </p:cTn>
                              </p:par>
                            </p:childTnLst>
                          </p:cTn>
                        </p:par>
                        <p:par>
                          <p:cTn id="45" fill="hold">
                            <p:stCondLst>
                              <p:cond delay="4000"/>
                            </p:stCondLst>
                            <p:childTnLst>
                              <p:par>
                                <p:cTn id="46" presetID="2" presetClass="entr" presetSubtype="3" fill="hold" nodeType="after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500" fill="hold"/>
                                        <p:tgtEl>
                                          <p:spTgt spid="10"/>
                                        </p:tgtEl>
                                        <p:attrNameLst>
                                          <p:attrName>ppt_x</p:attrName>
                                        </p:attrNameLst>
                                      </p:cBhvr>
                                      <p:tavLst>
                                        <p:tav tm="0">
                                          <p:val>
                                            <p:strVal val="1+#ppt_w/2"/>
                                          </p:val>
                                        </p:tav>
                                        <p:tav tm="100000">
                                          <p:val>
                                            <p:strVal val="#ppt_x"/>
                                          </p:val>
                                        </p:tav>
                                      </p:tavLst>
                                    </p:anim>
                                    <p:anim calcmode="lin" valueType="num">
                                      <p:cBhvr additive="base">
                                        <p:cTn id="49" dur="500" fill="hold"/>
                                        <p:tgtEl>
                                          <p:spTgt spid="10"/>
                                        </p:tgtEl>
                                        <p:attrNameLst>
                                          <p:attrName>ppt_y</p:attrName>
                                        </p:attrNameLst>
                                      </p:cBhvr>
                                      <p:tavLst>
                                        <p:tav tm="0">
                                          <p:val>
                                            <p:strVal val="0-#ppt_h/2"/>
                                          </p:val>
                                        </p:tav>
                                        <p:tav tm="100000">
                                          <p:val>
                                            <p:strVal val="#ppt_y"/>
                                          </p:val>
                                        </p:tav>
                                      </p:tavLst>
                                    </p:anim>
                                  </p:childTnLst>
                                </p:cTn>
                              </p:par>
                            </p:childTnLst>
                          </p:cTn>
                        </p:par>
                        <p:par>
                          <p:cTn id="50" fill="hold">
                            <p:stCondLst>
                              <p:cond delay="4500"/>
                            </p:stCondLst>
                            <p:childTnLst>
                              <p:par>
                                <p:cTn id="51" presetID="2" presetClass="entr" presetSubtype="9" fill="hold"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additive="base">
                                        <p:cTn id="53" dur="500" fill="hold"/>
                                        <p:tgtEl>
                                          <p:spTgt spid="19"/>
                                        </p:tgtEl>
                                        <p:attrNameLst>
                                          <p:attrName>ppt_x</p:attrName>
                                        </p:attrNameLst>
                                      </p:cBhvr>
                                      <p:tavLst>
                                        <p:tav tm="0">
                                          <p:val>
                                            <p:strVal val="0-#ppt_w/2"/>
                                          </p:val>
                                        </p:tav>
                                        <p:tav tm="100000">
                                          <p:val>
                                            <p:strVal val="#ppt_x"/>
                                          </p:val>
                                        </p:tav>
                                      </p:tavLst>
                                    </p:anim>
                                    <p:anim calcmode="lin" valueType="num">
                                      <p:cBhvr additive="base">
                                        <p:cTn id="54" dur="500" fill="hold"/>
                                        <p:tgtEl>
                                          <p:spTgt spid="19"/>
                                        </p:tgtEl>
                                        <p:attrNameLst>
                                          <p:attrName>ppt_y</p:attrName>
                                        </p:attrNameLst>
                                      </p:cBhvr>
                                      <p:tavLst>
                                        <p:tav tm="0">
                                          <p:val>
                                            <p:strVal val="0-#ppt_h/2"/>
                                          </p:val>
                                        </p:tav>
                                        <p:tav tm="100000">
                                          <p:val>
                                            <p:strVal val="#ppt_y"/>
                                          </p:val>
                                        </p:tav>
                                      </p:tavLst>
                                    </p:anim>
                                  </p:childTnLst>
                                </p:cTn>
                              </p:par>
                            </p:childTnLst>
                          </p:cTn>
                        </p:par>
                        <p:par>
                          <p:cTn id="55" fill="hold">
                            <p:stCondLst>
                              <p:cond delay="5000"/>
                            </p:stCondLst>
                            <p:childTnLst>
                              <p:par>
                                <p:cTn id="56" presetID="47" presetClass="entr" presetSubtype="0"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fade">
                                      <p:cBhvr>
                                        <p:cTn id="58" dur="1000"/>
                                        <p:tgtEl>
                                          <p:spTgt spid="31"/>
                                        </p:tgtEl>
                                      </p:cBhvr>
                                    </p:animEffect>
                                    <p:anim calcmode="lin" valueType="num">
                                      <p:cBhvr>
                                        <p:cTn id="59" dur="1000" fill="hold"/>
                                        <p:tgtEl>
                                          <p:spTgt spid="31"/>
                                        </p:tgtEl>
                                        <p:attrNameLst>
                                          <p:attrName>ppt_x</p:attrName>
                                        </p:attrNameLst>
                                      </p:cBhvr>
                                      <p:tavLst>
                                        <p:tav tm="0">
                                          <p:val>
                                            <p:strVal val="#ppt_x"/>
                                          </p:val>
                                        </p:tav>
                                        <p:tav tm="100000">
                                          <p:val>
                                            <p:strVal val="#ppt_x"/>
                                          </p:val>
                                        </p:tav>
                                      </p:tavLst>
                                    </p:anim>
                                    <p:anim calcmode="lin" valueType="num">
                                      <p:cBhvr>
                                        <p:cTn id="60"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点击此处添加标题</a:t>
            </a:r>
          </a:p>
        </p:txBody>
      </p:sp>
      <p:grpSp>
        <p:nvGrpSpPr>
          <p:cNvPr id="3" name="组合 2"/>
          <p:cNvGrpSpPr/>
          <p:nvPr/>
        </p:nvGrpSpPr>
        <p:grpSpPr>
          <a:xfrm>
            <a:off x="416802" y="2847706"/>
            <a:ext cx="8363729" cy="1884284"/>
            <a:chOff x="416802" y="3527919"/>
            <a:chExt cx="8363729" cy="2512378"/>
          </a:xfrm>
        </p:grpSpPr>
        <p:sp>
          <p:nvSpPr>
            <p:cNvPr id="4" name="等腰三角形 5"/>
            <p:cNvSpPr/>
            <p:nvPr/>
          </p:nvSpPr>
          <p:spPr>
            <a:xfrm>
              <a:off x="416802" y="3527919"/>
              <a:ext cx="8363729" cy="2205337"/>
            </a:xfrm>
            <a:custGeom>
              <a:avLst/>
              <a:gdLst/>
              <a:ahLst/>
              <a:cxnLst/>
              <a:rect l="l" t="t" r="r" b="b"/>
              <a:pathLst>
                <a:path w="8363729" h="2205337">
                  <a:moveTo>
                    <a:pt x="4181865" y="0"/>
                  </a:moveTo>
                  <a:lnTo>
                    <a:pt x="8363729" y="2205337"/>
                  </a:lnTo>
                  <a:lnTo>
                    <a:pt x="5501308" y="2205337"/>
                  </a:lnTo>
                  <a:lnTo>
                    <a:pt x="4180569" y="10775"/>
                  </a:lnTo>
                  <a:lnTo>
                    <a:pt x="2859830" y="2205337"/>
                  </a:lnTo>
                  <a:lnTo>
                    <a:pt x="0" y="2205337"/>
                  </a:lnTo>
                  <a:close/>
                </a:path>
              </a:pathLst>
            </a:custGeom>
            <a:gradFill flip="none" rotWithShape="1">
              <a:gsLst>
                <a:gs pos="0">
                  <a:srgbClr val="D7D7D7"/>
                </a:gs>
                <a:gs pos="100000">
                  <a:srgbClr val="E6E6E6"/>
                </a:gs>
              </a:gsLst>
              <a:lin ang="16200000" scaled="1"/>
              <a:tileRect/>
            </a:gradFill>
            <a:ln w="25400" cap="flat" cmpd="sng" algn="ctr">
              <a:noFill/>
              <a:prstDash val="solid"/>
            </a:ln>
            <a:effectLst>
              <a:outerShdw blurRad="50800" dist="38100" algn="l" rotWithShape="0">
                <a:prstClr val="black">
                  <a:alpha val="40000"/>
                </a:prstClr>
              </a:outerShdw>
            </a:effectLst>
            <a:scene3d>
              <a:camera prst="orthographicFront">
                <a:rot lat="19799998" lon="0" rev="0"/>
              </a:camera>
              <a:lightRig rig="contrasting" dir="t">
                <a:rot lat="0" lon="0" rev="5400000"/>
              </a:lightRig>
            </a:scene3d>
            <a:sp3d extrusionH="711200">
              <a:bevelB w="0" h="0"/>
              <a:extrusionClr>
                <a:srgbClr val="C5C5C5"/>
              </a:extrusionClr>
            </a:sp3d>
          </p:spPr>
          <p:txBody>
            <a:bodyPr anchor="ctr"/>
            <a:lstStyle/>
            <a:p>
              <a:pPr marL="0" marR="0" lvl="0" indent="0" algn="ctr" defTabSz="914400" eaLnBrk="1" fontAlgn="auto" latinLnBrk="0" hangingPunct="1">
                <a:lnSpc>
                  <a:spcPct val="120000"/>
                </a:lnSpc>
                <a:spcBef>
                  <a:spcPts val="0"/>
                </a:spcBef>
                <a:spcAft>
                  <a:spcPts val="0"/>
                </a:spcAft>
                <a:buClrTx/>
                <a:buSzTx/>
                <a:buFontTx/>
                <a:buNone/>
                <a:defRPr/>
              </a:pPr>
              <a:endParaRPr kumimoji="0" lang="zh-CN" altLang="en-US" sz="1800" b="1" i="0" u="none" strike="noStrike" kern="0" cap="none" spc="0" normalizeH="0" baseline="0" noProof="0" dirty="0">
                <a:ln>
                  <a:noFill/>
                </a:ln>
                <a:solidFill>
                  <a:sysClr val="window" lastClr="FFFFFF"/>
                </a:solidFill>
                <a:effectLst/>
                <a:uLnTx/>
                <a:uFillTx/>
                <a:latin typeface="Impact" panose="020B0806030902050204" pitchFamily="34" charset="0"/>
                <a:ea typeface="微软雅黑" panose="020B0503020204020204" pitchFamily="34" charset="-122"/>
                <a:cs typeface="+mn-cs"/>
              </a:endParaRPr>
            </a:p>
          </p:txBody>
        </p:sp>
        <p:sp>
          <p:nvSpPr>
            <p:cNvPr id="5" name="矩形 4"/>
            <p:cNvSpPr/>
            <p:nvPr/>
          </p:nvSpPr>
          <p:spPr>
            <a:xfrm>
              <a:off x="1475656" y="5629928"/>
              <a:ext cx="654346" cy="410369"/>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400" b="1" i="0" u="none" strike="noStrike" kern="0" cap="none" spc="0" normalizeH="0" baseline="0" noProof="0" dirty="0">
                  <a:ln>
                    <a:noFill/>
                  </a:ln>
                  <a:solidFill>
                    <a:srgbClr val="7D7D7D"/>
                  </a:solidFill>
                  <a:effectLst/>
                  <a:uLnTx/>
                  <a:uFillTx/>
                  <a:latin typeface="微软雅黑" panose="020B0503020204020204" pitchFamily="34" charset="-122"/>
                  <a:ea typeface="微软雅黑" panose="020B0503020204020204" pitchFamily="34" charset="-122"/>
                </a:rPr>
                <a:t>文本</a:t>
              </a:r>
              <a:r>
                <a:rPr kumimoji="0" lang="en-US" altLang="zh-CN" sz="1400" b="1" i="0" u="none" strike="noStrike" kern="0" cap="none" spc="0" normalizeH="0" baseline="0" noProof="0" dirty="0">
                  <a:ln>
                    <a:noFill/>
                  </a:ln>
                  <a:solidFill>
                    <a:srgbClr val="7D7D7D"/>
                  </a:solidFill>
                  <a:effectLst/>
                  <a:uLnTx/>
                  <a:uFillTx/>
                  <a:latin typeface="微软雅黑" panose="020B0503020204020204" pitchFamily="34" charset="-122"/>
                  <a:ea typeface="微软雅黑" panose="020B0503020204020204" pitchFamily="34" charset="-122"/>
                </a:rPr>
                <a:t>1</a:t>
              </a:r>
              <a:endParaRPr kumimoji="0" lang="zh-CN" altLang="en-US" sz="1400" b="0" i="0" u="none" strike="noStrike" kern="0" cap="none" spc="0" normalizeH="0" baseline="0" noProof="0" dirty="0">
                <a:ln>
                  <a:noFill/>
                </a:ln>
                <a:solidFill>
                  <a:srgbClr val="7D7D7D"/>
                </a:solidFill>
                <a:effectLst/>
                <a:uLnTx/>
                <a:uFillTx/>
                <a:latin typeface="Impact" panose="020B0806030902050204" pitchFamily="34" charset="0"/>
                <a:ea typeface="微软雅黑" panose="020B0503020204020204" pitchFamily="34" charset="-122"/>
              </a:endParaRPr>
            </a:p>
          </p:txBody>
        </p:sp>
        <p:sp>
          <p:nvSpPr>
            <p:cNvPr id="6" name="矩形 5"/>
            <p:cNvSpPr/>
            <p:nvPr/>
          </p:nvSpPr>
          <p:spPr>
            <a:xfrm>
              <a:off x="7164288" y="5629928"/>
              <a:ext cx="654346" cy="410369"/>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400" b="1" i="0" u="none" strike="noStrike" kern="0" cap="none" spc="0" normalizeH="0" baseline="0" noProof="0" dirty="0">
                  <a:ln>
                    <a:noFill/>
                  </a:ln>
                  <a:solidFill>
                    <a:srgbClr val="7D7D7D"/>
                  </a:solidFill>
                  <a:effectLst/>
                  <a:uLnTx/>
                  <a:uFillTx/>
                  <a:latin typeface="微软雅黑" panose="020B0503020204020204" pitchFamily="34" charset="-122"/>
                  <a:ea typeface="微软雅黑" panose="020B0503020204020204" pitchFamily="34" charset="-122"/>
                </a:rPr>
                <a:t>文本</a:t>
              </a:r>
              <a:r>
                <a:rPr kumimoji="0" lang="en-US" altLang="zh-CN" sz="1400" b="1" i="0" u="none" strike="noStrike" kern="0" cap="none" spc="0" normalizeH="0" baseline="0" noProof="0" dirty="0">
                  <a:ln>
                    <a:noFill/>
                  </a:ln>
                  <a:solidFill>
                    <a:srgbClr val="7D7D7D"/>
                  </a:solidFill>
                  <a:effectLst/>
                  <a:uLnTx/>
                  <a:uFillTx/>
                  <a:latin typeface="微软雅黑" panose="020B0503020204020204" pitchFamily="34" charset="-122"/>
                  <a:ea typeface="微软雅黑" panose="020B0503020204020204" pitchFamily="34" charset="-122"/>
                </a:rPr>
                <a:t>3</a:t>
              </a:r>
              <a:endParaRPr kumimoji="0" lang="zh-CN" altLang="en-US" sz="1400" b="0" i="0" u="none" strike="noStrike" kern="0" cap="none" spc="0" normalizeH="0" baseline="0" noProof="0" dirty="0">
                <a:ln>
                  <a:noFill/>
                </a:ln>
                <a:solidFill>
                  <a:srgbClr val="7D7D7D"/>
                </a:solidFill>
                <a:effectLst/>
                <a:uLnTx/>
                <a:uFillTx/>
                <a:latin typeface="Impact" panose="020B0806030902050204" pitchFamily="34" charset="0"/>
                <a:ea typeface="微软雅黑" panose="020B0503020204020204" pitchFamily="34" charset="-122"/>
              </a:endParaRPr>
            </a:p>
          </p:txBody>
        </p:sp>
      </p:grpSp>
      <p:grpSp>
        <p:nvGrpSpPr>
          <p:cNvPr id="7" name="组合 6"/>
          <p:cNvGrpSpPr/>
          <p:nvPr/>
        </p:nvGrpSpPr>
        <p:grpSpPr>
          <a:xfrm>
            <a:off x="3283040" y="2855159"/>
            <a:ext cx="2635846" cy="1876831"/>
            <a:chOff x="3283040" y="3537856"/>
            <a:chExt cx="2635846" cy="2502441"/>
          </a:xfrm>
        </p:grpSpPr>
        <p:sp>
          <p:nvSpPr>
            <p:cNvPr id="8" name="等腰三角形 7"/>
            <p:cNvSpPr/>
            <p:nvPr/>
          </p:nvSpPr>
          <p:spPr>
            <a:xfrm>
              <a:off x="3283040" y="3537856"/>
              <a:ext cx="2635846" cy="2195099"/>
            </a:xfrm>
            <a:prstGeom prst="triangle">
              <a:avLst/>
            </a:prstGeom>
            <a:gradFill flip="none" rotWithShape="1">
              <a:gsLst>
                <a:gs pos="0">
                  <a:srgbClr val="C5C5C5"/>
                </a:gs>
                <a:gs pos="100000">
                  <a:srgbClr val="D7D7D7"/>
                </a:gs>
              </a:gsLst>
              <a:lin ang="16200000" scaled="1"/>
              <a:tileRect/>
            </a:gradFill>
            <a:ln w="25400" cap="flat" cmpd="sng" algn="ctr">
              <a:noFill/>
              <a:prstDash val="solid"/>
            </a:ln>
            <a:effectLst/>
            <a:scene3d>
              <a:camera prst="orthographicFront">
                <a:rot lat="19800000" lon="0" rev="0"/>
              </a:camera>
              <a:lightRig rig="contrasting" dir="t"/>
            </a:scene3d>
            <a:sp3d extrusionH="711200">
              <a:bevelB w="0" h="0"/>
              <a:extrusionClr>
                <a:srgbClr val="A9A9A9"/>
              </a:extrusionClr>
            </a:sp3d>
          </p:spPr>
          <p:txBody>
            <a:bodyPr anchor="ctr"/>
            <a:lstStyle/>
            <a:p>
              <a:pPr marL="0" marR="0" lvl="0" indent="0" algn="ctr" defTabSz="914400" eaLnBrk="1" fontAlgn="auto" latinLnBrk="0" hangingPunct="1">
                <a:lnSpc>
                  <a:spcPct val="120000"/>
                </a:lnSpc>
                <a:spcBef>
                  <a:spcPts val="0"/>
                </a:spcBef>
                <a:spcAft>
                  <a:spcPts val="0"/>
                </a:spcAft>
                <a:buClrTx/>
                <a:buSzTx/>
                <a:buFontTx/>
                <a:buNone/>
                <a:defRPr/>
              </a:pPr>
              <a:endParaRPr kumimoji="0" lang="zh-CN" altLang="en-US" sz="1800" b="1" i="0" u="none" strike="noStrike" kern="0" cap="none" spc="0" normalizeH="0" baseline="0" noProof="0" dirty="0">
                <a:ln>
                  <a:noFill/>
                </a:ln>
                <a:solidFill>
                  <a:sysClr val="window" lastClr="FFFFFF"/>
                </a:solidFill>
                <a:effectLst/>
                <a:uLnTx/>
                <a:uFillTx/>
                <a:latin typeface="Impact" panose="020B0806030902050204" pitchFamily="34" charset="0"/>
                <a:ea typeface="微软雅黑" panose="020B0503020204020204" pitchFamily="34" charset="-122"/>
                <a:cs typeface="+mn-cs"/>
              </a:endParaRPr>
            </a:p>
          </p:txBody>
        </p:sp>
        <p:sp>
          <p:nvSpPr>
            <p:cNvPr id="9" name="矩形 8"/>
            <p:cNvSpPr/>
            <p:nvPr/>
          </p:nvSpPr>
          <p:spPr>
            <a:xfrm>
              <a:off x="4283968" y="5629928"/>
              <a:ext cx="654346" cy="410369"/>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400" b="1" i="0" u="none" strike="noStrike" kern="0" cap="none" spc="0" normalizeH="0" baseline="0" noProof="0" dirty="0">
                  <a:ln>
                    <a:noFill/>
                  </a:ln>
                  <a:solidFill>
                    <a:sysClr val="window" lastClr="FFFFFF">
                      <a:lumMod val="95000"/>
                    </a:sysClr>
                  </a:solidFill>
                  <a:effectLst/>
                  <a:uLnTx/>
                  <a:uFillTx/>
                  <a:latin typeface="微软雅黑" panose="020B0503020204020204" pitchFamily="34" charset="-122"/>
                  <a:ea typeface="微软雅黑" panose="020B0503020204020204" pitchFamily="34" charset="-122"/>
                </a:rPr>
                <a:t>文本</a:t>
              </a:r>
              <a:r>
                <a:rPr kumimoji="0" lang="en-US" altLang="zh-CN" sz="1400" b="1" i="0" u="none" strike="noStrike" kern="0" cap="none" spc="0" normalizeH="0" baseline="0" noProof="0" dirty="0">
                  <a:ln>
                    <a:noFill/>
                  </a:ln>
                  <a:solidFill>
                    <a:sysClr val="window" lastClr="FFFFFF">
                      <a:lumMod val="95000"/>
                    </a:sysClr>
                  </a:solidFill>
                  <a:effectLst/>
                  <a:uLnTx/>
                  <a:uFillTx/>
                  <a:latin typeface="微软雅黑" panose="020B0503020204020204" pitchFamily="34" charset="-122"/>
                  <a:ea typeface="微软雅黑" panose="020B0503020204020204" pitchFamily="34" charset="-122"/>
                </a:rPr>
                <a:t>2</a:t>
              </a:r>
              <a:endParaRPr kumimoji="0" lang="zh-CN" altLang="en-US" sz="1400" b="0" i="0" u="none" strike="noStrike" kern="0" cap="none" spc="0" normalizeH="0" baseline="0" noProof="0" dirty="0">
                <a:ln>
                  <a:noFill/>
                </a:ln>
                <a:solidFill>
                  <a:sysClr val="window" lastClr="FFFFFF">
                    <a:lumMod val="95000"/>
                  </a:sysClr>
                </a:solidFill>
                <a:effectLst/>
                <a:uLnTx/>
                <a:uFillTx/>
                <a:latin typeface="Impact" panose="020B0806030902050204" pitchFamily="34" charset="0"/>
                <a:ea typeface="微软雅黑" panose="020B0503020204020204" pitchFamily="34" charset="-122"/>
              </a:endParaRPr>
            </a:p>
          </p:txBody>
        </p:sp>
      </p:grpSp>
      <p:grpSp>
        <p:nvGrpSpPr>
          <p:cNvPr id="10" name="组合 20"/>
          <p:cNvGrpSpPr/>
          <p:nvPr/>
        </p:nvGrpSpPr>
        <p:grpSpPr bwMode="auto">
          <a:xfrm>
            <a:off x="1849528" y="3107364"/>
            <a:ext cx="1433512" cy="1125861"/>
            <a:chOff x="7242844" y="2761727"/>
            <a:chExt cx="1677511" cy="1374579"/>
          </a:xfrm>
        </p:grpSpPr>
        <p:grpSp>
          <p:nvGrpSpPr>
            <p:cNvPr id="11" name="组合 21"/>
            <p:cNvGrpSpPr/>
            <p:nvPr/>
          </p:nvGrpSpPr>
          <p:grpSpPr bwMode="auto">
            <a:xfrm>
              <a:off x="7242844" y="2761727"/>
              <a:ext cx="1677511" cy="1374579"/>
              <a:chOff x="7737176" y="3044094"/>
              <a:chExt cx="1677511" cy="1374579"/>
            </a:xfrm>
          </p:grpSpPr>
          <p:grpSp>
            <p:nvGrpSpPr>
              <p:cNvPr id="23" name="组合 33"/>
              <p:cNvGrpSpPr/>
              <p:nvPr/>
            </p:nvGrpSpPr>
            <p:grpSpPr bwMode="auto">
              <a:xfrm>
                <a:off x="7737176" y="3044094"/>
                <a:ext cx="1677511" cy="1374579"/>
                <a:chOff x="7647017" y="2699415"/>
                <a:chExt cx="2617944" cy="2145185"/>
              </a:xfrm>
            </p:grpSpPr>
            <p:sp>
              <p:nvSpPr>
                <p:cNvPr id="25" name="Oval 8"/>
                <p:cNvSpPr>
                  <a:spLocks noChangeArrowheads="1"/>
                </p:cNvSpPr>
                <p:nvPr/>
              </p:nvSpPr>
              <p:spPr bwMode="auto">
                <a:xfrm flipV="1">
                  <a:off x="7647017" y="4398170"/>
                  <a:ext cx="2617944" cy="446430"/>
                </a:xfrm>
                <a:prstGeom prst="ellipse">
                  <a:avLst/>
                </a:prstGeom>
                <a:gradFill rotWithShape="1">
                  <a:gsLst>
                    <a:gs pos="0">
                      <a:srgbClr val="000000">
                        <a:alpha val="70000"/>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26" name="Oval 19"/>
                <p:cNvSpPr>
                  <a:spLocks noChangeArrowheads="1"/>
                </p:cNvSpPr>
                <p:nvPr/>
              </p:nvSpPr>
              <p:spPr bwMode="auto">
                <a:xfrm>
                  <a:off x="8012312" y="2699415"/>
                  <a:ext cx="1930843" cy="1930666"/>
                </a:xfrm>
                <a:prstGeom prst="ellipse">
                  <a:avLst/>
                </a:prstGeom>
                <a:solidFill>
                  <a:srgbClr val="FF6E00"/>
                </a:solidFill>
                <a:ln w="9525">
                  <a:noFill/>
                  <a:roun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27" name="未知"/>
                <p:cNvSpPr/>
                <p:nvPr/>
              </p:nvSpPr>
              <p:spPr bwMode="auto">
                <a:xfrm>
                  <a:off x="8232648" y="2742899"/>
                  <a:ext cx="1490170" cy="727623"/>
                </a:xfrm>
                <a:custGeom>
                  <a:avLst/>
                  <a:gdLst>
                    <a:gd name="T0" fmla="*/ 729 w 1321"/>
                    <a:gd name="T1" fmla="*/ 203 h 712"/>
                    <a:gd name="T2" fmla="*/ 738 w 1321"/>
                    <a:gd name="T3" fmla="*/ 224 h 712"/>
                    <a:gd name="T4" fmla="*/ 740 w 1321"/>
                    <a:gd name="T5" fmla="*/ 244 h 712"/>
                    <a:gd name="T6" fmla="*/ 737 w 1321"/>
                    <a:gd name="T7" fmla="*/ 262 h 712"/>
                    <a:gd name="T8" fmla="*/ 727 w 1321"/>
                    <a:gd name="T9" fmla="*/ 279 h 712"/>
                    <a:gd name="T10" fmla="*/ 713 w 1321"/>
                    <a:gd name="T11" fmla="*/ 294 h 712"/>
                    <a:gd name="T12" fmla="*/ 694 w 1321"/>
                    <a:gd name="T13" fmla="*/ 306 h 712"/>
                    <a:gd name="T14" fmla="*/ 670 w 1321"/>
                    <a:gd name="T15" fmla="*/ 318 h 712"/>
                    <a:gd name="T16" fmla="*/ 643 w 1321"/>
                    <a:gd name="T17" fmla="*/ 329 h 712"/>
                    <a:gd name="T18" fmla="*/ 612 w 1321"/>
                    <a:gd name="T19" fmla="*/ 338 h 712"/>
                    <a:gd name="T20" fmla="*/ 578 w 1321"/>
                    <a:gd name="T21" fmla="*/ 346 h 712"/>
                    <a:gd name="T22" fmla="*/ 542 w 1321"/>
                    <a:gd name="T23" fmla="*/ 352 h 712"/>
                    <a:gd name="T24" fmla="*/ 502 w 1321"/>
                    <a:gd name="T25" fmla="*/ 357 h 712"/>
                    <a:gd name="T26" fmla="*/ 462 w 1321"/>
                    <a:gd name="T27" fmla="*/ 360 h 712"/>
                    <a:gd name="T28" fmla="*/ 445 w 1321"/>
                    <a:gd name="T29" fmla="*/ 361 h 712"/>
                    <a:gd name="T30" fmla="*/ 267 w 1321"/>
                    <a:gd name="T31" fmla="*/ 361 h 712"/>
                    <a:gd name="T32" fmla="*/ 264 w 1321"/>
                    <a:gd name="T33" fmla="*/ 361 h 712"/>
                    <a:gd name="T34" fmla="*/ 229 w 1321"/>
                    <a:gd name="T35" fmla="*/ 359 h 712"/>
                    <a:gd name="T36" fmla="*/ 195 w 1321"/>
                    <a:gd name="T37" fmla="*/ 357 h 712"/>
                    <a:gd name="T38" fmla="*/ 162 w 1321"/>
                    <a:gd name="T39" fmla="*/ 353 h 712"/>
                    <a:gd name="T40" fmla="*/ 132 w 1321"/>
                    <a:gd name="T41" fmla="*/ 349 h 712"/>
                    <a:gd name="T42" fmla="*/ 104 w 1321"/>
                    <a:gd name="T43" fmla="*/ 343 h 712"/>
                    <a:gd name="T44" fmla="*/ 79 w 1321"/>
                    <a:gd name="T45" fmla="*/ 336 h 712"/>
                    <a:gd name="T46" fmla="*/ 57 w 1321"/>
                    <a:gd name="T47" fmla="*/ 329 h 712"/>
                    <a:gd name="T48" fmla="*/ 38 w 1321"/>
                    <a:gd name="T49" fmla="*/ 319 h 712"/>
                    <a:gd name="T50" fmla="*/ 22 w 1321"/>
                    <a:gd name="T51" fmla="*/ 308 h 712"/>
                    <a:gd name="T52" fmla="*/ 10 w 1321"/>
                    <a:gd name="T53" fmla="*/ 296 h 712"/>
                    <a:gd name="T54" fmla="*/ 3 w 1321"/>
                    <a:gd name="T55" fmla="*/ 281 h 712"/>
                    <a:gd name="T56" fmla="*/ 0 w 1321"/>
                    <a:gd name="T57" fmla="*/ 266 h 712"/>
                    <a:gd name="T58" fmla="*/ 0 w 1321"/>
                    <a:gd name="T59" fmla="*/ 264 h 712"/>
                    <a:gd name="T60" fmla="*/ 2 w 1321"/>
                    <a:gd name="T61" fmla="*/ 247 h 712"/>
                    <a:gd name="T62" fmla="*/ 9 w 1321"/>
                    <a:gd name="T63" fmla="*/ 226 h 712"/>
                    <a:gd name="T64" fmla="*/ 29 w 1321"/>
                    <a:gd name="T65" fmla="*/ 188 h 712"/>
                    <a:gd name="T66" fmla="*/ 53 w 1321"/>
                    <a:gd name="T67" fmla="*/ 152 h 712"/>
                    <a:gd name="T68" fmla="*/ 82 w 1321"/>
                    <a:gd name="T69" fmla="*/ 119 h 712"/>
                    <a:gd name="T70" fmla="*/ 114 w 1321"/>
                    <a:gd name="T71" fmla="*/ 89 h 712"/>
                    <a:gd name="T72" fmla="*/ 151 w 1321"/>
                    <a:gd name="T73" fmla="*/ 63 h 712"/>
                    <a:gd name="T74" fmla="*/ 191 w 1321"/>
                    <a:gd name="T75" fmla="*/ 42 h 712"/>
                    <a:gd name="T76" fmla="*/ 232 w 1321"/>
                    <a:gd name="T77" fmla="*/ 24 h 712"/>
                    <a:gd name="T78" fmla="*/ 278 w 1321"/>
                    <a:gd name="T79" fmla="*/ 11 h 712"/>
                    <a:gd name="T80" fmla="*/ 325 w 1321"/>
                    <a:gd name="T81" fmla="*/ 3 h 712"/>
                    <a:gd name="T82" fmla="*/ 374 w 1321"/>
                    <a:gd name="T83" fmla="*/ 0 h 712"/>
                    <a:gd name="T84" fmla="*/ 374 w 1321"/>
                    <a:gd name="T85" fmla="*/ 0 h 712"/>
                    <a:gd name="T86" fmla="*/ 425 w 1321"/>
                    <a:gd name="T87" fmla="*/ 3 h 712"/>
                    <a:gd name="T88" fmla="*/ 474 w 1321"/>
                    <a:gd name="T89" fmla="*/ 12 h 712"/>
                    <a:gd name="T90" fmla="*/ 522 w 1321"/>
                    <a:gd name="T91" fmla="*/ 27 h 712"/>
                    <a:gd name="T92" fmla="*/ 566 w 1321"/>
                    <a:gd name="T93" fmla="*/ 46 h 712"/>
                    <a:gd name="T94" fmla="*/ 606 w 1321"/>
                    <a:gd name="T95" fmla="*/ 69 h 712"/>
                    <a:gd name="T96" fmla="*/ 644 w 1321"/>
                    <a:gd name="T97" fmla="*/ 98 h 712"/>
                    <a:gd name="T98" fmla="*/ 677 w 1321"/>
                    <a:gd name="T99" fmla="*/ 130 h 712"/>
                    <a:gd name="T100" fmla="*/ 705 w 1321"/>
                    <a:gd name="T101" fmla="*/ 165 h 712"/>
                    <a:gd name="T102" fmla="*/ 729 w 1321"/>
                    <a:gd name="T103" fmla="*/ 203 h 712"/>
                    <a:gd name="T104" fmla="*/ 729 w 1321"/>
                    <a:gd name="T105" fmla="*/ 20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0000">
                        <a:alpha val="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Impact" panose="020B0806030902050204" pitchFamily="34" charset="0"/>
                    <a:ea typeface="微软雅黑" panose="020B0503020204020204" pitchFamily="34" charset="-122"/>
                  </a:endParaRPr>
                </a:p>
              </p:txBody>
            </p:sp>
          </p:grpSp>
          <p:sp>
            <p:nvSpPr>
              <p:cNvPr id="24" name="TextBox 34"/>
              <p:cNvSpPr txBox="1">
                <a:spLocks noChangeArrowheads="1"/>
              </p:cNvSpPr>
              <p:nvPr/>
            </p:nvSpPr>
            <p:spPr bwMode="auto">
              <a:xfrm>
                <a:off x="8359908" y="3160739"/>
                <a:ext cx="488097" cy="1008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3600" b="0" i="0" u="none" strike="noStrike" kern="0" cap="none" spc="0" normalizeH="0" baseline="0" noProof="0" dirty="0">
                    <a:ln>
                      <a:noFill/>
                    </a:ln>
                    <a:solidFill>
                      <a:sysClr val="window" lastClr="FFFFFF"/>
                    </a:solidFill>
                    <a:effectLst/>
                    <a:uLnTx/>
                    <a:uFillTx/>
                    <a:latin typeface="Impact" panose="020B0806030902050204" pitchFamily="34" charset="0"/>
                    <a:ea typeface="微软雅黑" panose="020B0503020204020204" pitchFamily="34" charset="-122"/>
                  </a:rPr>
                  <a:t>2</a:t>
                </a:r>
                <a:endParaRPr kumimoji="0" lang="zh-CN" altLang="en-US" sz="3600" b="0" i="0" u="none" strike="noStrike" kern="0" cap="none" spc="0" normalizeH="0" baseline="0" noProof="0" dirty="0">
                  <a:ln>
                    <a:noFill/>
                  </a:ln>
                  <a:solidFill>
                    <a:sysClr val="window" lastClr="FFFFFF"/>
                  </a:solidFill>
                  <a:effectLst/>
                  <a:uLnTx/>
                  <a:uFillTx/>
                  <a:latin typeface="Impact" panose="020B0806030902050204" pitchFamily="34" charset="0"/>
                  <a:ea typeface="微软雅黑" panose="020B0503020204020204" pitchFamily="34" charset="-122"/>
                </a:endParaRPr>
              </a:p>
            </p:txBody>
          </p:sp>
        </p:grpSp>
        <p:grpSp>
          <p:nvGrpSpPr>
            <p:cNvPr id="12" name="Group 12"/>
            <p:cNvGrpSpPr/>
            <p:nvPr/>
          </p:nvGrpSpPr>
          <p:grpSpPr bwMode="auto">
            <a:xfrm rot="-1693754" flipH="1" flipV="1">
              <a:off x="7549762" y="3711857"/>
              <a:ext cx="1227443" cy="293770"/>
              <a:chOff x="2532" y="1051"/>
              <a:chExt cx="893" cy="246"/>
            </a:xfrm>
          </p:grpSpPr>
          <p:grpSp>
            <p:nvGrpSpPr>
              <p:cNvPr id="13" name="Group 13"/>
              <p:cNvGrpSpPr/>
              <p:nvPr/>
            </p:nvGrpSpPr>
            <p:grpSpPr bwMode="auto">
              <a:xfrm>
                <a:off x="2532" y="1051"/>
                <a:ext cx="743" cy="185"/>
                <a:chOff x="1565" y="2568"/>
                <a:chExt cx="1118" cy="279"/>
              </a:xfrm>
            </p:grpSpPr>
            <p:sp>
              <p:nvSpPr>
                <p:cNvPr id="19" name="AutoShape 14"/>
                <p:cNvSpPr>
                  <a:spLocks noChangeArrowheads="1"/>
                </p:cNvSpPr>
                <p:nvPr/>
              </p:nvSpPr>
              <p:spPr bwMode="ltGray">
                <a:xfrm rot="5263130">
                  <a:off x="1859" y="2292"/>
                  <a:ext cx="239" cy="824"/>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Impact" panose="020B0806030902050204" pitchFamily="34" charset="0"/>
                    <a:ea typeface="微软雅黑" panose="020B0503020204020204" pitchFamily="34" charset="-122"/>
                  </a:endParaRPr>
                </a:p>
              </p:txBody>
            </p:sp>
            <p:sp>
              <p:nvSpPr>
                <p:cNvPr id="20" name="AutoShape 15"/>
                <p:cNvSpPr>
                  <a:spLocks noChangeArrowheads="1"/>
                </p:cNvSpPr>
                <p:nvPr/>
              </p:nvSpPr>
              <p:spPr bwMode="ltGray">
                <a:xfrm rot="6078281">
                  <a:off x="1993" y="2295"/>
                  <a:ext cx="239" cy="820"/>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Impact" panose="020B0806030902050204" pitchFamily="34" charset="0"/>
                    <a:ea typeface="微软雅黑" panose="020B0503020204020204" pitchFamily="34" charset="-122"/>
                  </a:endParaRPr>
                </a:p>
              </p:txBody>
            </p:sp>
            <p:sp>
              <p:nvSpPr>
                <p:cNvPr id="21" name="AutoShape 16"/>
                <p:cNvSpPr>
                  <a:spLocks noChangeArrowheads="1"/>
                </p:cNvSpPr>
                <p:nvPr/>
              </p:nvSpPr>
              <p:spPr bwMode="ltGray">
                <a:xfrm rot="6373927">
                  <a:off x="2070" y="2313"/>
                  <a:ext cx="242" cy="826"/>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Impact" panose="020B0806030902050204" pitchFamily="34" charset="0"/>
                    <a:ea typeface="微软雅黑" panose="020B0503020204020204" pitchFamily="34" charset="-122"/>
                  </a:endParaRPr>
                </a:p>
              </p:txBody>
            </p:sp>
            <p:sp>
              <p:nvSpPr>
                <p:cNvPr id="22" name="AutoShape 17"/>
                <p:cNvSpPr>
                  <a:spLocks noChangeArrowheads="1"/>
                </p:cNvSpPr>
                <p:nvPr/>
              </p:nvSpPr>
              <p:spPr bwMode="ltGray">
                <a:xfrm rot="6906312">
                  <a:off x="2163" y="2352"/>
                  <a:ext cx="239" cy="816"/>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Impact" panose="020B0806030902050204" pitchFamily="34" charset="0"/>
                    <a:ea typeface="微软雅黑" panose="020B0503020204020204" pitchFamily="34" charset="-122"/>
                  </a:endParaRPr>
                </a:p>
              </p:txBody>
            </p:sp>
          </p:grpSp>
          <p:grpSp>
            <p:nvGrpSpPr>
              <p:cNvPr id="14" name="Group 18"/>
              <p:cNvGrpSpPr/>
              <p:nvPr/>
            </p:nvGrpSpPr>
            <p:grpSpPr bwMode="auto">
              <a:xfrm rot="1353540">
                <a:off x="2682" y="1111"/>
                <a:ext cx="743" cy="186"/>
                <a:chOff x="1565" y="2568"/>
                <a:chExt cx="1118" cy="279"/>
              </a:xfrm>
            </p:grpSpPr>
            <p:sp>
              <p:nvSpPr>
                <p:cNvPr id="15" name="AutoShape 19"/>
                <p:cNvSpPr>
                  <a:spLocks noChangeArrowheads="1"/>
                </p:cNvSpPr>
                <p:nvPr/>
              </p:nvSpPr>
              <p:spPr bwMode="ltGray">
                <a:xfrm rot="5263130">
                  <a:off x="1865" y="2297"/>
                  <a:ext cx="236" cy="820"/>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Impact" panose="020B0806030902050204" pitchFamily="34" charset="0"/>
                    <a:ea typeface="微软雅黑" panose="020B0503020204020204" pitchFamily="34" charset="-122"/>
                  </a:endParaRPr>
                </a:p>
              </p:txBody>
            </p:sp>
            <p:sp>
              <p:nvSpPr>
                <p:cNvPr id="16" name="AutoShape 20"/>
                <p:cNvSpPr>
                  <a:spLocks noChangeArrowheads="1"/>
                </p:cNvSpPr>
                <p:nvPr/>
              </p:nvSpPr>
              <p:spPr bwMode="ltGray">
                <a:xfrm rot="6078281">
                  <a:off x="2006" y="2290"/>
                  <a:ext cx="233" cy="824"/>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Impact" panose="020B0806030902050204" pitchFamily="34" charset="0"/>
                    <a:ea typeface="微软雅黑" panose="020B0503020204020204" pitchFamily="34" charset="-122"/>
                  </a:endParaRPr>
                </a:p>
              </p:txBody>
            </p:sp>
            <p:sp>
              <p:nvSpPr>
                <p:cNvPr id="17" name="AutoShape 21"/>
                <p:cNvSpPr>
                  <a:spLocks noChangeArrowheads="1"/>
                </p:cNvSpPr>
                <p:nvPr/>
              </p:nvSpPr>
              <p:spPr bwMode="ltGray">
                <a:xfrm rot="6373927">
                  <a:off x="2082" y="2311"/>
                  <a:ext cx="233" cy="820"/>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Impact" panose="020B0806030902050204" pitchFamily="34" charset="0"/>
                    <a:ea typeface="微软雅黑" panose="020B0503020204020204" pitchFamily="34" charset="-122"/>
                  </a:endParaRPr>
                </a:p>
              </p:txBody>
            </p:sp>
            <p:sp>
              <p:nvSpPr>
                <p:cNvPr id="18" name="AutoShape 22"/>
                <p:cNvSpPr>
                  <a:spLocks noChangeArrowheads="1"/>
                </p:cNvSpPr>
                <p:nvPr/>
              </p:nvSpPr>
              <p:spPr bwMode="ltGray">
                <a:xfrm rot="6906312">
                  <a:off x="2172" y="2348"/>
                  <a:ext cx="233" cy="818"/>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Impact" panose="020B0806030902050204" pitchFamily="34" charset="0"/>
                    <a:ea typeface="微软雅黑" panose="020B0503020204020204" pitchFamily="34" charset="-122"/>
                  </a:endParaRPr>
                </a:p>
              </p:txBody>
            </p:sp>
          </p:grpSp>
        </p:grpSp>
      </p:grpSp>
      <p:grpSp>
        <p:nvGrpSpPr>
          <p:cNvPr id="28" name="组合 57"/>
          <p:cNvGrpSpPr/>
          <p:nvPr/>
        </p:nvGrpSpPr>
        <p:grpSpPr bwMode="auto">
          <a:xfrm>
            <a:off x="3881910" y="3133557"/>
            <a:ext cx="1433512" cy="1125861"/>
            <a:chOff x="7242844" y="2761727"/>
            <a:chExt cx="1677511" cy="1374579"/>
          </a:xfrm>
        </p:grpSpPr>
        <p:grpSp>
          <p:nvGrpSpPr>
            <p:cNvPr id="29" name="组合 58"/>
            <p:cNvGrpSpPr/>
            <p:nvPr/>
          </p:nvGrpSpPr>
          <p:grpSpPr bwMode="auto">
            <a:xfrm>
              <a:off x="7242844" y="2761727"/>
              <a:ext cx="1677511" cy="1374579"/>
              <a:chOff x="7737176" y="3044094"/>
              <a:chExt cx="1677511" cy="1374579"/>
            </a:xfrm>
          </p:grpSpPr>
          <p:grpSp>
            <p:nvGrpSpPr>
              <p:cNvPr id="41" name="组合 70"/>
              <p:cNvGrpSpPr/>
              <p:nvPr/>
            </p:nvGrpSpPr>
            <p:grpSpPr bwMode="auto">
              <a:xfrm>
                <a:off x="7737176" y="3044094"/>
                <a:ext cx="1677511" cy="1374579"/>
                <a:chOff x="7647017" y="2699415"/>
                <a:chExt cx="2617944" cy="2145185"/>
              </a:xfrm>
            </p:grpSpPr>
            <p:sp>
              <p:nvSpPr>
                <p:cNvPr id="43" name="Oval 8"/>
                <p:cNvSpPr>
                  <a:spLocks noChangeArrowheads="1"/>
                </p:cNvSpPr>
                <p:nvPr/>
              </p:nvSpPr>
              <p:spPr bwMode="auto">
                <a:xfrm flipV="1">
                  <a:off x="7647017" y="4398170"/>
                  <a:ext cx="2617944" cy="446430"/>
                </a:xfrm>
                <a:prstGeom prst="ellipse">
                  <a:avLst/>
                </a:prstGeom>
                <a:gradFill rotWithShape="1">
                  <a:gsLst>
                    <a:gs pos="0">
                      <a:srgbClr val="000000">
                        <a:alpha val="70000"/>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44" name="Oval 19"/>
                <p:cNvSpPr>
                  <a:spLocks noChangeArrowheads="1"/>
                </p:cNvSpPr>
                <p:nvPr/>
              </p:nvSpPr>
              <p:spPr bwMode="auto">
                <a:xfrm>
                  <a:off x="8012312" y="2699415"/>
                  <a:ext cx="1930843" cy="1930666"/>
                </a:xfrm>
                <a:prstGeom prst="ellipse">
                  <a:avLst/>
                </a:prstGeom>
                <a:solidFill>
                  <a:srgbClr val="C80000"/>
                </a:solidFill>
                <a:ln w="9525">
                  <a:noFill/>
                  <a:roun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45" name="未知"/>
                <p:cNvSpPr/>
                <p:nvPr/>
              </p:nvSpPr>
              <p:spPr bwMode="auto">
                <a:xfrm>
                  <a:off x="8232648" y="2742899"/>
                  <a:ext cx="1490170" cy="727623"/>
                </a:xfrm>
                <a:custGeom>
                  <a:avLst/>
                  <a:gdLst>
                    <a:gd name="T0" fmla="*/ 729 w 1321"/>
                    <a:gd name="T1" fmla="*/ 203 h 712"/>
                    <a:gd name="T2" fmla="*/ 738 w 1321"/>
                    <a:gd name="T3" fmla="*/ 224 h 712"/>
                    <a:gd name="T4" fmla="*/ 740 w 1321"/>
                    <a:gd name="T5" fmla="*/ 244 h 712"/>
                    <a:gd name="T6" fmla="*/ 737 w 1321"/>
                    <a:gd name="T7" fmla="*/ 262 h 712"/>
                    <a:gd name="T8" fmla="*/ 727 w 1321"/>
                    <a:gd name="T9" fmla="*/ 279 h 712"/>
                    <a:gd name="T10" fmla="*/ 713 w 1321"/>
                    <a:gd name="T11" fmla="*/ 294 h 712"/>
                    <a:gd name="T12" fmla="*/ 694 w 1321"/>
                    <a:gd name="T13" fmla="*/ 306 h 712"/>
                    <a:gd name="T14" fmla="*/ 670 w 1321"/>
                    <a:gd name="T15" fmla="*/ 318 h 712"/>
                    <a:gd name="T16" fmla="*/ 643 w 1321"/>
                    <a:gd name="T17" fmla="*/ 329 h 712"/>
                    <a:gd name="T18" fmla="*/ 612 w 1321"/>
                    <a:gd name="T19" fmla="*/ 338 h 712"/>
                    <a:gd name="T20" fmla="*/ 578 w 1321"/>
                    <a:gd name="T21" fmla="*/ 346 h 712"/>
                    <a:gd name="T22" fmla="*/ 542 w 1321"/>
                    <a:gd name="T23" fmla="*/ 352 h 712"/>
                    <a:gd name="T24" fmla="*/ 502 w 1321"/>
                    <a:gd name="T25" fmla="*/ 357 h 712"/>
                    <a:gd name="T26" fmla="*/ 462 w 1321"/>
                    <a:gd name="T27" fmla="*/ 360 h 712"/>
                    <a:gd name="T28" fmla="*/ 445 w 1321"/>
                    <a:gd name="T29" fmla="*/ 361 h 712"/>
                    <a:gd name="T30" fmla="*/ 267 w 1321"/>
                    <a:gd name="T31" fmla="*/ 361 h 712"/>
                    <a:gd name="T32" fmla="*/ 264 w 1321"/>
                    <a:gd name="T33" fmla="*/ 361 h 712"/>
                    <a:gd name="T34" fmla="*/ 229 w 1321"/>
                    <a:gd name="T35" fmla="*/ 359 h 712"/>
                    <a:gd name="T36" fmla="*/ 195 w 1321"/>
                    <a:gd name="T37" fmla="*/ 357 h 712"/>
                    <a:gd name="T38" fmla="*/ 162 w 1321"/>
                    <a:gd name="T39" fmla="*/ 353 h 712"/>
                    <a:gd name="T40" fmla="*/ 132 w 1321"/>
                    <a:gd name="T41" fmla="*/ 349 h 712"/>
                    <a:gd name="T42" fmla="*/ 104 w 1321"/>
                    <a:gd name="T43" fmla="*/ 343 h 712"/>
                    <a:gd name="T44" fmla="*/ 79 w 1321"/>
                    <a:gd name="T45" fmla="*/ 336 h 712"/>
                    <a:gd name="T46" fmla="*/ 57 w 1321"/>
                    <a:gd name="T47" fmla="*/ 329 h 712"/>
                    <a:gd name="T48" fmla="*/ 38 w 1321"/>
                    <a:gd name="T49" fmla="*/ 319 h 712"/>
                    <a:gd name="T50" fmla="*/ 22 w 1321"/>
                    <a:gd name="T51" fmla="*/ 308 h 712"/>
                    <a:gd name="T52" fmla="*/ 10 w 1321"/>
                    <a:gd name="T53" fmla="*/ 296 h 712"/>
                    <a:gd name="T54" fmla="*/ 3 w 1321"/>
                    <a:gd name="T55" fmla="*/ 281 h 712"/>
                    <a:gd name="T56" fmla="*/ 0 w 1321"/>
                    <a:gd name="T57" fmla="*/ 266 h 712"/>
                    <a:gd name="T58" fmla="*/ 0 w 1321"/>
                    <a:gd name="T59" fmla="*/ 264 h 712"/>
                    <a:gd name="T60" fmla="*/ 2 w 1321"/>
                    <a:gd name="T61" fmla="*/ 247 h 712"/>
                    <a:gd name="T62" fmla="*/ 9 w 1321"/>
                    <a:gd name="T63" fmla="*/ 226 h 712"/>
                    <a:gd name="T64" fmla="*/ 29 w 1321"/>
                    <a:gd name="T65" fmla="*/ 188 h 712"/>
                    <a:gd name="T66" fmla="*/ 53 w 1321"/>
                    <a:gd name="T67" fmla="*/ 152 h 712"/>
                    <a:gd name="T68" fmla="*/ 82 w 1321"/>
                    <a:gd name="T69" fmla="*/ 119 h 712"/>
                    <a:gd name="T70" fmla="*/ 114 w 1321"/>
                    <a:gd name="T71" fmla="*/ 89 h 712"/>
                    <a:gd name="T72" fmla="*/ 151 w 1321"/>
                    <a:gd name="T73" fmla="*/ 63 h 712"/>
                    <a:gd name="T74" fmla="*/ 191 w 1321"/>
                    <a:gd name="T75" fmla="*/ 42 h 712"/>
                    <a:gd name="T76" fmla="*/ 232 w 1321"/>
                    <a:gd name="T77" fmla="*/ 24 h 712"/>
                    <a:gd name="T78" fmla="*/ 278 w 1321"/>
                    <a:gd name="T79" fmla="*/ 11 h 712"/>
                    <a:gd name="T80" fmla="*/ 325 w 1321"/>
                    <a:gd name="T81" fmla="*/ 3 h 712"/>
                    <a:gd name="T82" fmla="*/ 374 w 1321"/>
                    <a:gd name="T83" fmla="*/ 0 h 712"/>
                    <a:gd name="T84" fmla="*/ 374 w 1321"/>
                    <a:gd name="T85" fmla="*/ 0 h 712"/>
                    <a:gd name="T86" fmla="*/ 425 w 1321"/>
                    <a:gd name="T87" fmla="*/ 3 h 712"/>
                    <a:gd name="T88" fmla="*/ 474 w 1321"/>
                    <a:gd name="T89" fmla="*/ 12 h 712"/>
                    <a:gd name="T90" fmla="*/ 522 w 1321"/>
                    <a:gd name="T91" fmla="*/ 27 h 712"/>
                    <a:gd name="T92" fmla="*/ 566 w 1321"/>
                    <a:gd name="T93" fmla="*/ 46 h 712"/>
                    <a:gd name="T94" fmla="*/ 606 w 1321"/>
                    <a:gd name="T95" fmla="*/ 69 h 712"/>
                    <a:gd name="T96" fmla="*/ 644 w 1321"/>
                    <a:gd name="T97" fmla="*/ 98 h 712"/>
                    <a:gd name="T98" fmla="*/ 677 w 1321"/>
                    <a:gd name="T99" fmla="*/ 130 h 712"/>
                    <a:gd name="T100" fmla="*/ 705 w 1321"/>
                    <a:gd name="T101" fmla="*/ 165 h 712"/>
                    <a:gd name="T102" fmla="*/ 729 w 1321"/>
                    <a:gd name="T103" fmla="*/ 203 h 712"/>
                    <a:gd name="T104" fmla="*/ 729 w 1321"/>
                    <a:gd name="T105" fmla="*/ 20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0000">
                        <a:alpha val="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Impact" panose="020B0806030902050204" pitchFamily="34" charset="0"/>
                    <a:ea typeface="微软雅黑" panose="020B0503020204020204" pitchFamily="34" charset="-122"/>
                  </a:endParaRPr>
                </a:p>
              </p:txBody>
            </p:sp>
          </p:grpSp>
          <p:sp>
            <p:nvSpPr>
              <p:cNvPr id="42" name="TextBox 71"/>
              <p:cNvSpPr txBox="1">
                <a:spLocks noChangeArrowheads="1"/>
              </p:cNvSpPr>
              <p:nvPr/>
            </p:nvSpPr>
            <p:spPr bwMode="auto">
              <a:xfrm>
                <a:off x="8359908" y="3160739"/>
                <a:ext cx="422441" cy="1008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3600" b="0" i="0" u="none" strike="noStrike" kern="0" cap="none" spc="0" normalizeH="0" baseline="0" noProof="0" dirty="0">
                    <a:ln>
                      <a:noFill/>
                    </a:ln>
                    <a:solidFill>
                      <a:sysClr val="window" lastClr="FFFFFF"/>
                    </a:solidFill>
                    <a:effectLst/>
                    <a:uLnTx/>
                    <a:uFillTx/>
                    <a:latin typeface="Impact" panose="020B0806030902050204" pitchFamily="34" charset="0"/>
                    <a:ea typeface="微软雅黑" panose="020B0503020204020204" pitchFamily="34" charset="-122"/>
                  </a:rPr>
                  <a:t>1</a:t>
                </a:r>
                <a:endParaRPr kumimoji="0" lang="zh-CN" altLang="en-US" sz="3600" b="0" i="0" u="none" strike="noStrike" kern="0" cap="none" spc="0" normalizeH="0" baseline="0" noProof="0" dirty="0">
                  <a:ln>
                    <a:noFill/>
                  </a:ln>
                  <a:solidFill>
                    <a:sysClr val="window" lastClr="FFFFFF"/>
                  </a:solidFill>
                  <a:effectLst/>
                  <a:uLnTx/>
                  <a:uFillTx/>
                  <a:latin typeface="Impact" panose="020B0806030902050204" pitchFamily="34" charset="0"/>
                  <a:ea typeface="微软雅黑" panose="020B0503020204020204" pitchFamily="34" charset="-122"/>
                </a:endParaRPr>
              </a:p>
            </p:txBody>
          </p:sp>
        </p:grpSp>
        <p:grpSp>
          <p:nvGrpSpPr>
            <p:cNvPr id="30" name="Group 12"/>
            <p:cNvGrpSpPr/>
            <p:nvPr/>
          </p:nvGrpSpPr>
          <p:grpSpPr bwMode="auto">
            <a:xfrm rot="-1693754" flipH="1" flipV="1">
              <a:off x="7549762" y="3711857"/>
              <a:ext cx="1227443" cy="293770"/>
              <a:chOff x="2532" y="1051"/>
              <a:chExt cx="893" cy="246"/>
            </a:xfrm>
          </p:grpSpPr>
          <p:grpSp>
            <p:nvGrpSpPr>
              <p:cNvPr id="31" name="Group 13"/>
              <p:cNvGrpSpPr/>
              <p:nvPr/>
            </p:nvGrpSpPr>
            <p:grpSpPr bwMode="auto">
              <a:xfrm>
                <a:off x="2532" y="1051"/>
                <a:ext cx="743" cy="185"/>
                <a:chOff x="1565" y="2568"/>
                <a:chExt cx="1118" cy="279"/>
              </a:xfrm>
            </p:grpSpPr>
            <p:sp>
              <p:nvSpPr>
                <p:cNvPr id="37" name="AutoShape 14"/>
                <p:cNvSpPr>
                  <a:spLocks noChangeArrowheads="1"/>
                </p:cNvSpPr>
                <p:nvPr/>
              </p:nvSpPr>
              <p:spPr bwMode="ltGray">
                <a:xfrm rot="5263130">
                  <a:off x="1859" y="2292"/>
                  <a:ext cx="239" cy="824"/>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Impact" panose="020B0806030902050204" pitchFamily="34" charset="0"/>
                    <a:ea typeface="微软雅黑" panose="020B0503020204020204" pitchFamily="34" charset="-122"/>
                  </a:endParaRPr>
                </a:p>
              </p:txBody>
            </p:sp>
            <p:sp>
              <p:nvSpPr>
                <p:cNvPr id="38" name="AutoShape 15"/>
                <p:cNvSpPr>
                  <a:spLocks noChangeArrowheads="1"/>
                </p:cNvSpPr>
                <p:nvPr/>
              </p:nvSpPr>
              <p:spPr bwMode="ltGray">
                <a:xfrm rot="6078281">
                  <a:off x="1993" y="2295"/>
                  <a:ext cx="239" cy="820"/>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Impact" panose="020B0806030902050204" pitchFamily="34" charset="0"/>
                    <a:ea typeface="微软雅黑" panose="020B0503020204020204" pitchFamily="34" charset="-122"/>
                  </a:endParaRPr>
                </a:p>
              </p:txBody>
            </p:sp>
            <p:sp>
              <p:nvSpPr>
                <p:cNvPr id="39" name="AutoShape 16"/>
                <p:cNvSpPr>
                  <a:spLocks noChangeArrowheads="1"/>
                </p:cNvSpPr>
                <p:nvPr/>
              </p:nvSpPr>
              <p:spPr bwMode="ltGray">
                <a:xfrm rot="6373927">
                  <a:off x="2070" y="2313"/>
                  <a:ext cx="242" cy="826"/>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Impact" panose="020B0806030902050204" pitchFamily="34" charset="0"/>
                    <a:ea typeface="微软雅黑" panose="020B0503020204020204" pitchFamily="34" charset="-122"/>
                  </a:endParaRPr>
                </a:p>
              </p:txBody>
            </p:sp>
            <p:sp>
              <p:nvSpPr>
                <p:cNvPr id="40" name="AutoShape 17"/>
                <p:cNvSpPr>
                  <a:spLocks noChangeArrowheads="1"/>
                </p:cNvSpPr>
                <p:nvPr/>
              </p:nvSpPr>
              <p:spPr bwMode="ltGray">
                <a:xfrm rot="6906312">
                  <a:off x="2163" y="2352"/>
                  <a:ext cx="239" cy="816"/>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Impact" panose="020B0806030902050204" pitchFamily="34" charset="0"/>
                    <a:ea typeface="微软雅黑" panose="020B0503020204020204" pitchFamily="34" charset="-122"/>
                  </a:endParaRPr>
                </a:p>
              </p:txBody>
            </p:sp>
          </p:grpSp>
          <p:grpSp>
            <p:nvGrpSpPr>
              <p:cNvPr id="32" name="Group 18"/>
              <p:cNvGrpSpPr/>
              <p:nvPr/>
            </p:nvGrpSpPr>
            <p:grpSpPr bwMode="auto">
              <a:xfrm rot="1353540">
                <a:off x="2682" y="1111"/>
                <a:ext cx="743" cy="186"/>
                <a:chOff x="1565" y="2568"/>
                <a:chExt cx="1118" cy="279"/>
              </a:xfrm>
            </p:grpSpPr>
            <p:sp>
              <p:nvSpPr>
                <p:cNvPr id="33" name="AutoShape 19"/>
                <p:cNvSpPr>
                  <a:spLocks noChangeArrowheads="1"/>
                </p:cNvSpPr>
                <p:nvPr/>
              </p:nvSpPr>
              <p:spPr bwMode="ltGray">
                <a:xfrm rot="5263130">
                  <a:off x="1865" y="2297"/>
                  <a:ext cx="236" cy="820"/>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Impact" panose="020B0806030902050204" pitchFamily="34" charset="0"/>
                    <a:ea typeface="微软雅黑" panose="020B0503020204020204" pitchFamily="34" charset="-122"/>
                  </a:endParaRPr>
                </a:p>
              </p:txBody>
            </p:sp>
            <p:sp>
              <p:nvSpPr>
                <p:cNvPr id="34" name="AutoShape 20"/>
                <p:cNvSpPr>
                  <a:spLocks noChangeArrowheads="1"/>
                </p:cNvSpPr>
                <p:nvPr/>
              </p:nvSpPr>
              <p:spPr bwMode="ltGray">
                <a:xfrm rot="6078281">
                  <a:off x="2006" y="2290"/>
                  <a:ext cx="233" cy="824"/>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Impact" panose="020B0806030902050204" pitchFamily="34" charset="0"/>
                    <a:ea typeface="微软雅黑" panose="020B0503020204020204" pitchFamily="34" charset="-122"/>
                  </a:endParaRPr>
                </a:p>
              </p:txBody>
            </p:sp>
            <p:sp>
              <p:nvSpPr>
                <p:cNvPr id="35" name="AutoShape 21"/>
                <p:cNvSpPr>
                  <a:spLocks noChangeArrowheads="1"/>
                </p:cNvSpPr>
                <p:nvPr/>
              </p:nvSpPr>
              <p:spPr bwMode="ltGray">
                <a:xfrm rot="6373927">
                  <a:off x="2082" y="2311"/>
                  <a:ext cx="233" cy="820"/>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Impact" panose="020B0806030902050204" pitchFamily="34" charset="0"/>
                    <a:ea typeface="微软雅黑" panose="020B0503020204020204" pitchFamily="34" charset="-122"/>
                  </a:endParaRPr>
                </a:p>
              </p:txBody>
            </p:sp>
            <p:sp>
              <p:nvSpPr>
                <p:cNvPr id="36" name="AutoShape 22"/>
                <p:cNvSpPr>
                  <a:spLocks noChangeArrowheads="1"/>
                </p:cNvSpPr>
                <p:nvPr/>
              </p:nvSpPr>
              <p:spPr bwMode="ltGray">
                <a:xfrm rot="6906312">
                  <a:off x="2172" y="2348"/>
                  <a:ext cx="233" cy="818"/>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Impact" panose="020B0806030902050204" pitchFamily="34" charset="0"/>
                    <a:ea typeface="微软雅黑" panose="020B0503020204020204" pitchFamily="34" charset="-122"/>
                  </a:endParaRPr>
                </a:p>
              </p:txBody>
            </p:sp>
          </p:grpSp>
        </p:grpSp>
      </p:grpSp>
      <p:grpSp>
        <p:nvGrpSpPr>
          <p:cNvPr id="46" name="组合 93"/>
          <p:cNvGrpSpPr/>
          <p:nvPr/>
        </p:nvGrpSpPr>
        <p:grpSpPr bwMode="auto">
          <a:xfrm>
            <a:off x="6000751" y="3133557"/>
            <a:ext cx="1433513" cy="1125861"/>
            <a:chOff x="7242844" y="2761727"/>
            <a:chExt cx="1677511" cy="1374579"/>
          </a:xfrm>
        </p:grpSpPr>
        <p:grpSp>
          <p:nvGrpSpPr>
            <p:cNvPr id="47" name="组合 94"/>
            <p:cNvGrpSpPr/>
            <p:nvPr/>
          </p:nvGrpSpPr>
          <p:grpSpPr bwMode="auto">
            <a:xfrm>
              <a:off x="7242844" y="2761727"/>
              <a:ext cx="1677511" cy="1374579"/>
              <a:chOff x="7737176" y="3044094"/>
              <a:chExt cx="1677511" cy="1374579"/>
            </a:xfrm>
          </p:grpSpPr>
          <p:grpSp>
            <p:nvGrpSpPr>
              <p:cNvPr id="59" name="组合 106"/>
              <p:cNvGrpSpPr/>
              <p:nvPr/>
            </p:nvGrpSpPr>
            <p:grpSpPr bwMode="auto">
              <a:xfrm>
                <a:off x="7737176" y="3044094"/>
                <a:ext cx="1677511" cy="1374579"/>
                <a:chOff x="7647017" y="2699415"/>
                <a:chExt cx="2617944" cy="2145185"/>
              </a:xfrm>
            </p:grpSpPr>
            <p:sp>
              <p:nvSpPr>
                <p:cNvPr id="61" name="Oval 8"/>
                <p:cNvSpPr>
                  <a:spLocks noChangeArrowheads="1"/>
                </p:cNvSpPr>
                <p:nvPr/>
              </p:nvSpPr>
              <p:spPr bwMode="auto">
                <a:xfrm flipV="1">
                  <a:off x="7647017" y="4398170"/>
                  <a:ext cx="2617944" cy="446430"/>
                </a:xfrm>
                <a:prstGeom prst="ellipse">
                  <a:avLst/>
                </a:prstGeom>
                <a:gradFill rotWithShape="1">
                  <a:gsLst>
                    <a:gs pos="0">
                      <a:srgbClr val="000000">
                        <a:alpha val="70000"/>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62" name="Oval 19"/>
                <p:cNvSpPr>
                  <a:spLocks noChangeArrowheads="1"/>
                </p:cNvSpPr>
                <p:nvPr/>
              </p:nvSpPr>
              <p:spPr bwMode="auto">
                <a:xfrm>
                  <a:off x="8012311" y="2699415"/>
                  <a:ext cx="1930842" cy="1930666"/>
                </a:xfrm>
                <a:prstGeom prst="ellipse">
                  <a:avLst/>
                </a:prstGeom>
                <a:solidFill>
                  <a:srgbClr val="FF9900"/>
                </a:solidFill>
                <a:ln w="9525">
                  <a:noFill/>
                  <a:roun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63" name="未知"/>
                <p:cNvSpPr/>
                <p:nvPr/>
              </p:nvSpPr>
              <p:spPr bwMode="auto">
                <a:xfrm>
                  <a:off x="8232648" y="2742899"/>
                  <a:ext cx="1490169" cy="727623"/>
                </a:xfrm>
                <a:custGeom>
                  <a:avLst/>
                  <a:gdLst>
                    <a:gd name="T0" fmla="*/ 729 w 1321"/>
                    <a:gd name="T1" fmla="*/ 203 h 712"/>
                    <a:gd name="T2" fmla="*/ 738 w 1321"/>
                    <a:gd name="T3" fmla="*/ 224 h 712"/>
                    <a:gd name="T4" fmla="*/ 740 w 1321"/>
                    <a:gd name="T5" fmla="*/ 244 h 712"/>
                    <a:gd name="T6" fmla="*/ 737 w 1321"/>
                    <a:gd name="T7" fmla="*/ 262 h 712"/>
                    <a:gd name="T8" fmla="*/ 727 w 1321"/>
                    <a:gd name="T9" fmla="*/ 279 h 712"/>
                    <a:gd name="T10" fmla="*/ 713 w 1321"/>
                    <a:gd name="T11" fmla="*/ 294 h 712"/>
                    <a:gd name="T12" fmla="*/ 694 w 1321"/>
                    <a:gd name="T13" fmla="*/ 306 h 712"/>
                    <a:gd name="T14" fmla="*/ 670 w 1321"/>
                    <a:gd name="T15" fmla="*/ 318 h 712"/>
                    <a:gd name="T16" fmla="*/ 643 w 1321"/>
                    <a:gd name="T17" fmla="*/ 329 h 712"/>
                    <a:gd name="T18" fmla="*/ 612 w 1321"/>
                    <a:gd name="T19" fmla="*/ 338 h 712"/>
                    <a:gd name="T20" fmla="*/ 578 w 1321"/>
                    <a:gd name="T21" fmla="*/ 346 h 712"/>
                    <a:gd name="T22" fmla="*/ 542 w 1321"/>
                    <a:gd name="T23" fmla="*/ 352 h 712"/>
                    <a:gd name="T24" fmla="*/ 502 w 1321"/>
                    <a:gd name="T25" fmla="*/ 357 h 712"/>
                    <a:gd name="T26" fmla="*/ 462 w 1321"/>
                    <a:gd name="T27" fmla="*/ 360 h 712"/>
                    <a:gd name="T28" fmla="*/ 445 w 1321"/>
                    <a:gd name="T29" fmla="*/ 361 h 712"/>
                    <a:gd name="T30" fmla="*/ 267 w 1321"/>
                    <a:gd name="T31" fmla="*/ 361 h 712"/>
                    <a:gd name="T32" fmla="*/ 264 w 1321"/>
                    <a:gd name="T33" fmla="*/ 361 h 712"/>
                    <a:gd name="T34" fmla="*/ 229 w 1321"/>
                    <a:gd name="T35" fmla="*/ 359 h 712"/>
                    <a:gd name="T36" fmla="*/ 195 w 1321"/>
                    <a:gd name="T37" fmla="*/ 357 h 712"/>
                    <a:gd name="T38" fmla="*/ 162 w 1321"/>
                    <a:gd name="T39" fmla="*/ 353 h 712"/>
                    <a:gd name="T40" fmla="*/ 132 w 1321"/>
                    <a:gd name="T41" fmla="*/ 349 h 712"/>
                    <a:gd name="T42" fmla="*/ 104 w 1321"/>
                    <a:gd name="T43" fmla="*/ 343 h 712"/>
                    <a:gd name="T44" fmla="*/ 79 w 1321"/>
                    <a:gd name="T45" fmla="*/ 336 h 712"/>
                    <a:gd name="T46" fmla="*/ 57 w 1321"/>
                    <a:gd name="T47" fmla="*/ 329 h 712"/>
                    <a:gd name="T48" fmla="*/ 38 w 1321"/>
                    <a:gd name="T49" fmla="*/ 319 h 712"/>
                    <a:gd name="T50" fmla="*/ 22 w 1321"/>
                    <a:gd name="T51" fmla="*/ 308 h 712"/>
                    <a:gd name="T52" fmla="*/ 10 w 1321"/>
                    <a:gd name="T53" fmla="*/ 296 h 712"/>
                    <a:gd name="T54" fmla="*/ 3 w 1321"/>
                    <a:gd name="T55" fmla="*/ 281 h 712"/>
                    <a:gd name="T56" fmla="*/ 0 w 1321"/>
                    <a:gd name="T57" fmla="*/ 266 h 712"/>
                    <a:gd name="T58" fmla="*/ 0 w 1321"/>
                    <a:gd name="T59" fmla="*/ 264 h 712"/>
                    <a:gd name="T60" fmla="*/ 2 w 1321"/>
                    <a:gd name="T61" fmla="*/ 247 h 712"/>
                    <a:gd name="T62" fmla="*/ 9 w 1321"/>
                    <a:gd name="T63" fmla="*/ 226 h 712"/>
                    <a:gd name="T64" fmla="*/ 29 w 1321"/>
                    <a:gd name="T65" fmla="*/ 188 h 712"/>
                    <a:gd name="T66" fmla="*/ 53 w 1321"/>
                    <a:gd name="T67" fmla="*/ 152 h 712"/>
                    <a:gd name="T68" fmla="*/ 82 w 1321"/>
                    <a:gd name="T69" fmla="*/ 119 h 712"/>
                    <a:gd name="T70" fmla="*/ 114 w 1321"/>
                    <a:gd name="T71" fmla="*/ 89 h 712"/>
                    <a:gd name="T72" fmla="*/ 151 w 1321"/>
                    <a:gd name="T73" fmla="*/ 63 h 712"/>
                    <a:gd name="T74" fmla="*/ 191 w 1321"/>
                    <a:gd name="T75" fmla="*/ 42 h 712"/>
                    <a:gd name="T76" fmla="*/ 232 w 1321"/>
                    <a:gd name="T77" fmla="*/ 24 h 712"/>
                    <a:gd name="T78" fmla="*/ 278 w 1321"/>
                    <a:gd name="T79" fmla="*/ 11 h 712"/>
                    <a:gd name="T80" fmla="*/ 325 w 1321"/>
                    <a:gd name="T81" fmla="*/ 3 h 712"/>
                    <a:gd name="T82" fmla="*/ 374 w 1321"/>
                    <a:gd name="T83" fmla="*/ 0 h 712"/>
                    <a:gd name="T84" fmla="*/ 374 w 1321"/>
                    <a:gd name="T85" fmla="*/ 0 h 712"/>
                    <a:gd name="T86" fmla="*/ 425 w 1321"/>
                    <a:gd name="T87" fmla="*/ 3 h 712"/>
                    <a:gd name="T88" fmla="*/ 474 w 1321"/>
                    <a:gd name="T89" fmla="*/ 12 h 712"/>
                    <a:gd name="T90" fmla="*/ 522 w 1321"/>
                    <a:gd name="T91" fmla="*/ 27 h 712"/>
                    <a:gd name="T92" fmla="*/ 566 w 1321"/>
                    <a:gd name="T93" fmla="*/ 46 h 712"/>
                    <a:gd name="T94" fmla="*/ 606 w 1321"/>
                    <a:gd name="T95" fmla="*/ 69 h 712"/>
                    <a:gd name="T96" fmla="*/ 644 w 1321"/>
                    <a:gd name="T97" fmla="*/ 98 h 712"/>
                    <a:gd name="T98" fmla="*/ 677 w 1321"/>
                    <a:gd name="T99" fmla="*/ 130 h 712"/>
                    <a:gd name="T100" fmla="*/ 705 w 1321"/>
                    <a:gd name="T101" fmla="*/ 165 h 712"/>
                    <a:gd name="T102" fmla="*/ 729 w 1321"/>
                    <a:gd name="T103" fmla="*/ 203 h 712"/>
                    <a:gd name="T104" fmla="*/ 729 w 1321"/>
                    <a:gd name="T105" fmla="*/ 20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0000">
                        <a:alpha val="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Impact" panose="020B0806030902050204" pitchFamily="34" charset="0"/>
                    <a:ea typeface="微软雅黑" panose="020B0503020204020204" pitchFamily="34" charset="-122"/>
                  </a:endParaRPr>
                </a:p>
              </p:txBody>
            </p:sp>
          </p:grpSp>
          <p:sp>
            <p:nvSpPr>
              <p:cNvPr id="60" name="TextBox 107"/>
              <p:cNvSpPr txBox="1">
                <a:spLocks noChangeArrowheads="1"/>
              </p:cNvSpPr>
              <p:nvPr/>
            </p:nvSpPr>
            <p:spPr bwMode="auto">
              <a:xfrm>
                <a:off x="8359908" y="3160739"/>
                <a:ext cx="503104" cy="1008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3600" b="0" i="0" u="none" strike="noStrike" kern="0" cap="none" spc="0" normalizeH="0" baseline="0" noProof="0" dirty="0">
                    <a:ln>
                      <a:noFill/>
                    </a:ln>
                    <a:solidFill>
                      <a:sysClr val="window" lastClr="FFFFFF"/>
                    </a:solidFill>
                    <a:effectLst/>
                    <a:uLnTx/>
                    <a:uFillTx/>
                    <a:latin typeface="Impact" panose="020B0806030902050204" pitchFamily="34" charset="0"/>
                    <a:ea typeface="微软雅黑" panose="020B0503020204020204" pitchFamily="34" charset="-122"/>
                  </a:rPr>
                  <a:t>3</a:t>
                </a:r>
                <a:endParaRPr kumimoji="0" lang="zh-CN" altLang="en-US" sz="3600" b="0" i="0" u="none" strike="noStrike" kern="0" cap="none" spc="0" normalizeH="0" baseline="0" noProof="0" dirty="0">
                  <a:ln>
                    <a:noFill/>
                  </a:ln>
                  <a:solidFill>
                    <a:sysClr val="window" lastClr="FFFFFF"/>
                  </a:solidFill>
                  <a:effectLst/>
                  <a:uLnTx/>
                  <a:uFillTx/>
                  <a:latin typeface="Impact" panose="020B0806030902050204" pitchFamily="34" charset="0"/>
                  <a:ea typeface="微软雅黑" panose="020B0503020204020204" pitchFamily="34" charset="-122"/>
                </a:endParaRPr>
              </a:p>
            </p:txBody>
          </p:sp>
        </p:grpSp>
        <p:grpSp>
          <p:nvGrpSpPr>
            <p:cNvPr id="48" name="Group 12"/>
            <p:cNvGrpSpPr/>
            <p:nvPr/>
          </p:nvGrpSpPr>
          <p:grpSpPr bwMode="auto">
            <a:xfrm rot="-1693754" flipH="1" flipV="1">
              <a:off x="7549762" y="3711857"/>
              <a:ext cx="1227443" cy="293770"/>
              <a:chOff x="2532" y="1051"/>
              <a:chExt cx="893" cy="246"/>
            </a:xfrm>
          </p:grpSpPr>
          <p:grpSp>
            <p:nvGrpSpPr>
              <p:cNvPr id="49" name="Group 13"/>
              <p:cNvGrpSpPr/>
              <p:nvPr/>
            </p:nvGrpSpPr>
            <p:grpSpPr bwMode="auto">
              <a:xfrm>
                <a:off x="2532" y="1051"/>
                <a:ext cx="743" cy="185"/>
                <a:chOff x="1565" y="2568"/>
                <a:chExt cx="1118" cy="279"/>
              </a:xfrm>
            </p:grpSpPr>
            <p:sp>
              <p:nvSpPr>
                <p:cNvPr id="55" name="AutoShape 14"/>
                <p:cNvSpPr>
                  <a:spLocks noChangeArrowheads="1"/>
                </p:cNvSpPr>
                <p:nvPr/>
              </p:nvSpPr>
              <p:spPr bwMode="ltGray">
                <a:xfrm rot="5263130">
                  <a:off x="1859" y="2292"/>
                  <a:ext cx="239" cy="824"/>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Impact" panose="020B0806030902050204" pitchFamily="34" charset="0"/>
                    <a:ea typeface="微软雅黑" panose="020B0503020204020204" pitchFamily="34" charset="-122"/>
                  </a:endParaRPr>
                </a:p>
              </p:txBody>
            </p:sp>
            <p:sp>
              <p:nvSpPr>
                <p:cNvPr id="56" name="AutoShape 15"/>
                <p:cNvSpPr>
                  <a:spLocks noChangeArrowheads="1"/>
                </p:cNvSpPr>
                <p:nvPr/>
              </p:nvSpPr>
              <p:spPr bwMode="ltGray">
                <a:xfrm rot="6078281">
                  <a:off x="1993" y="2295"/>
                  <a:ext cx="239" cy="820"/>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Impact" panose="020B0806030902050204" pitchFamily="34" charset="0"/>
                    <a:ea typeface="微软雅黑" panose="020B0503020204020204" pitchFamily="34" charset="-122"/>
                  </a:endParaRPr>
                </a:p>
              </p:txBody>
            </p:sp>
            <p:sp>
              <p:nvSpPr>
                <p:cNvPr id="57" name="AutoShape 16"/>
                <p:cNvSpPr>
                  <a:spLocks noChangeArrowheads="1"/>
                </p:cNvSpPr>
                <p:nvPr/>
              </p:nvSpPr>
              <p:spPr bwMode="ltGray">
                <a:xfrm rot="6373927">
                  <a:off x="2070" y="2313"/>
                  <a:ext cx="242" cy="826"/>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Impact" panose="020B0806030902050204" pitchFamily="34" charset="0"/>
                    <a:ea typeface="微软雅黑" panose="020B0503020204020204" pitchFamily="34" charset="-122"/>
                  </a:endParaRPr>
                </a:p>
              </p:txBody>
            </p:sp>
            <p:sp>
              <p:nvSpPr>
                <p:cNvPr id="58" name="AutoShape 17"/>
                <p:cNvSpPr>
                  <a:spLocks noChangeArrowheads="1"/>
                </p:cNvSpPr>
                <p:nvPr/>
              </p:nvSpPr>
              <p:spPr bwMode="ltGray">
                <a:xfrm rot="6906312">
                  <a:off x="2163" y="2352"/>
                  <a:ext cx="239" cy="816"/>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Impact" panose="020B0806030902050204" pitchFamily="34" charset="0"/>
                    <a:ea typeface="微软雅黑" panose="020B0503020204020204" pitchFamily="34" charset="-122"/>
                  </a:endParaRPr>
                </a:p>
              </p:txBody>
            </p:sp>
          </p:grpSp>
          <p:grpSp>
            <p:nvGrpSpPr>
              <p:cNvPr id="50" name="Group 18"/>
              <p:cNvGrpSpPr/>
              <p:nvPr/>
            </p:nvGrpSpPr>
            <p:grpSpPr bwMode="auto">
              <a:xfrm rot="1353540">
                <a:off x="2682" y="1111"/>
                <a:ext cx="743" cy="186"/>
                <a:chOff x="1565" y="2568"/>
                <a:chExt cx="1118" cy="279"/>
              </a:xfrm>
            </p:grpSpPr>
            <p:sp>
              <p:nvSpPr>
                <p:cNvPr id="51" name="AutoShape 19"/>
                <p:cNvSpPr>
                  <a:spLocks noChangeArrowheads="1"/>
                </p:cNvSpPr>
                <p:nvPr/>
              </p:nvSpPr>
              <p:spPr bwMode="ltGray">
                <a:xfrm rot="5263130">
                  <a:off x="1865" y="2297"/>
                  <a:ext cx="236" cy="820"/>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Impact" panose="020B0806030902050204" pitchFamily="34" charset="0"/>
                    <a:ea typeface="微软雅黑" panose="020B0503020204020204" pitchFamily="34" charset="-122"/>
                  </a:endParaRPr>
                </a:p>
              </p:txBody>
            </p:sp>
            <p:sp>
              <p:nvSpPr>
                <p:cNvPr id="52" name="AutoShape 20"/>
                <p:cNvSpPr>
                  <a:spLocks noChangeArrowheads="1"/>
                </p:cNvSpPr>
                <p:nvPr/>
              </p:nvSpPr>
              <p:spPr bwMode="ltGray">
                <a:xfrm rot="6078281">
                  <a:off x="2006" y="2290"/>
                  <a:ext cx="233" cy="824"/>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Impact" panose="020B0806030902050204" pitchFamily="34" charset="0"/>
                    <a:ea typeface="微软雅黑" panose="020B0503020204020204" pitchFamily="34" charset="-122"/>
                  </a:endParaRPr>
                </a:p>
              </p:txBody>
            </p:sp>
            <p:sp>
              <p:nvSpPr>
                <p:cNvPr id="53" name="AutoShape 21"/>
                <p:cNvSpPr>
                  <a:spLocks noChangeArrowheads="1"/>
                </p:cNvSpPr>
                <p:nvPr/>
              </p:nvSpPr>
              <p:spPr bwMode="ltGray">
                <a:xfrm rot="6373927">
                  <a:off x="2082" y="2311"/>
                  <a:ext cx="233" cy="820"/>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Impact" panose="020B0806030902050204" pitchFamily="34" charset="0"/>
                    <a:ea typeface="微软雅黑" panose="020B0503020204020204" pitchFamily="34" charset="-122"/>
                  </a:endParaRPr>
                </a:p>
              </p:txBody>
            </p:sp>
            <p:sp>
              <p:nvSpPr>
                <p:cNvPr id="54" name="AutoShape 22"/>
                <p:cNvSpPr>
                  <a:spLocks noChangeArrowheads="1"/>
                </p:cNvSpPr>
                <p:nvPr/>
              </p:nvSpPr>
              <p:spPr bwMode="ltGray">
                <a:xfrm rot="6906312">
                  <a:off x="2172" y="2348"/>
                  <a:ext cx="233" cy="818"/>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Impact" panose="020B0806030902050204" pitchFamily="34" charset="0"/>
                    <a:ea typeface="微软雅黑" panose="020B0503020204020204" pitchFamily="34" charset="-122"/>
                  </a:endParaRPr>
                </a:p>
              </p:txBody>
            </p:sp>
          </p:grpSp>
        </p:grpSp>
      </p:grpSp>
      <p:sp>
        <p:nvSpPr>
          <p:cNvPr id="64" name="矩形 63"/>
          <p:cNvSpPr/>
          <p:nvPr/>
        </p:nvSpPr>
        <p:spPr>
          <a:xfrm>
            <a:off x="251520" y="1221600"/>
            <a:ext cx="2062861" cy="270030"/>
          </a:xfrm>
          <a:prstGeom prst="rect">
            <a:avLst/>
          </a:prstGeom>
          <a:solidFill>
            <a:srgbClr val="C80000"/>
          </a:solidFill>
          <a:ln w="3175" cap="flat" cmpd="sng" algn="ctr">
            <a:solidFill>
              <a:srgbClr val="D7D7D7"/>
            </a:solidFill>
            <a:prstDash val="solid"/>
          </a:ln>
          <a:effectLst>
            <a:outerShdw blurRad="50800" dist="38100" dir="2700000" algn="tl" rotWithShape="0">
              <a:prstClr val="black">
                <a:alpha val="40000"/>
              </a:prstClr>
            </a:outerShdw>
          </a:effectLst>
        </p:spPr>
        <p:txBody>
          <a:bodyPr anchor="ctr"/>
          <a:lstStyle/>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1400" b="1" i="0" u="none" strike="noStrike" kern="0" cap="none" spc="0" normalizeH="0" baseline="0" noProof="0" dirty="0">
                <a:ln>
                  <a:noFill/>
                </a:ln>
                <a:solidFill>
                  <a:srgbClr val="F9F9F9"/>
                </a:solidFill>
                <a:effectLst/>
                <a:uLnTx/>
                <a:uFillTx/>
                <a:latin typeface="微软雅黑" panose="020B0503020204020204" pitchFamily="34" charset="-122"/>
                <a:ea typeface="微软雅黑" panose="020B0503020204020204" pitchFamily="34" charset="-122"/>
                <a:cs typeface="+mn-cs"/>
              </a:rPr>
              <a:t>单击此处添加文本</a:t>
            </a:r>
          </a:p>
        </p:txBody>
      </p:sp>
      <p:sp>
        <p:nvSpPr>
          <p:cNvPr id="65" name="矩形 64"/>
          <p:cNvSpPr/>
          <p:nvPr/>
        </p:nvSpPr>
        <p:spPr>
          <a:xfrm>
            <a:off x="6717821" y="1245166"/>
            <a:ext cx="2062861" cy="270030"/>
          </a:xfrm>
          <a:prstGeom prst="rect">
            <a:avLst/>
          </a:prstGeom>
          <a:solidFill>
            <a:srgbClr val="C80000"/>
          </a:solidFill>
          <a:ln w="3175" cap="flat" cmpd="sng" algn="ctr">
            <a:solidFill>
              <a:srgbClr val="D7D7D7"/>
            </a:solidFill>
            <a:prstDash val="solid"/>
          </a:ln>
          <a:effectLst>
            <a:outerShdw blurRad="50800" dist="38100" dir="2700000" algn="tl" rotWithShape="0">
              <a:prstClr val="black">
                <a:alpha val="40000"/>
              </a:prstClr>
            </a:outerShdw>
          </a:effectLst>
        </p:spPr>
        <p:txBody>
          <a:bodyPr anchor="ctr"/>
          <a:lstStyle/>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1400" b="1" i="0" u="none" strike="noStrike" kern="0" cap="none" spc="0" normalizeH="0" baseline="0" noProof="0" dirty="0">
                <a:ln>
                  <a:noFill/>
                </a:ln>
                <a:solidFill>
                  <a:srgbClr val="F9F9F9"/>
                </a:solidFill>
                <a:effectLst/>
                <a:uLnTx/>
                <a:uFillTx/>
                <a:latin typeface="微软雅黑" panose="020B0503020204020204" pitchFamily="34" charset="-122"/>
                <a:ea typeface="微软雅黑" panose="020B0503020204020204" pitchFamily="34" charset="-122"/>
                <a:cs typeface="+mn-cs"/>
              </a:rPr>
              <a:t>单击此处添加文本</a:t>
            </a:r>
          </a:p>
        </p:txBody>
      </p:sp>
      <p:sp>
        <p:nvSpPr>
          <p:cNvPr id="66" name="矩形 65"/>
          <p:cNvSpPr/>
          <p:nvPr/>
        </p:nvSpPr>
        <p:spPr>
          <a:xfrm>
            <a:off x="2483768" y="1245166"/>
            <a:ext cx="4104456" cy="354476"/>
          </a:xfrm>
          <a:prstGeom prst="rect">
            <a:avLst/>
          </a:prstGeom>
          <a:solidFill>
            <a:srgbClr val="C80000"/>
          </a:solidFill>
          <a:ln w="3175" cap="flat" cmpd="sng" algn="ctr">
            <a:solidFill>
              <a:srgbClr val="D7D7D7"/>
            </a:solidFill>
            <a:prstDash val="solid"/>
          </a:ln>
          <a:effectLst>
            <a:outerShdw blurRad="50800" dist="38100" dir="2700000" algn="tl" rotWithShape="0">
              <a:prstClr val="black">
                <a:alpha val="40000"/>
              </a:prstClr>
            </a:outerShdw>
          </a:effectLst>
        </p:spPr>
        <p:txBody>
          <a:bodyPr anchor="ctr"/>
          <a:lstStyle/>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1400" b="1" i="0" u="none" strike="noStrike" kern="0" cap="none" spc="0" normalizeH="0" baseline="0" noProof="0" dirty="0">
                <a:ln>
                  <a:noFill/>
                </a:ln>
                <a:solidFill>
                  <a:srgbClr val="F9F9F9"/>
                </a:solidFill>
                <a:effectLst/>
                <a:uLnTx/>
                <a:uFillTx/>
                <a:latin typeface="微软雅黑" panose="020B0503020204020204" pitchFamily="34" charset="-122"/>
                <a:ea typeface="微软雅黑" panose="020B0503020204020204" pitchFamily="34" charset="-122"/>
                <a:cs typeface="+mn-cs"/>
              </a:rPr>
              <a:t>单击此处添加文本</a:t>
            </a:r>
          </a:p>
        </p:txBody>
      </p:sp>
      <p:sp>
        <p:nvSpPr>
          <p:cNvPr id="67" name="矩形 66"/>
          <p:cNvSpPr/>
          <p:nvPr/>
        </p:nvSpPr>
        <p:spPr>
          <a:xfrm>
            <a:off x="250825" y="1491854"/>
            <a:ext cx="2063750" cy="1512094"/>
          </a:xfrm>
          <a:prstGeom prst="rect">
            <a:avLst/>
          </a:pr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dir="2700000" algn="tl" rotWithShape="0">
              <a:prstClr val="black">
                <a:alpha val="40000"/>
              </a:prstClr>
            </a:outerShdw>
          </a:effectLst>
        </p:spPr>
        <p:txBody>
          <a:bodyPr lIns="180000" tIns="180000" rIns="180000" anchor="t"/>
          <a:lstStyle/>
          <a:p>
            <a:pPr marL="0" marR="0" lvl="0" indent="0" defTabSz="914400" eaLnBrk="1" fontAlgn="auto" latinLnBrk="0" hangingPunct="1">
              <a:lnSpc>
                <a:spcPct val="150000"/>
              </a:lnSpc>
              <a:spcBef>
                <a:spcPts val="1200"/>
              </a:spcBef>
              <a:spcAft>
                <a:spcPts val="0"/>
              </a:spcAft>
              <a:buClrTx/>
              <a:buSzTx/>
              <a:buFontTx/>
              <a:buNone/>
              <a:defRPr/>
            </a:pPr>
            <a:r>
              <a:rPr kumimoji="0" lang="zh-CN" altLang="en-US" sz="1200" b="0" i="0" u="none" strike="noStrike" kern="0" cap="none" spc="0" normalizeH="0" baseline="0" noProof="0" dirty="0">
                <a:ln>
                  <a:noFill/>
                </a:ln>
                <a:solidFill>
                  <a:srgbClr val="7D7D7D"/>
                </a:solidFill>
                <a:effectLst/>
                <a:uLnTx/>
                <a:uFillTx/>
                <a:latin typeface="微软雅黑" panose="020B0503020204020204" pitchFamily="34" charset="-122"/>
                <a:ea typeface="微软雅黑" panose="020B0503020204020204" pitchFamily="34" charset="-122"/>
                <a:cs typeface="+mn-cs"/>
              </a:rPr>
              <a:t>单击此处添加段落文本单击此处添加段落文本单击此处添加段落文本单击此处添加段落文本</a:t>
            </a:r>
            <a:endParaRPr kumimoji="0" lang="en-US" altLang="zh-CN" sz="1200" b="0" i="0" u="none" strike="noStrike" kern="0" cap="none" spc="0" normalizeH="0" baseline="0" noProof="0" dirty="0">
              <a:ln>
                <a:noFill/>
              </a:ln>
              <a:solidFill>
                <a:srgbClr val="7D7D7D"/>
              </a:solidFill>
              <a:effectLst/>
              <a:uLnTx/>
              <a:uFillTx/>
              <a:latin typeface="微软雅黑" panose="020B0503020204020204" pitchFamily="34" charset="-122"/>
              <a:ea typeface="微软雅黑" panose="020B0503020204020204" pitchFamily="34" charset="-122"/>
              <a:cs typeface="+mn-cs"/>
            </a:endParaRPr>
          </a:p>
        </p:txBody>
      </p:sp>
      <p:sp>
        <p:nvSpPr>
          <p:cNvPr id="68" name="矩形 67"/>
          <p:cNvSpPr/>
          <p:nvPr/>
        </p:nvSpPr>
        <p:spPr>
          <a:xfrm>
            <a:off x="6718301" y="1515666"/>
            <a:ext cx="2062163" cy="1512094"/>
          </a:xfrm>
          <a:prstGeom prst="rect">
            <a:avLst/>
          </a:pr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dir="2700000" algn="tl" rotWithShape="0">
              <a:prstClr val="black">
                <a:alpha val="40000"/>
              </a:prstClr>
            </a:outerShdw>
          </a:effectLst>
        </p:spPr>
        <p:txBody>
          <a:bodyPr lIns="180000" tIns="180000" rIns="180000" anchor="t"/>
          <a:lstStyle/>
          <a:p>
            <a:pPr marL="0" marR="0" lvl="0" indent="0" defTabSz="914400" eaLnBrk="1" fontAlgn="auto" latinLnBrk="0" hangingPunct="1">
              <a:lnSpc>
                <a:spcPct val="150000"/>
              </a:lnSpc>
              <a:spcBef>
                <a:spcPts val="1200"/>
              </a:spcBef>
              <a:spcAft>
                <a:spcPts val="0"/>
              </a:spcAft>
              <a:buClrTx/>
              <a:buSzTx/>
              <a:buFontTx/>
              <a:buNone/>
              <a:defRPr/>
            </a:pPr>
            <a:r>
              <a:rPr kumimoji="0" lang="zh-CN" altLang="en-US" sz="1200" b="0" i="0" u="none" strike="noStrike" kern="0" cap="none" spc="0" normalizeH="0" baseline="0" noProof="0" dirty="0">
                <a:ln>
                  <a:noFill/>
                </a:ln>
                <a:solidFill>
                  <a:srgbClr val="7D7D7D"/>
                </a:solidFill>
                <a:effectLst/>
                <a:uLnTx/>
                <a:uFillTx/>
                <a:latin typeface="微软雅黑" panose="020B0503020204020204" pitchFamily="34" charset="-122"/>
                <a:ea typeface="微软雅黑" panose="020B0503020204020204" pitchFamily="34" charset="-122"/>
                <a:cs typeface="+mn-cs"/>
              </a:rPr>
              <a:t>单击此处添加段落文本单击此处添加段落文本单击此处添加段落文本单击此处添加段落文本</a:t>
            </a:r>
            <a:endParaRPr kumimoji="0" lang="en-US" altLang="zh-CN" sz="1200" b="0" i="0" u="none" strike="noStrike" kern="0" cap="none" spc="0" normalizeH="0" baseline="0" noProof="0" dirty="0">
              <a:ln>
                <a:noFill/>
              </a:ln>
              <a:solidFill>
                <a:srgbClr val="7D7D7D"/>
              </a:solidFill>
              <a:effectLst/>
              <a:uLnTx/>
              <a:uFillTx/>
              <a:latin typeface="微软雅黑" panose="020B0503020204020204" pitchFamily="34" charset="-122"/>
              <a:ea typeface="微软雅黑" panose="020B0503020204020204" pitchFamily="34" charset="-122"/>
              <a:cs typeface="+mn-cs"/>
            </a:endParaRPr>
          </a:p>
        </p:txBody>
      </p:sp>
      <p:sp>
        <p:nvSpPr>
          <p:cNvPr id="69" name="矩形 68"/>
          <p:cNvSpPr/>
          <p:nvPr/>
        </p:nvSpPr>
        <p:spPr>
          <a:xfrm>
            <a:off x="2484439" y="1600200"/>
            <a:ext cx="4103687" cy="756047"/>
          </a:xfrm>
          <a:prstGeom prst="rect">
            <a:avLst/>
          </a:pr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dir="2700000" algn="tl" rotWithShape="0">
              <a:prstClr val="black">
                <a:alpha val="40000"/>
              </a:prstClr>
            </a:outerShdw>
          </a:effectLst>
        </p:spPr>
        <p:txBody>
          <a:bodyPr lIns="180000" tIns="180000" rIns="180000" anchor="t"/>
          <a:lstStyle/>
          <a:p>
            <a:pPr marL="0" marR="0" lvl="0" indent="0" defTabSz="914400" eaLnBrk="1" fontAlgn="auto" latinLnBrk="0" hangingPunct="1">
              <a:lnSpc>
                <a:spcPct val="150000"/>
              </a:lnSpc>
              <a:spcBef>
                <a:spcPts val="1200"/>
              </a:spcBef>
              <a:spcAft>
                <a:spcPts val="0"/>
              </a:spcAft>
              <a:buClrTx/>
              <a:buSzTx/>
              <a:buFontTx/>
              <a:buNone/>
              <a:defRPr/>
            </a:pPr>
            <a:r>
              <a:rPr kumimoji="0" lang="zh-CN" altLang="en-US" sz="1200" b="0" i="0" u="none" strike="noStrike" kern="0" cap="none" spc="0" normalizeH="0" baseline="0" noProof="0" dirty="0">
                <a:ln>
                  <a:noFill/>
                </a:ln>
                <a:solidFill>
                  <a:srgbClr val="7D7D7D"/>
                </a:solidFill>
                <a:effectLst/>
                <a:uLnTx/>
                <a:uFillTx/>
                <a:latin typeface="微软雅黑" panose="020B0503020204020204" pitchFamily="34" charset="-122"/>
                <a:ea typeface="微软雅黑" panose="020B0503020204020204" pitchFamily="34" charset="-122"/>
                <a:cs typeface="+mn-cs"/>
              </a:rPr>
              <a:t>单击此处添加段落文本单击此处添加段落文本单击此处添加段落文本单击此处添加段落文本</a:t>
            </a:r>
            <a:endParaRPr kumimoji="0" lang="en-US" altLang="zh-CN" sz="1200" b="0" i="0" u="none" strike="noStrike" kern="0" cap="none" spc="0" normalizeH="0" baseline="0" noProof="0" dirty="0">
              <a:ln>
                <a:noFill/>
              </a:ln>
              <a:solidFill>
                <a:srgbClr val="7D7D7D"/>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750"/>
                                        <p:tgtEl>
                                          <p:spTgt spid="7"/>
                                        </p:tgtEl>
                                      </p:cBhvr>
                                    </p:animEffect>
                                  </p:childTnLst>
                                </p:cTn>
                              </p:par>
                            </p:childTnLst>
                          </p:cTn>
                        </p:par>
                        <p:par>
                          <p:cTn id="11" fill="hold">
                            <p:stCondLst>
                              <p:cond delay="500"/>
                            </p:stCondLst>
                            <p:childTnLst>
                              <p:par>
                                <p:cTn id="12" presetID="53" presetClass="entr" presetSubtype="16" fill="hold" nodeType="afterEffect">
                                  <p:stCondLst>
                                    <p:cond delay="0"/>
                                  </p:stCondLst>
                                  <p:childTnLst>
                                    <p:set>
                                      <p:cBhvr>
                                        <p:cTn id="13" dur="1" fill="hold">
                                          <p:stCondLst>
                                            <p:cond delay="0"/>
                                          </p:stCondLst>
                                        </p:cTn>
                                        <p:tgtEl>
                                          <p:spTgt spid="28"/>
                                        </p:tgtEl>
                                        <p:attrNameLst>
                                          <p:attrName>style.visibility</p:attrName>
                                        </p:attrNameLst>
                                      </p:cBhvr>
                                      <p:to>
                                        <p:strVal val="visible"/>
                                      </p:to>
                                    </p:set>
                                    <p:anim calcmode="lin" valueType="num">
                                      <p:cBhvr>
                                        <p:cTn id="14" dur="500" fill="hold"/>
                                        <p:tgtEl>
                                          <p:spTgt spid="28"/>
                                        </p:tgtEl>
                                        <p:attrNameLst>
                                          <p:attrName>ppt_w</p:attrName>
                                        </p:attrNameLst>
                                      </p:cBhvr>
                                      <p:tavLst>
                                        <p:tav tm="0">
                                          <p:val>
                                            <p:fltVal val="0"/>
                                          </p:val>
                                        </p:tav>
                                        <p:tav tm="100000">
                                          <p:val>
                                            <p:strVal val="#ppt_w"/>
                                          </p:val>
                                        </p:tav>
                                      </p:tavLst>
                                    </p:anim>
                                    <p:anim calcmode="lin" valueType="num">
                                      <p:cBhvr>
                                        <p:cTn id="15" dur="500" fill="hold"/>
                                        <p:tgtEl>
                                          <p:spTgt spid="28"/>
                                        </p:tgtEl>
                                        <p:attrNameLst>
                                          <p:attrName>ppt_h</p:attrName>
                                        </p:attrNameLst>
                                      </p:cBhvr>
                                      <p:tavLst>
                                        <p:tav tm="0">
                                          <p:val>
                                            <p:fltVal val="0"/>
                                          </p:val>
                                        </p:tav>
                                        <p:tav tm="100000">
                                          <p:val>
                                            <p:strVal val="#ppt_h"/>
                                          </p:val>
                                        </p:tav>
                                      </p:tavLst>
                                    </p:anim>
                                    <p:animEffect transition="in" filter="fade">
                                      <p:cBhvr>
                                        <p:cTn id="16" dur="500"/>
                                        <p:tgtEl>
                                          <p:spTgt spid="28"/>
                                        </p:tgtEl>
                                      </p:cBhvr>
                                    </p:animEffect>
                                  </p:childTnLst>
                                </p:cTn>
                              </p:par>
                            </p:childTnLst>
                          </p:cTn>
                        </p:par>
                        <p:par>
                          <p:cTn id="17" fill="hold">
                            <p:stCondLst>
                              <p:cond delay="1000"/>
                            </p:stCondLst>
                            <p:childTnLst>
                              <p:par>
                                <p:cTn id="18" presetID="16" presetClass="entr" presetSubtype="21" fill="hold" grpId="0" nodeType="afterEffect">
                                  <p:stCondLst>
                                    <p:cond delay="0"/>
                                  </p:stCondLst>
                                  <p:childTnLst>
                                    <p:set>
                                      <p:cBhvr>
                                        <p:cTn id="19" dur="1" fill="hold">
                                          <p:stCondLst>
                                            <p:cond delay="0"/>
                                          </p:stCondLst>
                                        </p:cTn>
                                        <p:tgtEl>
                                          <p:spTgt spid="66"/>
                                        </p:tgtEl>
                                        <p:attrNameLst>
                                          <p:attrName>style.visibility</p:attrName>
                                        </p:attrNameLst>
                                      </p:cBhvr>
                                      <p:to>
                                        <p:strVal val="visible"/>
                                      </p:to>
                                    </p:set>
                                    <p:animEffect transition="in" filter="barn(inVertical)">
                                      <p:cBhvr>
                                        <p:cTn id="20" dur="500"/>
                                        <p:tgtEl>
                                          <p:spTgt spid="66"/>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69"/>
                                        </p:tgtEl>
                                        <p:attrNameLst>
                                          <p:attrName>style.visibility</p:attrName>
                                        </p:attrNameLst>
                                      </p:cBhvr>
                                      <p:to>
                                        <p:strVal val="visible"/>
                                      </p:to>
                                    </p:set>
                                    <p:animEffect transition="in" filter="wipe(up)">
                                      <p:cBhvr>
                                        <p:cTn id="24" dur="500"/>
                                        <p:tgtEl>
                                          <p:spTgt spid="69"/>
                                        </p:tgtEl>
                                      </p:cBhvr>
                                    </p:animEffect>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par>
                          <p:cTn id="31" fill="hold">
                            <p:stCondLst>
                              <p:cond delay="2500"/>
                            </p:stCondLst>
                            <p:childTnLst>
                              <p:par>
                                <p:cTn id="32" presetID="16" presetClass="entr" presetSubtype="21" fill="hold" grpId="0" nodeType="afterEffect">
                                  <p:stCondLst>
                                    <p:cond delay="0"/>
                                  </p:stCondLst>
                                  <p:childTnLst>
                                    <p:set>
                                      <p:cBhvr>
                                        <p:cTn id="33" dur="1" fill="hold">
                                          <p:stCondLst>
                                            <p:cond delay="0"/>
                                          </p:stCondLst>
                                        </p:cTn>
                                        <p:tgtEl>
                                          <p:spTgt spid="64"/>
                                        </p:tgtEl>
                                        <p:attrNameLst>
                                          <p:attrName>style.visibility</p:attrName>
                                        </p:attrNameLst>
                                      </p:cBhvr>
                                      <p:to>
                                        <p:strVal val="visible"/>
                                      </p:to>
                                    </p:set>
                                    <p:animEffect transition="in" filter="barn(inVertical)">
                                      <p:cBhvr>
                                        <p:cTn id="34" dur="500"/>
                                        <p:tgtEl>
                                          <p:spTgt spid="64"/>
                                        </p:tgtEl>
                                      </p:cBhvr>
                                    </p:animEffect>
                                  </p:childTnLst>
                                </p:cTn>
                              </p:par>
                            </p:childTnLst>
                          </p:cTn>
                        </p:par>
                        <p:par>
                          <p:cTn id="35" fill="hold">
                            <p:stCondLst>
                              <p:cond delay="3000"/>
                            </p:stCondLst>
                            <p:childTnLst>
                              <p:par>
                                <p:cTn id="36" presetID="22" presetClass="entr" presetSubtype="1" fill="hold" grpId="0" nodeType="afterEffect">
                                  <p:stCondLst>
                                    <p:cond delay="0"/>
                                  </p:stCondLst>
                                  <p:childTnLst>
                                    <p:set>
                                      <p:cBhvr>
                                        <p:cTn id="37" dur="1" fill="hold">
                                          <p:stCondLst>
                                            <p:cond delay="0"/>
                                          </p:stCondLst>
                                        </p:cTn>
                                        <p:tgtEl>
                                          <p:spTgt spid="67"/>
                                        </p:tgtEl>
                                        <p:attrNameLst>
                                          <p:attrName>style.visibility</p:attrName>
                                        </p:attrNameLst>
                                      </p:cBhvr>
                                      <p:to>
                                        <p:strVal val="visible"/>
                                      </p:to>
                                    </p:set>
                                    <p:animEffect transition="in" filter="wipe(up)">
                                      <p:cBhvr>
                                        <p:cTn id="38" dur="500"/>
                                        <p:tgtEl>
                                          <p:spTgt spid="67"/>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46"/>
                                        </p:tgtEl>
                                        <p:attrNameLst>
                                          <p:attrName>style.visibility</p:attrName>
                                        </p:attrNameLst>
                                      </p:cBhvr>
                                      <p:to>
                                        <p:strVal val="visible"/>
                                      </p:to>
                                    </p:set>
                                    <p:anim calcmode="lin" valueType="num">
                                      <p:cBhvr>
                                        <p:cTn id="42" dur="500" fill="hold"/>
                                        <p:tgtEl>
                                          <p:spTgt spid="46"/>
                                        </p:tgtEl>
                                        <p:attrNameLst>
                                          <p:attrName>ppt_w</p:attrName>
                                        </p:attrNameLst>
                                      </p:cBhvr>
                                      <p:tavLst>
                                        <p:tav tm="0">
                                          <p:val>
                                            <p:fltVal val="0"/>
                                          </p:val>
                                        </p:tav>
                                        <p:tav tm="100000">
                                          <p:val>
                                            <p:strVal val="#ppt_w"/>
                                          </p:val>
                                        </p:tav>
                                      </p:tavLst>
                                    </p:anim>
                                    <p:anim calcmode="lin" valueType="num">
                                      <p:cBhvr>
                                        <p:cTn id="43" dur="500" fill="hold"/>
                                        <p:tgtEl>
                                          <p:spTgt spid="46"/>
                                        </p:tgtEl>
                                        <p:attrNameLst>
                                          <p:attrName>ppt_h</p:attrName>
                                        </p:attrNameLst>
                                      </p:cBhvr>
                                      <p:tavLst>
                                        <p:tav tm="0">
                                          <p:val>
                                            <p:fltVal val="0"/>
                                          </p:val>
                                        </p:tav>
                                        <p:tav tm="100000">
                                          <p:val>
                                            <p:strVal val="#ppt_h"/>
                                          </p:val>
                                        </p:tav>
                                      </p:tavLst>
                                    </p:anim>
                                    <p:animEffect transition="in" filter="fade">
                                      <p:cBhvr>
                                        <p:cTn id="44" dur="500"/>
                                        <p:tgtEl>
                                          <p:spTgt spid="46"/>
                                        </p:tgtEl>
                                      </p:cBhvr>
                                    </p:animEffect>
                                  </p:childTnLst>
                                </p:cTn>
                              </p:par>
                            </p:childTnLst>
                          </p:cTn>
                        </p:par>
                        <p:par>
                          <p:cTn id="45" fill="hold">
                            <p:stCondLst>
                              <p:cond delay="4000"/>
                            </p:stCondLst>
                            <p:childTnLst>
                              <p:par>
                                <p:cTn id="46" presetID="16" presetClass="entr" presetSubtype="21"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Effect transition="in" filter="barn(inVertical)">
                                      <p:cBhvr>
                                        <p:cTn id="48" dur="500"/>
                                        <p:tgtEl>
                                          <p:spTgt spid="65"/>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wipe(up)">
                                      <p:cBhvr>
                                        <p:cTn id="52"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animBg="1"/>
      <p:bldP spid="68" grpId="0" animBg="1"/>
      <p:bldP spid="6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点击此处添加标题</a:t>
            </a:r>
          </a:p>
        </p:txBody>
      </p:sp>
      <p:sp>
        <p:nvSpPr>
          <p:cNvPr id="3" name="中心"/>
          <p:cNvSpPr/>
          <p:nvPr/>
        </p:nvSpPr>
        <p:spPr>
          <a:xfrm>
            <a:off x="3778151" y="2283544"/>
            <a:ext cx="1728787" cy="1026319"/>
          </a:xfrm>
          <a:prstGeom prst="hexagon">
            <a:avLst>
              <a:gd name="adj" fmla="val 18038"/>
              <a:gd name="vf" fmla="val 115470"/>
            </a:avLst>
          </a:prstGeom>
          <a:gradFill>
            <a:gsLst>
              <a:gs pos="33000">
                <a:srgbClr val="FF6E00"/>
              </a:gs>
              <a:gs pos="100000">
                <a:srgbClr val="C80000"/>
              </a:gs>
            </a:gsLst>
            <a:lin ang="5400000" scaled="0"/>
          </a:gradFill>
          <a:ln w="3175" cap="flat" cmpd="sng" algn="ctr">
            <a:solidFill>
              <a:srgbClr val="D7D7D7"/>
            </a:solidFill>
            <a:prstDash val="solid"/>
          </a:ln>
          <a:effectLst>
            <a:outerShdw blurRad="50800" dist="38100" dir="2700000" algn="tl" rotWithShape="0">
              <a:prstClr val="black">
                <a:alpha val="40000"/>
              </a:prstClr>
            </a:outerShdw>
          </a:effectLst>
        </p:spPr>
        <p:txBody>
          <a:bodyPr lIns="93296" tIns="46648" rIns="93296" bIns="46648" anchor="ctr"/>
          <a:lstStyle/>
          <a:p>
            <a:pPr>
              <a:lnSpc>
                <a:spcPct val="120000"/>
              </a:lnSpc>
            </a:pPr>
            <a:r>
              <a:rPr lang="zh-CN" altLang="en-US" sz="1400" kern="0" dirty="0">
                <a:solidFill>
                  <a:srgbClr val="F9F9F9"/>
                </a:solidFill>
                <a:latin typeface="微软雅黑" panose="020B0503020204020204" pitchFamily="34" charset="-122"/>
                <a:ea typeface="微软雅黑" panose="020B0503020204020204" pitchFamily="34" charset="-122"/>
              </a:rPr>
              <a:t>添加标题</a:t>
            </a:r>
            <a:r>
              <a:rPr lang="en-US" altLang="zh-CN" sz="1400" kern="0" dirty="0">
                <a:solidFill>
                  <a:srgbClr val="F9F9F9"/>
                </a:solidFill>
                <a:latin typeface="微软雅黑" panose="020B0503020204020204" pitchFamily="34" charset="-122"/>
                <a:ea typeface="微软雅黑" panose="020B0503020204020204" pitchFamily="34" charset="-122"/>
              </a:rPr>
              <a:t>1
</a:t>
            </a:r>
            <a:r>
              <a:rPr lang="zh-CN" altLang="en-US" sz="1400" kern="0" dirty="0">
                <a:solidFill>
                  <a:srgbClr val="F9F9F9"/>
                </a:solidFill>
                <a:latin typeface="微软雅黑" panose="020B0503020204020204" pitchFamily="34" charset="-122"/>
                <a:ea typeface="微软雅黑" panose="020B0503020204020204" pitchFamily="34" charset="-122"/>
              </a:rPr>
              <a:t>此处添加文本
此处添加文本</a:t>
            </a:r>
          </a:p>
        </p:txBody>
      </p:sp>
      <p:sp>
        <p:nvSpPr>
          <p:cNvPr id="4" name="浅色1"/>
          <p:cNvSpPr/>
          <p:nvPr/>
        </p:nvSpPr>
        <p:spPr>
          <a:xfrm>
            <a:off x="3778151" y="1078631"/>
            <a:ext cx="1728787" cy="1025129"/>
          </a:xfrm>
          <a:prstGeom prst="hexagon">
            <a:avLst>
              <a:gd name="adj" fmla="val 18038"/>
              <a:gd name="vf" fmla="val 115470"/>
            </a:avLst>
          </a:pr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dir="2700000" algn="tl" rotWithShape="0">
              <a:prstClr val="black">
                <a:alpha val="40000"/>
              </a:prstClr>
            </a:outerShdw>
          </a:effectLst>
        </p:spPr>
        <p:txBody>
          <a:bodyPr anchor="ctr"/>
          <a:lstStyle/>
          <a:p>
            <a:pPr marL="0" marR="0" lvl="0" indent="0" algn="ctr" defTabSz="914400" eaLnBrk="1" fontAlgn="auto" latinLnBrk="0" hangingPunct="1">
              <a:lnSpc>
                <a:spcPct val="150000"/>
              </a:lnSpc>
              <a:spcBef>
                <a:spcPts val="0"/>
              </a:spcBef>
              <a:spcAft>
                <a:spcPts val="0"/>
              </a:spcAft>
              <a:buClrTx/>
              <a:buSzTx/>
              <a:buFontTx/>
              <a:buNone/>
              <a:defRPr/>
            </a:pPr>
            <a:r>
              <a:rPr kumimoji="0" lang="zh-CN" altLang="en-US" sz="1200" b="1" i="0" u="none" strike="noStrike" kern="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cs typeface="+mn-cs"/>
              </a:rPr>
              <a:t>添加标题</a:t>
            </a:r>
            <a:r>
              <a:rPr kumimoji="0" lang="en-US" altLang="zh-CN" sz="1200" b="1" i="0" u="none" strike="noStrike" kern="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cs typeface="+mn-cs"/>
              </a:rPr>
              <a:t>1</a:t>
            </a:r>
            <a:r>
              <a:rPr kumimoji="0" lang="en-US" altLang="zh-CN" sz="1200" b="0" i="0" u="none" strike="noStrike" kern="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cs typeface="+mn-cs"/>
              </a:rPr>
              <a:t>
</a:t>
            </a:r>
            <a:r>
              <a:rPr kumimoji="0" lang="zh-CN" altLang="en-US" sz="1200" b="0" i="0" u="none" strike="noStrike" kern="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cs typeface="+mn-cs"/>
              </a:rPr>
              <a:t>此处添加文本
此处添加文本</a:t>
            </a:r>
          </a:p>
        </p:txBody>
      </p:sp>
      <p:sp>
        <p:nvSpPr>
          <p:cNvPr id="5" name="浅色2"/>
          <p:cNvSpPr/>
          <p:nvPr/>
        </p:nvSpPr>
        <p:spPr>
          <a:xfrm>
            <a:off x="5435500" y="1682279"/>
            <a:ext cx="1727200" cy="1026319"/>
          </a:xfrm>
          <a:prstGeom prst="hexagon">
            <a:avLst>
              <a:gd name="adj" fmla="val 18038"/>
              <a:gd name="vf" fmla="val 115470"/>
            </a:avLst>
          </a:pr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dir="2700000" algn="tl" rotWithShape="0">
              <a:prstClr val="black">
                <a:alpha val="40000"/>
              </a:prstClr>
            </a:outerShdw>
          </a:effectLst>
        </p:spPr>
        <p:txBody>
          <a:bodyPr anchor="ctr"/>
          <a:lstStyle/>
          <a:p>
            <a:pPr marL="0" marR="0" lvl="0" indent="0" algn="ctr" defTabSz="914400" eaLnBrk="1" fontAlgn="auto" latinLnBrk="0" hangingPunct="1">
              <a:lnSpc>
                <a:spcPct val="150000"/>
              </a:lnSpc>
              <a:spcBef>
                <a:spcPts val="0"/>
              </a:spcBef>
              <a:spcAft>
                <a:spcPts val="0"/>
              </a:spcAft>
              <a:buClrTx/>
              <a:buSzTx/>
              <a:buFontTx/>
              <a:buNone/>
              <a:defRPr/>
            </a:pPr>
            <a:r>
              <a:rPr kumimoji="0" lang="zh-CN" altLang="en-US" sz="1200" b="1" i="0" u="none" strike="noStrike" kern="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cs typeface="+mn-cs"/>
              </a:rPr>
              <a:t>添加标题</a:t>
            </a:r>
            <a:r>
              <a:rPr kumimoji="0" lang="en-US" altLang="zh-CN" sz="1200" b="1" i="0" u="none" strike="noStrike" kern="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cs typeface="+mn-cs"/>
              </a:rPr>
              <a:t>2</a:t>
            </a:r>
            <a:r>
              <a:rPr kumimoji="0" lang="en-US" altLang="zh-CN" sz="1200" b="0" i="0" u="none" strike="noStrike" kern="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cs typeface="+mn-cs"/>
              </a:rPr>
              <a:t>
</a:t>
            </a:r>
            <a:r>
              <a:rPr kumimoji="0" lang="zh-CN" altLang="en-US" sz="1200" b="0" i="0" u="none" strike="noStrike" kern="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cs typeface="+mn-cs"/>
              </a:rPr>
              <a:t>此处添加文本
此处添加文本</a:t>
            </a:r>
          </a:p>
        </p:txBody>
      </p:sp>
      <p:sp>
        <p:nvSpPr>
          <p:cNvPr id="6" name="浅色3"/>
          <p:cNvSpPr/>
          <p:nvPr/>
        </p:nvSpPr>
        <p:spPr>
          <a:xfrm>
            <a:off x="5435500" y="2890762"/>
            <a:ext cx="1727200" cy="1025129"/>
          </a:xfrm>
          <a:prstGeom prst="hexagon">
            <a:avLst>
              <a:gd name="adj" fmla="val 18038"/>
              <a:gd name="vf" fmla="val 115470"/>
            </a:avLst>
          </a:pr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dir="2700000" algn="tl" rotWithShape="0">
              <a:prstClr val="black">
                <a:alpha val="40000"/>
              </a:prstClr>
            </a:outerShdw>
          </a:effectLst>
        </p:spPr>
        <p:txBody>
          <a:bodyPr anchor="ctr"/>
          <a:lstStyle/>
          <a:p>
            <a:pPr marL="0" marR="0" lvl="0" indent="0" algn="ctr" defTabSz="914400" eaLnBrk="1" fontAlgn="auto" latinLnBrk="0" hangingPunct="1">
              <a:lnSpc>
                <a:spcPct val="150000"/>
              </a:lnSpc>
              <a:spcBef>
                <a:spcPts val="0"/>
              </a:spcBef>
              <a:spcAft>
                <a:spcPts val="0"/>
              </a:spcAft>
              <a:buClrTx/>
              <a:buSzTx/>
              <a:buFontTx/>
              <a:buNone/>
              <a:defRPr/>
            </a:pPr>
            <a:r>
              <a:rPr kumimoji="0" lang="zh-CN" altLang="en-US" sz="1200" b="1" i="0" u="none" strike="noStrike" kern="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cs typeface="+mn-cs"/>
              </a:rPr>
              <a:t>添加标题</a:t>
            </a:r>
            <a:r>
              <a:rPr kumimoji="0" lang="en-US" altLang="zh-CN" sz="1200" b="1" i="0" u="none" strike="noStrike" kern="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cs typeface="+mn-cs"/>
              </a:rPr>
              <a:t>3</a:t>
            </a:r>
            <a:r>
              <a:rPr kumimoji="0" lang="en-US" altLang="zh-CN" sz="1200" b="0" i="0" u="none" strike="noStrike" kern="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cs typeface="+mn-cs"/>
              </a:rPr>
              <a:t>
</a:t>
            </a:r>
            <a:r>
              <a:rPr kumimoji="0" lang="zh-CN" altLang="en-US" sz="1200" b="0" i="0" u="none" strike="noStrike" kern="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cs typeface="+mn-cs"/>
              </a:rPr>
              <a:t>此处添加文本
此处添加文本</a:t>
            </a:r>
          </a:p>
        </p:txBody>
      </p:sp>
      <p:sp>
        <p:nvSpPr>
          <p:cNvPr id="7" name="浅色4"/>
          <p:cNvSpPr/>
          <p:nvPr/>
        </p:nvSpPr>
        <p:spPr>
          <a:xfrm>
            <a:off x="3778151" y="3489647"/>
            <a:ext cx="1728787" cy="1026319"/>
          </a:xfrm>
          <a:prstGeom prst="hexagon">
            <a:avLst>
              <a:gd name="adj" fmla="val 18038"/>
              <a:gd name="vf" fmla="val 115470"/>
            </a:avLst>
          </a:pr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dir="2700000" algn="tl" rotWithShape="0">
              <a:prstClr val="black">
                <a:alpha val="40000"/>
              </a:prstClr>
            </a:outerShdw>
          </a:effectLst>
        </p:spPr>
        <p:txBody>
          <a:bodyPr anchor="ctr"/>
          <a:lstStyle/>
          <a:p>
            <a:pPr marL="0" marR="0" lvl="0" indent="0" algn="ctr" defTabSz="914400" eaLnBrk="1" fontAlgn="auto" latinLnBrk="0" hangingPunct="1">
              <a:lnSpc>
                <a:spcPct val="150000"/>
              </a:lnSpc>
              <a:spcBef>
                <a:spcPts val="0"/>
              </a:spcBef>
              <a:spcAft>
                <a:spcPts val="0"/>
              </a:spcAft>
              <a:buClrTx/>
              <a:buSzTx/>
              <a:buFontTx/>
              <a:buNone/>
              <a:defRPr/>
            </a:pPr>
            <a:r>
              <a:rPr kumimoji="0" lang="zh-CN" altLang="en-US" sz="1200" b="1" i="0" u="none" strike="noStrike" kern="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cs typeface="+mn-cs"/>
              </a:rPr>
              <a:t>添加标题</a:t>
            </a:r>
            <a:r>
              <a:rPr kumimoji="0" lang="en-US" altLang="zh-CN" sz="1200" b="1" i="0" u="none" strike="noStrike" kern="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cs typeface="+mn-cs"/>
              </a:rPr>
              <a:t>4</a:t>
            </a:r>
            <a:r>
              <a:rPr kumimoji="0" lang="en-US" altLang="zh-CN" sz="1200" b="0" i="0" u="none" strike="noStrike" kern="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cs typeface="+mn-cs"/>
              </a:rPr>
              <a:t>
</a:t>
            </a:r>
            <a:r>
              <a:rPr kumimoji="0" lang="zh-CN" altLang="en-US" sz="1200" b="0" i="0" u="none" strike="noStrike" kern="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cs typeface="+mn-cs"/>
              </a:rPr>
              <a:t>此处添加文本
此处添加文本</a:t>
            </a:r>
          </a:p>
        </p:txBody>
      </p:sp>
      <p:sp>
        <p:nvSpPr>
          <p:cNvPr id="8" name="浅色5"/>
          <p:cNvSpPr/>
          <p:nvPr/>
        </p:nvSpPr>
        <p:spPr>
          <a:xfrm>
            <a:off x="2120800" y="2890762"/>
            <a:ext cx="1728787" cy="1025129"/>
          </a:xfrm>
          <a:prstGeom prst="hexagon">
            <a:avLst>
              <a:gd name="adj" fmla="val 18038"/>
              <a:gd name="vf" fmla="val 115470"/>
            </a:avLst>
          </a:pr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dir="2700000" algn="tl" rotWithShape="0">
              <a:prstClr val="black">
                <a:alpha val="40000"/>
              </a:prstClr>
            </a:outerShdw>
          </a:effectLst>
        </p:spPr>
        <p:txBody>
          <a:bodyPr anchor="ctr"/>
          <a:lstStyle/>
          <a:p>
            <a:pPr marL="0" marR="0" lvl="0" indent="0" algn="ctr" defTabSz="914400" eaLnBrk="1" fontAlgn="auto" latinLnBrk="0" hangingPunct="1">
              <a:lnSpc>
                <a:spcPct val="150000"/>
              </a:lnSpc>
              <a:spcBef>
                <a:spcPts val="0"/>
              </a:spcBef>
              <a:spcAft>
                <a:spcPts val="0"/>
              </a:spcAft>
              <a:buClrTx/>
              <a:buSzTx/>
              <a:buFontTx/>
              <a:buNone/>
              <a:defRPr/>
            </a:pPr>
            <a:r>
              <a:rPr kumimoji="0" lang="zh-CN" altLang="en-US" sz="1200" b="1" i="0" u="none" strike="noStrike" kern="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cs typeface="+mn-cs"/>
              </a:rPr>
              <a:t>添加标题</a:t>
            </a:r>
            <a:r>
              <a:rPr kumimoji="0" lang="en-US" altLang="zh-CN" sz="1200" b="1" i="0" u="none" strike="noStrike" kern="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cs typeface="+mn-cs"/>
              </a:rPr>
              <a:t>5</a:t>
            </a:r>
            <a:r>
              <a:rPr kumimoji="0" lang="en-US" altLang="zh-CN" sz="1200" b="0" i="0" u="none" strike="noStrike" kern="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cs typeface="+mn-cs"/>
              </a:rPr>
              <a:t>
</a:t>
            </a:r>
            <a:r>
              <a:rPr kumimoji="0" lang="zh-CN" altLang="en-US" sz="1200" b="0" i="0" u="none" strike="noStrike" kern="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cs typeface="+mn-cs"/>
              </a:rPr>
              <a:t>此处添加文本
此处添加文本</a:t>
            </a:r>
          </a:p>
        </p:txBody>
      </p:sp>
      <p:sp>
        <p:nvSpPr>
          <p:cNvPr id="9" name="浅色6"/>
          <p:cNvSpPr/>
          <p:nvPr/>
        </p:nvSpPr>
        <p:spPr>
          <a:xfrm>
            <a:off x="2049462" y="1682279"/>
            <a:ext cx="1727200" cy="1026319"/>
          </a:xfrm>
          <a:prstGeom prst="hexagon">
            <a:avLst>
              <a:gd name="adj" fmla="val 18038"/>
              <a:gd name="vf" fmla="val 115470"/>
            </a:avLst>
          </a:pr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dir="2700000" algn="tl" rotWithShape="0">
              <a:prstClr val="black">
                <a:alpha val="40000"/>
              </a:prstClr>
            </a:outerShdw>
          </a:effectLst>
        </p:spPr>
        <p:txBody>
          <a:bodyPr anchor="ctr"/>
          <a:lstStyle/>
          <a:p>
            <a:pPr marL="0" marR="0" lvl="0" indent="0" algn="ctr" defTabSz="914400" eaLnBrk="1" fontAlgn="auto" latinLnBrk="0" hangingPunct="1">
              <a:lnSpc>
                <a:spcPct val="150000"/>
              </a:lnSpc>
              <a:spcBef>
                <a:spcPts val="0"/>
              </a:spcBef>
              <a:spcAft>
                <a:spcPts val="0"/>
              </a:spcAft>
              <a:buClrTx/>
              <a:buSzTx/>
              <a:buFontTx/>
              <a:buNone/>
              <a:defRPr/>
            </a:pPr>
            <a:r>
              <a:rPr kumimoji="0" lang="zh-CN" altLang="en-US" sz="1200" b="1" i="0" u="none" strike="noStrike" kern="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cs typeface="+mn-cs"/>
              </a:rPr>
              <a:t>添加标题</a:t>
            </a:r>
            <a:r>
              <a:rPr kumimoji="0" lang="en-US" altLang="zh-CN" sz="1200" b="1" i="0" u="none" strike="noStrike" kern="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cs typeface="+mn-cs"/>
              </a:rPr>
              <a:t>6</a:t>
            </a:r>
            <a:r>
              <a:rPr kumimoji="0" lang="en-US" altLang="zh-CN" sz="1200" b="0" i="0" u="none" strike="noStrike" kern="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cs typeface="+mn-cs"/>
              </a:rPr>
              <a:t>
</a:t>
            </a:r>
            <a:r>
              <a:rPr kumimoji="0" lang="zh-CN" altLang="en-US" sz="1200" b="0" i="0" u="none" strike="noStrike" kern="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cs typeface="+mn-cs"/>
              </a:rPr>
              <a:t>此处添加文本
此处添加文本</a:t>
            </a:r>
          </a:p>
        </p:txBody>
      </p:sp>
      <p:sp>
        <p:nvSpPr>
          <p:cNvPr id="10" name="深色1"/>
          <p:cNvSpPr/>
          <p:nvPr/>
        </p:nvSpPr>
        <p:spPr>
          <a:xfrm>
            <a:off x="3778151" y="1078631"/>
            <a:ext cx="1728787" cy="1026319"/>
          </a:xfrm>
          <a:prstGeom prst="hexagon">
            <a:avLst>
              <a:gd name="adj" fmla="val 18038"/>
              <a:gd name="vf" fmla="val 115470"/>
            </a:avLst>
          </a:prstGeom>
          <a:gradFill>
            <a:gsLst>
              <a:gs pos="33000">
                <a:srgbClr val="FF6E00"/>
              </a:gs>
              <a:gs pos="100000">
                <a:srgbClr val="C80000"/>
              </a:gs>
            </a:gsLst>
            <a:lin ang="5400000" scaled="0"/>
          </a:gradFill>
          <a:ln w="3175" cap="flat" cmpd="sng" algn="ctr">
            <a:solidFill>
              <a:srgbClr val="D7D7D7"/>
            </a:solidFill>
            <a:prstDash val="solid"/>
          </a:ln>
          <a:effectLst>
            <a:outerShdw blurRad="50800" dist="38100" dir="2700000" algn="tl" rotWithShape="0">
              <a:prstClr val="black">
                <a:alpha val="40000"/>
              </a:prstClr>
            </a:outerShdw>
          </a:effectLst>
        </p:spPr>
        <p:txBody>
          <a:bodyPr lIns="93296" tIns="46648" rIns="93296" bIns="46648" anchor="ctr"/>
          <a:lstStyle/>
          <a:p>
            <a:pPr>
              <a:lnSpc>
                <a:spcPct val="120000"/>
              </a:lnSpc>
            </a:pPr>
            <a:r>
              <a:rPr lang="zh-CN" altLang="en-US" sz="1400" kern="0" dirty="0">
                <a:solidFill>
                  <a:srgbClr val="F9F9F9"/>
                </a:solidFill>
                <a:latin typeface="微软雅黑" panose="020B0503020204020204" pitchFamily="34" charset="-122"/>
                <a:ea typeface="微软雅黑" panose="020B0503020204020204" pitchFamily="34" charset="-122"/>
              </a:rPr>
              <a:t>添加标题</a:t>
            </a:r>
            <a:r>
              <a:rPr lang="en-US" altLang="zh-CN" sz="1400" kern="0" dirty="0">
                <a:solidFill>
                  <a:srgbClr val="F9F9F9"/>
                </a:solidFill>
                <a:latin typeface="微软雅黑" panose="020B0503020204020204" pitchFamily="34" charset="-122"/>
                <a:ea typeface="微软雅黑" panose="020B0503020204020204" pitchFamily="34" charset="-122"/>
              </a:rPr>
              <a:t>1
</a:t>
            </a:r>
            <a:r>
              <a:rPr lang="zh-CN" altLang="en-US" sz="1400" kern="0" dirty="0">
                <a:solidFill>
                  <a:srgbClr val="F9F9F9"/>
                </a:solidFill>
                <a:latin typeface="微软雅黑" panose="020B0503020204020204" pitchFamily="34" charset="-122"/>
                <a:ea typeface="微软雅黑" panose="020B0503020204020204" pitchFamily="34" charset="-122"/>
              </a:rPr>
              <a:t>此处添加文本
此处添加文本</a:t>
            </a:r>
          </a:p>
        </p:txBody>
      </p:sp>
      <p:sp>
        <p:nvSpPr>
          <p:cNvPr id="11" name="深色2"/>
          <p:cNvSpPr/>
          <p:nvPr/>
        </p:nvSpPr>
        <p:spPr>
          <a:xfrm>
            <a:off x="5435501" y="1682279"/>
            <a:ext cx="1728787" cy="1026319"/>
          </a:xfrm>
          <a:prstGeom prst="hexagon">
            <a:avLst>
              <a:gd name="adj" fmla="val 18038"/>
              <a:gd name="vf" fmla="val 115470"/>
            </a:avLst>
          </a:prstGeom>
          <a:gradFill>
            <a:gsLst>
              <a:gs pos="33000">
                <a:srgbClr val="FF6E00"/>
              </a:gs>
              <a:gs pos="100000">
                <a:srgbClr val="C80000"/>
              </a:gs>
            </a:gsLst>
            <a:lin ang="5400000" scaled="0"/>
          </a:gradFill>
          <a:ln w="3175" cap="flat" cmpd="sng" algn="ctr">
            <a:solidFill>
              <a:srgbClr val="D7D7D7"/>
            </a:solidFill>
            <a:prstDash val="solid"/>
          </a:ln>
          <a:effectLst>
            <a:outerShdw blurRad="50800" dist="38100" dir="2700000" algn="tl" rotWithShape="0">
              <a:prstClr val="black">
                <a:alpha val="40000"/>
              </a:prstClr>
            </a:outerShdw>
          </a:effectLst>
        </p:spPr>
        <p:txBody>
          <a:bodyPr lIns="93296" tIns="46648" rIns="93296" bIns="46648" anchor="ctr"/>
          <a:lstStyle/>
          <a:p>
            <a:pPr>
              <a:lnSpc>
                <a:spcPct val="120000"/>
              </a:lnSpc>
            </a:pPr>
            <a:r>
              <a:rPr lang="zh-CN" altLang="en-US" sz="1400" kern="0" dirty="0">
                <a:solidFill>
                  <a:srgbClr val="F9F9F9"/>
                </a:solidFill>
                <a:latin typeface="微软雅黑" panose="020B0503020204020204" pitchFamily="34" charset="-122"/>
                <a:ea typeface="微软雅黑" panose="020B0503020204020204" pitchFamily="34" charset="-122"/>
              </a:rPr>
              <a:t>添加标题</a:t>
            </a:r>
            <a:r>
              <a:rPr lang="en-US" altLang="zh-CN" sz="1400" kern="0" dirty="0">
                <a:solidFill>
                  <a:srgbClr val="F9F9F9"/>
                </a:solidFill>
                <a:latin typeface="微软雅黑" panose="020B0503020204020204" pitchFamily="34" charset="-122"/>
                <a:ea typeface="微软雅黑" panose="020B0503020204020204" pitchFamily="34" charset="-122"/>
              </a:rPr>
              <a:t>2
</a:t>
            </a:r>
            <a:r>
              <a:rPr lang="zh-CN" altLang="en-US" sz="1400" kern="0" dirty="0">
                <a:solidFill>
                  <a:srgbClr val="F9F9F9"/>
                </a:solidFill>
                <a:latin typeface="微软雅黑" panose="020B0503020204020204" pitchFamily="34" charset="-122"/>
                <a:ea typeface="微软雅黑" panose="020B0503020204020204" pitchFamily="34" charset="-122"/>
              </a:rPr>
              <a:t>此处添加文本
此处添加文本</a:t>
            </a:r>
          </a:p>
        </p:txBody>
      </p:sp>
      <p:sp>
        <p:nvSpPr>
          <p:cNvPr id="12" name="深色3"/>
          <p:cNvSpPr/>
          <p:nvPr/>
        </p:nvSpPr>
        <p:spPr>
          <a:xfrm>
            <a:off x="5435501" y="2890763"/>
            <a:ext cx="1728787" cy="1026319"/>
          </a:xfrm>
          <a:prstGeom prst="hexagon">
            <a:avLst>
              <a:gd name="adj" fmla="val 18038"/>
              <a:gd name="vf" fmla="val 115470"/>
            </a:avLst>
          </a:prstGeom>
          <a:gradFill>
            <a:gsLst>
              <a:gs pos="33000">
                <a:srgbClr val="FF6E00"/>
              </a:gs>
              <a:gs pos="100000">
                <a:srgbClr val="C80000"/>
              </a:gs>
            </a:gsLst>
            <a:lin ang="5400000" scaled="0"/>
          </a:gradFill>
          <a:ln w="3175" cap="flat" cmpd="sng" algn="ctr">
            <a:solidFill>
              <a:srgbClr val="D7D7D7"/>
            </a:solidFill>
            <a:prstDash val="solid"/>
          </a:ln>
          <a:effectLst>
            <a:outerShdw blurRad="50800" dist="38100" dir="2700000" algn="tl" rotWithShape="0">
              <a:prstClr val="black">
                <a:alpha val="40000"/>
              </a:prstClr>
            </a:outerShdw>
          </a:effectLst>
        </p:spPr>
        <p:txBody>
          <a:bodyPr lIns="93296" tIns="46648" rIns="93296" bIns="46648" anchor="ctr"/>
          <a:lstStyle/>
          <a:p>
            <a:pPr>
              <a:lnSpc>
                <a:spcPct val="120000"/>
              </a:lnSpc>
            </a:pPr>
            <a:r>
              <a:rPr lang="zh-CN" altLang="en-US" sz="1400" kern="0" dirty="0">
                <a:solidFill>
                  <a:srgbClr val="F9F9F9"/>
                </a:solidFill>
                <a:latin typeface="微软雅黑" panose="020B0503020204020204" pitchFamily="34" charset="-122"/>
                <a:ea typeface="微软雅黑" panose="020B0503020204020204" pitchFamily="34" charset="-122"/>
              </a:rPr>
              <a:t>添加标题</a:t>
            </a:r>
            <a:r>
              <a:rPr lang="en-US" altLang="zh-CN" sz="1400" kern="0" dirty="0">
                <a:solidFill>
                  <a:srgbClr val="F9F9F9"/>
                </a:solidFill>
                <a:latin typeface="微软雅黑" panose="020B0503020204020204" pitchFamily="34" charset="-122"/>
                <a:ea typeface="微软雅黑" panose="020B0503020204020204" pitchFamily="34" charset="-122"/>
              </a:rPr>
              <a:t>3
</a:t>
            </a:r>
            <a:r>
              <a:rPr lang="zh-CN" altLang="en-US" sz="1400" kern="0" dirty="0">
                <a:solidFill>
                  <a:srgbClr val="F9F9F9"/>
                </a:solidFill>
                <a:latin typeface="微软雅黑" panose="020B0503020204020204" pitchFamily="34" charset="-122"/>
                <a:ea typeface="微软雅黑" panose="020B0503020204020204" pitchFamily="34" charset="-122"/>
              </a:rPr>
              <a:t>此处添加文本
此处添加文本</a:t>
            </a:r>
          </a:p>
        </p:txBody>
      </p:sp>
      <p:sp>
        <p:nvSpPr>
          <p:cNvPr id="13" name="深色4"/>
          <p:cNvSpPr/>
          <p:nvPr/>
        </p:nvSpPr>
        <p:spPr>
          <a:xfrm>
            <a:off x="3778151" y="3489647"/>
            <a:ext cx="1728787" cy="1026319"/>
          </a:xfrm>
          <a:prstGeom prst="hexagon">
            <a:avLst>
              <a:gd name="adj" fmla="val 18038"/>
              <a:gd name="vf" fmla="val 115470"/>
            </a:avLst>
          </a:prstGeom>
          <a:gradFill>
            <a:gsLst>
              <a:gs pos="33000">
                <a:srgbClr val="FF6E00"/>
              </a:gs>
              <a:gs pos="100000">
                <a:srgbClr val="C80000"/>
              </a:gs>
            </a:gsLst>
            <a:lin ang="5400000" scaled="0"/>
          </a:gradFill>
          <a:ln w="3175" cap="flat" cmpd="sng" algn="ctr">
            <a:solidFill>
              <a:srgbClr val="D7D7D7"/>
            </a:solidFill>
            <a:prstDash val="solid"/>
          </a:ln>
          <a:effectLst>
            <a:outerShdw blurRad="50800" dist="38100" dir="2700000" algn="tl" rotWithShape="0">
              <a:prstClr val="black">
                <a:alpha val="40000"/>
              </a:prstClr>
            </a:outerShdw>
          </a:effectLst>
        </p:spPr>
        <p:txBody>
          <a:bodyPr lIns="93296" tIns="46648" rIns="93296" bIns="46648" anchor="ctr"/>
          <a:lstStyle/>
          <a:p>
            <a:pPr>
              <a:lnSpc>
                <a:spcPct val="120000"/>
              </a:lnSpc>
            </a:pPr>
            <a:r>
              <a:rPr lang="zh-CN" altLang="en-US" sz="1400" kern="0" dirty="0">
                <a:solidFill>
                  <a:srgbClr val="F9F9F9"/>
                </a:solidFill>
                <a:latin typeface="微软雅黑" panose="020B0503020204020204" pitchFamily="34" charset="-122"/>
                <a:ea typeface="微软雅黑" panose="020B0503020204020204" pitchFamily="34" charset="-122"/>
              </a:rPr>
              <a:t>添加标题</a:t>
            </a:r>
            <a:r>
              <a:rPr lang="en-US" altLang="zh-CN" sz="1400" kern="0" dirty="0">
                <a:solidFill>
                  <a:srgbClr val="F9F9F9"/>
                </a:solidFill>
                <a:latin typeface="微软雅黑" panose="020B0503020204020204" pitchFamily="34" charset="-122"/>
                <a:ea typeface="微软雅黑" panose="020B0503020204020204" pitchFamily="34" charset="-122"/>
              </a:rPr>
              <a:t>4
</a:t>
            </a:r>
            <a:r>
              <a:rPr lang="zh-CN" altLang="en-US" sz="1400" kern="0" dirty="0">
                <a:solidFill>
                  <a:srgbClr val="F9F9F9"/>
                </a:solidFill>
                <a:latin typeface="微软雅黑" panose="020B0503020204020204" pitchFamily="34" charset="-122"/>
                <a:ea typeface="微软雅黑" panose="020B0503020204020204" pitchFamily="34" charset="-122"/>
              </a:rPr>
              <a:t>此处添加文本
此处添加文本</a:t>
            </a:r>
          </a:p>
        </p:txBody>
      </p:sp>
      <p:sp>
        <p:nvSpPr>
          <p:cNvPr id="14" name="深色5"/>
          <p:cNvSpPr/>
          <p:nvPr/>
        </p:nvSpPr>
        <p:spPr>
          <a:xfrm>
            <a:off x="2120800" y="2890763"/>
            <a:ext cx="1728787" cy="1026319"/>
          </a:xfrm>
          <a:prstGeom prst="hexagon">
            <a:avLst>
              <a:gd name="adj" fmla="val 18038"/>
              <a:gd name="vf" fmla="val 115470"/>
            </a:avLst>
          </a:prstGeom>
          <a:gradFill>
            <a:gsLst>
              <a:gs pos="33000">
                <a:srgbClr val="FF6E00"/>
              </a:gs>
              <a:gs pos="100000">
                <a:srgbClr val="C80000"/>
              </a:gs>
            </a:gsLst>
            <a:lin ang="5400000" scaled="0"/>
          </a:gradFill>
          <a:ln w="3175" cap="flat" cmpd="sng" algn="ctr">
            <a:solidFill>
              <a:srgbClr val="D7D7D7"/>
            </a:solidFill>
            <a:prstDash val="solid"/>
          </a:ln>
          <a:effectLst>
            <a:outerShdw blurRad="50800" dist="38100" dir="2700000" algn="tl" rotWithShape="0">
              <a:prstClr val="black">
                <a:alpha val="40000"/>
              </a:prstClr>
            </a:outerShdw>
          </a:effectLst>
        </p:spPr>
        <p:txBody>
          <a:bodyPr lIns="93296" tIns="46648" rIns="93296" bIns="46648" anchor="ctr"/>
          <a:lstStyle/>
          <a:p>
            <a:pPr>
              <a:lnSpc>
                <a:spcPct val="120000"/>
              </a:lnSpc>
            </a:pPr>
            <a:r>
              <a:rPr lang="zh-CN" altLang="en-US" sz="1400" kern="0" dirty="0">
                <a:solidFill>
                  <a:srgbClr val="F9F9F9"/>
                </a:solidFill>
                <a:latin typeface="微软雅黑" panose="020B0503020204020204" pitchFamily="34" charset="-122"/>
                <a:ea typeface="微软雅黑" panose="020B0503020204020204" pitchFamily="34" charset="-122"/>
              </a:rPr>
              <a:t>添加标题</a:t>
            </a:r>
            <a:r>
              <a:rPr lang="en-US" altLang="zh-CN" sz="1400" kern="0" dirty="0">
                <a:solidFill>
                  <a:srgbClr val="F9F9F9"/>
                </a:solidFill>
                <a:latin typeface="微软雅黑" panose="020B0503020204020204" pitchFamily="34" charset="-122"/>
                <a:ea typeface="微软雅黑" panose="020B0503020204020204" pitchFamily="34" charset="-122"/>
              </a:rPr>
              <a:t>5
</a:t>
            </a:r>
            <a:r>
              <a:rPr lang="zh-CN" altLang="en-US" sz="1400" kern="0" dirty="0">
                <a:solidFill>
                  <a:srgbClr val="F9F9F9"/>
                </a:solidFill>
                <a:latin typeface="微软雅黑" panose="020B0503020204020204" pitchFamily="34" charset="-122"/>
                <a:ea typeface="微软雅黑" panose="020B0503020204020204" pitchFamily="34" charset="-122"/>
              </a:rPr>
              <a:t>此处添加文本
此处添加文本</a:t>
            </a:r>
          </a:p>
        </p:txBody>
      </p:sp>
      <p:sp>
        <p:nvSpPr>
          <p:cNvPr id="15" name="深色6"/>
          <p:cNvSpPr/>
          <p:nvPr/>
        </p:nvSpPr>
        <p:spPr>
          <a:xfrm>
            <a:off x="2049463" y="1682279"/>
            <a:ext cx="1728787" cy="1026319"/>
          </a:xfrm>
          <a:prstGeom prst="hexagon">
            <a:avLst>
              <a:gd name="adj" fmla="val 18038"/>
              <a:gd name="vf" fmla="val 115470"/>
            </a:avLst>
          </a:prstGeom>
          <a:gradFill>
            <a:gsLst>
              <a:gs pos="33000">
                <a:srgbClr val="FF6E00"/>
              </a:gs>
              <a:gs pos="100000">
                <a:srgbClr val="C80000"/>
              </a:gs>
            </a:gsLst>
            <a:lin ang="5400000" scaled="0"/>
          </a:gradFill>
          <a:ln w="3175" cap="flat" cmpd="sng" algn="ctr">
            <a:solidFill>
              <a:srgbClr val="D7D7D7"/>
            </a:solidFill>
            <a:prstDash val="solid"/>
          </a:ln>
          <a:effectLst>
            <a:outerShdw blurRad="50800" dist="38100" dir="2700000" algn="tl" rotWithShape="0">
              <a:prstClr val="black">
                <a:alpha val="40000"/>
              </a:prstClr>
            </a:outerShdw>
          </a:effectLst>
        </p:spPr>
        <p:txBody>
          <a:bodyPr lIns="93296" tIns="46648" rIns="93296" bIns="46648" anchor="ctr"/>
          <a:lstStyle/>
          <a:p>
            <a:pPr>
              <a:lnSpc>
                <a:spcPct val="120000"/>
              </a:lnSpc>
            </a:pPr>
            <a:r>
              <a:rPr lang="zh-CN" altLang="en-US" sz="1400" kern="0" dirty="0">
                <a:solidFill>
                  <a:srgbClr val="F9F9F9"/>
                </a:solidFill>
                <a:latin typeface="微软雅黑" panose="020B0503020204020204" pitchFamily="34" charset="-122"/>
                <a:ea typeface="微软雅黑" panose="020B0503020204020204" pitchFamily="34" charset="-122"/>
              </a:rPr>
              <a:t>添加标题</a:t>
            </a:r>
            <a:r>
              <a:rPr lang="en-US" altLang="zh-CN" sz="1400" kern="0" dirty="0">
                <a:solidFill>
                  <a:srgbClr val="F9F9F9"/>
                </a:solidFill>
                <a:latin typeface="微软雅黑" panose="020B0503020204020204" pitchFamily="34" charset="-122"/>
                <a:ea typeface="微软雅黑" panose="020B0503020204020204" pitchFamily="34" charset="-122"/>
              </a:rPr>
              <a:t>6
</a:t>
            </a:r>
            <a:r>
              <a:rPr lang="zh-CN" altLang="en-US" sz="1400" kern="0" dirty="0">
                <a:solidFill>
                  <a:srgbClr val="F9F9F9"/>
                </a:solidFill>
                <a:latin typeface="微软雅黑" panose="020B0503020204020204" pitchFamily="34" charset="-122"/>
                <a:ea typeface="微软雅黑" panose="020B0503020204020204" pitchFamily="34" charset="-122"/>
              </a:rPr>
              <a:t>此处添加文本
此处添加文本</a:t>
            </a:r>
          </a:p>
        </p:txBody>
      </p:sp>
    </p:spTree>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heel(1)">
                                      <p:cBhvr>
                                        <p:cTn id="11" dur="500"/>
                                        <p:tgtEl>
                                          <p:spTgt spid="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1500"/>
                            </p:stCondLst>
                            <p:childTnLst>
                              <p:par>
                                <p:cTn id="17" presetID="10" presetClass="exit" presetSubtype="0" fill="hold" grpId="1" nodeType="afterEffect">
                                  <p:stCondLst>
                                    <p:cond delay="0"/>
                                  </p:stCondLst>
                                  <p:childTnLst>
                                    <p:animEffect transition="out" filter="fade">
                                      <p:cBhvr>
                                        <p:cTn id="18" dur="500"/>
                                        <p:tgtEl>
                                          <p:spTgt spid="10"/>
                                        </p:tgtEl>
                                      </p:cBhvr>
                                    </p:animEffect>
                                    <p:set>
                                      <p:cBhvr>
                                        <p:cTn id="19" dur="1" fill="hold">
                                          <p:stCondLst>
                                            <p:cond delay="499"/>
                                          </p:stCondLst>
                                        </p:cTn>
                                        <p:tgtEl>
                                          <p:spTgt spid="10"/>
                                        </p:tgtEl>
                                        <p:attrNameLst>
                                          <p:attrName>style.visibility</p:attrName>
                                        </p:attrNameLst>
                                      </p:cBhvr>
                                      <p:to>
                                        <p:strVal val="hidden"/>
                                      </p:to>
                                    </p:set>
                                  </p:childTnLst>
                                </p:cTn>
                              </p:par>
                            </p:childTnLst>
                          </p:cTn>
                        </p:par>
                        <p:par>
                          <p:cTn id="20" fill="hold">
                            <p:stCondLst>
                              <p:cond delay="2000"/>
                            </p:stCondLst>
                            <p:childTnLst>
                              <p:par>
                                <p:cTn id="21" presetID="21" presetClass="entr" presetSubtype="1"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heel(1)">
                                      <p:cBhvr>
                                        <p:cTn id="23" dur="500"/>
                                        <p:tgtEl>
                                          <p:spTgt spid="5"/>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par>
                          <p:cTn id="28" fill="hold">
                            <p:stCondLst>
                              <p:cond delay="3000"/>
                            </p:stCondLst>
                            <p:childTnLst>
                              <p:par>
                                <p:cTn id="29" presetID="10" presetClass="exit" presetSubtype="0" fill="hold" grpId="1" nodeType="afterEffect">
                                  <p:stCondLst>
                                    <p:cond delay="0"/>
                                  </p:stCondLst>
                                  <p:childTnLst>
                                    <p:animEffect transition="out" filter="fade">
                                      <p:cBhvr>
                                        <p:cTn id="30" dur="500"/>
                                        <p:tgtEl>
                                          <p:spTgt spid="11"/>
                                        </p:tgtEl>
                                      </p:cBhvr>
                                    </p:animEffect>
                                    <p:set>
                                      <p:cBhvr>
                                        <p:cTn id="31" dur="1" fill="hold">
                                          <p:stCondLst>
                                            <p:cond delay="499"/>
                                          </p:stCondLst>
                                        </p:cTn>
                                        <p:tgtEl>
                                          <p:spTgt spid="11"/>
                                        </p:tgtEl>
                                        <p:attrNameLst>
                                          <p:attrName>style.visibility</p:attrName>
                                        </p:attrNameLst>
                                      </p:cBhvr>
                                      <p:to>
                                        <p:strVal val="hidden"/>
                                      </p:to>
                                    </p:set>
                                  </p:childTnLst>
                                </p:cTn>
                              </p:par>
                            </p:childTnLst>
                          </p:cTn>
                        </p:par>
                        <p:par>
                          <p:cTn id="32" fill="hold">
                            <p:stCondLst>
                              <p:cond delay="3500"/>
                            </p:stCondLst>
                            <p:childTnLst>
                              <p:par>
                                <p:cTn id="33" presetID="21" presetClass="entr" presetSubtype="1" fill="hold" grpId="0"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heel(1)">
                                      <p:cBhvr>
                                        <p:cTn id="35" dur="500"/>
                                        <p:tgtEl>
                                          <p:spTgt spid="6"/>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childTnLst>
                                </p:cTn>
                              </p:par>
                            </p:childTnLst>
                          </p:cTn>
                        </p:par>
                        <p:par>
                          <p:cTn id="40" fill="hold">
                            <p:stCondLst>
                              <p:cond delay="4500"/>
                            </p:stCondLst>
                            <p:childTnLst>
                              <p:par>
                                <p:cTn id="41" presetID="10" presetClass="exit" presetSubtype="0" fill="hold" grpId="1" nodeType="afterEffect">
                                  <p:stCondLst>
                                    <p:cond delay="0"/>
                                  </p:stCondLst>
                                  <p:childTnLst>
                                    <p:animEffect transition="out" filter="fade">
                                      <p:cBhvr>
                                        <p:cTn id="42" dur="500"/>
                                        <p:tgtEl>
                                          <p:spTgt spid="12"/>
                                        </p:tgtEl>
                                      </p:cBhvr>
                                    </p:animEffect>
                                    <p:set>
                                      <p:cBhvr>
                                        <p:cTn id="43" dur="1" fill="hold">
                                          <p:stCondLst>
                                            <p:cond delay="499"/>
                                          </p:stCondLst>
                                        </p:cTn>
                                        <p:tgtEl>
                                          <p:spTgt spid="12"/>
                                        </p:tgtEl>
                                        <p:attrNameLst>
                                          <p:attrName>style.visibility</p:attrName>
                                        </p:attrNameLst>
                                      </p:cBhvr>
                                      <p:to>
                                        <p:strVal val="hidden"/>
                                      </p:to>
                                    </p:set>
                                  </p:childTnLst>
                                </p:cTn>
                              </p:par>
                            </p:childTnLst>
                          </p:cTn>
                        </p:par>
                        <p:par>
                          <p:cTn id="44" fill="hold">
                            <p:stCondLst>
                              <p:cond delay="5000"/>
                            </p:stCondLst>
                            <p:childTnLst>
                              <p:par>
                                <p:cTn id="45" presetID="21" presetClass="entr" presetSubtype="1"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heel(1)">
                                      <p:cBhvr>
                                        <p:cTn id="47" dur="500"/>
                                        <p:tgtEl>
                                          <p:spTgt spid="7"/>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500"/>
                                        <p:tgtEl>
                                          <p:spTgt spid="13"/>
                                        </p:tgtEl>
                                      </p:cBhvr>
                                    </p:animEffect>
                                  </p:childTnLst>
                                </p:cTn>
                              </p:par>
                            </p:childTnLst>
                          </p:cTn>
                        </p:par>
                        <p:par>
                          <p:cTn id="52" fill="hold">
                            <p:stCondLst>
                              <p:cond delay="6000"/>
                            </p:stCondLst>
                            <p:childTnLst>
                              <p:par>
                                <p:cTn id="53" presetID="10" presetClass="exit" presetSubtype="0" fill="hold" grpId="1" nodeType="afterEffect">
                                  <p:stCondLst>
                                    <p:cond delay="0"/>
                                  </p:stCondLst>
                                  <p:childTnLst>
                                    <p:animEffect transition="out" filter="fade">
                                      <p:cBhvr>
                                        <p:cTn id="54" dur="500"/>
                                        <p:tgtEl>
                                          <p:spTgt spid="13"/>
                                        </p:tgtEl>
                                      </p:cBhvr>
                                    </p:animEffect>
                                    <p:set>
                                      <p:cBhvr>
                                        <p:cTn id="55" dur="1" fill="hold">
                                          <p:stCondLst>
                                            <p:cond delay="499"/>
                                          </p:stCondLst>
                                        </p:cTn>
                                        <p:tgtEl>
                                          <p:spTgt spid="13"/>
                                        </p:tgtEl>
                                        <p:attrNameLst>
                                          <p:attrName>style.visibility</p:attrName>
                                        </p:attrNameLst>
                                      </p:cBhvr>
                                      <p:to>
                                        <p:strVal val="hidden"/>
                                      </p:to>
                                    </p:set>
                                  </p:childTnLst>
                                </p:cTn>
                              </p:par>
                            </p:childTnLst>
                          </p:cTn>
                        </p:par>
                        <p:par>
                          <p:cTn id="56" fill="hold">
                            <p:stCondLst>
                              <p:cond delay="6500"/>
                            </p:stCondLst>
                            <p:childTnLst>
                              <p:par>
                                <p:cTn id="57" presetID="21" presetClass="entr" presetSubtype="1" fill="hold" grpId="0" nodeType="after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wheel(1)">
                                      <p:cBhvr>
                                        <p:cTn id="59" dur="500"/>
                                        <p:tgtEl>
                                          <p:spTgt spid="8"/>
                                        </p:tgtEl>
                                      </p:cBhvr>
                                    </p:animEffect>
                                  </p:childTnLst>
                                </p:cTn>
                              </p:par>
                            </p:childTnLst>
                          </p:cTn>
                        </p:par>
                        <p:par>
                          <p:cTn id="60" fill="hold">
                            <p:stCondLst>
                              <p:cond delay="7000"/>
                            </p:stCondLst>
                            <p:childTnLst>
                              <p:par>
                                <p:cTn id="61" presetID="10" presetClass="entr" presetSubtype="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fade">
                                      <p:cBhvr>
                                        <p:cTn id="63" dur="500"/>
                                        <p:tgtEl>
                                          <p:spTgt spid="14"/>
                                        </p:tgtEl>
                                      </p:cBhvr>
                                    </p:animEffect>
                                  </p:childTnLst>
                                </p:cTn>
                              </p:par>
                            </p:childTnLst>
                          </p:cTn>
                        </p:par>
                        <p:par>
                          <p:cTn id="64" fill="hold">
                            <p:stCondLst>
                              <p:cond delay="7500"/>
                            </p:stCondLst>
                            <p:childTnLst>
                              <p:par>
                                <p:cTn id="65" presetID="10" presetClass="exit" presetSubtype="0" fill="hold" grpId="1" nodeType="afterEffect">
                                  <p:stCondLst>
                                    <p:cond delay="0"/>
                                  </p:stCondLst>
                                  <p:childTnLst>
                                    <p:animEffect transition="out" filter="fade">
                                      <p:cBhvr>
                                        <p:cTn id="66" dur="500"/>
                                        <p:tgtEl>
                                          <p:spTgt spid="14"/>
                                        </p:tgtEl>
                                      </p:cBhvr>
                                    </p:animEffect>
                                    <p:set>
                                      <p:cBhvr>
                                        <p:cTn id="67" dur="1" fill="hold">
                                          <p:stCondLst>
                                            <p:cond delay="499"/>
                                          </p:stCondLst>
                                        </p:cTn>
                                        <p:tgtEl>
                                          <p:spTgt spid="14"/>
                                        </p:tgtEl>
                                        <p:attrNameLst>
                                          <p:attrName>style.visibility</p:attrName>
                                        </p:attrNameLst>
                                      </p:cBhvr>
                                      <p:to>
                                        <p:strVal val="hidden"/>
                                      </p:to>
                                    </p:set>
                                  </p:childTnLst>
                                </p:cTn>
                              </p:par>
                            </p:childTnLst>
                          </p:cTn>
                        </p:par>
                        <p:par>
                          <p:cTn id="68" fill="hold">
                            <p:stCondLst>
                              <p:cond delay="8000"/>
                            </p:stCondLst>
                            <p:childTnLst>
                              <p:par>
                                <p:cTn id="69" presetID="21" presetClass="entr" presetSubtype="1" fill="hold" grpId="0"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wheel(1)">
                                      <p:cBhvr>
                                        <p:cTn id="71" dur="500"/>
                                        <p:tgtEl>
                                          <p:spTgt spid="9"/>
                                        </p:tgtEl>
                                      </p:cBhvr>
                                    </p:animEffect>
                                  </p:childTnLst>
                                </p:cTn>
                              </p:par>
                            </p:childTnLst>
                          </p:cTn>
                        </p:par>
                        <p:par>
                          <p:cTn id="72" fill="hold">
                            <p:stCondLst>
                              <p:cond delay="8500"/>
                            </p:stCondLst>
                            <p:childTnLst>
                              <p:par>
                                <p:cTn id="73" presetID="10" presetClass="entr" presetSubtype="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Effect transition="in" filter="fade">
                                      <p:cBhvr>
                                        <p:cTn id="75" dur="500"/>
                                        <p:tgtEl>
                                          <p:spTgt spid="15"/>
                                        </p:tgtEl>
                                      </p:cBhvr>
                                    </p:animEffect>
                                  </p:childTnLst>
                                </p:cTn>
                              </p:par>
                            </p:childTnLst>
                          </p:cTn>
                        </p:par>
                        <p:par>
                          <p:cTn id="76" fill="hold">
                            <p:stCondLst>
                              <p:cond delay="9000"/>
                            </p:stCondLst>
                            <p:childTnLst>
                              <p:par>
                                <p:cTn id="77" presetID="10" presetClass="exit" presetSubtype="0" fill="hold" grpId="1" nodeType="afterEffect">
                                  <p:stCondLst>
                                    <p:cond delay="0"/>
                                  </p:stCondLst>
                                  <p:childTnLst>
                                    <p:animEffect transition="out" filter="fade">
                                      <p:cBhvr>
                                        <p:cTn id="78" dur="500"/>
                                        <p:tgtEl>
                                          <p:spTgt spid="15"/>
                                        </p:tgtEl>
                                      </p:cBhvr>
                                    </p:animEffect>
                                    <p:set>
                                      <p:cBhvr>
                                        <p:cTn id="79"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a:xfrm>
            <a:off x="4452282" y="540927"/>
            <a:ext cx="365720" cy="402887"/>
          </a:xfrm>
          <a:prstGeom prst="roundRect">
            <a:avLst/>
          </a:prstGeom>
          <a:gradFill>
            <a:gsLst>
              <a:gs pos="0">
                <a:srgbClr val="FBD04E">
                  <a:lumMod val="95000"/>
                </a:srgbClr>
              </a:gs>
              <a:gs pos="51000">
                <a:srgbClr val="B87600">
                  <a:lumMod val="98000"/>
                  <a:lumOff val="2000"/>
                </a:srgbClr>
              </a:gs>
              <a:gs pos="78000">
                <a:srgbClr val="F4CF68">
                  <a:lumMod val="100000"/>
                </a:srgbClr>
              </a:gs>
              <a:gs pos="28000">
                <a:srgbClr val="F4CF68">
                  <a:lumMod val="100000"/>
                </a:srgbClr>
              </a:gs>
              <a:gs pos="100000">
                <a:srgbClr val="FBD04E">
                  <a:lumMod val="100000"/>
                </a:srgbClr>
              </a:gs>
            </a:gsLst>
            <a:lin ang="27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r>
              <a:rPr lang="en-US" altLang="zh-CN" sz="3600" dirty="0">
                <a:solidFill>
                  <a:schemeClr val="tx1">
                    <a:lumMod val="95000"/>
                    <a:lumOff val="5000"/>
                  </a:schemeClr>
                </a:solidFill>
                <a:latin typeface="+mj-lt"/>
                <a:ea typeface="Arial Unicode MS" panose="020B0604020202020204" pitchFamily="34" charset="-122"/>
                <a:cs typeface="Arial Unicode MS" panose="020B0604020202020204" pitchFamily="34" charset="-122"/>
              </a:rPr>
              <a:t>1</a:t>
            </a:r>
            <a:endParaRPr lang="zh-CN" altLang="en-US" sz="3600" dirty="0">
              <a:solidFill>
                <a:schemeClr val="tx1">
                  <a:lumMod val="95000"/>
                  <a:lumOff val="5000"/>
                </a:schemeClr>
              </a:solidFill>
              <a:latin typeface="+mj-lt"/>
              <a:ea typeface="Arial Unicode MS" panose="020B0604020202020204" pitchFamily="34" charset="-122"/>
              <a:cs typeface="Arial Unicode MS" panose="020B0604020202020204" pitchFamily="34" charset="-122"/>
            </a:endParaRPr>
          </a:p>
        </p:txBody>
      </p:sp>
      <p:grpSp>
        <p:nvGrpSpPr>
          <p:cNvPr id="4" name="组合 3"/>
          <p:cNvGrpSpPr/>
          <p:nvPr/>
        </p:nvGrpSpPr>
        <p:grpSpPr>
          <a:xfrm>
            <a:off x="5334373" y="540927"/>
            <a:ext cx="2668058" cy="432105"/>
            <a:chOff x="6339097" y="1573726"/>
            <a:chExt cx="3744416" cy="548599"/>
          </a:xfrm>
        </p:grpSpPr>
        <p:sp>
          <p:nvSpPr>
            <p:cNvPr id="5" name="圆角矩形 4"/>
            <p:cNvSpPr/>
            <p:nvPr/>
          </p:nvSpPr>
          <p:spPr>
            <a:xfrm>
              <a:off x="6339097" y="1573726"/>
              <a:ext cx="3744416" cy="511504"/>
            </a:xfrm>
            <a:prstGeom prst="roundRect">
              <a:avLst/>
            </a:prstGeom>
            <a:gradFill>
              <a:gsLst>
                <a:gs pos="0">
                  <a:srgbClr val="FBD04E">
                    <a:lumMod val="95000"/>
                  </a:srgbClr>
                </a:gs>
                <a:gs pos="51000">
                  <a:srgbClr val="B87600">
                    <a:lumMod val="98000"/>
                    <a:lumOff val="2000"/>
                  </a:srgbClr>
                </a:gs>
                <a:gs pos="78000">
                  <a:srgbClr val="F4CF68">
                    <a:lumMod val="100000"/>
                  </a:srgbClr>
                </a:gs>
                <a:gs pos="28000">
                  <a:srgbClr val="F4CF68">
                    <a:lumMod val="100000"/>
                  </a:srgbClr>
                </a:gs>
                <a:gs pos="100000">
                  <a:srgbClr val="FBD04E">
                    <a:lumMod val="100000"/>
                  </a:srgbClr>
                </a:gs>
              </a:gsLst>
              <a:lin ang="27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gradFill>
                  <a:gsLst>
                    <a:gs pos="0">
                      <a:srgbClr val="FBD04E">
                        <a:lumMod val="95000"/>
                      </a:srgbClr>
                    </a:gs>
                    <a:gs pos="51000">
                      <a:srgbClr val="B87600">
                        <a:lumMod val="98000"/>
                        <a:lumOff val="2000"/>
                      </a:srgbClr>
                    </a:gs>
                    <a:gs pos="78000">
                      <a:srgbClr val="F4CF68">
                        <a:lumMod val="100000"/>
                      </a:srgbClr>
                    </a:gs>
                    <a:gs pos="28000">
                      <a:srgbClr val="F4CF68">
                        <a:lumMod val="100000"/>
                      </a:srgbClr>
                    </a:gs>
                    <a:gs pos="100000">
                      <a:srgbClr val="FBD04E">
                        <a:lumMod val="100000"/>
                      </a:srgbClr>
                    </a:gs>
                  </a:gsLst>
                  <a:lin ang="2700000" scaled="1"/>
                </a:gradFill>
                <a:latin typeface="+mj-lt"/>
                <a:ea typeface="Arial Unicode MS" panose="020B0604020202020204" pitchFamily="34" charset="-122"/>
                <a:cs typeface="Arial Unicode MS" panose="020B0604020202020204" pitchFamily="34" charset="-122"/>
              </a:endParaRPr>
            </a:p>
          </p:txBody>
        </p:sp>
        <p:sp>
          <p:nvSpPr>
            <p:cNvPr id="6" name="矩形 5"/>
            <p:cNvSpPr/>
            <p:nvPr/>
          </p:nvSpPr>
          <p:spPr>
            <a:xfrm>
              <a:off x="6718336" y="1575220"/>
              <a:ext cx="2653074" cy="547105"/>
            </a:xfrm>
            <a:prstGeom prst="rect">
              <a:avLst/>
            </a:prstGeom>
          </p:spPr>
          <p:txBody>
            <a:bodyPr wrap="square" lIns="121960" tIns="60980" rIns="121960" bIns="60980">
              <a:spAutoFit/>
            </a:bodyPr>
            <a:lstStyle/>
            <a:p>
              <a:pPr>
                <a:defRPr/>
              </a:pPr>
              <a:r>
                <a:rPr lang="zh-CN" altLang="en-US" sz="2000" b="1" kern="100" dirty="0">
                  <a:solidFill>
                    <a:schemeClr val="tx1">
                      <a:lumMod val="95000"/>
                      <a:lumOff val="5000"/>
                    </a:schemeClr>
                  </a:solidFill>
                  <a:latin typeface="微软雅黑" panose="020B0503020204020204" pitchFamily="34" charset="-122"/>
                  <a:ea typeface="微软雅黑" panose="020B0503020204020204" pitchFamily="34" charset="-122"/>
                  <a:cs typeface="Times New Roman" panose="02020603050405020304" pitchFamily="18" charset="0"/>
                </a:rPr>
                <a:t>年度工作概述</a:t>
              </a:r>
              <a:endParaRPr lang="zh-CN" altLang="zh-CN" sz="2000" b="1" kern="100" dirty="0">
                <a:solidFill>
                  <a:schemeClr val="tx1">
                    <a:lumMod val="95000"/>
                    <a:lumOff val="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7" name="圆角矩形 6"/>
          <p:cNvSpPr/>
          <p:nvPr/>
        </p:nvSpPr>
        <p:spPr>
          <a:xfrm>
            <a:off x="4452282" y="1377379"/>
            <a:ext cx="365720" cy="402887"/>
          </a:xfrm>
          <a:prstGeom prst="roundRect">
            <a:avLst/>
          </a:prstGeom>
          <a:gradFill>
            <a:gsLst>
              <a:gs pos="0">
                <a:srgbClr val="FBD04E">
                  <a:lumMod val="95000"/>
                </a:srgbClr>
              </a:gs>
              <a:gs pos="51000">
                <a:srgbClr val="B87600">
                  <a:lumMod val="98000"/>
                  <a:lumOff val="2000"/>
                </a:srgbClr>
              </a:gs>
              <a:gs pos="78000">
                <a:srgbClr val="F4CF68">
                  <a:lumMod val="100000"/>
                </a:srgbClr>
              </a:gs>
              <a:gs pos="28000">
                <a:srgbClr val="F4CF68">
                  <a:lumMod val="100000"/>
                </a:srgbClr>
              </a:gs>
              <a:gs pos="100000">
                <a:srgbClr val="FBD04E">
                  <a:lumMod val="100000"/>
                </a:srgbClr>
              </a:gs>
            </a:gsLst>
            <a:lin ang="27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r>
              <a:rPr lang="en-US" altLang="zh-CN" sz="3600" dirty="0">
                <a:solidFill>
                  <a:schemeClr val="tx1">
                    <a:lumMod val="95000"/>
                    <a:lumOff val="5000"/>
                  </a:schemeClr>
                </a:solidFill>
                <a:latin typeface="+mj-lt"/>
                <a:ea typeface="Arial Unicode MS" panose="020B0604020202020204" pitchFamily="34" charset="-122"/>
                <a:cs typeface="Arial Unicode MS" panose="020B0604020202020204" pitchFamily="34" charset="-122"/>
              </a:rPr>
              <a:t>2</a:t>
            </a:r>
            <a:endParaRPr lang="zh-CN" altLang="en-US" sz="3600" dirty="0">
              <a:solidFill>
                <a:schemeClr val="tx1">
                  <a:lumMod val="95000"/>
                  <a:lumOff val="5000"/>
                </a:schemeClr>
              </a:solidFill>
              <a:latin typeface="+mj-lt"/>
              <a:ea typeface="Arial Unicode MS" panose="020B0604020202020204" pitchFamily="34" charset="-122"/>
              <a:cs typeface="Arial Unicode MS" panose="020B0604020202020204" pitchFamily="34" charset="-122"/>
            </a:endParaRPr>
          </a:p>
        </p:txBody>
      </p:sp>
      <p:grpSp>
        <p:nvGrpSpPr>
          <p:cNvPr id="8" name="组合 7"/>
          <p:cNvGrpSpPr/>
          <p:nvPr/>
        </p:nvGrpSpPr>
        <p:grpSpPr>
          <a:xfrm>
            <a:off x="5310475" y="1377379"/>
            <a:ext cx="2668058" cy="430929"/>
            <a:chOff x="6315199" y="2410177"/>
            <a:chExt cx="3744416" cy="547106"/>
          </a:xfrm>
        </p:grpSpPr>
        <p:sp>
          <p:nvSpPr>
            <p:cNvPr id="9" name="圆角矩形 8"/>
            <p:cNvSpPr/>
            <p:nvPr/>
          </p:nvSpPr>
          <p:spPr>
            <a:xfrm>
              <a:off x="6315199" y="2410177"/>
              <a:ext cx="3744416" cy="511504"/>
            </a:xfrm>
            <a:prstGeom prst="roundRect">
              <a:avLst/>
            </a:prstGeom>
            <a:gradFill>
              <a:gsLst>
                <a:gs pos="0">
                  <a:srgbClr val="FBD04E">
                    <a:lumMod val="95000"/>
                  </a:srgbClr>
                </a:gs>
                <a:gs pos="51000">
                  <a:srgbClr val="B87600">
                    <a:lumMod val="98000"/>
                    <a:lumOff val="2000"/>
                  </a:srgbClr>
                </a:gs>
                <a:gs pos="78000">
                  <a:srgbClr val="F4CF68">
                    <a:lumMod val="100000"/>
                  </a:srgbClr>
                </a:gs>
                <a:gs pos="28000">
                  <a:srgbClr val="F4CF68">
                    <a:lumMod val="100000"/>
                  </a:srgbClr>
                </a:gs>
                <a:gs pos="100000">
                  <a:srgbClr val="FBD04E">
                    <a:lumMod val="100000"/>
                  </a:srgbClr>
                </a:gs>
              </a:gsLst>
              <a:lin ang="27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gradFill>
                  <a:gsLst>
                    <a:gs pos="0">
                      <a:srgbClr val="FBD04E">
                        <a:lumMod val="95000"/>
                      </a:srgbClr>
                    </a:gs>
                    <a:gs pos="51000">
                      <a:srgbClr val="B87600">
                        <a:lumMod val="98000"/>
                        <a:lumOff val="2000"/>
                      </a:srgbClr>
                    </a:gs>
                    <a:gs pos="78000">
                      <a:srgbClr val="F4CF68">
                        <a:lumMod val="100000"/>
                      </a:srgbClr>
                    </a:gs>
                    <a:gs pos="28000">
                      <a:srgbClr val="F4CF68">
                        <a:lumMod val="100000"/>
                      </a:srgbClr>
                    </a:gs>
                    <a:gs pos="100000">
                      <a:srgbClr val="FBD04E">
                        <a:lumMod val="100000"/>
                      </a:srgbClr>
                    </a:gs>
                  </a:gsLst>
                  <a:lin ang="2700000" scaled="1"/>
                </a:gradFill>
                <a:latin typeface="+mj-lt"/>
                <a:ea typeface="Arial Unicode MS" panose="020B0604020202020204" pitchFamily="34" charset="-122"/>
                <a:cs typeface="Arial Unicode MS" panose="020B0604020202020204" pitchFamily="34" charset="-122"/>
              </a:endParaRPr>
            </a:p>
          </p:txBody>
        </p:sp>
        <p:sp>
          <p:nvSpPr>
            <p:cNvPr id="10" name="矩形 9"/>
            <p:cNvSpPr/>
            <p:nvPr/>
          </p:nvSpPr>
          <p:spPr>
            <a:xfrm>
              <a:off x="6732990" y="2410178"/>
              <a:ext cx="2653074" cy="547105"/>
            </a:xfrm>
            <a:prstGeom prst="rect">
              <a:avLst/>
            </a:prstGeom>
          </p:spPr>
          <p:txBody>
            <a:bodyPr wrap="square" lIns="121960" tIns="60980" rIns="121960" bIns="60980">
              <a:spAutoFit/>
            </a:bodyPr>
            <a:lstStyle/>
            <a:p>
              <a:pPr>
                <a:defRPr/>
              </a:pPr>
              <a:r>
                <a:rPr lang="zh-CN" altLang="en-US" sz="2000" b="1" kern="100" dirty="0">
                  <a:solidFill>
                    <a:schemeClr val="tx1">
                      <a:lumMod val="95000"/>
                      <a:lumOff val="5000"/>
                    </a:schemeClr>
                  </a:solidFill>
                  <a:latin typeface="微软雅黑" panose="020B0503020204020204" pitchFamily="34" charset="-122"/>
                  <a:ea typeface="微软雅黑" panose="020B0503020204020204" pitchFamily="34" charset="-122"/>
                  <a:cs typeface="Times New Roman" panose="02020603050405020304" pitchFamily="18" charset="0"/>
                </a:rPr>
                <a:t>工作完成情况</a:t>
              </a:r>
              <a:endParaRPr lang="zh-CN" altLang="zh-CN" sz="2000" b="1" kern="100" dirty="0">
                <a:solidFill>
                  <a:schemeClr val="tx1">
                    <a:lumMod val="95000"/>
                    <a:lumOff val="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11" name="圆角矩形 10"/>
          <p:cNvSpPr/>
          <p:nvPr/>
        </p:nvSpPr>
        <p:spPr>
          <a:xfrm>
            <a:off x="4452282" y="2263232"/>
            <a:ext cx="365720" cy="402887"/>
          </a:xfrm>
          <a:prstGeom prst="roundRect">
            <a:avLst/>
          </a:prstGeom>
          <a:gradFill>
            <a:gsLst>
              <a:gs pos="0">
                <a:srgbClr val="FBD04E">
                  <a:lumMod val="95000"/>
                </a:srgbClr>
              </a:gs>
              <a:gs pos="51000">
                <a:srgbClr val="B87600">
                  <a:lumMod val="98000"/>
                  <a:lumOff val="2000"/>
                </a:srgbClr>
              </a:gs>
              <a:gs pos="78000">
                <a:srgbClr val="F4CF68">
                  <a:lumMod val="100000"/>
                </a:srgbClr>
              </a:gs>
              <a:gs pos="28000">
                <a:srgbClr val="F4CF68">
                  <a:lumMod val="100000"/>
                </a:srgbClr>
              </a:gs>
              <a:gs pos="100000">
                <a:srgbClr val="FBD04E">
                  <a:lumMod val="100000"/>
                </a:srgbClr>
              </a:gs>
            </a:gsLst>
            <a:lin ang="27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r>
              <a:rPr lang="en-US" altLang="zh-CN" sz="3600" dirty="0">
                <a:solidFill>
                  <a:schemeClr val="tx1">
                    <a:lumMod val="95000"/>
                    <a:lumOff val="5000"/>
                  </a:schemeClr>
                </a:solidFill>
                <a:latin typeface="+mj-lt"/>
                <a:ea typeface="Arial Unicode MS" panose="020B0604020202020204" pitchFamily="34" charset="-122"/>
                <a:cs typeface="Arial Unicode MS" panose="020B0604020202020204" pitchFamily="34" charset="-122"/>
              </a:rPr>
              <a:t>3</a:t>
            </a:r>
            <a:endParaRPr lang="zh-CN" altLang="en-US" sz="3600" dirty="0">
              <a:solidFill>
                <a:schemeClr val="tx1">
                  <a:lumMod val="95000"/>
                  <a:lumOff val="5000"/>
                </a:schemeClr>
              </a:solidFill>
              <a:latin typeface="+mj-lt"/>
              <a:ea typeface="Arial Unicode MS" panose="020B0604020202020204" pitchFamily="34" charset="-122"/>
              <a:cs typeface="Arial Unicode MS" panose="020B0604020202020204" pitchFamily="34" charset="-122"/>
            </a:endParaRPr>
          </a:p>
        </p:txBody>
      </p:sp>
      <p:grpSp>
        <p:nvGrpSpPr>
          <p:cNvPr id="12" name="组合 11"/>
          <p:cNvGrpSpPr/>
          <p:nvPr/>
        </p:nvGrpSpPr>
        <p:grpSpPr>
          <a:xfrm>
            <a:off x="5334373" y="2253168"/>
            <a:ext cx="2668058" cy="430928"/>
            <a:chOff x="6339097" y="3283249"/>
            <a:chExt cx="3744416" cy="547104"/>
          </a:xfrm>
        </p:grpSpPr>
        <p:sp>
          <p:nvSpPr>
            <p:cNvPr id="13" name="圆角矩形 12"/>
            <p:cNvSpPr/>
            <p:nvPr/>
          </p:nvSpPr>
          <p:spPr>
            <a:xfrm>
              <a:off x="6339097" y="3296031"/>
              <a:ext cx="3744416" cy="511504"/>
            </a:xfrm>
            <a:prstGeom prst="roundRect">
              <a:avLst/>
            </a:prstGeom>
            <a:gradFill>
              <a:gsLst>
                <a:gs pos="0">
                  <a:srgbClr val="FBD04E">
                    <a:lumMod val="95000"/>
                  </a:srgbClr>
                </a:gs>
                <a:gs pos="51000">
                  <a:srgbClr val="B87600">
                    <a:lumMod val="98000"/>
                    <a:lumOff val="2000"/>
                  </a:srgbClr>
                </a:gs>
                <a:gs pos="78000">
                  <a:srgbClr val="F4CF68">
                    <a:lumMod val="100000"/>
                  </a:srgbClr>
                </a:gs>
                <a:gs pos="28000">
                  <a:srgbClr val="F4CF68">
                    <a:lumMod val="100000"/>
                  </a:srgbClr>
                </a:gs>
                <a:gs pos="100000">
                  <a:srgbClr val="FBD04E">
                    <a:lumMod val="100000"/>
                  </a:srgbClr>
                </a:gs>
              </a:gsLst>
              <a:lin ang="27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gradFill>
                  <a:gsLst>
                    <a:gs pos="0">
                      <a:srgbClr val="FBD04E">
                        <a:lumMod val="95000"/>
                      </a:srgbClr>
                    </a:gs>
                    <a:gs pos="51000">
                      <a:srgbClr val="B87600">
                        <a:lumMod val="98000"/>
                        <a:lumOff val="2000"/>
                      </a:srgbClr>
                    </a:gs>
                    <a:gs pos="78000">
                      <a:srgbClr val="F4CF68">
                        <a:lumMod val="100000"/>
                      </a:srgbClr>
                    </a:gs>
                    <a:gs pos="28000">
                      <a:srgbClr val="F4CF68">
                        <a:lumMod val="100000"/>
                      </a:srgbClr>
                    </a:gs>
                    <a:gs pos="100000">
                      <a:srgbClr val="FBD04E">
                        <a:lumMod val="100000"/>
                      </a:srgbClr>
                    </a:gs>
                  </a:gsLst>
                  <a:lin ang="2700000" scaled="1"/>
                </a:gradFill>
                <a:latin typeface="+mj-lt"/>
                <a:ea typeface="Arial Unicode MS" panose="020B0604020202020204" pitchFamily="34" charset="-122"/>
                <a:cs typeface="Arial Unicode MS" panose="020B0604020202020204" pitchFamily="34" charset="-122"/>
              </a:endParaRPr>
            </a:p>
          </p:txBody>
        </p:sp>
        <p:sp>
          <p:nvSpPr>
            <p:cNvPr id="14" name="矩形 13"/>
            <p:cNvSpPr/>
            <p:nvPr/>
          </p:nvSpPr>
          <p:spPr>
            <a:xfrm>
              <a:off x="6723349" y="3283249"/>
              <a:ext cx="2736304" cy="547104"/>
            </a:xfrm>
            <a:prstGeom prst="rect">
              <a:avLst/>
            </a:prstGeom>
          </p:spPr>
          <p:txBody>
            <a:bodyPr wrap="square" lIns="121960" tIns="60980" rIns="121960" bIns="60980">
              <a:spAutoFit/>
            </a:bodyPr>
            <a:lstStyle/>
            <a:p>
              <a:pPr>
                <a:defRPr/>
              </a:pPr>
              <a:r>
                <a:rPr lang="zh-CN" altLang="en-US" sz="2000" b="1" kern="100" dirty="0">
                  <a:solidFill>
                    <a:schemeClr val="tx1">
                      <a:lumMod val="95000"/>
                      <a:lumOff val="5000"/>
                    </a:schemeClr>
                  </a:solidFill>
                  <a:latin typeface="微软雅黑" panose="020B0503020204020204" pitchFamily="34" charset="-122"/>
                  <a:ea typeface="微软雅黑" panose="020B0503020204020204" pitchFamily="34" charset="-122"/>
                  <a:cs typeface="Times New Roman" panose="02020603050405020304" pitchFamily="18" charset="0"/>
                </a:rPr>
                <a:t>成功项目展示</a:t>
              </a:r>
              <a:endParaRPr lang="zh-CN" altLang="zh-CN" sz="2000" b="1" kern="100" dirty="0">
                <a:solidFill>
                  <a:schemeClr val="tx1">
                    <a:lumMod val="95000"/>
                    <a:lumOff val="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15" name="圆角矩形 14"/>
          <p:cNvSpPr/>
          <p:nvPr/>
        </p:nvSpPr>
        <p:spPr>
          <a:xfrm>
            <a:off x="4452282" y="3148104"/>
            <a:ext cx="365720" cy="402887"/>
          </a:xfrm>
          <a:prstGeom prst="roundRect">
            <a:avLst/>
          </a:prstGeom>
          <a:gradFill>
            <a:gsLst>
              <a:gs pos="0">
                <a:srgbClr val="FBD04E">
                  <a:lumMod val="95000"/>
                </a:srgbClr>
              </a:gs>
              <a:gs pos="51000">
                <a:srgbClr val="B87600">
                  <a:lumMod val="98000"/>
                  <a:lumOff val="2000"/>
                </a:srgbClr>
              </a:gs>
              <a:gs pos="78000">
                <a:srgbClr val="F4CF68">
                  <a:lumMod val="100000"/>
                </a:srgbClr>
              </a:gs>
              <a:gs pos="28000">
                <a:srgbClr val="F4CF68">
                  <a:lumMod val="100000"/>
                </a:srgbClr>
              </a:gs>
              <a:gs pos="100000">
                <a:srgbClr val="FBD04E">
                  <a:lumMod val="100000"/>
                </a:srgbClr>
              </a:gs>
            </a:gsLst>
            <a:lin ang="27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r>
              <a:rPr lang="en-US" altLang="zh-CN" sz="3600" dirty="0">
                <a:solidFill>
                  <a:schemeClr val="tx1">
                    <a:lumMod val="95000"/>
                    <a:lumOff val="5000"/>
                  </a:schemeClr>
                </a:solidFill>
                <a:latin typeface="+mj-lt"/>
                <a:ea typeface="Arial Unicode MS" panose="020B0604020202020204" pitchFamily="34" charset="-122"/>
                <a:cs typeface="Arial Unicode MS" panose="020B0604020202020204" pitchFamily="34" charset="-122"/>
              </a:rPr>
              <a:t>4</a:t>
            </a:r>
            <a:endParaRPr lang="zh-CN" altLang="en-US" sz="3600" dirty="0">
              <a:solidFill>
                <a:schemeClr val="tx1">
                  <a:lumMod val="95000"/>
                  <a:lumOff val="5000"/>
                </a:schemeClr>
              </a:solidFill>
              <a:latin typeface="+mj-lt"/>
              <a:ea typeface="Arial Unicode MS" panose="020B0604020202020204" pitchFamily="34" charset="-122"/>
              <a:cs typeface="Arial Unicode MS" panose="020B0604020202020204" pitchFamily="34" charset="-122"/>
            </a:endParaRPr>
          </a:p>
        </p:txBody>
      </p:sp>
      <p:grpSp>
        <p:nvGrpSpPr>
          <p:cNvPr id="16" name="组合 15"/>
          <p:cNvGrpSpPr/>
          <p:nvPr/>
        </p:nvGrpSpPr>
        <p:grpSpPr>
          <a:xfrm>
            <a:off x="5334373" y="3140783"/>
            <a:ext cx="2668058" cy="430928"/>
            <a:chOff x="6339097" y="4171611"/>
            <a:chExt cx="3744416" cy="547105"/>
          </a:xfrm>
        </p:grpSpPr>
        <p:sp>
          <p:nvSpPr>
            <p:cNvPr id="17" name="圆角矩形 16"/>
            <p:cNvSpPr/>
            <p:nvPr/>
          </p:nvSpPr>
          <p:spPr>
            <a:xfrm>
              <a:off x="6339097" y="4180903"/>
              <a:ext cx="3744416" cy="511504"/>
            </a:xfrm>
            <a:prstGeom prst="roundRect">
              <a:avLst/>
            </a:prstGeom>
            <a:gradFill>
              <a:gsLst>
                <a:gs pos="0">
                  <a:srgbClr val="FBD04E">
                    <a:lumMod val="95000"/>
                  </a:srgbClr>
                </a:gs>
                <a:gs pos="51000">
                  <a:srgbClr val="B87600">
                    <a:lumMod val="98000"/>
                    <a:lumOff val="2000"/>
                  </a:srgbClr>
                </a:gs>
                <a:gs pos="78000">
                  <a:srgbClr val="F4CF68">
                    <a:lumMod val="100000"/>
                  </a:srgbClr>
                </a:gs>
                <a:gs pos="28000">
                  <a:srgbClr val="F4CF68">
                    <a:lumMod val="100000"/>
                  </a:srgbClr>
                </a:gs>
                <a:gs pos="100000">
                  <a:srgbClr val="FBD04E">
                    <a:lumMod val="100000"/>
                  </a:srgbClr>
                </a:gs>
              </a:gsLst>
              <a:lin ang="27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gradFill>
                  <a:gsLst>
                    <a:gs pos="0">
                      <a:srgbClr val="FBD04E">
                        <a:lumMod val="95000"/>
                      </a:srgbClr>
                    </a:gs>
                    <a:gs pos="51000">
                      <a:srgbClr val="B87600">
                        <a:lumMod val="98000"/>
                        <a:lumOff val="2000"/>
                      </a:srgbClr>
                    </a:gs>
                    <a:gs pos="78000">
                      <a:srgbClr val="F4CF68">
                        <a:lumMod val="100000"/>
                      </a:srgbClr>
                    </a:gs>
                    <a:gs pos="28000">
                      <a:srgbClr val="F4CF68">
                        <a:lumMod val="100000"/>
                      </a:srgbClr>
                    </a:gs>
                    <a:gs pos="100000">
                      <a:srgbClr val="FBD04E">
                        <a:lumMod val="100000"/>
                      </a:srgbClr>
                    </a:gs>
                  </a:gsLst>
                  <a:lin ang="2700000" scaled="1"/>
                </a:gradFill>
                <a:latin typeface="+mj-lt"/>
                <a:ea typeface="Arial Unicode MS" panose="020B0604020202020204" pitchFamily="34" charset="-122"/>
                <a:cs typeface="Arial Unicode MS" panose="020B0604020202020204" pitchFamily="34" charset="-122"/>
              </a:endParaRPr>
            </a:p>
          </p:txBody>
        </p:sp>
        <p:sp>
          <p:nvSpPr>
            <p:cNvPr id="18" name="矩形 17"/>
            <p:cNvSpPr/>
            <p:nvPr/>
          </p:nvSpPr>
          <p:spPr>
            <a:xfrm>
              <a:off x="6737608" y="4171611"/>
              <a:ext cx="2736304" cy="547105"/>
            </a:xfrm>
            <a:prstGeom prst="rect">
              <a:avLst/>
            </a:prstGeom>
          </p:spPr>
          <p:txBody>
            <a:bodyPr wrap="square" lIns="121960" tIns="60980" rIns="121960" bIns="60980">
              <a:spAutoFit/>
            </a:bodyPr>
            <a:lstStyle/>
            <a:p>
              <a:pPr>
                <a:defRPr/>
              </a:pPr>
              <a:r>
                <a:rPr lang="zh-CN" altLang="en-US" sz="2000" b="1" kern="100" dirty="0">
                  <a:solidFill>
                    <a:schemeClr val="tx1">
                      <a:lumMod val="95000"/>
                      <a:lumOff val="5000"/>
                    </a:schemeClr>
                  </a:solidFill>
                  <a:latin typeface="微软雅黑" panose="020B0503020204020204" pitchFamily="34" charset="-122"/>
                  <a:ea typeface="微软雅黑" panose="020B0503020204020204" pitchFamily="34" charset="-122"/>
                  <a:cs typeface="Times New Roman" panose="02020603050405020304" pitchFamily="18" charset="0"/>
                </a:rPr>
                <a:t>工作存在不足</a:t>
              </a:r>
              <a:endParaRPr lang="zh-CN" altLang="zh-CN" sz="2000" b="1" kern="100" dirty="0">
                <a:solidFill>
                  <a:schemeClr val="tx1">
                    <a:lumMod val="95000"/>
                    <a:lumOff val="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19" name="圆角矩形 18"/>
          <p:cNvSpPr/>
          <p:nvPr/>
        </p:nvSpPr>
        <p:spPr>
          <a:xfrm>
            <a:off x="4452412" y="4024684"/>
            <a:ext cx="365720" cy="402887"/>
          </a:xfrm>
          <a:prstGeom prst="roundRect">
            <a:avLst/>
          </a:prstGeom>
          <a:gradFill>
            <a:gsLst>
              <a:gs pos="0">
                <a:srgbClr val="FBD04E">
                  <a:lumMod val="95000"/>
                </a:srgbClr>
              </a:gs>
              <a:gs pos="51000">
                <a:srgbClr val="B87600">
                  <a:lumMod val="98000"/>
                  <a:lumOff val="2000"/>
                </a:srgbClr>
              </a:gs>
              <a:gs pos="78000">
                <a:srgbClr val="F4CF68">
                  <a:lumMod val="100000"/>
                </a:srgbClr>
              </a:gs>
              <a:gs pos="28000">
                <a:srgbClr val="F4CF68">
                  <a:lumMod val="100000"/>
                </a:srgbClr>
              </a:gs>
              <a:gs pos="100000">
                <a:srgbClr val="FBD04E">
                  <a:lumMod val="100000"/>
                </a:srgbClr>
              </a:gs>
            </a:gsLst>
            <a:lin ang="27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r>
              <a:rPr lang="en-US" altLang="zh-CN" sz="3600" dirty="0">
                <a:solidFill>
                  <a:schemeClr val="tx1">
                    <a:lumMod val="95000"/>
                    <a:lumOff val="5000"/>
                  </a:schemeClr>
                </a:solidFill>
                <a:latin typeface="+mj-lt"/>
                <a:ea typeface="Arial Unicode MS" panose="020B0604020202020204" pitchFamily="34" charset="-122"/>
                <a:cs typeface="Arial Unicode MS" panose="020B0604020202020204" pitchFamily="34" charset="-122"/>
              </a:rPr>
              <a:t>5</a:t>
            </a:r>
            <a:endParaRPr lang="zh-CN" altLang="en-US" sz="3600" dirty="0">
              <a:solidFill>
                <a:schemeClr val="tx1">
                  <a:lumMod val="95000"/>
                  <a:lumOff val="5000"/>
                </a:schemeClr>
              </a:solidFill>
              <a:latin typeface="+mj-lt"/>
              <a:ea typeface="Arial Unicode MS" panose="020B0604020202020204" pitchFamily="34" charset="-122"/>
              <a:cs typeface="Arial Unicode MS" panose="020B0604020202020204" pitchFamily="34" charset="-122"/>
            </a:endParaRPr>
          </a:p>
        </p:txBody>
      </p:sp>
      <p:grpSp>
        <p:nvGrpSpPr>
          <p:cNvPr id="20" name="组合 19"/>
          <p:cNvGrpSpPr/>
          <p:nvPr/>
        </p:nvGrpSpPr>
        <p:grpSpPr>
          <a:xfrm>
            <a:off x="5334373" y="4024681"/>
            <a:ext cx="2668058" cy="453372"/>
            <a:chOff x="6339097" y="5057483"/>
            <a:chExt cx="3744416" cy="575600"/>
          </a:xfrm>
        </p:grpSpPr>
        <p:sp>
          <p:nvSpPr>
            <p:cNvPr id="21" name="圆角矩形 20"/>
            <p:cNvSpPr/>
            <p:nvPr/>
          </p:nvSpPr>
          <p:spPr>
            <a:xfrm>
              <a:off x="6339097" y="5057483"/>
              <a:ext cx="3744416" cy="511504"/>
            </a:xfrm>
            <a:prstGeom prst="roundRect">
              <a:avLst/>
            </a:prstGeom>
            <a:gradFill>
              <a:gsLst>
                <a:gs pos="0">
                  <a:srgbClr val="FBD04E">
                    <a:lumMod val="95000"/>
                  </a:srgbClr>
                </a:gs>
                <a:gs pos="51000">
                  <a:srgbClr val="B87600">
                    <a:lumMod val="98000"/>
                    <a:lumOff val="2000"/>
                  </a:srgbClr>
                </a:gs>
                <a:gs pos="78000">
                  <a:srgbClr val="F4CF68">
                    <a:lumMod val="100000"/>
                  </a:srgbClr>
                </a:gs>
                <a:gs pos="28000">
                  <a:srgbClr val="F4CF68">
                    <a:lumMod val="100000"/>
                  </a:srgbClr>
                </a:gs>
                <a:gs pos="100000">
                  <a:srgbClr val="FBD04E">
                    <a:lumMod val="100000"/>
                  </a:srgbClr>
                </a:gs>
              </a:gsLst>
              <a:lin ang="27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gradFill>
                  <a:gsLst>
                    <a:gs pos="0">
                      <a:srgbClr val="FBD04E">
                        <a:lumMod val="95000"/>
                      </a:srgbClr>
                    </a:gs>
                    <a:gs pos="51000">
                      <a:srgbClr val="B87600">
                        <a:lumMod val="98000"/>
                        <a:lumOff val="2000"/>
                      </a:srgbClr>
                    </a:gs>
                    <a:gs pos="78000">
                      <a:srgbClr val="F4CF68">
                        <a:lumMod val="100000"/>
                      </a:srgbClr>
                    </a:gs>
                    <a:gs pos="28000">
                      <a:srgbClr val="F4CF68">
                        <a:lumMod val="100000"/>
                      </a:srgbClr>
                    </a:gs>
                    <a:gs pos="100000">
                      <a:srgbClr val="FBD04E">
                        <a:lumMod val="100000"/>
                      </a:srgbClr>
                    </a:gs>
                  </a:gsLst>
                  <a:lin ang="2700000" scaled="1"/>
                </a:gradFill>
                <a:latin typeface="+mj-lt"/>
                <a:ea typeface="Arial Unicode MS" panose="020B0604020202020204" pitchFamily="34" charset="-122"/>
                <a:cs typeface="Arial Unicode MS" panose="020B0604020202020204" pitchFamily="34" charset="-122"/>
              </a:endParaRPr>
            </a:p>
          </p:txBody>
        </p:sp>
        <p:sp>
          <p:nvSpPr>
            <p:cNvPr id="22" name="矩形 21"/>
            <p:cNvSpPr/>
            <p:nvPr/>
          </p:nvSpPr>
          <p:spPr>
            <a:xfrm>
              <a:off x="6723479" y="5085978"/>
              <a:ext cx="2736174" cy="547105"/>
            </a:xfrm>
            <a:prstGeom prst="rect">
              <a:avLst/>
            </a:prstGeom>
          </p:spPr>
          <p:txBody>
            <a:bodyPr wrap="square" lIns="121960" tIns="60980" rIns="121960" bIns="60980">
              <a:spAutoFit/>
            </a:bodyPr>
            <a:lstStyle/>
            <a:p>
              <a:pPr>
                <a:defRPr/>
              </a:pPr>
              <a:r>
                <a:rPr lang="zh-CN" altLang="en-US" sz="2000" b="1" kern="100" dirty="0">
                  <a:solidFill>
                    <a:schemeClr val="tx1">
                      <a:lumMod val="95000"/>
                      <a:lumOff val="5000"/>
                    </a:schemeClr>
                  </a:solidFill>
                  <a:latin typeface="微软雅黑" panose="020B0503020204020204" pitchFamily="34" charset="-122"/>
                  <a:ea typeface="微软雅黑" panose="020B0503020204020204" pitchFamily="34" charset="-122"/>
                  <a:cs typeface="Times New Roman" panose="02020603050405020304" pitchFamily="18" charset="0"/>
                </a:rPr>
                <a:t>明年工作计划</a:t>
              </a:r>
              <a:endParaRPr lang="zh-CN" altLang="zh-CN" sz="2000" b="1" kern="100" dirty="0">
                <a:solidFill>
                  <a:schemeClr val="tx1">
                    <a:lumMod val="95000"/>
                    <a:lumOff val="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23" name="TextBox 22"/>
          <p:cNvSpPr txBox="1"/>
          <p:nvPr/>
        </p:nvSpPr>
        <p:spPr>
          <a:xfrm>
            <a:off x="323528" y="935295"/>
            <a:ext cx="2603146" cy="1354243"/>
          </a:xfrm>
          <a:prstGeom prst="rect">
            <a:avLst/>
          </a:prstGeom>
          <a:noFill/>
        </p:spPr>
        <p:txBody>
          <a:bodyPr wrap="square" lIns="121948" tIns="60973" rIns="121948" bIns="60973">
            <a:spAutoFit/>
          </a:bodyPr>
          <a:lstStyle/>
          <a:p>
            <a:pPr algn="r">
              <a:defRPr/>
            </a:pPr>
            <a:r>
              <a:rPr lang="zh-CN" altLang="en-US" sz="4800" b="1" spc="200" dirty="0">
                <a:gradFill>
                  <a:gsLst>
                    <a:gs pos="0">
                      <a:srgbClr val="FBD04E">
                        <a:lumMod val="95000"/>
                      </a:srgbClr>
                    </a:gs>
                    <a:gs pos="51000">
                      <a:srgbClr val="B87600">
                        <a:lumMod val="98000"/>
                        <a:lumOff val="2000"/>
                      </a:srgbClr>
                    </a:gs>
                    <a:gs pos="78000">
                      <a:srgbClr val="F4CF68">
                        <a:lumMod val="100000"/>
                      </a:srgbClr>
                    </a:gs>
                    <a:gs pos="28000">
                      <a:srgbClr val="F4CF68">
                        <a:lumMod val="100000"/>
                      </a:srgbClr>
                    </a:gs>
                    <a:gs pos="100000">
                      <a:srgbClr val="FBD04E">
                        <a:lumMod val="100000"/>
                      </a:srgbClr>
                    </a:gs>
                  </a:gsLst>
                  <a:lin ang="2700000" scaled="1"/>
                </a:gradFill>
                <a:latin typeface="微软雅黑" panose="020B0503020204020204" pitchFamily="34" charset="-122"/>
                <a:ea typeface="微软雅黑" panose="020B0503020204020204" pitchFamily="34" charset="-122"/>
              </a:rPr>
              <a:t>目录 </a:t>
            </a:r>
            <a:endParaRPr lang="en-US" altLang="zh-CN" sz="4800" b="1" spc="200" dirty="0">
              <a:gradFill>
                <a:gsLst>
                  <a:gs pos="0">
                    <a:srgbClr val="FBD04E">
                      <a:lumMod val="95000"/>
                    </a:srgbClr>
                  </a:gs>
                  <a:gs pos="51000">
                    <a:srgbClr val="B87600">
                      <a:lumMod val="98000"/>
                      <a:lumOff val="2000"/>
                    </a:srgbClr>
                  </a:gs>
                  <a:gs pos="78000">
                    <a:srgbClr val="F4CF68">
                      <a:lumMod val="100000"/>
                    </a:srgbClr>
                  </a:gs>
                  <a:gs pos="28000">
                    <a:srgbClr val="F4CF68">
                      <a:lumMod val="100000"/>
                    </a:srgbClr>
                  </a:gs>
                  <a:gs pos="100000">
                    <a:srgbClr val="FBD04E">
                      <a:lumMod val="100000"/>
                    </a:srgbClr>
                  </a:gs>
                </a:gsLst>
                <a:lin ang="2700000" scaled="1"/>
              </a:gradFill>
              <a:latin typeface="微软雅黑" panose="020B0503020204020204" pitchFamily="34" charset="-122"/>
              <a:ea typeface="微软雅黑" panose="020B0503020204020204" pitchFamily="34" charset="-122"/>
            </a:endParaRPr>
          </a:p>
          <a:p>
            <a:pPr algn="r">
              <a:defRPr/>
            </a:pPr>
            <a:r>
              <a:rPr lang="en-US" altLang="zh-CN" sz="3200" b="1" dirty="0">
                <a:gradFill>
                  <a:gsLst>
                    <a:gs pos="0">
                      <a:srgbClr val="FBD04E">
                        <a:lumMod val="95000"/>
                      </a:srgbClr>
                    </a:gs>
                    <a:gs pos="51000">
                      <a:srgbClr val="B87600">
                        <a:lumMod val="98000"/>
                        <a:lumOff val="2000"/>
                      </a:srgbClr>
                    </a:gs>
                    <a:gs pos="78000">
                      <a:srgbClr val="F4CF68">
                        <a:lumMod val="100000"/>
                      </a:srgbClr>
                    </a:gs>
                    <a:gs pos="28000">
                      <a:srgbClr val="F4CF68">
                        <a:lumMod val="100000"/>
                      </a:srgbClr>
                    </a:gs>
                    <a:gs pos="100000">
                      <a:srgbClr val="FBD04E">
                        <a:lumMod val="100000"/>
                      </a:srgbClr>
                    </a:gs>
                  </a:gsLst>
                  <a:lin ang="2700000" scaled="1"/>
                </a:gradFill>
                <a:latin typeface="微软雅黑" panose="020B0503020204020204" pitchFamily="34" charset="-122"/>
                <a:ea typeface="微软雅黑" panose="020B0503020204020204" pitchFamily="34" charset="-122"/>
              </a:rPr>
              <a:t>CONTENTS</a:t>
            </a:r>
            <a:endParaRPr lang="zh-CN" altLang="en-US" sz="3200" b="1" dirty="0">
              <a:gradFill>
                <a:gsLst>
                  <a:gs pos="0">
                    <a:srgbClr val="FBD04E">
                      <a:lumMod val="95000"/>
                    </a:srgbClr>
                  </a:gs>
                  <a:gs pos="51000">
                    <a:srgbClr val="B87600">
                      <a:lumMod val="98000"/>
                      <a:lumOff val="2000"/>
                    </a:srgbClr>
                  </a:gs>
                  <a:gs pos="78000">
                    <a:srgbClr val="F4CF68">
                      <a:lumMod val="100000"/>
                    </a:srgbClr>
                  </a:gs>
                  <a:gs pos="28000">
                    <a:srgbClr val="F4CF68">
                      <a:lumMod val="100000"/>
                    </a:srgbClr>
                  </a:gs>
                  <a:gs pos="100000">
                    <a:srgbClr val="FBD04E">
                      <a:lumMod val="100000"/>
                    </a:srgbClr>
                  </a:gs>
                </a:gsLst>
                <a:lin ang="2700000" scaled="1"/>
              </a:gradFill>
              <a:latin typeface="微软雅黑" panose="020B0503020204020204" pitchFamily="34" charset="-122"/>
              <a:ea typeface="微软雅黑" panose="020B0503020204020204" pitchFamily="34" charset="-122"/>
            </a:endParaRPr>
          </a:p>
        </p:txBody>
      </p:sp>
      <p:sp>
        <p:nvSpPr>
          <p:cNvPr id="24" name="下箭头 23"/>
          <p:cNvSpPr/>
          <p:nvPr/>
        </p:nvSpPr>
        <p:spPr>
          <a:xfrm rot="16200000">
            <a:off x="3518819" y="2190075"/>
            <a:ext cx="453737" cy="484407"/>
          </a:xfrm>
          <a:prstGeom prst="downArrow">
            <a:avLst/>
          </a:prstGeom>
          <a:gradFill>
            <a:gsLst>
              <a:gs pos="0">
                <a:srgbClr val="FBD04E">
                  <a:lumMod val="95000"/>
                </a:srgbClr>
              </a:gs>
              <a:gs pos="51000">
                <a:srgbClr val="B87600">
                  <a:lumMod val="98000"/>
                  <a:lumOff val="2000"/>
                </a:srgbClr>
              </a:gs>
              <a:gs pos="78000">
                <a:srgbClr val="F4CF68">
                  <a:lumMod val="100000"/>
                </a:srgbClr>
              </a:gs>
              <a:gs pos="28000">
                <a:srgbClr val="F4CF68">
                  <a:lumMod val="100000"/>
                </a:srgbClr>
              </a:gs>
              <a:gs pos="100000">
                <a:srgbClr val="FBD04E">
                  <a:lumMod val="100000"/>
                </a:srgb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a:gsLst>
                  <a:gs pos="0">
                    <a:srgbClr val="FBD04E">
                      <a:lumMod val="95000"/>
                    </a:srgbClr>
                  </a:gs>
                  <a:gs pos="51000">
                    <a:srgbClr val="B87600">
                      <a:lumMod val="98000"/>
                      <a:lumOff val="2000"/>
                    </a:srgbClr>
                  </a:gs>
                  <a:gs pos="78000">
                    <a:srgbClr val="F4CF68">
                      <a:lumMod val="100000"/>
                    </a:srgbClr>
                  </a:gs>
                  <a:gs pos="28000">
                    <a:srgbClr val="F4CF68">
                      <a:lumMod val="100000"/>
                    </a:srgbClr>
                  </a:gs>
                  <a:gs pos="100000">
                    <a:srgbClr val="FBD04E">
                      <a:lumMod val="100000"/>
                    </a:srgbClr>
                  </a:gs>
                </a:gsLst>
                <a:lin ang="2700000" scaled="1"/>
              </a:gradFill>
            </a:endParaRPr>
          </a:p>
        </p:txBody>
      </p:sp>
    </p:spTree>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0-#ppt_w/2"/>
                                          </p:val>
                                        </p:tav>
                                        <p:tav tm="100000">
                                          <p:val>
                                            <p:strVal val="#ppt_x"/>
                                          </p:val>
                                        </p:tav>
                                      </p:tavLst>
                                    </p:anim>
                                    <p:anim calcmode="lin" valueType="num">
                                      <p:cBhvr additive="base">
                                        <p:cTn id="8" dur="500" fill="hold"/>
                                        <p:tgtEl>
                                          <p:spTgt spid="2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6" presetClass="emph" presetSubtype="0" fill="hold" grpId="2" nodeType="afterEffect">
                                  <p:stCondLst>
                                    <p:cond delay="0"/>
                                  </p:stCondLst>
                                  <p:childTnLst>
                                    <p:animEffect transition="out" filter="fade">
                                      <p:cBhvr>
                                        <p:cTn id="11" dur="500" tmFilter="0, 0; .2, .5; .8, .5; 1, 0"/>
                                        <p:tgtEl>
                                          <p:spTgt spid="11"/>
                                        </p:tgtEl>
                                      </p:cBhvr>
                                    </p:animEffect>
                                    <p:animScale>
                                      <p:cBhvr>
                                        <p:cTn id="12" dur="250" autoRev="1" fill="hold"/>
                                        <p:tgtEl>
                                          <p:spTgt spid="11"/>
                                        </p:tgtEl>
                                      </p:cBhvr>
                                      <p:by x="105000" y="105000"/>
                                    </p:animScale>
                                  </p:childTnLst>
                                </p:cTn>
                              </p:par>
                              <p:par>
                                <p:cTn id="13" presetID="26" presetClass="emph" presetSubtype="0" fill="hold" nodeType="withEffect">
                                  <p:stCondLst>
                                    <p:cond delay="0"/>
                                  </p:stCondLst>
                                  <p:childTnLst>
                                    <p:animEffect transition="out" filter="fade">
                                      <p:cBhvr>
                                        <p:cTn id="14" dur="500" tmFilter="0, 0; .2, .5; .8, .5; 1, 0"/>
                                        <p:tgtEl>
                                          <p:spTgt spid="12"/>
                                        </p:tgtEl>
                                      </p:cBhvr>
                                    </p:animEffect>
                                    <p:animScale>
                                      <p:cBhvr>
                                        <p:cTn id="15" dur="250" autoRev="1" fill="hold"/>
                                        <p:tgtEl>
                                          <p:spTgt spid="1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2" animBg="1"/>
      <p:bldP spid="2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点击此处添加标题</a:t>
            </a:r>
          </a:p>
        </p:txBody>
      </p:sp>
      <p:grpSp>
        <p:nvGrpSpPr>
          <p:cNvPr id="3" name="Group 2"/>
          <p:cNvGrpSpPr/>
          <p:nvPr/>
        </p:nvGrpSpPr>
        <p:grpSpPr bwMode="auto">
          <a:xfrm>
            <a:off x="1571625" y="1143000"/>
            <a:ext cx="2863850" cy="1120775"/>
            <a:chOff x="0" y="0"/>
            <a:chExt cx="2864440" cy="1121345"/>
          </a:xfrm>
        </p:grpSpPr>
        <p:grpSp>
          <p:nvGrpSpPr>
            <p:cNvPr id="4" name="Group 3"/>
            <p:cNvGrpSpPr/>
            <p:nvPr/>
          </p:nvGrpSpPr>
          <p:grpSpPr bwMode="auto">
            <a:xfrm>
              <a:off x="0" y="0"/>
              <a:ext cx="2864435" cy="1121340"/>
              <a:chOff x="0" y="0"/>
              <a:chExt cx="2864435" cy="1121340"/>
            </a:xfrm>
          </p:grpSpPr>
          <p:sp>
            <p:nvSpPr>
              <p:cNvPr id="8" name="AutoShape 73"/>
              <p:cNvSpPr>
                <a:spLocks noChangeArrowheads="1"/>
              </p:cNvSpPr>
              <p:nvPr/>
            </p:nvSpPr>
            <p:spPr bwMode="auto">
              <a:xfrm rot="2700000">
                <a:off x="1917964" y="174869"/>
                <a:ext cx="827509" cy="1065431"/>
              </a:xfrm>
              <a:prstGeom prst="rightArrow">
                <a:avLst>
                  <a:gd name="adj1" fmla="val 70398"/>
                  <a:gd name="adj2" fmla="val 63769"/>
                </a:avLst>
              </a:pr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zh-CN">
                  <a:solidFill>
                    <a:srgbClr val="000000"/>
                  </a:solidFill>
                  <a:sym typeface="Calibri" panose="020F0502020204030204" pitchFamily="34" charset="0"/>
                </a:endParaRPr>
              </a:p>
            </p:txBody>
          </p:sp>
          <p:sp>
            <p:nvSpPr>
              <p:cNvPr id="9" name="圆角矩形 10"/>
              <p:cNvSpPr>
                <a:spLocks noChangeArrowheads="1"/>
              </p:cNvSpPr>
              <p:nvPr/>
            </p:nvSpPr>
            <p:spPr bwMode="auto">
              <a:xfrm>
                <a:off x="0" y="0"/>
                <a:ext cx="1980021" cy="756034"/>
              </a:xfrm>
              <a:prstGeom prst="roundRect">
                <a:avLst>
                  <a:gd name="adj" fmla="val 3278"/>
                </a:avLst>
              </a:prstGeom>
              <a:solidFill>
                <a:srgbClr val="D9D9D9">
                  <a:alpha val="68999"/>
                </a:srgbClr>
              </a:solidFill>
              <a:ln w="12700" cap="flat" cmpd="sng">
                <a:solidFill>
                  <a:srgbClr val="BFBFBF"/>
                </a:solidFill>
                <a:bevel/>
              </a:ln>
            </p:spPr>
            <p:txBody>
              <a:bodyPr anchor="ctr"/>
              <a:lstStyle/>
              <a:p>
                <a:pPr algn="ctr"/>
                <a:endParaRPr lang="zh-CN" altLang="zh-CN">
                  <a:solidFill>
                    <a:srgbClr val="FFFFFF"/>
                  </a:solidFill>
                  <a:sym typeface="Calibri" panose="020F0502020204030204" pitchFamily="34" charset="0"/>
                </a:endParaRPr>
              </a:p>
            </p:txBody>
          </p:sp>
        </p:grpSp>
        <p:grpSp>
          <p:nvGrpSpPr>
            <p:cNvPr id="5" name="Group 6"/>
            <p:cNvGrpSpPr>
              <a:grpSpLocks noChangeAspect="1"/>
            </p:cNvGrpSpPr>
            <p:nvPr/>
          </p:nvGrpSpPr>
          <p:grpSpPr bwMode="auto">
            <a:xfrm>
              <a:off x="1624348" y="0"/>
              <a:ext cx="757393" cy="756034"/>
              <a:chOff x="0" y="0"/>
              <a:chExt cx="1377311" cy="1374837"/>
            </a:xfrm>
          </p:grpSpPr>
          <p:sp>
            <p:nvSpPr>
              <p:cNvPr id="6" name="椭圆 7"/>
              <p:cNvSpPr>
                <a:spLocks noChangeAspect="1" noChangeArrowheads="1"/>
              </p:cNvSpPr>
              <p:nvPr/>
            </p:nvSpPr>
            <p:spPr bwMode="auto">
              <a:xfrm>
                <a:off x="0" y="0"/>
                <a:ext cx="1377311" cy="1374837"/>
              </a:xfrm>
              <a:prstGeom prst="ellipse">
                <a:avLst/>
              </a:prstGeom>
              <a:gradFill rotWithShape="1">
                <a:gsLst>
                  <a:gs pos="0">
                    <a:srgbClr val="DBF5F9"/>
                  </a:gs>
                  <a:gs pos="100000">
                    <a:srgbClr val="6E6D68"/>
                  </a:gs>
                </a:gsLst>
                <a:lin ang="18900000" scaled="1"/>
              </a:gradFill>
              <a:ln>
                <a:noFill/>
              </a:ln>
              <a:extLst>
                <a:ext uri="{91240B29-F687-4F45-9708-019B960494DF}">
                  <a14:hiddenLine xmlns:a14="http://schemas.microsoft.com/office/drawing/2010/main" w="9525">
                    <a:solidFill>
                      <a:srgbClr val="000000"/>
                    </a:solidFill>
                    <a:bevel/>
                  </a14:hiddenLine>
                </a:ext>
              </a:extLst>
            </p:spPr>
            <p:txBody>
              <a:bodyPr anchor="ctr"/>
              <a:lstStyle/>
              <a:p>
                <a:endParaRPr lang="zh-CN" altLang="zh-CN">
                  <a:solidFill>
                    <a:srgbClr val="000000"/>
                  </a:solidFill>
                  <a:sym typeface="Calibri" panose="020F0502020204030204" pitchFamily="34" charset="0"/>
                </a:endParaRPr>
              </a:p>
            </p:txBody>
          </p:sp>
          <p:sp>
            <p:nvSpPr>
              <p:cNvPr id="7" name="椭圆 117"/>
              <p:cNvSpPr>
                <a:spLocks noChangeAspect="1" noChangeArrowheads="1"/>
              </p:cNvSpPr>
              <p:nvPr/>
            </p:nvSpPr>
            <p:spPr bwMode="auto">
              <a:xfrm>
                <a:off x="43311" y="40436"/>
                <a:ext cx="1178078" cy="1178432"/>
              </a:xfrm>
              <a:prstGeom prst="ellipse">
                <a:avLst/>
              </a:prstGeom>
              <a:solidFill>
                <a:srgbClr val="C80000"/>
              </a:solidFill>
              <a:ln w="25400" cap="flat" cmpd="sng">
                <a:solidFill>
                  <a:schemeClr val="bg1"/>
                </a:solidFill>
                <a:bevel/>
              </a:ln>
            </p:spPr>
            <p:txBody>
              <a:bodyPr anchor="ctr"/>
              <a:lstStyle/>
              <a:p>
                <a:pPr algn="ctr"/>
                <a:endParaRPr lang="zh-CN" altLang="zh-CN">
                  <a:solidFill>
                    <a:srgbClr val="FFFFFF"/>
                  </a:solidFill>
                  <a:sym typeface="Calibri" panose="020F0502020204030204" pitchFamily="34" charset="0"/>
                </a:endParaRPr>
              </a:p>
            </p:txBody>
          </p:sp>
        </p:grpSp>
      </p:grpSp>
      <p:grpSp>
        <p:nvGrpSpPr>
          <p:cNvPr id="10" name="Group 9"/>
          <p:cNvGrpSpPr/>
          <p:nvPr/>
        </p:nvGrpSpPr>
        <p:grpSpPr bwMode="auto">
          <a:xfrm>
            <a:off x="830263" y="2387600"/>
            <a:ext cx="2854325" cy="1065213"/>
            <a:chOff x="0" y="0"/>
            <a:chExt cx="2854732" cy="1065212"/>
          </a:xfrm>
        </p:grpSpPr>
        <p:grpSp>
          <p:nvGrpSpPr>
            <p:cNvPr id="11" name="Group 10"/>
            <p:cNvGrpSpPr/>
            <p:nvPr/>
          </p:nvGrpSpPr>
          <p:grpSpPr bwMode="auto">
            <a:xfrm>
              <a:off x="0" y="0"/>
              <a:ext cx="2854732" cy="1065212"/>
              <a:chOff x="0" y="0"/>
              <a:chExt cx="2854732" cy="1065212"/>
            </a:xfrm>
          </p:grpSpPr>
          <p:sp>
            <p:nvSpPr>
              <p:cNvPr id="15" name="AutoShape 71"/>
              <p:cNvSpPr>
                <a:spLocks noChangeArrowheads="1"/>
              </p:cNvSpPr>
              <p:nvPr/>
            </p:nvSpPr>
            <p:spPr bwMode="auto">
              <a:xfrm>
                <a:off x="2025939" y="0"/>
                <a:ext cx="828793" cy="1065212"/>
              </a:xfrm>
              <a:prstGeom prst="rightArrow">
                <a:avLst>
                  <a:gd name="adj1" fmla="val 70398"/>
                  <a:gd name="adj2" fmla="val 62116"/>
                </a:avLst>
              </a:pr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zh-CN">
                  <a:solidFill>
                    <a:srgbClr val="000000"/>
                  </a:solidFill>
                  <a:sym typeface="Calibri" panose="020F0502020204030204" pitchFamily="34" charset="0"/>
                </a:endParaRPr>
              </a:p>
            </p:txBody>
          </p:sp>
          <p:sp>
            <p:nvSpPr>
              <p:cNvPr id="16" name="圆角矩形 17"/>
              <p:cNvSpPr>
                <a:spLocks noChangeArrowheads="1"/>
              </p:cNvSpPr>
              <p:nvPr/>
            </p:nvSpPr>
            <p:spPr bwMode="auto">
              <a:xfrm>
                <a:off x="0" y="153987"/>
                <a:ext cx="1979894" cy="757238"/>
              </a:xfrm>
              <a:prstGeom prst="roundRect">
                <a:avLst>
                  <a:gd name="adj" fmla="val 3278"/>
                </a:avLst>
              </a:prstGeom>
              <a:solidFill>
                <a:srgbClr val="D9D9D9">
                  <a:alpha val="68999"/>
                </a:srgbClr>
              </a:solidFill>
              <a:ln w="12700" cap="flat" cmpd="sng">
                <a:solidFill>
                  <a:srgbClr val="BFBFBF"/>
                </a:solidFill>
                <a:bevel/>
              </a:ln>
            </p:spPr>
            <p:txBody>
              <a:bodyPr anchor="ctr"/>
              <a:lstStyle/>
              <a:p>
                <a:pPr algn="ctr"/>
                <a:endParaRPr lang="zh-CN" altLang="zh-CN">
                  <a:solidFill>
                    <a:srgbClr val="FFFFFF"/>
                  </a:solidFill>
                  <a:sym typeface="Calibri" panose="020F0502020204030204" pitchFamily="34" charset="0"/>
                </a:endParaRPr>
              </a:p>
            </p:txBody>
          </p:sp>
        </p:grpSp>
        <p:grpSp>
          <p:nvGrpSpPr>
            <p:cNvPr id="12" name="Group 13"/>
            <p:cNvGrpSpPr>
              <a:grpSpLocks noChangeAspect="1"/>
            </p:cNvGrpSpPr>
            <p:nvPr/>
          </p:nvGrpSpPr>
          <p:grpSpPr bwMode="auto">
            <a:xfrm>
              <a:off x="1625832" y="153987"/>
              <a:ext cx="755758" cy="757238"/>
              <a:chOff x="0" y="0"/>
              <a:chExt cx="1374337" cy="1377026"/>
            </a:xfrm>
          </p:grpSpPr>
          <p:sp>
            <p:nvSpPr>
              <p:cNvPr id="13" name="椭圆 14"/>
              <p:cNvSpPr>
                <a:spLocks noChangeAspect="1" noChangeArrowheads="1"/>
              </p:cNvSpPr>
              <p:nvPr/>
            </p:nvSpPr>
            <p:spPr bwMode="auto">
              <a:xfrm>
                <a:off x="0" y="0"/>
                <a:ext cx="1374337" cy="1377026"/>
              </a:xfrm>
              <a:prstGeom prst="ellipse">
                <a:avLst/>
              </a:prstGeom>
              <a:gradFill rotWithShape="1">
                <a:gsLst>
                  <a:gs pos="0">
                    <a:srgbClr val="DBF5F9"/>
                  </a:gs>
                  <a:gs pos="100000">
                    <a:srgbClr val="6E6D68"/>
                  </a:gs>
                </a:gsLst>
                <a:lin ang="18900000" scaled="1"/>
              </a:gradFill>
              <a:ln>
                <a:noFill/>
              </a:ln>
              <a:extLst>
                <a:ext uri="{91240B29-F687-4F45-9708-019B960494DF}">
                  <a14:hiddenLine xmlns:a14="http://schemas.microsoft.com/office/drawing/2010/main" w="9525">
                    <a:solidFill>
                      <a:srgbClr val="000000"/>
                    </a:solidFill>
                    <a:bevel/>
                  </a14:hiddenLine>
                </a:ext>
              </a:extLst>
            </p:spPr>
            <p:txBody>
              <a:bodyPr anchor="ctr"/>
              <a:lstStyle/>
              <a:p>
                <a:endParaRPr lang="zh-CN" altLang="zh-CN">
                  <a:solidFill>
                    <a:srgbClr val="000000"/>
                  </a:solidFill>
                  <a:sym typeface="Calibri" panose="020F0502020204030204" pitchFamily="34" charset="0"/>
                </a:endParaRPr>
              </a:p>
            </p:txBody>
          </p:sp>
          <p:sp>
            <p:nvSpPr>
              <p:cNvPr id="14" name="椭圆 117"/>
              <p:cNvSpPr>
                <a:spLocks noChangeAspect="1" noChangeArrowheads="1"/>
              </p:cNvSpPr>
              <p:nvPr/>
            </p:nvSpPr>
            <p:spPr bwMode="auto">
              <a:xfrm>
                <a:off x="40422" y="40416"/>
                <a:ext cx="1178003" cy="1177833"/>
              </a:xfrm>
              <a:prstGeom prst="ellipse">
                <a:avLst/>
              </a:prstGeom>
              <a:solidFill>
                <a:srgbClr val="C80000"/>
              </a:solidFill>
              <a:ln w="25400" cap="flat" cmpd="sng">
                <a:solidFill>
                  <a:schemeClr val="bg1"/>
                </a:solidFill>
                <a:bevel/>
              </a:ln>
            </p:spPr>
            <p:txBody>
              <a:bodyPr anchor="ctr"/>
              <a:lstStyle/>
              <a:p>
                <a:pPr algn="ctr"/>
                <a:endParaRPr lang="zh-CN" altLang="zh-CN">
                  <a:solidFill>
                    <a:srgbClr val="FFFFFF"/>
                  </a:solidFill>
                  <a:sym typeface="Calibri" panose="020F0502020204030204" pitchFamily="34" charset="0"/>
                </a:endParaRPr>
              </a:p>
            </p:txBody>
          </p:sp>
        </p:grpSp>
      </p:grpSp>
      <p:grpSp>
        <p:nvGrpSpPr>
          <p:cNvPr id="17" name="Group 16"/>
          <p:cNvGrpSpPr/>
          <p:nvPr/>
        </p:nvGrpSpPr>
        <p:grpSpPr bwMode="auto">
          <a:xfrm>
            <a:off x="1571625" y="3451225"/>
            <a:ext cx="2740025" cy="1225550"/>
            <a:chOff x="0" y="0"/>
            <a:chExt cx="2740606" cy="1225002"/>
          </a:xfrm>
        </p:grpSpPr>
        <p:grpSp>
          <p:nvGrpSpPr>
            <p:cNvPr id="18" name="Group 17"/>
            <p:cNvGrpSpPr/>
            <p:nvPr/>
          </p:nvGrpSpPr>
          <p:grpSpPr bwMode="auto">
            <a:xfrm>
              <a:off x="0" y="126671"/>
              <a:ext cx="2867277" cy="1098331"/>
              <a:chOff x="0" y="0"/>
              <a:chExt cx="2867277" cy="1098331"/>
            </a:xfrm>
          </p:grpSpPr>
          <p:sp>
            <p:nvSpPr>
              <p:cNvPr id="22" name="AutoShape 75"/>
              <p:cNvSpPr>
                <a:spLocks noChangeArrowheads="1"/>
              </p:cNvSpPr>
              <p:nvPr/>
            </p:nvSpPr>
            <p:spPr bwMode="auto">
              <a:xfrm rot="18900000">
                <a:off x="1786673" y="0"/>
                <a:ext cx="1080604" cy="827262"/>
              </a:xfrm>
              <a:prstGeom prst="rightArrow">
                <a:avLst>
                  <a:gd name="adj1" fmla="val 70398"/>
                  <a:gd name="adj2" fmla="val 85813"/>
                </a:avLst>
              </a:pr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zh-CN">
                  <a:solidFill>
                    <a:srgbClr val="000000"/>
                  </a:solidFill>
                  <a:sym typeface="Calibri" panose="020F0502020204030204" pitchFamily="34" charset="0"/>
                </a:endParaRPr>
              </a:p>
            </p:txBody>
          </p:sp>
          <p:sp>
            <p:nvSpPr>
              <p:cNvPr id="23" name="圆角矩形 24"/>
              <p:cNvSpPr>
                <a:spLocks noChangeArrowheads="1"/>
              </p:cNvSpPr>
              <p:nvPr/>
            </p:nvSpPr>
            <p:spPr bwMode="auto">
              <a:xfrm>
                <a:off x="0" y="343019"/>
                <a:ext cx="1980033" cy="755312"/>
              </a:xfrm>
              <a:prstGeom prst="roundRect">
                <a:avLst>
                  <a:gd name="adj" fmla="val 3278"/>
                </a:avLst>
              </a:prstGeom>
              <a:solidFill>
                <a:srgbClr val="D9D9D9">
                  <a:alpha val="68999"/>
                </a:srgbClr>
              </a:solidFill>
              <a:ln w="12700" cap="flat" cmpd="sng">
                <a:solidFill>
                  <a:srgbClr val="BFBFBF"/>
                </a:solidFill>
                <a:bevel/>
              </a:ln>
            </p:spPr>
            <p:txBody>
              <a:bodyPr anchor="ctr"/>
              <a:lstStyle/>
              <a:p>
                <a:pPr algn="ctr"/>
                <a:endParaRPr lang="zh-CN" altLang="zh-CN">
                  <a:solidFill>
                    <a:srgbClr val="FFFFFF"/>
                  </a:solidFill>
                  <a:sym typeface="Calibri" panose="020F0502020204030204" pitchFamily="34" charset="0"/>
                </a:endParaRPr>
              </a:p>
            </p:txBody>
          </p:sp>
        </p:grpSp>
        <p:grpSp>
          <p:nvGrpSpPr>
            <p:cNvPr id="19" name="Group 20"/>
            <p:cNvGrpSpPr>
              <a:grpSpLocks noChangeAspect="1"/>
            </p:cNvGrpSpPr>
            <p:nvPr/>
          </p:nvGrpSpPr>
          <p:grpSpPr bwMode="auto">
            <a:xfrm>
              <a:off x="1624357" y="469690"/>
              <a:ext cx="757398" cy="755312"/>
              <a:chOff x="0" y="0"/>
              <a:chExt cx="1377320" cy="1373524"/>
            </a:xfrm>
          </p:grpSpPr>
          <p:sp>
            <p:nvSpPr>
              <p:cNvPr id="20" name="椭圆 21"/>
              <p:cNvSpPr>
                <a:spLocks noChangeAspect="1" noChangeArrowheads="1"/>
              </p:cNvSpPr>
              <p:nvPr/>
            </p:nvSpPr>
            <p:spPr bwMode="auto">
              <a:xfrm>
                <a:off x="0" y="0"/>
                <a:ext cx="1377320" cy="1373524"/>
              </a:xfrm>
              <a:prstGeom prst="ellipse">
                <a:avLst/>
              </a:prstGeom>
              <a:gradFill rotWithShape="1">
                <a:gsLst>
                  <a:gs pos="0">
                    <a:srgbClr val="DBF5F9"/>
                  </a:gs>
                  <a:gs pos="100000">
                    <a:srgbClr val="6E6D68"/>
                  </a:gs>
                </a:gsLst>
                <a:lin ang="18900000" scaled="1"/>
              </a:gradFill>
              <a:ln>
                <a:noFill/>
              </a:ln>
              <a:extLst>
                <a:ext uri="{91240B29-F687-4F45-9708-019B960494DF}">
                  <a14:hiddenLine xmlns:a14="http://schemas.microsoft.com/office/drawing/2010/main" w="9525">
                    <a:solidFill>
                      <a:srgbClr val="000000"/>
                    </a:solidFill>
                    <a:bevel/>
                  </a14:hiddenLine>
                </a:ext>
              </a:extLst>
            </p:spPr>
            <p:txBody>
              <a:bodyPr anchor="ctr"/>
              <a:lstStyle/>
              <a:p>
                <a:endParaRPr lang="zh-CN" altLang="zh-CN">
                  <a:solidFill>
                    <a:srgbClr val="000000"/>
                  </a:solidFill>
                  <a:sym typeface="Calibri" panose="020F0502020204030204" pitchFamily="34" charset="0"/>
                </a:endParaRPr>
              </a:p>
            </p:txBody>
          </p:sp>
          <p:sp>
            <p:nvSpPr>
              <p:cNvPr id="21" name="椭圆 117"/>
              <p:cNvSpPr>
                <a:spLocks noChangeAspect="1" noChangeArrowheads="1"/>
              </p:cNvSpPr>
              <p:nvPr/>
            </p:nvSpPr>
            <p:spPr bwMode="auto">
              <a:xfrm>
                <a:off x="43311" y="37511"/>
                <a:ext cx="1178086" cy="1180193"/>
              </a:xfrm>
              <a:prstGeom prst="ellipse">
                <a:avLst/>
              </a:prstGeom>
              <a:solidFill>
                <a:srgbClr val="C80000"/>
              </a:solidFill>
              <a:ln w="25400" cap="flat" cmpd="sng">
                <a:solidFill>
                  <a:schemeClr val="bg1"/>
                </a:solidFill>
                <a:bevel/>
              </a:ln>
            </p:spPr>
            <p:txBody>
              <a:bodyPr anchor="ctr"/>
              <a:lstStyle/>
              <a:p>
                <a:pPr algn="ctr"/>
                <a:endParaRPr lang="zh-CN" altLang="zh-CN">
                  <a:solidFill>
                    <a:srgbClr val="FFFFFF"/>
                  </a:solidFill>
                  <a:sym typeface="Calibri" panose="020F0502020204030204" pitchFamily="34" charset="0"/>
                </a:endParaRPr>
              </a:p>
            </p:txBody>
          </p:sp>
        </p:grpSp>
      </p:grpSp>
      <p:grpSp>
        <p:nvGrpSpPr>
          <p:cNvPr id="24" name="Group 23"/>
          <p:cNvGrpSpPr/>
          <p:nvPr/>
        </p:nvGrpSpPr>
        <p:grpSpPr bwMode="auto">
          <a:xfrm>
            <a:off x="4659313" y="3575050"/>
            <a:ext cx="2838450" cy="1101725"/>
            <a:chOff x="0" y="0"/>
            <a:chExt cx="2838783" cy="1100991"/>
          </a:xfrm>
        </p:grpSpPr>
        <p:grpSp>
          <p:nvGrpSpPr>
            <p:cNvPr id="25" name="Group 24"/>
            <p:cNvGrpSpPr/>
            <p:nvPr/>
          </p:nvGrpSpPr>
          <p:grpSpPr bwMode="auto">
            <a:xfrm>
              <a:off x="119076" y="-118983"/>
              <a:ext cx="2719707" cy="1219974"/>
              <a:chOff x="0" y="0"/>
              <a:chExt cx="2719707" cy="1219974"/>
            </a:xfrm>
          </p:grpSpPr>
          <p:sp>
            <p:nvSpPr>
              <p:cNvPr id="29" name="AutoShape 69"/>
              <p:cNvSpPr>
                <a:spLocks noChangeArrowheads="1"/>
              </p:cNvSpPr>
              <p:nvPr/>
            </p:nvSpPr>
            <p:spPr bwMode="auto">
              <a:xfrm rot="2700000" flipH="1">
                <a:off x="-119452" y="119452"/>
                <a:ext cx="1066089" cy="827185"/>
              </a:xfrm>
              <a:prstGeom prst="rightArrow">
                <a:avLst>
                  <a:gd name="adj1" fmla="val 70398"/>
                  <a:gd name="adj2" fmla="val 83230"/>
                </a:avLst>
              </a:pr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zh-CN">
                  <a:solidFill>
                    <a:srgbClr val="000000"/>
                  </a:solidFill>
                  <a:sym typeface="Calibri" panose="020F0502020204030204" pitchFamily="34" charset="0"/>
                </a:endParaRPr>
              </a:p>
            </p:txBody>
          </p:sp>
          <p:sp>
            <p:nvSpPr>
              <p:cNvPr id="30" name="圆角矩形 31"/>
              <p:cNvSpPr>
                <a:spLocks noChangeArrowheads="1"/>
              </p:cNvSpPr>
              <p:nvPr/>
            </p:nvSpPr>
            <p:spPr bwMode="auto">
              <a:xfrm>
                <a:off x="739862" y="463241"/>
                <a:ext cx="1979845" cy="756733"/>
              </a:xfrm>
              <a:prstGeom prst="roundRect">
                <a:avLst>
                  <a:gd name="adj" fmla="val 3278"/>
                </a:avLst>
              </a:prstGeom>
              <a:solidFill>
                <a:srgbClr val="D9D9D9">
                  <a:alpha val="68999"/>
                </a:srgbClr>
              </a:solidFill>
              <a:ln w="12700" cap="flat" cmpd="sng">
                <a:solidFill>
                  <a:srgbClr val="BFBFBF"/>
                </a:solidFill>
                <a:bevel/>
              </a:ln>
            </p:spPr>
            <p:txBody>
              <a:bodyPr anchor="ctr"/>
              <a:lstStyle/>
              <a:p>
                <a:pPr algn="ctr"/>
                <a:endParaRPr lang="zh-CN" altLang="zh-CN">
                  <a:solidFill>
                    <a:srgbClr val="FFFFFF"/>
                  </a:solidFill>
                  <a:sym typeface="Calibri" panose="020F0502020204030204" pitchFamily="34" charset="0"/>
                </a:endParaRPr>
              </a:p>
            </p:txBody>
          </p:sp>
        </p:grpSp>
        <p:grpSp>
          <p:nvGrpSpPr>
            <p:cNvPr id="26" name="Group 27"/>
            <p:cNvGrpSpPr>
              <a:grpSpLocks noChangeAspect="1"/>
            </p:cNvGrpSpPr>
            <p:nvPr/>
          </p:nvGrpSpPr>
          <p:grpSpPr bwMode="auto">
            <a:xfrm>
              <a:off x="458841" y="344257"/>
              <a:ext cx="755739" cy="756734"/>
              <a:chOff x="0" y="0"/>
              <a:chExt cx="1374302" cy="1376109"/>
            </a:xfrm>
          </p:grpSpPr>
          <p:sp>
            <p:nvSpPr>
              <p:cNvPr id="27" name="椭圆 28"/>
              <p:cNvSpPr>
                <a:spLocks noChangeAspect="1" noChangeArrowheads="1"/>
              </p:cNvSpPr>
              <p:nvPr/>
            </p:nvSpPr>
            <p:spPr bwMode="auto">
              <a:xfrm>
                <a:off x="0" y="0"/>
                <a:ext cx="1374302" cy="1376109"/>
              </a:xfrm>
              <a:prstGeom prst="ellipse">
                <a:avLst/>
              </a:prstGeom>
              <a:gradFill rotWithShape="1">
                <a:gsLst>
                  <a:gs pos="0">
                    <a:srgbClr val="DBF5F9"/>
                  </a:gs>
                  <a:gs pos="100000">
                    <a:srgbClr val="6E6D68"/>
                  </a:gs>
                </a:gsLst>
                <a:lin ang="18900000" scaled="1"/>
              </a:gradFill>
              <a:ln>
                <a:noFill/>
              </a:ln>
              <a:extLst>
                <a:ext uri="{91240B29-F687-4F45-9708-019B960494DF}">
                  <a14:hiddenLine xmlns:a14="http://schemas.microsoft.com/office/drawing/2010/main" w="9525">
                    <a:solidFill>
                      <a:srgbClr val="000000"/>
                    </a:solidFill>
                    <a:bevel/>
                  </a14:hiddenLine>
                </a:ext>
              </a:extLst>
            </p:spPr>
            <p:txBody>
              <a:bodyPr anchor="ctr"/>
              <a:lstStyle/>
              <a:p>
                <a:endParaRPr lang="zh-CN" altLang="zh-CN">
                  <a:solidFill>
                    <a:srgbClr val="000000"/>
                  </a:solidFill>
                  <a:sym typeface="Calibri" panose="020F0502020204030204" pitchFamily="34" charset="0"/>
                </a:endParaRPr>
              </a:p>
            </p:txBody>
          </p:sp>
          <p:sp>
            <p:nvSpPr>
              <p:cNvPr id="28" name="椭圆 117"/>
              <p:cNvSpPr>
                <a:spLocks noChangeAspect="1" noChangeArrowheads="1"/>
              </p:cNvSpPr>
              <p:nvPr/>
            </p:nvSpPr>
            <p:spPr bwMode="auto">
              <a:xfrm>
                <a:off x="40421" y="40389"/>
                <a:ext cx="1180861" cy="1179934"/>
              </a:xfrm>
              <a:prstGeom prst="ellipse">
                <a:avLst/>
              </a:prstGeom>
              <a:solidFill>
                <a:srgbClr val="C80000"/>
              </a:solidFill>
              <a:ln w="25400" cap="flat" cmpd="sng">
                <a:solidFill>
                  <a:schemeClr val="bg1"/>
                </a:solidFill>
                <a:bevel/>
              </a:ln>
            </p:spPr>
            <p:txBody>
              <a:bodyPr anchor="ctr"/>
              <a:lstStyle/>
              <a:p>
                <a:pPr algn="ctr"/>
                <a:endParaRPr lang="zh-CN" altLang="zh-CN">
                  <a:solidFill>
                    <a:srgbClr val="FFFFFF"/>
                  </a:solidFill>
                  <a:sym typeface="Calibri" panose="020F0502020204030204" pitchFamily="34" charset="0"/>
                </a:endParaRPr>
              </a:p>
            </p:txBody>
          </p:sp>
        </p:grpSp>
      </p:grpSp>
      <p:grpSp>
        <p:nvGrpSpPr>
          <p:cNvPr id="31" name="Group 30"/>
          <p:cNvGrpSpPr/>
          <p:nvPr/>
        </p:nvGrpSpPr>
        <p:grpSpPr bwMode="auto">
          <a:xfrm>
            <a:off x="5407025" y="2387600"/>
            <a:ext cx="2843213" cy="1065213"/>
            <a:chOff x="0" y="0"/>
            <a:chExt cx="2842718" cy="1065212"/>
          </a:xfrm>
        </p:grpSpPr>
        <p:grpSp>
          <p:nvGrpSpPr>
            <p:cNvPr id="32" name="Group 31"/>
            <p:cNvGrpSpPr/>
            <p:nvPr/>
          </p:nvGrpSpPr>
          <p:grpSpPr bwMode="auto">
            <a:xfrm>
              <a:off x="0" y="0"/>
              <a:ext cx="2842718" cy="1065212"/>
              <a:chOff x="0" y="0"/>
              <a:chExt cx="2842718" cy="1065212"/>
            </a:xfrm>
          </p:grpSpPr>
          <p:sp>
            <p:nvSpPr>
              <p:cNvPr id="36" name="AutoShape 49"/>
              <p:cNvSpPr>
                <a:spLocks noChangeArrowheads="1"/>
              </p:cNvSpPr>
              <p:nvPr/>
            </p:nvSpPr>
            <p:spPr bwMode="auto">
              <a:xfrm flipH="1">
                <a:off x="0" y="0"/>
                <a:ext cx="828531" cy="1065212"/>
              </a:xfrm>
              <a:prstGeom prst="rightArrow">
                <a:avLst>
                  <a:gd name="adj1" fmla="val 70398"/>
                  <a:gd name="adj2" fmla="val 68255"/>
                </a:avLst>
              </a:pr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zh-CN">
                  <a:solidFill>
                    <a:srgbClr val="000000"/>
                  </a:solidFill>
                  <a:sym typeface="Calibri" panose="020F0502020204030204" pitchFamily="34" charset="0"/>
                </a:endParaRPr>
              </a:p>
            </p:txBody>
          </p:sp>
          <p:sp>
            <p:nvSpPr>
              <p:cNvPr id="37" name="圆角矩形 38"/>
              <p:cNvSpPr>
                <a:spLocks noChangeArrowheads="1"/>
              </p:cNvSpPr>
              <p:nvPr/>
            </p:nvSpPr>
            <p:spPr bwMode="auto">
              <a:xfrm>
                <a:off x="863450" y="153987"/>
                <a:ext cx="1979268" cy="757238"/>
              </a:xfrm>
              <a:prstGeom prst="roundRect">
                <a:avLst>
                  <a:gd name="adj" fmla="val 3278"/>
                </a:avLst>
              </a:prstGeom>
              <a:solidFill>
                <a:srgbClr val="D9D9D9">
                  <a:alpha val="68999"/>
                </a:srgbClr>
              </a:solidFill>
              <a:ln w="12700" cap="flat" cmpd="sng">
                <a:solidFill>
                  <a:srgbClr val="BFBFBF"/>
                </a:solidFill>
                <a:bevel/>
              </a:ln>
            </p:spPr>
            <p:txBody>
              <a:bodyPr anchor="ctr"/>
              <a:lstStyle/>
              <a:p>
                <a:pPr algn="ctr"/>
                <a:endParaRPr lang="zh-CN" altLang="zh-CN">
                  <a:solidFill>
                    <a:srgbClr val="FFFFFF"/>
                  </a:solidFill>
                  <a:sym typeface="Calibri" panose="020F0502020204030204" pitchFamily="34" charset="0"/>
                </a:endParaRPr>
              </a:p>
            </p:txBody>
          </p:sp>
        </p:grpSp>
        <p:grpSp>
          <p:nvGrpSpPr>
            <p:cNvPr id="33" name="Group 34"/>
            <p:cNvGrpSpPr>
              <a:grpSpLocks noChangeAspect="1"/>
            </p:cNvGrpSpPr>
            <p:nvPr/>
          </p:nvGrpSpPr>
          <p:grpSpPr bwMode="auto">
            <a:xfrm>
              <a:off x="474580" y="153987"/>
              <a:ext cx="755518" cy="757238"/>
              <a:chOff x="0" y="0"/>
              <a:chExt cx="1373901" cy="1377026"/>
            </a:xfrm>
          </p:grpSpPr>
          <p:sp>
            <p:nvSpPr>
              <p:cNvPr id="34" name="椭圆 35"/>
              <p:cNvSpPr>
                <a:spLocks noChangeAspect="1" noChangeArrowheads="1"/>
              </p:cNvSpPr>
              <p:nvPr/>
            </p:nvSpPr>
            <p:spPr bwMode="auto">
              <a:xfrm>
                <a:off x="0" y="0"/>
                <a:ext cx="1373901" cy="1377026"/>
              </a:xfrm>
              <a:prstGeom prst="ellipse">
                <a:avLst/>
              </a:prstGeom>
              <a:gradFill rotWithShape="1">
                <a:gsLst>
                  <a:gs pos="0">
                    <a:srgbClr val="DBF5F9"/>
                  </a:gs>
                  <a:gs pos="100000">
                    <a:srgbClr val="6E6D68"/>
                  </a:gs>
                </a:gsLst>
                <a:lin ang="18900000" scaled="1"/>
              </a:gradFill>
              <a:ln>
                <a:noFill/>
              </a:ln>
              <a:extLst>
                <a:ext uri="{91240B29-F687-4F45-9708-019B960494DF}">
                  <a14:hiddenLine xmlns:a14="http://schemas.microsoft.com/office/drawing/2010/main" w="9525">
                    <a:solidFill>
                      <a:srgbClr val="000000"/>
                    </a:solidFill>
                    <a:bevel/>
                  </a14:hiddenLine>
                </a:ext>
              </a:extLst>
            </p:spPr>
            <p:txBody>
              <a:bodyPr anchor="ctr"/>
              <a:lstStyle/>
              <a:p>
                <a:endParaRPr lang="zh-CN" altLang="zh-CN">
                  <a:solidFill>
                    <a:srgbClr val="000000"/>
                  </a:solidFill>
                  <a:sym typeface="Calibri" panose="020F0502020204030204" pitchFamily="34" charset="0"/>
                </a:endParaRPr>
              </a:p>
            </p:txBody>
          </p:sp>
          <p:sp>
            <p:nvSpPr>
              <p:cNvPr id="35" name="椭圆 117"/>
              <p:cNvSpPr>
                <a:spLocks noChangeAspect="1" noChangeArrowheads="1"/>
              </p:cNvSpPr>
              <p:nvPr/>
            </p:nvSpPr>
            <p:spPr bwMode="auto">
              <a:xfrm>
                <a:off x="40409" y="40416"/>
                <a:ext cx="1177629" cy="1177833"/>
              </a:xfrm>
              <a:prstGeom prst="ellipse">
                <a:avLst/>
              </a:prstGeom>
              <a:solidFill>
                <a:srgbClr val="C80000"/>
              </a:solidFill>
              <a:ln w="25400" cap="flat" cmpd="sng">
                <a:solidFill>
                  <a:schemeClr val="bg1"/>
                </a:solidFill>
                <a:bevel/>
              </a:ln>
            </p:spPr>
            <p:txBody>
              <a:bodyPr anchor="ctr"/>
              <a:lstStyle/>
              <a:p>
                <a:pPr algn="ctr"/>
                <a:endParaRPr lang="zh-CN" altLang="zh-CN">
                  <a:solidFill>
                    <a:srgbClr val="FFFFFF"/>
                  </a:solidFill>
                  <a:sym typeface="Calibri" panose="020F0502020204030204" pitchFamily="34" charset="0"/>
                </a:endParaRPr>
              </a:p>
            </p:txBody>
          </p:sp>
        </p:grpSp>
      </p:grpSp>
      <p:grpSp>
        <p:nvGrpSpPr>
          <p:cNvPr id="38" name="Group 37"/>
          <p:cNvGrpSpPr/>
          <p:nvPr/>
        </p:nvGrpSpPr>
        <p:grpSpPr bwMode="auto">
          <a:xfrm>
            <a:off x="4778375" y="1143000"/>
            <a:ext cx="2719388" cy="1239838"/>
            <a:chOff x="0" y="0"/>
            <a:chExt cx="2720177" cy="1239951"/>
          </a:xfrm>
        </p:grpSpPr>
        <p:grpSp>
          <p:nvGrpSpPr>
            <p:cNvPr id="39" name="Group 38"/>
            <p:cNvGrpSpPr/>
            <p:nvPr/>
          </p:nvGrpSpPr>
          <p:grpSpPr bwMode="auto">
            <a:xfrm>
              <a:off x="83" y="0"/>
              <a:ext cx="2720094" cy="1240051"/>
              <a:chOff x="0" y="0"/>
              <a:chExt cx="2720094" cy="1240051"/>
            </a:xfrm>
          </p:grpSpPr>
          <p:sp>
            <p:nvSpPr>
              <p:cNvPr id="43" name="AutoShape 67"/>
              <p:cNvSpPr>
                <a:spLocks noChangeArrowheads="1"/>
              </p:cNvSpPr>
              <p:nvPr/>
            </p:nvSpPr>
            <p:spPr bwMode="auto">
              <a:xfrm rot="18900000" flipH="1">
                <a:off x="1" y="174529"/>
                <a:ext cx="827164" cy="1065521"/>
              </a:xfrm>
              <a:prstGeom prst="rightArrow">
                <a:avLst>
                  <a:gd name="adj1" fmla="val 70398"/>
                  <a:gd name="adj2" fmla="val 63769"/>
                </a:avLst>
              </a:pr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zh-CN">
                  <a:solidFill>
                    <a:srgbClr val="000000"/>
                  </a:solidFill>
                  <a:sym typeface="Calibri" panose="020F0502020204030204" pitchFamily="34" charset="0"/>
                </a:endParaRPr>
              </a:p>
            </p:txBody>
          </p:sp>
          <p:sp>
            <p:nvSpPr>
              <p:cNvPr id="44" name="圆角矩形 45"/>
              <p:cNvSpPr>
                <a:spLocks noChangeArrowheads="1"/>
              </p:cNvSpPr>
              <p:nvPr/>
            </p:nvSpPr>
            <p:spPr bwMode="auto">
              <a:xfrm>
                <a:off x="739907" y="0"/>
                <a:ext cx="1980187" cy="755719"/>
              </a:xfrm>
              <a:prstGeom prst="roundRect">
                <a:avLst>
                  <a:gd name="adj" fmla="val 3278"/>
                </a:avLst>
              </a:prstGeom>
              <a:solidFill>
                <a:srgbClr val="D9D9D9">
                  <a:alpha val="68999"/>
                </a:srgbClr>
              </a:solidFill>
              <a:ln w="12700" cap="flat" cmpd="sng">
                <a:solidFill>
                  <a:srgbClr val="BFBFBF"/>
                </a:solidFill>
                <a:bevel/>
              </a:ln>
            </p:spPr>
            <p:txBody>
              <a:bodyPr anchor="ctr"/>
              <a:lstStyle/>
              <a:p>
                <a:pPr algn="ctr"/>
                <a:endParaRPr lang="zh-CN" altLang="zh-CN">
                  <a:solidFill>
                    <a:srgbClr val="FFFFFF"/>
                  </a:solidFill>
                  <a:sym typeface="Calibri" panose="020F0502020204030204" pitchFamily="34" charset="0"/>
                </a:endParaRPr>
              </a:p>
            </p:txBody>
          </p:sp>
        </p:grpSp>
        <p:grpSp>
          <p:nvGrpSpPr>
            <p:cNvPr id="40" name="Group 41"/>
            <p:cNvGrpSpPr>
              <a:grpSpLocks noChangeAspect="1"/>
            </p:cNvGrpSpPr>
            <p:nvPr/>
          </p:nvGrpSpPr>
          <p:grpSpPr bwMode="auto">
            <a:xfrm>
              <a:off x="339824" y="0"/>
              <a:ext cx="757458" cy="755719"/>
              <a:chOff x="0" y="0"/>
              <a:chExt cx="1377429" cy="1374264"/>
            </a:xfrm>
          </p:grpSpPr>
          <p:sp>
            <p:nvSpPr>
              <p:cNvPr id="41" name="椭圆 42"/>
              <p:cNvSpPr>
                <a:spLocks noChangeAspect="1" noChangeArrowheads="1"/>
              </p:cNvSpPr>
              <p:nvPr/>
            </p:nvSpPr>
            <p:spPr bwMode="auto">
              <a:xfrm>
                <a:off x="0" y="0"/>
                <a:ext cx="1377429" cy="1374264"/>
              </a:xfrm>
              <a:prstGeom prst="ellipse">
                <a:avLst/>
              </a:prstGeom>
              <a:gradFill rotWithShape="1">
                <a:gsLst>
                  <a:gs pos="0">
                    <a:srgbClr val="DBF5F9"/>
                  </a:gs>
                  <a:gs pos="100000">
                    <a:srgbClr val="6E6D68"/>
                  </a:gs>
                </a:gsLst>
                <a:lin ang="18900000" scaled="1"/>
              </a:gradFill>
              <a:ln>
                <a:noFill/>
              </a:ln>
              <a:extLst>
                <a:ext uri="{91240B29-F687-4F45-9708-019B960494DF}">
                  <a14:hiddenLine xmlns:a14="http://schemas.microsoft.com/office/drawing/2010/main" w="9525">
                    <a:solidFill>
                      <a:srgbClr val="000000"/>
                    </a:solidFill>
                    <a:bevel/>
                  </a14:hiddenLine>
                </a:ext>
              </a:extLst>
            </p:spPr>
            <p:txBody>
              <a:bodyPr anchor="ctr"/>
              <a:lstStyle/>
              <a:p>
                <a:endParaRPr lang="zh-CN" altLang="zh-CN">
                  <a:solidFill>
                    <a:srgbClr val="000000"/>
                  </a:solidFill>
                  <a:sym typeface="Calibri" panose="020F0502020204030204" pitchFamily="34" charset="0"/>
                </a:endParaRPr>
              </a:p>
            </p:txBody>
          </p:sp>
          <p:sp>
            <p:nvSpPr>
              <p:cNvPr id="42" name="椭圆 117"/>
              <p:cNvSpPr>
                <a:spLocks noChangeAspect="1" noChangeArrowheads="1"/>
              </p:cNvSpPr>
              <p:nvPr/>
            </p:nvSpPr>
            <p:spPr bwMode="auto">
              <a:xfrm>
                <a:off x="43316" y="40420"/>
                <a:ext cx="1178177" cy="1177941"/>
              </a:xfrm>
              <a:prstGeom prst="ellipse">
                <a:avLst/>
              </a:prstGeom>
              <a:solidFill>
                <a:srgbClr val="C80000"/>
              </a:solidFill>
              <a:ln w="25400" cap="flat" cmpd="sng">
                <a:solidFill>
                  <a:schemeClr val="bg1"/>
                </a:solidFill>
                <a:bevel/>
              </a:ln>
            </p:spPr>
            <p:txBody>
              <a:bodyPr anchor="ctr"/>
              <a:lstStyle/>
              <a:p>
                <a:pPr algn="ctr"/>
                <a:endParaRPr lang="zh-CN" altLang="zh-CN">
                  <a:solidFill>
                    <a:srgbClr val="FFFFFF"/>
                  </a:solidFill>
                  <a:sym typeface="Calibri" panose="020F0502020204030204" pitchFamily="34" charset="0"/>
                </a:endParaRPr>
              </a:p>
            </p:txBody>
          </p:sp>
        </p:grpSp>
      </p:grpSp>
      <p:sp>
        <p:nvSpPr>
          <p:cNvPr id="45" name="Text Box 18"/>
          <p:cNvSpPr>
            <a:spLocks noChangeArrowheads="1"/>
          </p:cNvSpPr>
          <p:nvPr/>
        </p:nvSpPr>
        <p:spPr bwMode="auto">
          <a:xfrm>
            <a:off x="952500" y="2751138"/>
            <a:ext cx="14319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50000"/>
              </a:spcBef>
            </a:pPr>
            <a:r>
              <a:rPr lang="zh-CN" altLang="en-US" sz="16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点击添加文本</a:t>
            </a:r>
            <a:endParaRPr lang="zh-CN" altLang="en-US"/>
          </a:p>
        </p:txBody>
      </p:sp>
      <p:sp>
        <p:nvSpPr>
          <p:cNvPr id="46" name="Text Box 18"/>
          <p:cNvSpPr>
            <a:spLocks noChangeArrowheads="1"/>
          </p:cNvSpPr>
          <p:nvPr/>
        </p:nvSpPr>
        <p:spPr bwMode="auto">
          <a:xfrm>
            <a:off x="6646863" y="2751138"/>
            <a:ext cx="155733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50000"/>
              </a:spcBef>
            </a:pPr>
            <a:r>
              <a:rPr lang="zh-CN" altLang="en-US" sz="16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点击添加文本</a:t>
            </a:r>
            <a:endParaRPr lang="zh-CN" altLang="en-US"/>
          </a:p>
        </p:txBody>
      </p:sp>
      <p:sp>
        <p:nvSpPr>
          <p:cNvPr id="47" name="Text Box 18"/>
          <p:cNvSpPr>
            <a:spLocks noChangeArrowheads="1"/>
          </p:cNvSpPr>
          <p:nvPr/>
        </p:nvSpPr>
        <p:spPr bwMode="auto">
          <a:xfrm>
            <a:off x="5924550" y="1350963"/>
            <a:ext cx="155733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50000"/>
              </a:spcBef>
            </a:pPr>
            <a:r>
              <a:rPr lang="zh-CN" altLang="en-US" sz="16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点击添加文本</a:t>
            </a:r>
            <a:endParaRPr lang="zh-CN" altLang="en-US"/>
          </a:p>
        </p:txBody>
      </p:sp>
      <p:sp>
        <p:nvSpPr>
          <p:cNvPr id="48" name="Text Box 18"/>
          <p:cNvSpPr>
            <a:spLocks noChangeArrowheads="1"/>
          </p:cNvSpPr>
          <p:nvPr/>
        </p:nvSpPr>
        <p:spPr bwMode="auto">
          <a:xfrm>
            <a:off x="1657350" y="1350963"/>
            <a:ext cx="155733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50000"/>
              </a:spcBef>
            </a:pPr>
            <a:r>
              <a:rPr lang="zh-CN" altLang="en-US" sz="16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点击添加文本</a:t>
            </a:r>
            <a:endParaRPr lang="zh-CN" altLang="en-US"/>
          </a:p>
        </p:txBody>
      </p:sp>
      <p:sp>
        <p:nvSpPr>
          <p:cNvPr id="49" name="Text Box 18"/>
          <p:cNvSpPr>
            <a:spLocks noChangeArrowheads="1"/>
          </p:cNvSpPr>
          <p:nvPr/>
        </p:nvSpPr>
        <p:spPr bwMode="auto">
          <a:xfrm>
            <a:off x="1604963" y="4129088"/>
            <a:ext cx="15652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50000"/>
              </a:spcBef>
            </a:pPr>
            <a:r>
              <a:rPr lang="zh-CN" altLang="en-US" sz="16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点击添加文本</a:t>
            </a:r>
            <a:endParaRPr lang="zh-CN" altLang="en-US"/>
          </a:p>
        </p:txBody>
      </p:sp>
      <p:sp>
        <p:nvSpPr>
          <p:cNvPr id="50" name="Text Box 18"/>
          <p:cNvSpPr>
            <a:spLocks noChangeArrowheads="1"/>
          </p:cNvSpPr>
          <p:nvPr/>
        </p:nvSpPr>
        <p:spPr bwMode="auto">
          <a:xfrm>
            <a:off x="5821363" y="4129088"/>
            <a:ext cx="14890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50000"/>
              </a:spcBef>
            </a:pPr>
            <a:r>
              <a:rPr lang="zh-CN" altLang="en-US" sz="16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点击添加文本</a:t>
            </a:r>
            <a:endParaRPr lang="zh-CN" altLang="en-US"/>
          </a:p>
        </p:txBody>
      </p:sp>
      <p:grpSp>
        <p:nvGrpSpPr>
          <p:cNvPr id="51" name="Group 50"/>
          <p:cNvGrpSpPr/>
          <p:nvPr/>
        </p:nvGrpSpPr>
        <p:grpSpPr bwMode="auto">
          <a:xfrm>
            <a:off x="3738563" y="2111375"/>
            <a:ext cx="1619250" cy="1619250"/>
            <a:chOff x="0" y="0"/>
            <a:chExt cx="1444904" cy="1444905"/>
          </a:xfrm>
        </p:grpSpPr>
        <p:sp>
          <p:nvSpPr>
            <p:cNvPr id="52" name="Oval 93"/>
            <p:cNvSpPr>
              <a:spLocks noChangeArrowheads="1"/>
            </p:cNvSpPr>
            <p:nvPr/>
          </p:nvSpPr>
          <p:spPr bwMode="auto">
            <a:xfrm>
              <a:off x="0" y="0"/>
              <a:ext cx="1444904" cy="1444905"/>
            </a:xfrm>
            <a:prstGeom prst="ellipse">
              <a:avLst/>
            </a:prstGeom>
            <a:gradFill rotWithShape="1">
              <a:gsLst>
                <a:gs pos="0">
                  <a:srgbClr val="DBF5F9"/>
                </a:gs>
                <a:gs pos="100000">
                  <a:srgbClr val="6E6D68"/>
                </a:gs>
              </a:gsLst>
              <a:lin ang="18900000" scaled="1"/>
            </a:gradFill>
            <a:ln>
              <a:noFill/>
            </a:ln>
            <a:extLst>
              <a:ext uri="{91240B29-F687-4F45-9708-019B960494DF}">
                <a14:hiddenLine xmlns:a14="http://schemas.microsoft.com/office/drawing/2010/main" w="9525">
                  <a:solidFill>
                    <a:srgbClr val="000000"/>
                  </a:solidFill>
                  <a:bevel/>
                </a14:hiddenLine>
              </a:ext>
            </a:extLst>
          </p:spPr>
          <p:txBody>
            <a:bodyPr anchor="ctr"/>
            <a:lstStyle/>
            <a:p>
              <a:endParaRPr lang="zh-CN" altLang="zh-CN">
                <a:solidFill>
                  <a:srgbClr val="000000"/>
                </a:solidFill>
                <a:sym typeface="Calibri" panose="020F0502020204030204" pitchFamily="34" charset="0"/>
              </a:endParaRPr>
            </a:p>
          </p:txBody>
        </p:sp>
        <p:sp>
          <p:nvSpPr>
            <p:cNvPr id="53" name="Oval 94"/>
            <p:cNvSpPr>
              <a:spLocks noChangeAspect="1" noChangeArrowheads="1"/>
            </p:cNvSpPr>
            <p:nvPr/>
          </p:nvSpPr>
          <p:spPr bwMode="auto">
            <a:xfrm>
              <a:off x="58079" y="46745"/>
              <a:ext cx="1245167" cy="1245169"/>
            </a:xfrm>
            <a:prstGeom prst="ellipse">
              <a:avLst/>
            </a:prstGeom>
            <a:gradFill flip="none" rotWithShape="1">
              <a:gsLst>
                <a:gs pos="0">
                  <a:srgbClr val="C80000">
                    <a:shade val="30000"/>
                    <a:satMod val="115000"/>
                  </a:srgbClr>
                </a:gs>
                <a:gs pos="50000">
                  <a:srgbClr val="C80000">
                    <a:shade val="67500"/>
                    <a:satMod val="115000"/>
                  </a:srgbClr>
                </a:gs>
                <a:gs pos="100000">
                  <a:srgbClr val="C80000">
                    <a:shade val="100000"/>
                    <a:satMod val="115000"/>
                  </a:srgbClr>
                </a:gs>
              </a:gsLst>
              <a:lin ang="13500000" scaled="1"/>
              <a:tileRect/>
            </a:gradFill>
            <a:ln w="25400" cap="flat" cmpd="sng">
              <a:solidFill>
                <a:schemeClr val="bg1"/>
              </a:solidFill>
              <a:bevel/>
            </a:ln>
          </p:spPr>
          <p:txBody>
            <a:bodyPr anchor="ctr"/>
            <a:lstStyle/>
            <a:p>
              <a:pPr algn="ctr"/>
              <a:endParaRPr lang="zh-CN" altLang="zh-CN">
                <a:solidFill>
                  <a:srgbClr val="FFFFFF"/>
                </a:solidFill>
                <a:sym typeface="Calibri" panose="020F0502020204030204" pitchFamily="34" charset="0"/>
              </a:endParaRPr>
            </a:p>
          </p:txBody>
        </p:sp>
      </p:grpSp>
      <p:sp>
        <p:nvSpPr>
          <p:cNvPr id="54" name="Text Box 18"/>
          <p:cNvSpPr>
            <a:spLocks noChangeArrowheads="1"/>
          </p:cNvSpPr>
          <p:nvPr/>
        </p:nvSpPr>
        <p:spPr bwMode="auto">
          <a:xfrm>
            <a:off x="3868738" y="2562225"/>
            <a:ext cx="12890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50000"/>
              </a:spcBef>
            </a:pPr>
            <a:r>
              <a:rPr lang="zh-CN" altLang="en-US" sz="20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点击添加标题</a:t>
            </a:r>
            <a:endParaRPr lang="zh-CN" altLang="en-US"/>
          </a:p>
        </p:txBody>
      </p:sp>
      <p:sp>
        <p:nvSpPr>
          <p:cNvPr id="55" name="Rectangle 26"/>
          <p:cNvSpPr>
            <a:spLocks noChangeArrowheads="1"/>
          </p:cNvSpPr>
          <p:nvPr/>
        </p:nvSpPr>
        <p:spPr bwMode="auto">
          <a:xfrm>
            <a:off x="3262313" y="1343025"/>
            <a:ext cx="5429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1400">
                <a:solidFill>
                  <a:schemeClr val="bg1"/>
                </a:solidFill>
                <a:ea typeface="微软雅黑" panose="020B0503020204020204" pitchFamily="34" charset="-122"/>
              </a:rPr>
              <a:t>标题</a:t>
            </a:r>
            <a:endParaRPr lang="zh-CN" altLang="en-US"/>
          </a:p>
        </p:txBody>
      </p:sp>
      <p:sp>
        <p:nvSpPr>
          <p:cNvPr id="56" name="Rectangle 26"/>
          <p:cNvSpPr>
            <a:spLocks noChangeArrowheads="1"/>
          </p:cNvSpPr>
          <p:nvPr/>
        </p:nvSpPr>
        <p:spPr bwMode="auto">
          <a:xfrm>
            <a:off x="5195888" y="1343025"/>
            <a:ext cx="5429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1400">
                <a:solidFill>
                  <a:schemeClr val="bg1"/>
                </a:solidFill>
                <a:ea typeface="微软雅黑" panose="020B0503020204020204" pitchFamily="34" charset="-122"/>
              </a:rPr>
              <a:t>标题</a:t>
            </a:r>
            <a:endParaRPr lang="zh-CN" altLang="en-US"/>
          </a:p>
        </p:txBody>
      </p:sp>
      <p:sp>
        <p:nvSpPr>
          <p:cNvPr id="57" name="Rectangle 26"/>
          <p:cNvSpPr>
            <a:spLocks noChangeArrowheads="1"/>
          </p:cNvSpPr>
          <p:nvPr/>
        </p:nvSpPr>
        <p:spPr bwMode="auto">
          <a:xfrm>
            <a:off x="5948363" y="2732088"/>
            <a:ext cx="5429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1400">
                <a:solidFill>
                  <a:schemeClr val="bg1"/>
                </a:solidFill>
                <a:ea typeface="微软雅黑" panose="020B0503020204020204" pitchFamily="34" charset="-122"/>
              </a:rPr>
              <a:t>标题</a:t>
            </a:r>
            <a:endParaRPr lang="zh-CN" altLang="en-US"/>
          </a:p>
        </p:txBody>
      </p:sp>
      <p:sp>
        <p:nvSpPr>
          <p:cNvPr id="58" name="Rectangle 26"/>
          <p:cNvSpPr>
            <a:spLocks noChangeArrowheads="1"/>
          </p:cNvSpPr>
          <p:nvPr/>
        </p:nvSpPr>
        <p:spPr bwMode="auto">
          <a:xfrm>
            <a:off x="2522538" y="2732088"/>
            <a:ext cx="5429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1400">
                <a:solidFill>
                  <a:schemeClr val="bg1"/>
                </a:solidFill>
                <a:ea typeface="微软雅黑" panose="020B0503020204020204" pitchFamily="34" charset="-122"/>
              </a:rPr>
              <a:t>标题</a:t>
            </a:r>
            <a:endParaRPr lang="zh-CN" altLang="en-US"/>
          </a:p>
        </p:txBody>
      </p:sp>
      <p:sp>
        <p:nvSpPr>
          <p:cNvPr id="59" name="Rectangle 26"/>
          <p:cNvSpPr>
            <a:spLocks noChangeArrowheads="1"/>
          </p:cNvSpPr>
          <p:nvPr/>
        </p:nvSpPr>
        <p:spPr bwMode="auto">
          <a:xfrm>
            <a:off x="3262313" y="4110038"/>
            <a:ext cx="5429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1400">
                <a:solidFill>
                  <a:schemeClr val="bg1"/>
                </a:solidFill>
                <a:ea typeface="微软雅黑" panose="020B0503020204020204" pitchFamily="34" charset="-122"/>
              </a:rPr>
              <a:t>标题</a:t>
            </a:r>
            <a:endParaRPr lang="zh-CN" altLang="en-US"/>
          </a:p>
        </p:txBody>
      </p:sp>
      <p:sp>
        <p:nvSpPr>
          <p:cNvPr id="60" name="Rectangle 26"/>
          <p:cNvSpPr>
            <a:spLocks noChangeArrowheads="1"/>
          </p:cNvSpPr>
          <p:nvPr/>
        </p:nvSpPr>
        <p:spPr bwMode="auto">
          <a:xfrm>
            <a:off x="5184775" y="4110038"/>
            <a:ext cx="5429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1400">
                <a:solidFill>
                  <a:schemeClr val="bg1"/>
                </a:solidFill>
                <a:ea typeface="微软雅黑" panose="020B0503020204020204" pitchFamily="34" charset="-122"/>
              </a:rPr>
              <a:t>标题</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p:cTn id="7" dur="500" fill="hold"/>
                                        <p:tgtEl>
                                          <p:spTgt spid="51"/>
                                        </p:tgtEl>
                                        <p:attrNameLst>
                                          <p:attrName>ppt_w</p:attrName>
                                        </p:attrNameLst>
                                      </p:cBhvr>
                                      <p:tavLst>
                                        <p:tav tm="0">
                                          <p:val>
                                            <p:fltVal val="0"/>
                                          </p:val>
                                        </p:tav>
                                        <p:tav tm="100000">
                                          <p:val>
                                            <p:strVal val="#ppt_w"/>
                                          </p:val>
                                        </p:tav>
                                      </p:tavLst>
                                    </p:anim>
                                    <p:anim calcmode="lin" valueType="num">
                                      <p:cBhvr>
                                        <p:cTn id="8" dur="500" fill="hold"/>
                                        <p:tgtEl>
                                          <p:spTgt spid="51"/>
                                        </p:tgtEl>
                                        <p:attrNameLst>
                                          <p:attrName>ppt_h</p:attrName>
                                        </p:attrNameLst>
                                      </p:cBhvr>
                                      <p:tavLst>
                                        <p:tav tm="0">
                                          <p:val>
                                            <p:fltVal val="0"/>
                                          </p:val>
                                        </p:tav>
                                        <p:tav tm="100000">
                                          <p:val>
                                            <p:strVal val="#ppt_h"/>
                                          </p:val>
                                        </p:tav>
                                      </p:tavLst>
                                    </p:anim>
                                    <p:animEffect>
                                      <p:cBhvr>
                                        <p:cTn id="9" dur="500"/>
                                        <p:tgtEl>
                                          <p:spTgt spid="51"/>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54"/>
                                        </p:tgtEl>
                                        <p:attrNameLst>
                                          <p:attrName>style.visibility</p:attrName>
                                        </p:attrNameLst>
                                      </p:cBhvr>
                                      <p:to>
                                        <p:strVal val="visible"/>
                                      </p:to>
                                    </p:set>
                                    <p:animEffect>
                                      <p:cBhvr>
                                        <p:cTn id="13" dur="500"/>
                                        <p:tgtEl>
                                          <p:spTgt spid="54"/>
                                        </p:tgtEl>
                                      </p:cBhvr>
                                    </p:animEffect>
                                  </p:childTnLst>
                                </p:cTn>
                              </p:par>
                            </p:childTnLst>
                          </p:cTn>
                        </p:par>
                        <p:par>
                          <p:cTn id="14" fill="hold">
                            <p:stCondLst>
                              <p:cond delay="1000"/>
                            </p:stCondLst>
                            <p:childTnLst>
                              <p:par>
                                <p:cTn id="15" presetID="2" presetClass="entr" presetSubtype="9"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300" fill="hold"/>
                                        <p:tgtEl>
                                          <p:spTgt spid="3"/>
                                        </p:tgtEl>
                                        <p:attrNameLst>
                                          <p:attrName>ppt_x</p:attrName>
                                        </p:attrNameLst>
                                      </p:cBhvr>
                                      <p:tavLst>
                                        <p:tav tm="0">
                                          <p:val>
                                            <p:strVal val="0-#ppt_w/2"/>
                                          </p:val>
                                        </p:tav>
                                        <p:tav tm="100000">
                                          <p:val>
                                            <p:strVal val="#ppt_x"/>
                                          </p:val>
                                        </p:tav>
                                      </p:tavLst>
                                    </p:anim>
                                    <p:anim calcmode="lin" valueType="num">
                                      <p:cBhvr>
                                        <p:cTn id="18" dur="300" fill="hold"/>
                                        <p:tgtEl>
                                          <p:spTgt spid="3"/>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3" fill="hold" nodeType="afterEffect">
                                  <p:stCondLst>
                                    <p:cond delay="0"/>
                                  </p:stCondLst>
                                  <p:childTnLst>
                                    <p:set>
                                      <p:cBhvr>
                                        <p:cTn id="21" dur="1" fill="hold">
                                          <p:stCondLst>
                                            <p:cond delay="0"/>
                                          </p:stCondLst>
                                        </p:cTn>
                                        <p:tgtEl>
                                          <p:spTgt spid="38"/>
                                        </p:tgtEl>
                                        <p:attrNameLst>
                                          <p:attrName>style.visibility</p:attrName>
                                        </p:attrNameLst>
                                      </p:cBhvr>
                                      <p:to>
                                        <p:strVal val="visible"/>
                                      </p:to>
                                    </p:set>
                                    <p:anim calcmode="lin" valueType="num">
                                      <p:cBhvr>
                                        <p:cTn id="22" dur="300" fill="hold"/>
                                        <p:tgtEl>
                                          <p:spTgt spid="38"/>
                                        </p:tgtEl>
                                        <p:attrNameLst>
                                          <p:attrName>ppt_x</p:attrName>
                                        </p:attrNameLst>
                                      </p:cBhvr>
                                      <p:tavLst>
                                        <p:tav tm="0">
                                          <p:val>
                                            <p:strVal val="1+#ppt_w/2"/>
                                          </p:val>
                                        </p:tav>
                                        <p:tav tm="100000">
                                          <p:val>
                                            <p:strVal val="#ppt_x"/>
                                          </p:val>
                                        </p:tav>
                                      </p:tavLst>
                                    </p:anim>
                                    <p:anim calcmode="lin" valueType="num">
                                      <p:cBhvr>
                                        <p:cTn id="23" dur="300" fill="hold"/>
                                        <p:tgtEl>
                                          <p:spTgt spid="38"/>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2" presetClass="entr" presetSubtype="8"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300" fill="hold"/>
                                        <p:tgtEl>
                                          <p:spTgt spid="10"/>
                                        </p:tgtEl>
                                        <p:attrNameLst>
                                          <p:attrName>ppt_x</p:attrName>
                                        </p:attrNameLst>
                                      </p:cBhvr>
                                      <p:tavLst>
                                        <p:tav tm="0">
                                          <p:val>
                                            <p:strVal val="0-#ppt_w/2"/>
                                          </p:val>
                                        </p:tav>
                                        <p:tav tm="100000">
                                          <p:val>
                                            <p:strVal val="#ppt_x"/>
                                          </p:val>
                                        </p:tav>
                                      </p:tavLst>
                                    </p:anim>
                                    <p:anim calcmode="lin" valueType="num">
                                      <p:cBhvr>
                                        <p:cTn id="28" dur="300" fill="hold"/>
                                        <p:tgtEl>
                                          <p:spTgt spid="10"/>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300" fill="hold"/>
                                        <p:tgtEl>
                                          <p:spTgt spid="31"/>
                                        </p:tgtEl>
                                        <p:attrNameLst>
                                          <p:attrName>ppt_x</p:attrName>
                                        </p:attrNameLst>
                                      </p:cBhvr>
                                      <p:tavLst>
                                        <p:tav tm="0">
                                          <p:val>
                                            <p:strVal val="1+#ppt_w/2"/>
                                          </p:val>
                                        </p:tav>
                                        <p:tav tm="100000">
                                          <p:val>
                                            <p:strVal val="#ppt_x"/>
                                          </p:val>
                                        </p:tav>
                                      </p:tavLst>
                                    </p:anim>
                                    <p:anim calcmode="lin" valueType="num">
                                      <p:cBhvr>
                                        <p:cTn id="33" dur="300" fill="hold"/>
                                        <p:tgtEl>
                                          <p:spTgt spid="31"/>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12"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300" fill="hold"/>
                                        <p:tgtEl>
                                          <p:spTgt spid="17"/>
                                        </p:tgtEl>
                                        <p:attrNameLst>
                                          <p:attrName>ppt_x</p:attrName>
                                        </p:attrNameLst>
                                      </p:cBhvr>
                                      <p:tavLst>
                                        <p:tav tm="0">
                                          <p:val>
                                            <p:strVal val="0-#ppt_w/2"/>
                                          </p:val>
                                        </p:tav>
                                        <p:tav tm="100000">
                                          <p:val>
                                            <p:strVal val="#ppt_x"/>
                                          </p:val>
                                        </p:tav>
                                      </p:tavLst>
                                    </p:anim>
                                    <p:anim calcmode="lin" valueType="num">
                                      <p:cBhvr>
                                        <p:cTn id="38" dur="300" fill="hold"/>
                                        <p:tgtEl>
                                          <p:spTgt spid="17"/>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6" fill="hold" nodeType="afterEffect">
                                  <p:stCondLst>
                                    <p:cond delay="0"/>
                                  </p:stCondLst>
                                  <p:childTnLst>
                                    <p:set>
                                      <p:cBhvr>
                                        <p:cTn id="41" dur="1" fill="hold">
                                          <p:stCondLst>
                                            <p:cond delay="0"/>
                                          </p:stCondLst>
                                        </p:cTn>
                                        <p:tgtEl>
                                          <p:spTgt spid="24"/>
                                        </p:tgtEl>
                                        <p:attrNameLst>
                                          <p:attrName>style.visibility</p:attrName>
                                        </p:attrNameLst>
                                      </p:cBhvr>
                                      <p:to>
                                        <p:strVal val="visible"/>
                                      </p:to>
                                    </p:set>
                                    <p:anim calcmode="lin" valueType="num">
                                      <p:cBhvr>
                                        <p:cTn id="42" dur="300" fill="hold"/>
                                        <p:tgtEl>
                                          <p:spTgt spid="24"/>
                                        </p:tgtEl>
                                        <p:attrNameLst>
                                          <p:attrName>ppt_x</p:attrName>
                                        </p:attrNameLst>
                                      </p:cBhvr>
                                      <p:tavLst>
                                        <p:tav tm="0">
                                          <p:val>
                                            <p:strVal val="1+#ppt_w/2"/>
                                          </p:val>
                                        </p:tav>
                                        <p:tav tm="100000">
                                          <p:val>
                                            <p:strVal val="#ppt_x"/>
                                          </p:val>
                                        </p:tav>
                                      </p:tavLst>
                                    </p:anim>
                                    <p:anim calcmode="lin" valueType="num">
                                      <p:cBhvr>
                                        <p:cTn id="43" dur="300" fill="hold"/>
                                        <p:tgtEl>
                                          <p:spTgt spid="24"/>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p:cBhvr>
                                        <p:cTn id="47" dur="500"/>
                                        <p:tgtEl>
                                          <p:spTgt spid="48"/>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55"/>
                                        </p:tgtEl>
                                        <p:attrNameLst>
                                          <p:attrName>style.visibility</p:attrName>
                                        </p:attrNameLst>
                                      </p:cBhvr>
                                      <p:to>
                                        <p:strVal val="visible"/>
                                      </p:to>
                                    </p:set>
                                    <p:animEffect>
                                      <p:cBhvr>
                                        <p:cTn id="50" dur="500"/>
                                        <p:tgtEl>
                                          <p:spTgt spid="55"/>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56"/>
                                        </p:tgtEl>
                                        <p:attrNameLst>
                                          <p:attrName>style.visibility</p:attrName>
                                        </p:attrNameLst>
                                      </p:cBhvr>
                                      <p:to>
                                        <p:strVal val="visible"/>
                                      </p:to>
                                    </p:set>
                                    <p:animEffect>
                                      <p:cBhvr>
                                        <p:cTn id="53" dur="500"/>
                                        <p:tgtEl>
                                          <p:spTgt spid="56"/>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47"/>
                                        </p:tgtEl>
                                        <p:attrNameLst>
                                          <p:attrName>style.visibility</p:attrName>
                                        </p:attrNameLst>
                                      </p:cBhvr>
                                      <p:to>
                                        <p:strVal val="visible"/>
                                      </p:to>
                                    </p:set>
                                    <p:animEffect>
                                      <p:cBhvr>
                                        <p:cTn id="56" dur="500"/>
                                        <p:tgtEl>
                                          <p:spTgt spid="47"/>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45"/>
                                        </p:tgtEl>
                                        <p:attrNameLst>
                                          <p:attrName>style.visibility</p:attrName>
                                        </p:attrNameLst>
                                      </p:cBhvr>
                                      <p:to>
                                        <p:strVal val="visible"/>
                                      </p:to>
                                    </p:set>
                                    <p:animEffect>
                                      <p:cBhvr>
                                        <p:cTn id="59" dur="500"/>
                                        <p:tgtEl>
                                          <p:spTgt spid="45"/>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Effect>
                                      <p:cBhvr>
                                        <p:cTn id="62" dur="500"/>
                                        <p:tgtEl>
                                          <p:spTgt spid="58"/>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57"/>
                                        </p:tgtEl>
                                        <p:attrNameLst>
                                          <p:attrName>style.visibility</p:attrName>
                                        </p:attrNameLst>
                                      </p:cBhvr>
                                      <p:to>
                                        <p:strVal val="visible"/>
                                      </p:to>
                                    </p:set>
                                    <p:animEffect>
                                      <p:cBhvr>
                                        <p:cTn id="65" dur="500"/>
                                        <p:tgtEl>
                                          <p:spTgt spid="57"/>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46"/>
                                        </p:tgtEl>
                                        <p:attrNameLst>
                                          <p:attrName>style.visibility</p:attrName>
                                        </p:attrNameLst>
                                      </p:cBhvr>
                                      <p:to>
                                        <p:strVal val="visible"/>
                                      </p:to>
                                    </p:set>
                                    <p:animEffect>
                                      <p:cBhvr>
                                        <p:cTn id="68" dur="500"/>
                                        <p:tgtEl>
                                          <p:spTgt spid="46"/>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49"/>
                                        </p:tgtEl>
                                        <p:attrNameLst>
                                          <p:attrName>style.visibility</p:attrName>
                                        </p:attrNameLst>
                                      </p:cBhvr>
                                      <p:to>
                                        <p:strVal val="visible"/>
                                      </p:to>
                                    </p:set>
                                    <p:animEffect>
                                      <p:cBhvr>
                                        <p:cTn id="71" dur="500"/>
                                        <p:tgtEl>
                                          <p:spTgt spid="49"/>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59"/>
                                        </p:tgtEl>
                                        <p:attrNameLst>
                                          <p:attrName>style.visibility</p:attrName>
                                        </p:attrNameLst>
                                      </p:cBhvr>
                                      <p:to>
                                        <p:strVal val="visible"/>
                                      </p:to>
                                    </p:set>
                                    <p:animEffect>
                                      <p:cBhvr>
                                        <p:cTn id="74" dur="500"/>
                                        <p:tgtEl>
                                          <p:spTgt spid="59"/>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p:cBhvr>
                                        <p:cTn id="77" dur="500"/>
                                        <p:tgtEl>
                                          <p:spTgt spid="60"/>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50"/>
                                        </p:tgtEl>
                                        <p:attrNameLst>
                                          <p:attrName>style.visibility</p:attrName>
                                        </p:attrNameLst>
                                      </p:cBhvr>
                                      <p:to>
                                        <p:strVal val="visible"/>
                                      </p:to>
                                    </p:set>
                                    <p:animEffect>
                                      <p:cBhvr>
                                        <p:cTn id="80"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bldLvl="0" autoUpdateAnimBg="0"/>
      <p:bldP spid="46" grpId="0" bldLvl="0" autoUpdateAnimBg="0"/>
      <p:bldP spid="47" grpId="0" bldLvl="0" autoUpdateAnimBg="0"/>
      <p:bldP spid="48" grpId="0" bldLvl="0" autoUpdateAnimBg="0"/>
      <p:bldP spid="49" grpId="0" bldLvl="0" autoUpdateAnimBg="0"/>
      <p:bldP spid="50" grpId="0" bldLvl="0" autoUpdateAnimBg="0"/>
      <p:bldP spid="54" grpId="0" bldLvl="0" autoUpdateAnimBg="0"/>
      <p:bldP spid="55" grpId="0" bldLvl="0" autoUpdateAnimBg="0"/>
      <p:bldP spid="56" grpId="0" bldLvl="0" autoUpdateAnimBg="0"/>
      <p:bldP spid="57" grpId="0" bldLvl="0" autoUpdateAnimBg="0"/>
      <p:bldP spid="58" grpId="0" bldLvl="0" autoUpdateAnimBg="0"/>
      <p:bldP spid="59" grpId="0" bldLvl="0" autoUpdateAnimBg="0"/>
      <p:bldP spid="60" grpId="0" bldLvl="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圆角矩形 31"/>
          <p:cNvSpPr/>
          <p:nvPr/>
        </p:nvSpPr>
        <p:spPr>
          <a:xfrm>
            <a:off x="4452282" y="540927"/>
            <a:ext cx="365720" cy="402887"/>
          </a:xfrm>
          <a:prstGeom prst="roundRect">
            <a:avLst/>
          </a:prstGeom>
          <a:gradFill>
            <a:gsLst>
              <a:gs pos="0">
                <a:srgbClr val="FBD04E">
                  <a:lumMod val="95000"/>
                </a:srgbClr>
              </a:gs>
              <a:gs pos="51000">
                <a:srgbClr val="B87600">
                  <a:lumMod val="98000"/>
                  <a:lumOff val="2000"/>
                </a:srgbClr>
              </a:gs>
              <a:gs pos="78000">
                <a:srgbClr val="F4CF68">
                  <a:lumMod val="100000"/>
                </a:srgbClr>
              </a:gs>
              <a:gs pos="28000">
                <a:srgbClr val="F4CF68">
                  <a:lumMod val="100000"/>
                </a:srgbClr>
              </a:gs>
              <a:gs pos="100000">
                <a:srgbClr val="FBD04E">
                  <a:lumMod val="100000"/>
                </a:srgbClr>
              </a:gs>
            </a:gsLst>
            <a:lin ang="27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r>
              <a:rPr lang="en-US" altLang="zh-CN" sz="3600" dirty="0">
                <a:solidFill>
                  <a:schemeClr val="tx1">
                    <a:lumMod val="95000"/>
                    <a:lumOff val="5000"/>
                  </a:schemeClr>
                </a:solidFill>
                <a:latin typeface="+mj-lt"/>
                <a:ea typeface="Arial Unicode MS" panose="020B0604020202020204" pitchFamily="34" charset="-122"/>
                <a:cs typeface="Arial Unicode MS" panose="020B0604020202020204" pitchFamily="34" charset="-122"/>
              </a:rPr>
              <a:t>1</a:t>
            </a:r>
            <a:endParaRPr lang="zh-CN" altLang="en-US" sz="3600" dirty="0">
              <a:solidFill>
                <a:schemeClr val="tx1">
                  <a:lumMod val="95000"/>
                  <a:lumOff val="5000"/>
                </a:schemeClr>
              </a:solidFill>
              <a:latin typeface="+mj-lt"/>
              <a:ea typeface="Arial Unicode MS" panose="020B0604020202020204" pitchFamily="34" charset="-122"/>
              <a:cs typeface="Arial Unicode MS" panose="020B0604020202020204" pitchFamily="34" charset="-122"/>
            </a:endParaRPr>
          </a:p>
        </p:txBody>
      </p:sp>
      <p:grpSp>
        <p:nvGrpSpPr>
          <p:cNvPr id="33" name="组合 32"/>
          <p:cNvGrpSpPr/>
          <p:nvPr/>
        </p:nvGrpSpPr>
        <p:grpSpPr>
          <a:xfrm>
            <a:off x="5334373" y="540927"/>
            <a:ext cx="2668058" cy="432105"/>
            <a:chOff x="6339097" y="1573726"/>
            <a:chExt cx="3744416" cy="548599"/>
          </a:xfrm>
        </p:grpSpPr>
        <p:sp>
          <p:nvSpPr>
            <p:cNvPr id="34" name="圆角矩形 33"/>
            <p:cNvSpPr/>
            <p:nvPr/>
          </p:nvSpPr>
          <p:spPr>
            <a:xfrm>
              <a:off x="6339097" y="1573726"/>
              <a:ext cx="3744416" cy="511504"/>
            </a:xfrm>
            <a:prstGeom prst="roundRect">
              <a:avLst/>
            </a:prstGeom>
            <a:gradFill>
              <a:gsLst>
                <a:gs pos="0">
                  <a:srgbClr val="FBD04E">
                    <a:lumMod val="95000"/>
                  </a:srgbClr>
                </a:gs>
                <a:gs pos="51000">
                  <a:srgbClr val="B87600">
                    <a:lumMod val="98000"/>
                    <a:lumOff val="2000"/>
                  </a:srgbClr>
                </a:gs>
                <a:gs pos="78000">
                  <a:srgbClr val="F4CF68">
                    <a:lumMod val="100000"/>
                  </a:srgbClr>
                </a:gs>
                <a:gs pos="28000">
                  <a:srgbClr val="F4CF68">
                    <a:lumMod val="100000"/>
                  </a:srgbClr>
                </a:gs>
                <a:gs pos="100000">
                  <a:srgbClr val="FBD04E">
                    <a:lumMod val="100000"/>
                  </a:srgbClr>
                </a:gs>
              </a:gsLst>
              <a:lin ang="27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gradFill>
                  <a:gsLst>
                    <a:gs pos="0">
                      <a:srgbClr val="FBD04E">
                        <a:lumMod val="95000"/>
                      </a:srgbClr>
                    </a:gs>
                    <a:gs pos="51000">
                      <a:srgbClr val="B87600">
                        <a:lumMod val="98000"/>
                        <a:lumOff val="2000"/>
                      </a:srgbClr>
                    </a:gs>
                    <a:gs pos="78000">
                      <a:srgbClr val="F4CF68">
                        <a:lumMod val="100000"/>
                      </a:srgbClr>
                    </a:gs>
                    <a:gs pos="28000">
                      <a:srgbClr val="F4CF68">
                        <a:lumMod val="100000"/>
                      </a:srgbClr>
                    </a:gs>
                    <a:gs pos="100000">
                      <a:srgbClr val="FBD04E">
                        <a:lumMod val="100000"/>
                      </a:srgbClr>
                    </a:gs>
                  </a:gsLst>
                  <a:lin ang="2700000" scaled="1"/>
                </a:gradFill>
                <a:latin typeface="+mj-lt"/>
                <a:ea typeface="Arial Unicode MS" panose="020B0604020202020204" pitchFamily="34" charset="-122"/>
                <a:cs typeface="Arial Unicode MS" panose="020B0604020202020204" pitchFamily="34" charset="-122"/>
              </a:endParaRPr>
            </a:p>
          </p:txBody>
        </p:sp>
        <p:sp>
          <p:nvSpPr>
            <p:cNvPr id="35" name="矩形 34"/>
            <p:cNvSpPr/>
            <p:nvPr/>
          </p:nvSpPr>
          <p:spPr>
            <a:xfrm>
              <a:off x="6718336" y="1575220"/>
              <a:ext cx="2653074" cy="547105"/>
            </a:xfrm>
            <a:prstGeom prst="rect">
              <a:avLst/>
            </a:prstGeom>
          </p:spPr>
          <p:txBody>
            <a:bodyPr wrap="square" lIns="121960" tIns="60980" rIns="121960" bIns="60980">
              <a:spAutoFit/>
            </a:bodyPr>
            <a:lstStyle/>
            <a:p>
              <a:pPr>
                <a:defRPr/>
              </a:pPr>
              <a:r>
                <a:rPr lang="zh-CN" altLang="en-US" sz="2000" b="1" kern="100" dirty="0">
                  <a:solidFill>
                    <a:schemeClr val="tx1">
                      <a:lumMod val="95000"/>
                      <a:lumOff val="5000"/>
                    </a:schemeClr>
                  </a:solidFill>
                  <a:latin typeface="微软雅黑" panose="020B0503020204020204" pitchFamily="34" charset="-122"/>
                  <a:ea typeface="微软雅黑" panose="020B0503020204020204" pitchFamily="34" charset="-122"/>
                  <a:cs typeface="Times New Roman" panose="02020603050405020304" pitchFamily="18" charset="0"/>
                </a:rPr>
                <a:t>年度工作概述</a:t>
              </a:r>
              <a:endParaRPr lang="zh-CN" altLang="zh-CN" sz="2000" b="1" kern="100" dirty="0">
                <a:solidFill>
                  <a:schemeClr val="tx1">
                    <a:lumMod val="95000"/>
                    <a:lumOff val="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36" name="圆角矩形 35"/>
          <p:cNvSpPr/>
          <p:nvPr/>
        </p:nvSpPr>
        <p:spPr>
          <a:xfrm>
            <a:off x="4452282" y="1377379"/>
            <a:ext cx="365720" cy="402887"/>
          </a:xfrm>
          <a:prstGeom prst="roundRect">
            <a:avLst/>
          </a:prstGeom>
          <a:gradFill>
            <a:gsLst>
              <a:gs pos="0">
                <a:srgbClr val="FBD04E">
                  <a:lumMod val="95000"/>
                </a:srgbClr>
              </a:gs>
              <a:gs pos="51000">
                <a:srgbClr val="B87600">
                  <a:lumMod val="98000"/>
                  <a:lumOff val="2000"/>
                </a:srgbClr>
              </a:gs>
              <a:gs pos="78000">
                <a:srgbClr val="F4CF68">
                  <a:lumMod val="100000"/>
                </a:srgbClr>
              </a:gs>
              <a:gs pos="28000">
                <a:srgbClr val="F4CF68">
                  <a:lumMod val="100000"/>
                </a:srgbClr>
              </a:gs>
              <a:gs pos="100000">
                <a:srgbClr val="FBD04E">
                  <a:lumMod val="100000"/>
                </a:srgbClr>
              </a:gs>
            </a:gsLst>
            <a:lin ang="27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r>
              <a:rPr lang="en-US" altLang="zh-CN" sz="3600" dirty="0">
                <a:solidFill>
                  <a:schemeClr val="tx1">
                    <a:lumMod val="95000"/>
                    <a:lumOff val="5000"/>
                  </a:schemeClr>
                </a:solidFill>
                <a:latin typeface="+mj-lt"/>
                <a:ea typeface="Arial Unicode MS" panose="020B0604020202020204" pitchFamily="34" charset="-122"/>
                <a:cs typeface="Arial Unicode MS" panose="020B0604020202020204" pitchFamily="34" charset="-122"/>
              </a:rPr>
              <a:t>2</a:t>
            </a:r>
            <a:endParaRPr lang="zh-CN" altLang="en-US" sz="3600" dirty="0">
              <a:solidFill>
                <a:schemeClr val="tx1">
                  <a:lumMod val="95000"/>
                  <a:lumOff val="5000"/>
                </a:schemeClr>
              </a:solidFill>
              <a:latin typeface="+mj-lt"/>
              <a:ea typeface="Arial Unicode MS" panose="020B0604020202020204" pitchFamily="34" charset="-122"/>
              <a:cs typeface="Arial Unicode MS" panose="020B0604020202020204" pitchFamily="34" charset="-122"/>
            </a:endParaRPr>
          </a:p>
        </p:txBody>
      </p:sp>
      <p:grpSp>
        <p:nvGrpSpPr>
          <p:cNvPr id="37" name="组合 36"/>
          <p:cNvGrpSpPr/>
          <p:nvPr/>
        </p:nvGrpSpPr>
        <p:grpSpPr>
          <a:xfrm>
            <a:off x="5310475" y="1377379"/>
            <a:ext cx="2668058" cy="430929"/>
            <a:chOff x="6315199" y="2410177"/>
            <a:chExt cx="3744416" cy="547106"/>
          </a:xfrm>
        </p:grpSpPr>
        <p:sp>
          <p:nvSpPr>
            <p:cNvPr id="38" name="圆角矩形 37"/>
            <p:cNvSpPr/>
            <p:nvPr/>
          </p:nvSpPr>
          <p:spPr>
            <a:xfrm>
              <a:off x="6315199" y="2410177"/>
              <a:ext cx="3744416" cy="511504"/>
            </a:xfrm>
            <a:prstGeom prst="roundRect">
              <a:avLst/>
            </a:prstGeom>
            <a:gradFill>
              <a:gsLst>
                <a:gs pos="0">
                  <a:srgbClr val="FBD04E">
                    <a:lumMod val="95000"/>
                  </a:srgbClr>
                </a:gs>
                <a:gs pos="51000">
                  <a:srgbClr val="B87600">
                    <a:lumMod val="98000"/>
                    <a:lumOff val="2000"/>
                  </a:srgbClr>
                </a:gs>
                <a:gs pos="78000">
                  <a:srgbClr val="F4CF68">
                    <a:lumMod val="100000"/>
                  </a:srgbClr>
                </a:gs>
                <a:gs pos="28000">
                  <a:srgbClr val="F4CF68">
                    <a:lumMod val="100000"/>
                  </a:srgbClr>
                </a:gs>
                <a:gs pos="100000">
                  <a:srgbClr val="FBD04E">
                    <a:lumMod val="100000"/>
                  </a:srgbClr>
                </a:gs>
              </a:gsLst>
              <a:lin ang="27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gradFill>
                  <a:gsLst>
                    <a:gs pos="0">
                      <a:srgbClr val="FBD04E">
                        <a:lumMod val="95000"/>
                      </a:srgbClr>
                    </a:gs>
                    <a:gs pos="51000">
                      <a:srgbClr val="B87600">
                        <a:lumMod val="98000"/>
                        <a:lumOff val="2000"/>
                      </a:srgbClr>
                    </a:gs>
                    <a:gs pos="78000">
                      <a:srgbClr val="F4CF68">
                        <a:lumMod val="100000"/>
                      </a:srgbClr>
                    </a:gs>
                    <a:gs pos="28000">
                      <a:srgbClr val="F4CF68">
                        <a:lumMod val="100000"/>
                      </a:srgbClr>
                    </a:gs>
                    <a:gs pos="100000">
                      <a:srgbClr val="FBD04E">
                        <a:lumMod val="100000"/>
                      </a:srgbClr>
                    </a:gs>
                  </a:gsLst>
                  <a:lin ang="2700000" scaled="1"/>
                </a:gradFill>
                <a:latin typeface="+mj-lt"/>
                <a:ea typeface="Arial Unicode MS" panose="020B0604020202020204" pitchFamily="34" charset="-122"/>
                <a:cs typeface="Arial Unicode MS" panose="020B0604020202020204" pitchFamily="34" charset="-122"/>
              </a:endParaRPr>
            </a:p>
          </p:txBody>
        </p:sp>
        <p:sp>
          <p:nvSpPr>
            <p:cNvPr id="39" name="矩形 38"/>
            <p:cNvSpPr/>
            <p:nvPr/>
          </p:nvSpPr>
          <p:spPr>
            <a:xfrm>
              <a:off x="6732990" y="2410178"/>
              <a:ext cx="2653074" cy="547105"/>
            </a:xfrm>
            <a:prstGeom prst="rect">
              <a:avLst/>
            </a:prstGeom>
          </p:spPr>
          <p:txBody>
            <a:bodyPr wrap="square" lIns="121960" tIns="60980" rIns="121960" bIns="60980">
              <a:spAutoFit/>
            </a:bodyPr>
            <a:lstStyle/>
            <a:p>
              <a:pPr>
                <a:defRPr/>
              </a:pPr>
              <a:r>
                <a:rPr lang="zh-CN" altLang="en-US" sz="2000" b="1" kern="100" dirty="0">
                  <a:solidFill>
                    <a:schemeClr val="tx1">
                      <a:lumMod val="95000"/>
                      <a:lumOff val="5000"/>
                    </a:schemeClr>
                  </a:solidFill>
                  <a:latin typeface="微软雅黑" panose="020B0503020204020204" pitchFamily="34" charset="-122"/>
                  <a:ea typeface="微软雅黑" panose="020B0503020204020204" pitchFamily="34" charset="-122"/>
                  <a:cs typeface="Times New Roman" panose="02020603050405020304" pitchFamily="18" charset="0"/>
                </a:rPr>
                <a:t>工作完成情况</a:t>
              </a:r>
              <a:endParaRPr lang="zh-CN" altLang="zh-CN" sz="2000" b="1" kern="100" dirty="0">
                <a:solidFill>
                  <a:schemeClr val="tx1">
                    <a:lumMod val="95000"/>
                    <a:lumOff val="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40" name="圆角矩形 39"/>
          <p:cNvSpPr/>
          <p:nvPr/>
        </p:nvSpPr>
        <p:spPr>
          <a:xfrm>
            <a:off x="4452282" y="2263232"/>
            <a:ext cx="365720" cy="402887"/>
          </a:xfrm>
          <a:prstGeom prst="roundRect">
            <a:avLst/>
          </a:prstGeom>
          <a:gradFill>
            <a:gsLst>
              <a:gs pos="0">
                <a:srgbClr val="FBD04E">
                  <a:lumMod val="95000"/>
                </a:srgbClr>
              </a:gs>
              <a:gs pos="51000">
                <a:srgbClr val="B87600">
                  <a:lumMod val="98000"/>
                  <a:lumOff val="2000"/>
                </a:srgbClr>
              </a:gs>
              <a:gs pos="78000">
                <a:srgbClr val="F4CF68">
                  <a:lumMod val="100000"/>
                </a:srgbClr>
              </a:gs>
              <a:gs pos="28000">
                <a:srgbClr val="F4CF68">
                  <a:lumMod val="100000"/>
                </a:srgbClr>
              </a:gs>
              <a:gs pos="100000">
                <a:srgbClr val="FBD04E">
                  <a:lumMod val="100000"/>
                </a:srgbClr>
              </a:gs>
            </a:gsLst>
            <a:lin ang="27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r>
              <a:rPr lang="en-US" altLang="zh-CN" sz="3600" dirty="0">
                <a:solidFill>
                  <a:schemeClr val="tx1">
                    <a:lumMod val="95000"/>
                    <a:lumOff val="5000"/>
                  </a:schemeClr>
                </a:solidFill>
                <a:latin typeface="+mj-lt"/>
                <a:ea typeface="Arial Unicode MS" panose="020B0604020202020204" pitchFamily="34" charset="-122"/>
                <a:cs typeface="Arial Unicode MS" panose="020B0604020202020204" pitchFamily="34" charset="-122"/>
              </a:rPr>
              <a:t>3</a:t>
            </a:r>
            <a:endParaRPr lang="zh-CN" altLang="en-US" sz="3600" dirty="0">
              <a:solidFill>
                <a:schemeClr val="tx1">
                  <a:lumMod val="95000"/>
                  <a:lumOff val="5000"/>
                </a:schemeClr>
              </a:solidFill>
              <a:latin typeface="+mj-lt"/>
              <a:ea typeface="Arial Unicode MS" panose="020B0604020202020204" pitchFamily="34" charset="-122"/>
              <a:cs typeface="Arial Unicode MS" panose="020B0604020202020204" pitchFamily="34" charset="-122"/>
            </a:endParaRPr>
          </a:p>
        </p:txBody>
      </p:sp>
      <p:grpSp>
        <p:nvGrpSpPr>
          <p:cNvPr id="41" name="组合 40"/>
          <p:cNvGrpSpPr/>
          <p:nvPr/>
        </p:nvGrpSpPr>
        <p:grpSpPr>
          <a:xfrm>
            <a:off x="5334373" y="2253168"/>
            <a:ext cx="2668058" cy="430928"/>
            <a:chOff x="6339097" y="3283249"/>
            <a:chExt cx="3744416" cy="547104"/>
          </a:xfrm>
        </p:grpSpPr>
        <p:sp>
          <p:nvSpPr>
            <p:cNvPr id="42" name="圆角矩形 41"/>
            <p:cNvSpPr/>
            <p:nvPr/>
          </p:nvSpPr>
          <p:spPr>
            <a:xfrm>
              <a:off x="6339097" y="3296031"/>
              <a:ext cx="3744416" cy="511504"/>
            </a:xfrm>
            <a:prstGeom prst="roundRect">
              <a:avLst/>
            </a:prstGeom>
            <a:gradFill>
              <a:gsLst>
                <a:gs pos="0">
                  <a:srgbClr val="FBD04E">
                    <a:lumMod val="95000"/>
                  </a:srgbClr>
                </a:gs>
                <a:gs pos="51000">
                  <a:srgbClr val="B87600">
                    <a:lumMod val="98000"/>
                    <a:lumOff val="2000"/>
                  </a:srgbClr>
                </a:gs>
                <a:gs pos="78000">
                  <a:srgbClr val="F4CF68">
                    <a:lumMod val="100000"/>
                  </a:srgbClr>
                </a:gs>
                <a:gs pos="28000">
                  <a:srgbClr val="F4CF68">
                    <a:lumMod val="100000"/>
                  </a:srgbClr>
                </a:gs>
                <a:gs pos="100000">
                  <a:srgbClr val="FBD04E">
                    <a:lumMod val="100000"/>
                  </a:srgbClr>
                </a:gs>
              </a:gsLst>
              <a:lin ang="27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gradFill>
                  <a:gsLst>
                    <a:gs pos="0">
                      <a:srgbClr val="FBD04E">
                        <a:lumMod val="95000"/>
                      </a:srgbClr>
                    </a:gs>
                    <a:gs pos="51000">
                      <a:srgbClr val="B87600">
                        <a:lumMod val="98000"/>
                        <a:lumOff val="2000"/>
                      </a:srgbClr>
                    </a:gs>
                    <a:gs pos="78000">
                      <a:srgbClr val="F4CF68">
                        <a:lumMod val="100000"/>
                      </a:srgbClr>
                    </a:gs>
                    <a:gs pos="28000">
                      <a:srgbClr val="F4CF68">
                        <a:lumMod val="100000"/>
                      </a:srgbClr>
                    </a:gs>
                    <a:gs pos="100000">
                      <a:srgbClr val="FBD04E">
                        <a:lumMod val="100000"/>
                      </a:srgbClr>
                    </a:gs>
                  </a:gsLst>
                  <a:lin ang="2700000" scaled="1"/>
                </a:gradFill>
                <a:latin typeface="+mj-lt"/>
                <a:ea typeface="Arial Unicode MS" panose="020B0604020202020204" pitchFamily="34" charset="-122"/>
                <a:cs typeface="Arial Unicode MS" panose="020B0604020202020204" pitchFamily="34" charset="-122"/>
              </a:endParaRPr>
            </a:p>
          </p:txBody>
        </p:sp>
        <p:sp>
          <p:nvSpPr>
            <p:cNvPr id="43" name="矩形 42"/>
            <p:cNvSpPr/>
            <p:nvPr/>
          </p:nvSpPr>
          <p:spPr>
            <a:xfrm>
              <a:off x="6723349" y="3283249"/>
              <a:ext cx="2736304" cy="547104"/>
            </a:xfrm>
            <a:prstGeom prst="rect">
              <a:avLst/>
            </a:prstGeom>
          </p:spPr>
          <p:txBody>
            <a:bodyPr wrap="square" lIns="121960" tIns="60980" rIns="121960" bIns="60980">
              <a:spAutoFit/>
            </a:bodyPr>
            <a:lstStyle/>
            <a:p>
              <a:pPr>
                <a:defRPr/>
              </a:pPr>
              <a:r>
                <a:rPr lang="zh-CN" altLang="en-US" sz="2000" b="1" kern="100" dirty="0">
                  <a:solidFill>
                    <a:schemeClr val="tx1">
                      <a:lumMod val="95000"/>
                      <a:lumOff val="5000"/>
                    </a:schemeClr>
                  </a:solidFill>
                  <a:latin typeface="微软雅黑" panose="020B0503020204020204" pitchFamily="34" charset="-122"/>
                  <a:ea typeface="微软雅黑" panose="020B0503020204020204" pitchFamily="34" charset="-122"/>
                  <a:cs typeface="Times New Roman" panose="02020603050405020304" pitchFamily="18" charset="0"/>
                </a:rPr>
                <a:t>成功项目展示</a:t>
              </a:r>
              <a:endParaRPr lang="zh-CN" altLang="zh-CN" sz="2000" b="1" kern="100" dirty="0">
                <a:solidFill>
                  <a:schemeClr val="tx1">
                    <a:lumMod val="95000"/>
                    <a:lumOff val="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44" name="圆角矩形 43"/>
          <p:cNvSpPr/>
          <p:nvPr/>
        </p:nvSpPr>
        <p:spPr>
          <a:xfrm>
            <a:off x="4452282" y="3148104"/>
            <a:ext cx="365720" cy="402887"/>
          </a:xfrm>
          <a:prstGeom prst="roundRect">
            <a:avLst/>
          </a:prstGeom>
          <a:gradFill>
            <a:gsLst>
              <a:gs pos="0">
                <a:srgbClr val="FBD04E">
                  <a:lumMod val="95000"/>
                </a:srgbClr>
              </a:gs>
              <a:gs pos="51000">
                <a:srgbClr val="B87600">
                  <a:lumMod val="98000"/>
                  <a:lumOff val="2000"/>
                </a:srgbClr>
              </a:gs>
              <a:gs pos="78000">
                <a:srgbClr val="F4CF68">
                  <a:lumMod val="100000"/>
                </a:srgbClr>
              </a:gs>
              <a:gs pos="28000">
                <a:srgbClr val="F4CF68">
                  <a:lumMod val="100000"/>
                </a:srgbClr>
              </a:gs>
              <a:gs pos="100000">
                <a:srgbClr val="FBD04E">
                  <a:lumMod val="100000"/>
                </a:srgbClr>
              </a:gs>
            </a:gsLst>
            <a:lin ang="27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r>
              <a:rPr lang="en-US" altLang="zh-CN" sz="3600" dirty="0">
                <a:solidFill>
                  <a:schemeClr val="tx1">
                    <a:lumMod val="95000"/>
                    <a:lumOff val="5000"/>
                  </a:schemeClr>
                </a:solidFill>
                <a:latin typeface="+mj-lt"/>
                <a:ea typeface="Arial Unicode MS" panose="020B0604020202020204" pitchFamily="34" charset="-122"/>
                <a:cs typeface="Arial Unicode MS" panose="020B0604020202020204" pitchFamily="34" charset="-122"/>
              </a:rPr>
              <a:t>4</a:t>
            </a:r>
            <a:endParaRPr lang="zh-CN" altLang="en-US" sz="3600" dirty="0">
              <a:solidFill>
                <a:schemeClr val="tx1">
                  <a:lumMod val="95000"/>
                  <a:lumOff val="5000"/>
                </a:schemeClr>
              </a:solidFill>
              <a:latin typeface="+mj-lt"/>
              <a:ea typeface="Arial Unicode MS" panose="020B0604020202020204" pitchFamily="34" charset="-122"/>
              <a:cs typeface="Arial Unicode MS" panose="020B0604020202020204" pitchFamily="34" charset="-122"/>
            </a:endParaRPr>
          </a:p>
        </p:txBody>
      </p:sp>
      <p:grpSp>
        <p:nvGrpSpPr>
          <p:cNvPr id="45" name="组合 44"/>
          <p:cNvGrpSpPr/>
          <p:nvPr/>
        </p:nvGrpSpPr>
        <p:grpSpPr>
          <a:xfrm>
            <a:off x="5334373" y="3140783"/>
            <a:ext cx="2668058" cy="430928"/>
            <a:chOff x="6339097" y="4171611"/>
            <a:chExt cx="3744416" cy="547105"/>
          </a:xfrm>
        </p:grpSpPr>
        <p:sp>
          <p:nvSpPr>
            <p:cNvPr id="46" name="圆角矩形 45"/>
            <p:cNvSpPr/>
            <p:nvPr/>
          </p:nvSpPr>
          <p:spPr>
            <a:xfrm>
              <a:off x="6339097" y="4180903"/>
              <a:ext cx="3744416" cy="511504"/>
            </a:xfrm>
            <a:prstGeom prst="roundRect">
              <a:avLst/>
            </a:prstGeom>
            <a:gradFill>
              <a:gsLst>
                <a:gs pos="0">
                  <a:srgbClr val="FBD04E">
                    <a:lumMod val="95000"/>
                  </a:srgbClr>
                </a:gs>
                <a:gs pos="51000">
                  <a:srgbClr val="B87600">
                    <a:lumMod val="98000"/>
                    <a:lumOff val="2000"/>
                  </a:srgbClr>
                </a:gs>
                <a:gs pos="78000">
                  <a:srgbClr val="F4CF68">
                    <a:lumMod val="100000"/>
                  </a:srgbClr>
                </a:gs>
                <a:gs pos="28000">
                  <a:srgbClr val="F4CF68">
                    <a:lumMod val="100000"/>
                  </a:srgbClr>
                </a:gs>
                <a:gs pos="100000">
                  <a:srgbClr val="FBD04E">
                    <a:lumMod val="100000"/>
                  </a:srgbClr>
                </a:gs>
              </a:gsLst>
              <a:lin ang="27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gradFill>
                  <a:gsLst>
                    <a:gs pos="0">
                      <a:srgbClr val="FBD04E">
                        <a:lumMod val="95000"/>
                      </a:srgbClr>
                    </a:gs>
                    <a:gs pos="51000">
                      <a:srgbClr val="B87600">
                        <a:lumMod val="98000"/>
                        <a:lumOff val="2000"/>
                      </a:srgbClr>
                    </a:gs>
                    <a:gs pos="78000">
                      <a:srgbClr val="F4CF68">
                        <a:lumMod val="100000"/>
                      </a:srgbClr>
                    </a:gs>
                    <a:gs pos="28000">
                      <a:srgbClr val="F4CF68">
                        <a:lumMod val="100000"/>
                      </a:srgbClr>
                    </a:gs>
                    <a:gs pos="100000">
                      <a:srgbClr val="FBD04E">
                        <a:lumMod val="100000"/>
                      </a:srgbClr>
                    </a:gs>
                  </a:gsLst>
                  <a:lin ang="2700000" scaled="1"/>
                </a:gradFill>
                <a:latin typeface="+mj-lt"/>
                <a:ea typeface="Arial Unicode MS" panose="020B0604020202020204" pitchFamily="34" charset="-122"/>
                <a:cs typeface="Arial Unicode MS" panose="020B0604020202020204" pitchFamily="34" charset="-122"/>
              </a:endParaRPr>
            </a:p>
          </p:txBody>
        </p:sp>
        <p:sp>
          <p:nvSpPr>
            <p:cNvPr id="47" name="矩形 46"/>
            <p:cNvSpPr/>
            <p:nvPr/>
          </p:nvSpPr>
          <p:spPr>
            <a:xfrm>
              <a:off x="6737608" y="4171611"/>
              <a:ext cx="2736304" cy="547105"/>
            </a:xfrm>
            <a:prstGeom prst="rect">
              <a:avLst/>
            </a:prstGeom>
          </p:spPr>
          <p:txBody>
            <a:bodyPr wrap="square" lIns="121960" tIns="60980" rIns="121960" bIns="60980">
              <a:spAutoFit/>
            </a:bodyPr>
            <a:lstStyle/>
            <a:p>
              <a:pPr>
                <a:defRPr/>
              </a:pPr>
              <a:r>
                <a:rPr lang="zh-CN" altLang="en-US" sz="2000" b="1" kern="100" dirty="0">
                  <a:solidFill>
                    <a:schemeClr val="tx1">
                      <a:lumMod val="95000"/>
                      <a:lumOff val="5000"/>
                    </a:schemeClr>
                  </a:solidFill>
                  <a:latin typeface="微软雅黑" panose="020B0503020204020204" pitchFamily="34" charset="-122"/>
                  <a:ea typeface="微软雅黑" panose="020B0503020204020204" pitchFamily="34" charset="-122"/>
                  <a:cs typeface="Times New Roman" panose="02020603050405020304" pitchFamily="18" charset="0"/>
                </a:rPr>
                <a:t>工作存在不足</a:t>
              </a:r>
              <a:endParaRPr lang="zh-CN" altLang="zh-CN" sz="2000" b="1" kern="100" dirty="0">
                <a:solidFill>
                  <a:schemeClr val="tx1">
                    <a:lumMod val="95000"/>
                    <a:lumOff val="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48" name="圆角矩形 47"/>
          <p:cNvSpPr/>
          <p:nvPr/>
        </p:nvSpPr>
        <p:spPr>
          <a:xfrm>
            <a:off x="4452412" y="4024684"/>
            <a:ext cx="365720" cy="402887"/>
          </a:xfrm>
          <a:prstGeom prst="roundRect">
            <a:avLst/>
          </a:prstGeom>
          <a:gradFill>
            <a:gsLst>
              <a:gs pos="0">
                <a:srgbClr val="FBD04E">
                  <a:lumMod val="95000"/>
                </a:srgbClr>
              </a:gs>
              <a:gs pos="51000">
                <a:srgbClr val="B87600">
                  <a:lumMod val="98000"/>
                  <a:lumOff val="2000"/>
                </a:srgbClr>
              </a:gs>
              <a:gs pos="78000">
                <a:srgbClr val="F4CF68">
                  <a:lumMod val="100000"/>
                </a:srgbClr>
              </a:gs>
              <a:gs pos="28000">
                <a:srgbClr val="F4CF68">
                  <a:lumMod val="100000"/>
                </a:srgbClr>
              </a:gs>
              <a:gs pos="100000">
                <a:srgbClr val="FBD04E">
                  <a:lumMod val="100000"/>
                </a:srgbClr>
              </a:gs>
            </a:gsLst>
            <a:lin ang="27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r>
              <a:rPr lang="en-US" altLang="zh-CN" sz="3600" dirty="0">
                <a:solidFill>
                  <a:schemeClr val="tx1">
                    <a:lumMod val="95000"/>
                    <a:lumOff val="5000"/>
                  </a:schemeClr>
                </a:solidFill>
                <a:latin typeface="+mj-lt"/>
                <a:ea typeface="Arial Unicode MS" panose="020B0604020202020204" pitchFamily="34" charset="-122"/>
                <a:cs typeface="Arial Unicode MS" panose="020B0604020202020204" pitchFamily="34" charset="-122"/>
              </a:rPr>
              <a:t>5</a:t>
            </a:r>
            <a:endParaRPr lang="zh-CN" altLang="en-US" sz="3600" dirty="0">
              <a:solidFill>
                <a:schemeClr val="tx1">
                  <a:lumMod val="95000"/>
                  <a:lumOff val="5000"/>
                </a:schemeClr>
              </a:solidFill>
              <a:latin typeface="+mj-lt"/>
              <a:ea typeface="Arial Unicode MS" panose="020B0604020202020204" pitchFamily="34" charset="-122"/>
              <a:cs typeface="Arial Unicode MS" panose="020B0604020202020204" pitchFamily="34" charset="-122"/>
            </a:endParaRPr>
          </a:p>
        </p:txBody>
      </p:sp>
      <p:grpSp>
        <p:nvGrpSpPr>
          <p:cNvPr id="49" name="组合 48"/>
          <p:cNvGrpSpPr/>
          <p:nvPr/>
        </p:nvGrpSpPr>
        <p:grpSpPr>
          <a:xfrm>
            <a:off x="5334373" y="4024681"/>
            <a:ext cx="2668058" cy="453372"/>
            <a:chOff x="6339097" y="5057483"/>
            <a:chExt cx="3744416" cy="575600"/>
          </a:xfrm>
        </p:grpSpPr>
        <p:sp>
          <p:nvSpPr>
            <p:cNvPr id="50" name="圆角矩形 49"/>
            <p:cNvSpPr/>
            <p:nvPr/>
          </p:nvSpPr>
          <p:spPr>
            <a:xfrm>
              <a:off x="6339097" y="5057483"/>
              <a:ext cx="3744416" cy="511504"/>
            </a:xfrm>
            <a:prstGeom prst="roundRect">
              <a:avLst/>
            </a:prstGeom>
            <a:gradFill>
              <a:gsLst>
                <a:gs pos="0">
                  <a:srgbClr val="FBD04E">
                    <a:lumMod val="95000"/>
                  </a:srgbClr>
                </a:gs>
                <a:gs pos="51000">
                  <a:srgbClr val="B87600">
                    <a:lumMod val="98000"/>
                    <a:lumOff val="2000"/>
                  </a:srgbClr>
                </a:gs>
                <a:gs pos="78000">
                  <a:srgbClr val="F4CF68">
                    <a:lumMod val="100000"/>
                  </a:srgbClr>
                </a:gs>
                <a:gs pos="28000">
                  <a:srgbClr val="F4CF68">
                    <a:lumMod val="100000"/>
                  </a:srgbClr>
                </a:gs>
                <a:gs pos="100000">
                  <a:srgbClr val="FBD04E">
                    <a:lumMod val="100000"/>
                  </a:srgbClr>
                </a:gs>
              </a:gsLst>
              <a:lin ang="27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gradFill>
                  <a:gsLst>
                    <a:gs pos="0">
                      <a:srgbClr val="FBD04E">
                        <a:lumMod val="95000"/>
                      </a:srgbClr>
                    </a:gs>
                    <a:gs pos="51000">
                      <a:srgbClr val="B87600">
                        <a:lumMod val="98000"/>
                        <a:lumOff val="2000"/>
                      </a:srgbClr>
                    </a:gs>
                    <a:gs pos="78000">
                      <a:srgbClr val="F4CF68">
                        <a:lumMod val="100000"/>
                      </a:srgbClr>
                    </a:gs>
                    <a:gs pos="28000">
                      <a:srgbClr val="F4CF68">
                        <a:lumMod val="100000"/>
                      </a:srgbClr>
                    </a:gs>
                    <a:gs pos="100000">
                      <a:srgbClr val="FBD04E">
                        <a:lumMod val="100000"/>
                      </a:srgbClr>
                    </a:gs>
                  </a:gsLst>
                  <a:lin ang="2700000" scaled="1"/>
                </a:gradFill>
                <a:latin typeface="+mj-lt"/>
                <a:ea typeface="Arial Unicode MS" panose="020B0604020202020204" pitchFamily="34" charset="-122"/>
                <a:cs typeface="Arial Unicode MS" panose="020B0604020202020204" pitchFamily="34" charset="-122"/>
              </a:endParaRPr>
            </a:p>
          </p:txBody>
        </p:sp>
        <p:sp>
          <p:nvSpPr>
            <p:cNvPr id="51" name="矩形 50"/>
            <p:cNvSpPr/>
            <p:nvPr/>
          </p:nvSpPr>
          <p:spPr>
            <a:xfrm>
              <a:off x="6723479" y="5085978"/>
              <a:ext cx="2736174" cy="547105"/>
            </a:xfrm>
            <a:prstGeom prst="rect">
              <a:avLst/>
            </a:prstGeom>
          </p:spPr>
          <p:txBody>
            <a:bodyPr wrap="square" lIns="121960" tIns="60980" rIns="121960" bIns="60980">
              <a:spAutoFit/>
            </a:bodyPr>
            <a:lstStyle/>
            <a:p>
              <a:pPr>
                <a:defRPr/>
              </a:pPr>
              <a:r>
                <a:rPr lang="zh-CN" altLang="en-US" sz="2000" b="1" kern="100" dirty="0">
                  <a:solidFill>
                    <a:schemeClr val="tx1">
                      <a:lumMod val="95000"/>
                      <a:lumOff val="5000"/>
                    </a:schemeClr>
                  </a:solidFill>
                  <a:latin typeface="微软雅黑" panose="020B0503020204020204" pitchFamily="34" charset="-122"/>
                  <a:ea typeface="微软雅黑" panose="020B0503020204020204" pitchFamily="34" charset="-122"/>
                  <a:cs typeface="Times New Roman" panose="02020603050405020304" pitchFamily="18" charset="0"/>
                </a:rPr>
                <a:t>明年工作计划</a:t>
              </a:r>
              <a:endParaRPr lang="zh-CN" altLang="zh-CN" sz="2000" b="1" kern="100" dirty="0">
                <a:solidFill>
                  <a:schemeClr val="tx1">
                    <a:lumMod val="95000"/>
                    <a:lumOff val="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52" name="TextBox 51"/>
          <p:cNvSpPr txBox="1"/>
          <p:nvPr/>
        </p:nvSpPr>
        <p:spPr>
          <a:xfrm>
            <a:off x="323528" y="935295"/>
            <a:ext cx="2603146" cy="1354243"/>
          </a:xfrm>
          <a:prstGeom prst="rect">
            <a:avLst/>
          </a:prstGeom>
          <a:noFill/>
        </p:spPr>
        <p:txBody>
          <a:bodyPr wrap="square" lIns="121948" tIns="60973" rIns="121948" bIns="60973">
            <a:spAutoFit/>
          </a:bodyPr>
          <a:lstStyle/>
          <a:p>
            <a:pPr algn="r">
              <a:defRPr/>
            </a:pPr>
            <a:r>
              <a:rPr lang="zh-CN" altLang="en-US" sz="4800" b="1" spc="200" dirty="0">
                <a:gradFill>
                  <a:gsLst>
                    <a:gs pos="0">
                      <a:srgbClr val="FBD04E">
                        <a:lumMod val="95000"/>
                      </a:srgbClr>
                    </a:gs>
                    <a:gs pos="51000">
                      <a:srgbClr val="B87600">
                        <a:lumMod val="98000"/>
                        <a:lumOff val="2000"/>
                      </a:srgbClr>
                    </a:gs>
                    <a:gs pos="78000">
                      <a:srgbClr val="F4CF68">
                        <a:lumMod val="100000"/>
                      </a:srgbClr>
                    </a:gs>
                    <a:gs pos="28000">
                      <a:srgbClr val="F4CF68">
                        <a:lumMod val="100000"/>
                      </a:srgbClr>
                    </a:gs>
                    <a:gs pos="100000">
                      <a:srgbClr val="FBD04E">
                        <a:lumMod val="100000"/>
                      </a:srgbClr>
                    </a:gs>
                  </a:gsLst>
                  <a:lin ang="2700000" scaled="1"/>
                </a:gradFill>
                <a:latin typeface="微软雅黑" panose="020B0503020204020204" pitchFamily="34" charset="-122"/>
                <a:ea typeface="微软雅黑" panose="020B0503020204020204" pitchFamily="34" charset="-122"/>
              </a:rPr>
              <a:t>目录 </a:t>
            </a:r>
            <a:endParaRPr lang="en-US" altLang="zh-CN" sz="4800" b="1" spc="200" dirty="0">
              <a:gradFill>
                <a:gsLst>
                  <a:gs pos="0">
                    <a:srgbClr val="FBD04E">
                      <a:lumMod val="95000"/>
                    </a:srgbClr>
                  </a:gs>
                  <a:gs pos="51000">
                    <a:srgbClr val="B87600">
                      <a:lumMod val="98000"/>
                      <a:lumOff val="2000"/>
                    </a:srgbClr>
                  </a:gs>
                  <a:gs pos="78000">
                    <a:srgbClr val="F4CF68">
                      <a:lumMod val="100000"/>
                    </a:srgbClr>
                  </a:gs>
                  <a:gs pos="28000">
                    <a:srgbClr val="F4CF68">
                      <a:lumMod val="100000"/>
                    </a:srgbClr>
                  </a:gs>
                  <a:gs pos="100000">
                    <a:srgbClr val="FBD04E">
                      <a:lumMod val="100000"/>
                    </a:srgbClr>
                  </a:gs>
                </a:gsLst>
                <a:lin ang="2700000" scaled="1"/>
              </a:gradFill>
              <a:latin typeface="微软雅黑" panose="020B0503020204020204" pitchFamily="34" charset="-122"/>
              <a:ea typeface="微软雅黑" panose="020B0503020204020204" pitchFamily="34" charset="-122"/>
            </a:endParaRPr>
          </a:p>
          <a:p>
            <a:pPr algn="r">
              <a:defRPr/>
            </a:pPr>
            <a:r>
              <a:rPr lang="en-US" altLang="zh-CN" sz="3200" b="1" dirty="0">
                <a:gradFill>
                  <a:gsLst>
                    <a:gs pos="0">
                      <a:srgbClr val="FBD04E">
                        <a:lumMod val="95000"/>
                      </a:srgbClr>
                    </a:gs>
                    <a:gs pos="51000">
                      <a:srgbClr val="B87600">
                        <a:lumMod val="98000"/>
                        <a:lumOff val="2000"/>
                      </a:srgbClr>
                    </a:gs>
                    <a:gs pos="78000">
                      <a:srgbClr val="F4CF68">
                        <a:lumMod val="100000"/>
                      </a:srgbClr>
                    </a:gs>
                    <a:gs pos="28000">
                      <a:srgbClr val="F4CF68">
                        <a:lumMod val="100000"/>
                      </a:srgbClr>
                    </a:gs>
                    <a:gs pos="100000">
                      <a:srgbClr val="FBD04E">
                        <a:lumMod val="100000"/>
                      </a:srgbClr>
                    </a:gs>
                  </a:gsLst>
                  <a:lin ang="2700000" scaled="1"/>
                </a:gradFill>
                <a:latin typeface="微软雅黑" panose="020B0503020204020204" pitchFamily="34" charset="-122"/>
                <a:ea typeface="微软雅黑" panose="020B0503020204020204" pitchFamily="34" charset="-122"/>
              </a:rPr>
              <a:t>CONTENTS</a:t>
            </a:r>
            <a:endParaRPr lang="zh-CN" altLang="en-US" sz="3200" b="1" dirty="0">
              <a:gradFill>
                <a:gsLst>
                  <a:gs pos="0">
                    <a:srgbClr val="FBD04E">
                      <a:lumMod val="95000"/>
                    </a:srgbClr>
                  </a:gs>
                  <a:gs pos="51000">
                    <a:srgbClr val="B87600">
                      <a:lumMod val="98000"/>
                      <a:lumOff val="2000"/>
                    </a:srgbClr>
                  </a:gs>
                  <a:gs pos="78000">
                    <a:srgbClr val="F4CF68">
                      <a:lumMod val="100000"/>
                    </a:srgbClr>
                  </a:gs>
                  <a:gs pos="28000">
                    <a:srgbClr val="F4CF68">
                      <a:lumMod val="100000"/>
                    </a:srgbClr>
                  </a:gs>
                  <a:gs pos="100000">
                    <a:srgbClr val="FBD04E">
                      <a:lumMod val="100000"/>
                    </a:srgbClr>
                  </a:gs>
                </a:gsLst>
                <a:lin ang="2700000" scaled="1"/>
              </a:gradFill>
              <a:latin typeface="微软雅黑" panose="020B0503020204020204" pitchFamily="34" charset="-122"/>
              <a:ea typeface="微软雅黑" panose="020B0503020204020204" pitchFamily="34" charset="-122"/>
            </a:endParaRPr>
          </a:p>
        </p:txBody>
      </p:sp>
      <p:sp>
        <p:nvSpPr>
          <p:cNvPr id="53" name="下箭头 52"/>
          <p:cNvSpPr/>
          <p:nvPr/>
        </p:nvSpPr>
        <p:spPr>
          <a:xfrm rot="16200000">
            <a:off x="3237577" y="513799"/>
            <a:ext cx="453737" cy="484407"/>
          </a:xfrm>
          <a:prstGeom prst="downArrow">
            <a:avLst/>
          </a:prstGeom>
          <a:gradFill>
            <a:gsLst>
              <a:gs pos="0">
                <a:srgbClr val="FBD04E">
                  <a:lumMod val="95000"/>
                </a:srgbClr>
              </a:gs>
              <a:gs pos="51000">
                <a:srgbClr val="B87600">
                  <a:lumMod val="98000"/>
                  <a:lumOff val="2000"/>
                </a:srgbClr>
              </a:gs>
              <a:gs pos="78000">
                <a:srgbClr val="F4CF68">
                  <a:lumMod val="100000"/>
                </a:srgbClr>
              </a:gs>
              <a:gs pos="28000">
                <a:srgbClr val="F4CF68">
                  <a:lumMod val="100000"/>
                </a:srgbClr>
              </a:gs>
              <a:gs pos="100000">
                <a:srgbClr val="FBD04E">
                  <a:lumMod val="100000"/>
                </a:srgb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a:gsLst>
                  <a:gs pos="0">
                    <a:srgbClr val="FBD04E">
                      <a:lumMod val="95000"/>
                    </a:srgbClr>
                  </a:gs>
                  <a:gs pos="51000">
                    <a:srgbClr val="B87600">
                      <a:lumMod val="98000"/>
                      <a:lumOff val="2000"/>
                    </a:srgbClr>
                  </a:gs>
                  <a:gs pos="78000">
                    <a:srgbClr val="F4CF68">
                      <a:lumMod val="100000"/>
                    </a:srgbClr>
                  </a:gs>
                  <a:gs pos="28000">
                    <a:srgbClr val="F4CF68">
                      <a:lumMod val="100000"/>
                    </a:srgbClr>
                  </a:gs>
                  <a:gs pos="100000">
                    <a:srgbClr val="FBD04E">
                      <a:lumMod val="100000"/>
                    </a:srgbClr>
                  </a:gs>
                </a:gsLst>
                <a:lin ang="2700000" scaled="1"/>
              </a:gradFill>
            </a:endParaRPr>
          </a:p>
        </p:txBody>
      </p:sp>
    </p:spTree>
  </p:cSld>
  <p:clrMapOvr>
    <a:masterClrMapping/>
  </p:clrMapOvr>
  <mc:AlternateContent xmlns:mc="http://schemas.openxmlformats.org/markup-compatibility/2006" xmlns:p14="http://schemas.microsoft.com/office/powerpoint/2010/main">
    <mc:Choice Requires="p14">
      <p:transition spd="slow" p14:dur="1500" advTm="0">
        <p14:window dir="vert"/>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grpId="0" nodeType="afterEffect">
                                  <p:stCondLst>
                                    <p:cond delay="0"/>
                                  </p:stCondLst>
                                  <p:iterate type="lt">
                                    <p:tmPct val="40000"/>
                                  </p:iterate>
                                  <p:childTnLst>
                                    <p:set>
                                      <p:cBhvr>
                                        <p:cTn id="6" dur="1" fill="hold">
                                          <p:stCondLst>
                                            <p:cond delay="0"/>
                                          </p:stCondLst>
                                        </p:cTn>
                                        <p:tgtEl>
                                          <p:spTgt spid="52"/>
                                        </p:tgtEl>
                                        <p:attrNameLst>
                                          <p:attrName>style.visibility</p:attrName>
                                        </p:attrNameLst>
                                      </p:cBhvr>
                                      <p:to>
                                        <p:strVal val="visible"/>
                                      </p:to>
                                    </p:set>
                                    <p:anim calcmode="lin" valueType="num">
                                      <p:cBhvr>
                                        <p:cTn id="7" dur="250" fill="hold"/>
                                        <p:tgtEl>
                                          <p:spTgt spid="52"/>
                                        </p:tgtEl>
                                        <p:attrNameLst>
                                          <p:attrName>ppt_x</p:attrName>
                                        </p:attrNameLst>
                                      </p:cBhvr>
                                      <p:tavLst>
                                        <p:tav tm="0">
                                          <p:val>
                                            <p:strVal val="#ppt_x"/>
                                          </p:val>
                                        </p:tav>
                                        <p:tav tm="100000">
                                          <p:val>
                                            <p:strVal val="#ppt_x"/>
                                          </p:val>
                                        </p:tav>
                                      </p:tavLst>
                                    </p:anim>
                                    <p:anim calcmode="lin" valueType="num">
                                      <p:cBhvr>
                                        <p:cTn id="8" dur="250" fill="hold"/>
                                        <p:tgtEl>
                                          <p:spTgt spid="52"/>
                                        </p:tgtEl>
                                        <p:attrNameLst>
                                          <p:attrName>ppt_y</p:attrName>
                                        </p:attrNameLst>
                                      </p:cBhvr>
                                      <p:tavLst>
                                        <p:tav tm="0">
                                          <p:val>
                                            <p:strVal val="#ppt_y-#ppt_h/2"/>
                                          </p:val>
                                        </p:tav>
                                        <p:tav tm="100000">
                                          <p:val>
                                            <p:strVal val="#ppt_y"/>
                                          </p:val>
                                        </p:tav>
                                      </p:tavLst>
                                    </p:anim>
                                    <p:anim calcmode="lin" valueType="num">
                                      <p:cBhvr>
                                        <p:cTn id="9" dur="250" fill="hold"/>
                                        <p:tgtEl>
                                          <p:spTgt spid="52"/>
                                        </p:tgtEl>
                                        <p:attrNameLst>
                                          <p:attrName>ppt_w</p:attrName>
                                        </p:attrNameLst>
                                      </p:cBhvr>
                                      <p:tavLst>
                                        <p:tav tm="0">
                                          <p:val>
                                            <p:strVal val="#ppt_w"/>
                                          </p:val>
                                        </p:tav>
                                        <p:tav tm="100000">
                                          <p:val>
                                            <p:strVal val="#ppt_w"/>
                                          </p:val>
                                        </p:tav>
                                      </p:tavLst>
                                    </p:anim>
                                    <p:anim calcmode="lin" valueType="num">
                                      <p:cBhvr>
                                        <p:cTn id="10" dur="250" fill="hold"/>
                                        <p:tgtEl>
                                          <p:spTgt spid="52"/>
                                        </p:tgtEl>
                                        <p:attrNameLst>
                                          <p:attrName>ppt_h</p:attrName>
                                        </p:attrNameLst>
                                      </p:cBhvr>
                                      <p:tavLst>
                                        <p:tav tm="0">
                                          <p:val>
                                            <p:fltVal val="0"/>
                                          </p:val>
                                        </p:tav>
                                        <p:tav tm="100000">
                                          <p:val>
                                            <p:strVal val="#ppt_h"/>
                                          </p:val>
                                        </p:tav>
                                      </p:tavLst>
                                    </p:anim>
                                  </p:childTnLst>
                                </p:cTn>
                              </p:par>
                            </p:childTnLst>
                          </p:cTn>
                        </p:par>
                        <p:par>
                          <p:cTn id="11" fill="hold">
                            <p:stCondLst>
                              <p:cond delay="1250"/>
                            </p:stCondLst>
                            <p:childTnLst>
                              <p:par>
                                <p:cTn id="12" presetID="10"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childTnLst>
                                </p:cTn>
                              </p:par>
                              <p:par>
                                <p:cTn id="15" presetID="56" presetClass="path" presetSubtype="0" accel="50000" decel="50000" fill="hold" grpId="1" nodeType="withEffect">
                                  <p:stCondLst>
                                    <p:cond delay="0"/>
                                  </p:stCondLst>
                                  <p:childTnLst>
                                    <p:animMotion origin="layout" path="M -0.03737 0.04121 L -6.25E-7 -3.33333E-6 " pathEditMode="relative" rAng="0" ptsTypes="AA">
                                      <p:cBhvr>
                                        <p:cTn id="16" dur="700" fill="hold"/>
                                        <p:tgtEl>
                                          <p:spTgt spid="32"/>
                                        </p:tgtEl>
                                        <p:attrNameLst>
                                          <p:attrName>ppt_x</p:attrName>
                                          <p:attrName>ppt_y</p:attrName>
                                        </p:attrNameLst>
                                      </p:cBhvr>
                                      <p:rCtr x="1862" y="-2060"/>
                                    </p:animMotion>
                                  </p:childTnLst>
                                </p:cTn>
                              </p:par>
                              <p:par>
                                <p:cTn id="17" presetID="22" presetClass="entr" presetSubtype="8" fill="hold" nodeType="withEffect">
                                  <p:stCondLst>
                                    <p:cond delay="250"/>
                                  </p:stCondLst>
                                  <p:childTnLst>
                                    <p:set>
                                      <p:cBhvr>
                                        <p:cTn id="18" dur="1" fill="hold">
                                          <p:stCondLst>
                                            <p:cond delay="0"/>
                                          </p:stCondLst>
                                        </p:cTn>
                                        <p:tgtEl>
                                          <p:spTgt spid="33"/>
                                        </p:tgtEl>
                                        <p:attrNameLst>
                                          <p:attrName>style.visibility</p:attrName>
                                        </p:attrNameLst>
                                      </p:cBhvr>
                                      <p:to>
                                        <p:strVal val="visible"/>
                                      </p:to>
                                    </p:set>
                                    <p:animEffect transition="in" filter="wipe(left)">
                                      <p:cBhvr>
                                        <p:cTn id="19" dur="500"/>
                                        <p:tgtEl>
                                          <p:spTgt spid="33"/>
                                        </p:tgtEl>
                                      </p:cBhvr>
                                    </p:animEffect>
                                  </p:childTnLst>
                                </p:cTn>
                              </p:par>
                              <p:par>
                                <p:cTn id="20" presetID="10" presetClass="entr" presetSubtype="0" fill="hold" grpId="0" nodeType="withEffect">
                                  <p:stCondLst>
                                    <p:cond delay="250"/>
                                  </p:stCondLst>
                                  <p:childTnLst>
                                    <p:set>
                                      <p:cBhvr>
                                        <p:cTn id="21" dur="1" fill="hold">
                                          <p:stCondLst>
                                            <p:cond delay="0"/>
                                          </p:stCondLst>
                                        </p:cTn>
                                        <p:tgtEl>
                                          <p:spTgt spid="36"/>
                                        </p:tgtEl>
                                        <p:attrNameLst>
                                          <p:attrName>style.visibility</p:attrName>
                                        </p:attrNameLst>
                                      </p:cBhvr>
                                      <p:to>
                                        <p:strVal val="visible"/>
                                      </p:to>
                                    </p:set>
                                    <p:animEffect transition="in" filter="fade">
                                      <p:cBhvr>
                                        <p:cTn id="22" dur="1000"/>
                                        <p:tgtEl>
                                          <p:spTgt spid="36"/>
                                        </p:tgtEl>
                                      </p:cBhvr>
                                    </p:animEffect>
                                  </p:childTnLst>
                                </p:cTn>
                              </p:par>
                              <p:par>
                                <p:cTn id="23" presetID="56" presetClass="path" presetSubtype="0" accel="50000" decel="50000" fill="hold" grpId="1" nodeType="withEffect">
                                  <p:stCondLst>
                                    <p:cond delay="250"/>
                                  </p:stCondLst>
                                  <p:childTnLst>
                                    <p:animMotion origin="layout" path="M -0.03737 0.0412 L -6.25E-7 2.96296E-6 " pathEditMode="relative" rAng="0" ptsTypes="AA">
                                      <p:cBhvr>
                                        <p:cTn id="24" dur="700" fill="hold"/>
                                        <p:tgtEl>
                                          <p:spTgt spid="36"/>
                                        </p:tgtEl>
                                        <p:attrNameLst>
                                          <p:attrName>ppt_x</p:attrName>
                                          <p:attrName>ppt_y</p:attrName>
                                        </p:attrNameLst>
                                      </p:cBhvr>
                                      <p:rCtr x="1862" y="-2060"/>
                                    </p:animMotion>
                                  </p:childTnLst>
                                </p:cTn>
                              </p:par>
                              <p:par>
                                <p:cTn id="25" presetID="22" presetClass="entr" presetSubtype="8" fill="hold" nodeType="withEffect">
                                  <p:stCondLst>
                                    <p:cond delay="500"/>
                                  </p:stCondLst>
                                  <p:childTnLst>
                                    <p:set>
                                      <p:cBhvr>
                                        <p:cTn id="26" dur="1" fill="hold">
                                          <p:stCondLst>
                                            <p:cond delay="0"/>
                                          </p:stCondLst>
                                        </p:cTn>
                                        <p:tgtEl>
                                          <p:spTgt spid="37"/>
                                        </p:tgtEl>
                                        <p:attrNameLst>
                                          <p:attrName>style.visibility</p:attrName>
                                        </p:attrNameLst>
                                      </p:cBhvr>
                                      <p:to>
                                        <p:strVal val="visible"/>
                                      </p:to>
                                    </p:set>
                                    <p:animEffect transition="in" filter="wipe(left)">
                                      <p:cBhvr>
                                        <p:cTn id="27" dur="500"/>
                                        <p:tgtEl>
                                          <p:spTgt spid="37"/>
                                        </p:tgtEl>
                                      </p:cBhvr>
                                    </p:animEffect>
                                  </p:childTnLst>
                                </p:cTn>
                              </p:par>
                              <p:par>
                                <p:cTn id="28" presetID="10" presetClass="entr" presetSubtype="0" fill="hold" grpId="0" nodeType="withEffect">
                                  <p:stCondLst>
                                    <p:cond delay="500"/>
                                  </p:stCondLst>
                                  <p:childTnLst>
                                    <p:set>
                                      <p:cBhvr>
                                        <p:cTn id="29" dur="1" fill="hold">
                                          <p:stCondLst>
                                            <p:cond delay="0"/>
                                          </p:stCondLst>
                                        </p:cTn>
                                        <p:tgtEl>
                                          <p:spTgt spid="40"/>
                                        </p:tgtEl>
                                        <p:attrNameLst>
                                          <p:attrName>style.visibility</p:attrName>
                                        </p:attrNameLst>
                                      </p:cBhvr>
                                      <p:to>
                                        <p:strVal val="visible"/>
                                      </p:to>
                                    </p:set>
                                    <p:animEffect transition="in" filter="fade">
                                      <p:cBhvr>
                                        <p:cTn id="30" dur="1000"/>
                                        <p:tgtEl>
                                          <p:spTgt spid="40"/>
                                        </p:tgtEl>
                                      </p:cBhvr>
                                    </p:animEffect>
                                  </p:childTnLst>
                                </p:cTn>
                              </p:par>
                              <p:par>
                                <p:cTn id="31" presetID="56" presetClass="path" presetSubtype="0" accel="50000" decel="50000" fill="hold" grpId="1" nodeType="withEffect">
                                  <p:stCondLst>
                                    <p:cond delay="500"/>
                                  </p:stCondLst>
                                  <p:childTnLst>
                                    <p:animMotion origin="layout" path="M -0.03737 0.0412 L -6.25E-7 -7.40741E-7 " pathEditMode="relative" rAng="0" ptsTypes="AA">
                                      <p:cBhvr>
                                        <p:cTn id="32" dur="700" fill="hold"/>
                                        <p:tgtEl>
                                          <p:spTgt spid="40"/>
                                        </p:tgtEl>
                                        <p:attrNameLst>
                                          <p:attrName>ppt_x</p:attrName>
                                          <p:attrName>ppt_y</p:attrName>
                                        </p:attrNameLst>
                                      </p:cBhvr>
                                      <p:rCtr x="1862" y="-2060"/>
                                    </p:animMotion>
                                  </p:childTnLst>
                                </p:cTn>
                              </p:par>
                              <p:par>
                                <p:cTn id="33" presetID="22" presetClass="entr" presetSubtype="8" fill="hold" nodeType="withEffect">
                                  <p:stCondLst>
                                    <p:cond delay="750"/>
                                  </p:stCondLst>
                                  <p:childTnLst>
                                    <p:set>
                                      <p:cBhvr>
                                        <p:cTn id="34" dur="1" fill="hold">
                                          <p:stCondLst>
                                            <p:cond delay="0"/>
                                          </p:stCondLst>
                                        </p:cTn>
                                        <p:tgtEl>
                                          <p:spTgt spid="41"/>
                                        </p:tgtEl>
                                        <p:attrNameLst>
                                          <p:attrName>style.visibility</p:attrName>
                                        </p:attrNameLst>
                                      </p:cBhvr>
                                      <p:to>
                                        <p:strVal val="visible"/>
                                      </p:to>
                                    </p:set>
                                    <p:animEffect transition="in" filter="wipe(left)">
                                      <p:cBhvr>
                                        <p:cTn id="35" dur="500"/>
                                        <p:tgtEl>
                                          <p:spTgt spid="41"/>
                                        </p:tgtEl>
                                      </p:cBhvr>
                                    </p:animEffect>
                                  </p:childTnLst>
                                </p:cTn>
                              </p:par>
                              <p:par>
                                <p:cTn id="36" presetID="10" presetClass="entr" presetSubtype="0" fill="hold" grpId="0" nodeType="withEffect">
                                  <p:stCondLst>
                                    <p:cond delay="750"/>
                                  </p:stCondLst>
                                  <p:childTnLst>
                                    <p:set>
                                      <p:cBhvr>
                                        <p:cTn id="37" dur="1" fill="hold">
                                          <p:stCondLst>
                                            <p:cond delay="0"/>
                                          </p:stCondLst>
                                        </p:cTn>
                                        <p:tgtEl>
                                          <p:spTgt spid="44"/>
                                        </p:tgtEl>
                                        <p:attrNameLst>
                                          <p:attrName>style.visibility</p:attrName>
                                        </p:attrNameLst>
                                      </p:cBhvr>
                                      <p:to>
                                        <p:strVal val="visible"/>
                                      </p:to>
                                    </p:set>
                                    <p:animEffect transition="in" filter="fade">
                                      <p:cBhvr>
                                        <p:cTn id="38" dur="1000"/>
                                        <p:tgtEl>
                                          <p:spTgt spid="44"/>
                                        </p:tgtEl>
                                      </p:cBhvr>
                                    </p:animEffect>
                                  </p:childTnLst>
                                </p:cTn>
                              </p:par>
                              <p:par>
                                <p:cTn id="39" presetID="56" presetClass="path" presetSubtype="0" accel="50000" decel="50000" fill="hold" grpId="1" nodeType="withEffect">
                                  <p:stCondLst>
                                    <p:cond delay="750"/>
                                  </p:stCondLst>
                                  <p:childTnLst>
                                    <p:animMotion origin="layout" path="M -0.03737 0.04121 L -6.25E-7 -4.44444E-6 " pathEditMode="relative" rAng="0" ptsTypes="AA">
                                      <p:cBhvr>
                                        <p:cTn id="40" dur="700" fill="hold"/>
                                        <p:tgtEl>
                                          <p:spTgt spid="44"/>
                                        </p:tgtEl>
                                        <p:attrNameLst>
                                          <p:attrName>ppt_x</p:attrName>
                                          <p:attrName>ppt_y</p:attrName>
                                        </p:attrNameLst>
                                      </p:cBhvr>
                                      <p:rCtr x="1862" y="-2060"/>
                                    </p:animMotion>
                                  </p:childTnLst>
                                </p:cTn>
                              </p:par>
                              <p:par>
                                <p:cTn id="41" presetID="22" presetClass="entr" presetSubtype="8" fill="hold" nodeType="withEffect">
                                  <p:stCondLst>
                                    <p:cond delay="1000"/>
                                  </p:stCondLst>
                                  <p:childTnLst>
                                    <p:set>
                                      <p:cBhvr>
                                        <p:cTn id="42" dur="1" fill="hold">
                                          <p:stCondLst>
                                            <p:cond delay="0"/>
                                          </p:stCondLst>
                                        </p:cTn>
                                        <p:tgtEl>
                                          <p:spTgt spid="45"/>
                                        </p:tgtEl>
                                        <p:attrNameLst>
                                          <p:attrName>style.visibility</p:attrName>
                                        </p:attrNameLst>
                                      </p:cBhvr>
                                      <p:to>
                                        <p:strVal val="visible"/>
                                      </p:to>
                                    </p:set>
                                    <p:animEffect transition="in" filter="wipe(left)">
                                      <p:cBhvr>
                                        <p:cTn id="43" dur="500"/>
                                        <p:tgtEl>
                                          <p:spTgt spid="45"/>
                                        </p:tgtEl>
                                      </p:cBhvr>
                                    </p:animEffect>
                                  </p:childTnLst>
                                </p:cTn>
                              </p:par>
                              <p:par>
                                <p:cTn id="44" presetID="10" presetClass="entr" presetSubtype="0" fill="hold" grpId="0" nodeType="withEffect">
                                  <p:stCondLst>
                                    <p:cond delay="750"/>
                                  </p:stCondLst>
                                  <p:childTnLst>
                                    <p:set>
                                      <p:cBhvr>
                                        <p:cTn id="45" dur="1" fill="hold">
                                          <p:stCondLst>
                                            <p:cond delay="0"/>
                                          </p:stCondLst>
                                        </p:cTn>
                                        <p:tgtEl>
                                          <p:spTgt spid="48"/>
                                        </p:tgtEl>
                                        <p:attrNameLst>
                                          <p:attrName>style.visibility</p:attrName>
                                        </p:attrNameLst>
                                      </p:cBhvr>
                                      <p:to>
                                        <p:strVal val="visible"/>
                                      </p:to>
                                    </p:set>
                                    <p:animEffect transition="in" filter="fade">
                                      <p:cBhvr>
                                        <p:cTn id="46" dur="1000"/>
                                        <p:tgtEl>
                                          <p:spTgt spid="48"/>
                                        </p:tgtEl>
                                      </p:cBhvr>
                                    </p:animEffect>
                                  </p:childTnLst>
                                </p:cTn>
                              </p:par>
                              <p:par>
                                <p:cTn id="47" presetID="56" presetClass="path" presetSubtype="0" accel="50000" decel="50000" fill="hold" grpId="1" nodeType="withEffect">
                                  <p:stCondLst>
                                    <p:cond delay="750"/>
                                  </p:stCondLst>
                                  <p:childTnLst>
                                    <p:animMotion origin="layout" path="M -0.03737 0.04121 L -6.25E-7 -4.44444E-6 " pathEditMode="relative" rAng="0" ptsTypes="AA">
                                      <p:cBhvr>
                                        <p:cTn id="48" dur="700" fill="hold"/>
                                        <p:tgtEl>
                                          <p:spTgt spid="48"/>
                                        </p:tgtEl>
                                        <p:attrNameLst>
                                          <p:attrName>ppt_x</p:attrName>
                                          <p:attrName>ppt_y</p:attrName>
                                        </p:attrNameLst>
                                      </p:cBhvr>
                                      <p:rCtr x="1862" y="-2060"/>
                                    </p:animMotion>
                                  </p:childTnLst>
                                </p:cTn>
                              </p:par>
                              <p:par>
                                <p:cTn id="49" presetID="22" presetClass="entr" presetSubtype="8" fill="hold" nodeType="withEffect">
                                  <p:stCondLst>
                                    <p:cond delay="1250"/>
                                  </p:stCondLst>
                                  <p:childTnLst>
                                    <p:set>
                                      <p:cBhvr>
                                        <p:cTn id="50" dur="1" fill="hold">
                                          <p:stCondLst>
                                            <p:cond delay="0"/>
                                          </p:stCondLst>
                                        </p:cTn>
                                        <p:tgtEl>
                                          <p:spTgt spid="49"/>
                                        </p:tgtEl>
                                        <p:attrNameLst>
                                          <p:attrName>style.visibility</p:attrName>
                                        </p:attrNameLst>
                                      </p:cBhvr>
                                      <p:to>
                                        <p:strVal val="visible"/>
                                      </p:to>
                                    </p:set>
                                    <p:animEffect transition="in" filter="wipe(left)">
                                      <p:cBhvr>
                                        <p:cTn id="51" dur="500"/>
                                        <p:tgtEl>
                                          <p:spTgt spid="49"/>
                                        </p:tgtEl>
                                      </p:cBhvr>
                                    </p:animEffect>
                                  </p:childTnLst>
                                </p:cTn>
                              </p:par>
                            </p:childTnLst>
                          </p:cTn>
                        </p:par>
                        <p:par>
                          <p:cTn id="52" fill="hold">
                            <p:stCondLst>
                              <p:cond delay="2250"/>
                            </p:stCondLst>
                            <p:childTnLst>
                              <p:par>
                                <p:cTn id="53" presetID="2" presetClass="entr" presetSubtype="8" fill="hold" grpId="0" nodeType="afterEffect">
                                  <p:stCondLst>
                                    <p:cond delay="0"/>
                                  </p:stCondLst>
                                  <p:childTnLst>
                                    <p:set>
                                      <p:cBhvr>
                                        <p:cTn id="54" dur="1" fill="hold">
                                          <p:stCondLst>
                                            <p:cond delay="0"/>
                                          </p:stCondLst>
                                        </p:cTn>
                                        <p:tgtEl>
                                          <p:spTgt spid="53"/>
                                        </p:tgtEl>
                                        <p:attrNameLst>
                                          <p:attrName>style.visibility</p:attrName>
                                        </p:attrNameLst>
                                      </p:cBhvr>
                                      <p:to>
                                        <p:strVal val="visible"/>
                                      </p:to>
                                    </p:set>
                                    <p:anim calcmode="lin" valueType="num">
                                      <p:cBhvr additive="base">
                                        <p:cTn id="55" dur="500" fill="hold"/>
                                        <p:tgtEl>
                                          <p:spTgt spid="53"/>
                                        </p:tgtEl>
                                        <p:attrNameLst>
                                          <p:attrName>ppt_x</p:attrName>
                                        </p:attrNameLst>
                                      </p:cBhvr>
                                      <p:tavLst>
                                        <p:tav tm="0">
                                          <p:val>
                                            <p:strVal val="0-#ppt_w/2"/>
                                          </p:val>
                                        </p:tav>
                                        <p:tav tm="100000">
                                          <p:val>
                                            <p:strVal val="#ppt_x"/>
                                          </p:val>
                                        </p:tav>
                                      </p:tavLst>
                                    </p:anim>
                                    <p:anim calcmode="lin" valueType="num">
                                      <p:cBhvr additive="base">
                                        <p:cTn id="56" dur="500" fill="hold"/>
                                        <p:tgtEl>
                                          <p:spTgt spid="53"/>
                                        </p:tgtEl>
                                        <p:attrNameLst>
                                          <p:attrName>ppt_y</p:attrName>
                                        </p:attrNameLst>
                                      </p:cBhvr>
                                      <p:tavLst>
                                        <p:tav tm="0">
                                          <p:val>
                                            <p:strVal val="#ppt_y"/>
                                          </p:val>
                                        </p:tav>
                                        <p:tav tm="100000">
                                          <p:val>
                                            <p:strVal val="#ppt_y"/>
                                          </p:val>
                                        </p:tav>
                                      </p:tavLst>
                                    </p:anim>
                                  </p:childTnLst>
                                </p:cTn>
                              </p:par>
                            </p:childTnLst>
                          </p:cTn>
                        </p:par>
                        <p:par>
                          <p:cTn id="57" fill="hold">
                            <p:stCondLst>
                              <p:cond delay="2750"/>
                            </p:stCondLst>
                            <p:childTnLst>
                              <p:par>
                                <p:cTn id="58" presetID="26" presetClass="emph" presetSubtype="0" fill="hold" grpId="2" nodeType="afterEffect">
                                  <p:stCondLst>
                                    <p:cond delay="0"/>
                                  </p:stCondLst>
                                  <p:childTnLst>
                                    <p:animEffect transition="out" filter="fade">
                                      <p:cBhvr>
                                        <p:cTn id="59" dur="500" tmFilter="0, 0; .2, .5; .8, .5; 1, 0"/>
                                        <p:tgtEl>
                                          <p:spTgt spid="32"/>
                                        </p:tgtEl>
                                      </p:cBhvr>
                                    </p:animEffect>
                                    <p:animScale>
                                      <p:cBhvr>
                                        <p:cTn id="60" dur="250" autoRev="1" fill="hold"/>
                                        <p:tgtEl>
                                          <p:spTgt spid="32"/>
                                        </p:tgtEl>
                                      </p:cBhvr>
                                      <p:by x="105000" y="105000"/>
                                    </p:animScale>
                                  </p:childTnLst>
                                </p:cTn>
                              </p:par>
                              <p:par>
                                <p:cTn id="61" presetID="26" presetClass="emph" presetSubtype="0" fill="hold" nodeType="withEffect">
                                  <p:stCondLst>
                                    <p:cond delay="0"/>
                                  </p:stCondLst>
                                  <p:childTnLst>
                                    <p:animEffect transition="out" filter="fade">
                                      <p:cBhvr>
                                        <p:cTn id="62" dur="500" tmFilter="0, 0; .2, .5; .8, .5; 1, 0"/>
                                        <p:tgtEl>
                                          <p:spTgt spid="33"/>
                                        </p:tgtEl>
                                      </p:cBhvr>
                                    </p:animEffect>
                                    <p:animScale>
                                      <p:cBhvr>
                                        <p:cTn id="63" dur="250" autoRev="1" fill="hold"/>
                                        <p:tgtEl>
                                          <p:spTgt spid="3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2" grpId="1" animBg="1"/>
      <p:bldP spid="32" grpId="2" animBg="1"/>
      <p:bldP spid="36" grpId="0" animBg="1"/>
      <p:bldP spid="36" grpId="1" animBg="1"/>
      <p:bldP spid="40" grpId="0" animBg="1"/>
      <p:bldP spid="40" grpId="1" animBg="1"/>
      <p:bldP spid="44" grpId="0" animBg="1"/>
      <p:bldP spid="44" grpId="1" animBg="1"/>
      <p:bldP spid="48" grpId="0" animBg="1"/>
      <p:bldP spid="48" grpId="1" animBg="1"/>
      <p:bldP spid="52" grpId="0"/>
      <p:bldP spid="5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点击此处添加标题</a:t>
            </a:r>
          </a:p>
        </p:txBody>
      </p:sp>
      <p:grpSp>
        <p:nvGrpSpPr>
          <p:cNvPr id="3" name="组合 1"/>
          <p:cNvGrpSpPr/>
          <p:nvPr/>
        </p:nvGrpSpPr>
        <p:grpSpPr>
          <a:xfrm>
            <a:off x="3323334" y="861251"/>
            <a:ext cx="2497335" cy="936500"/>
            <a:chOff x="3323332" y="1398063"/>
            <a:chExt cx="2497335" cy="1248667"/>
          </a:xfrm>
        </p:grpSpPr>
        <p:sp>
          <p:nvSpPr>
            <p:cNvPr id="4" name="任意多边形 3"/>
            <p:cNvSpPr/>
            <p:nvPr/>
          </p:nvSpPr>
          <p:spPr>
            <a:xfrm>
              <a:off x="3323332" y="1398063"/>
              <a:ext cx="2497335" cy="1248667"/>
            </a:xfrm>
            <a:custGeom>
              <a:avLst/>
              <a:gdLst>
                <a:gd name="connsiteX0" fmla="*/ 0 w 2497335"/>
                <a:gd name="connsiteY0" fmla="*/ 208115 h 1248667"/>
                <a:gd name="connsiteX1" fmla="*/ 208115 w 2497335"/>
                <a:gd name="connsiteY1" fmla="*/ 0 h 1248667"/>
                <a:gd name="connsiteX2" fmla="*/ 2289220 w 2497335"/>
                <a:gd name="connsiteY2" fmla="*/ 0 h 1248667"/>
                <a:gd name="connsiteX3" fmla="*/ 2497335 w 2497335"/>
                <a:gd name="connsiteY3" fmla="*/ 208115 h 1248667"/>
                <a:gd name="connsiteX4" fmla="*/ 2497335 w 2497335"/>
                <a:gd name="connsiteY4" fmla="*/ 1040552 h 1248667"/>
                <a:gd name="connsiteX5" fmla="*/ 2289220 w 2497335"/>
                <a:gd name="connsiteY5" fmla="*/ 1248667 h 1248667"/>
                <a:gd name="connsiteX6" fmla="*/ 208115 w 2497335"/>
                <a:gd name="connsiteY6" fmla="*/ 1248667 h 1248667"/>
                <a:gd name="connsiteX7" fmla="*/ 0 w 2497335"/>
                <a:gd name="connsiteY7" fmla="*/ 1040552 h 1248667"/>
                <a:gd name="connsiteX8" fmla="*/ 0 w 2497335"/>
                <a:gd name="connsiteY8" fmla="*/ 208115 h 1248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7335" h="1248667">
                  <a:moveTo>
                    <a:pt x="0" y="208115"/>
                  </a:moveTo>
                  <a:cubicBezTo>
                    <a:pt x="0" y="93176"/>
                    <a:pt x="93176" y="0"/>
                    <a:pt x="208115" y="0"/>
                  </a:cubicBezTo>
                  <a:lnTo>
                    <a:pt x="2289220" y="0"/>
                  </a:lnTo>
                  <a:cubicBezTo>
                    <a:pt x="2404159" y="0"/>
                    <a:pt x="2497335" y="93176"/>
                    <a:pt x="2497335" y="208115"/>
                  </a:cubicBezTo>
                  <a:lnTo>
                    <a:pt x="2497335" y="1040552"/>
                  </a:lnTo>
                  <a:cubicBezTo>
                    <a:pt x="2497335" y="1155491"/>
                    <a:pt x="2404159" y="1248667"/>
                    <a:pt x="2289220" y="1248667"/>
                  </a:cubicBezTo>
                  <a:lnTo>
                    <a:pt x="208115" y="1248667"/>
                  </a:lnTo>
                  <a:cubicBezTo>
                    <a:pt x="93176" y="1248667"/>
                    <a:pt x="0" y="1155491"/>
                    <a:pt x="0" y="1040552"/>
                  </a:cubicBezTo>
                  <a:lnTo>
                    <a:pt x="0" y="208115"/>
                  </a:lnTo>
                  <a:close/>
                </a:path>
              </a:pathLst>
            </a:custGeom>
            <a:gradFill>
              <a:gsLst>
                <a:gs pos="33000">
                  <a:srgbClr val="FF6E00"/>
                </a:gs>
                <a:gs pos="100000">
                  <a:srgbClr val="C80000"/>
                </a:gs>
              </a:gsLst>
              <a:lin ang="5400000" scaled="0"/>
            </a:gradFill>
            <a:ln w="3175" cap="flat" cmpd="sng" algn="ctr">
              <a:solidFill>
                <a:srgbClr val="D7D7D7"/>
              </a:solidFill>
              <a:prstDash val="solid"/>
            </a:ln>
            <a:effectLst>
              <a:outerShdw blurRad="50800" dist="38100" dir="2700000" algn="tl" rotWithShape="0">
                <a:prstClr val="black">
                  <a:alpha val="40000"/>
                </a:prstClr>
              </a:outerShdw>
            </a:effectLst>
          </p:spPr>
          <p:txBody>
            <a:bodyPr lIns="93296" tIns="46648" rIns="93296" bIns="46648" anchor="ctr"/>
            <a:lstStyle/>
            <a:p>
              <a:pPr>
                <a:lnSpc>
                  <a:spcPct val="120000"/>
                </a:lnSpc>
              </a:pPr>
              <a:endParaRPr lang="zh-CN" altLang="en-US" sz="1400" kern="0" dirty="0">
                <a:solidFill>
                  <a:srgbClr val="F9F9F9"/>
                </a:solidFill>
                <a:latin typeface="微软雅黑" panose="020B0503020204020204" pitchFamily="34" charset="-122"/>
                <a:ea typeface="微软雅黑" panose="020B0503020204020204" pitchFamily="34" charset="-122"/>
              </a:endParaRPr>
            </a:p>
          </p:txBody>
        </p:sp>
        <p:sp>
          <p:nvSpPr>
            <p:cNvPr id="5" name="任意多边形 4"/>
            <p:cNvSpPr/>
            <p:nvPr/>
          </p:nvSpPr>
          <p:spPr>
            <a:xfrm>
              <a:off x="3348732" y="1417111"/>
              <a:ext cx="2446535" cy="1210567"/>
            </a:xfrm>
            <a:custGeom>
              <a:avLst/>
              <a:gdLst>
                <a:gd name="connsiteX0" fmla="*/ 0 w 2497335"/>
                <a:gd name="connsiteY0" fmla="*/ 208115 h 1248667"/>
                <a:gd name="connsiteX1" fmla="*/ 208115 w 2497335"/>
                <a:gd name="connsiteY1" fmla="*/ 0 h 1248667"/>
                <a:gd name="connsiteX2" fmla="*/ 2289220 w 2497335"/>
                <a:gd name="connsiteY2" fmla="*/ 0 h 1248667"/>
                <a:gd name="connsiteX3" fmla="*/ 2497335 w 2497335"/>
                <a:gd name="connsiteY3" fmla="*/ 208115 h 1248667"/>
                <a:gd name="connsiteX4" fmla="*/ 2497335 w 2497335"/>
                <a:gd name="connsiteY4" fmla="*/ 1040552 h 1248667"/>
                <a:gd name="connsiteX5" fmla="*/ 2289220 w 2497335"/>
                <a:gd name="connsiteY5" fmla="*/ 1248667 h 1248667"/>
                <a:gd name="connsiteX6" fmla="*/ 208115 w 2497335"/>
                <a:gd name="connsiteY6" fmla="*/ 1248667 h 1248667"/>
                <a:gd name="connsiteX7" fmla="*/ 0 w 2497335"/>
                <a:gd name="connsiteY7" fmla="*/ 1040552 h 1248667"/>
                <a:gd name="connsiteX8" fmla="*/ 0 w 2497335"/>
                <a:gd name="connsiteY8" fmla="*/ 208115 h 1248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7335" h="1248667">
                  <a:moveTo>
                    <a:pt x="0" y="208115"/>
                  </a:moveTo>
                  <a:cubicBezTo>
                    <a:pt x="0" y="93176"/>
                    <a:pt x="93176" y="0"/>
                    <a:pt x="208115" y="0"/>
                  </a:cubicBezTo>
                  <a:lnTo>
                    <a:pt x="2289220" y="0"/>
                  </a:lnTo>
                  <a:cubicBezTo>
                    <a:pt x="2404159" y="0"/>
                    <a:pt x="2497335" y="93176"/>
                    <a:pt x="2497335" y="208115"/>
                  </a:cubicBezTo>
                  <a:lnTo>
                    <a:pt x="2497335" y="1040552"/>
                  </a:lnTo>
                  <a:cubicBezTo>
                    <a:pt x="2497335" y="1155491"/>
                    <a:pt x="2404159" y="1248667"/>
                    <a:pt x="2289220" y="1248667"/>
                  </a:cubicBezTo>
                  <a:lnTo>
                    <a:pt x="208115" y="1248667"/>
                  </a:lnTo>
                  <a:cubicBezTo>
                    <a:pt x="93176" y="1248667"/>
                    <a:pt x="0" y="1155491"/>
                    <a:pt x="0" y="1040552"/>
                  </a:cubicBezTo>
                  <a:lnTo>
                    <a:pt x="0" y="208115"/>
                  </a:lnTo>
                  <a:close/>
                </a:path>
              </a:pathLst>
            </a:custGeom>
            <a:gradFill>
              <a:gsLst>
                <a:gs pos="33000">
                  <a:srgbClr val="FF6E00"/>
                </a:gs>
                <a:gs pos="100000">
                  <a:srgbClr val="C80000"/>
                </a:gs>
              </a:gsLst>
              <a:lin ang="5400000" scaled="0"/>
            </a:gradFill>
            <a:ln w="3175" cap="flat" cmpd="sng" algn="ctr">
              <a:solidFill>
                <a:srgbClr val="D7D7D7"/>
              </a:solidFill>
              <a:prstDash val="solid"/>
            </a:ln>
            <a:effectLst>
              <a:outerShdw blurRad="50800" dist="38100" dir="2700000" algn="tl" rotWithShape="0">
                <a:prstClr val="black">
                  <a:alpha val="40000"/>
                </a:prstClr>
              </a:outerShdw>
            </a:effectLst>
          </p:spPr>
          <p:txBody>
            <a:bodyPr lIns="93296" tIns="46648" rIns="93296" bIns="46648" anchor="ctr"/>
            <a:lstStyle/>
            <a:p>
              <a:pPr algn="ctr">
                <a:lnSpc>
                  <a:spcPct val="120000"/>
                </a:lnSpc>
              </a:pPr>
              <a:r>
                <a:rPr lang="zh-CN" altLang="en-US" sz="3600" b="1" kern="0" dirty="0">
                  <a:solidFill>
                    <a:srgbClr val="F9F9F9"/>
                  </a:solidFill>
                  <a:latin typeface="微软雅黑" panose="020B0503020204020204" pitchFamily="34" charset="-122"/>
                  <a:ea typeface="微软雅黑" panose="020B0503020204020204" pitchFamily="34" charset="-122"/>
                </a:rPr>
                <a:t>文本</a:t>
              </a:r>
            </a:p>
          </p:txBody>
        </p:sp>
      </p:grpSp>
      <p:grpSp>
        <p:nvGrpSpPr>
          <p:cNvPr id="6" name="组合 1"/>
          <p:cNvGrpSpPr/>
          <p:nvPr/>
        </p:nvGrpSpPr>
        <p:grpSpPr>
          <a:xfrm>
            <a:off x="3323334" y="3723878"/>
            <a:ext cx="2497335" cy="936500"/>
            <a:chOff x="3323332" y="1398063"/>
            <a:chExt cx="2497335" cy="1248667"/>
          </a:xfrm>
        </p:grpSpPr>
        <p:sp>
          <p:nvSpPr>
            <p:cNvPr id="7" name="任意多边形 6"/>
            <p:cNvSpPr/>
            <p:nvPr/>
          </p:nvSpPr>
          <p:spPr>
            <a:xfrm>
              <a:off x="3323332" y="1398063"/>
              <a:ext cx="2497335" cy="1248667"/>
            </a:xfrm>
            <a:custGeom>
              <a:avLst/>
              <a:gdLst>
                <a:gd name="connsiteX0" fmla="*/ 0 w 2497335"/>
                <a:gd name="connsiteY0" fmla="*/ 208115 h 1248667"/>
                <a:gd name="connsiteX1" fmla="*/ 208115 w 2497335"/>
                <a:gd name="connsiteY1" fmla="*/ 0 h 1248667"/>
                <a:gd name="connsiteX2" fmla="*/ 2289220 w 2497335"/>
                <a:gd name="connsiteY2" fmla="*/ 0 h 1248667"/>
                <a:gd name="connsiteX3" fmla="*/ 2497335 w 2497335"/>
                <a:gd name="connsiteY3" fmla="*/ 208115 h 1248667"/>
                <a:gd name="connsiteX4" fmla="*/ 2497335 w 2497335"/>
                <a:gd name="connsiteY4" fmla="*/ 1040552 h 1248667"/>
                <a:gd name="connsiteX5" fmla="*/ 2289220 w 2497335"/>
                <a:gd name="connsiteY5" fmla="*/ 1248667 h 1248667"/>
                <a:gd name="connsiteX6" fmla="*/ 208115 w 2497335"/>
                <a:gd name="connsiteY6" fmla="*/ 1248667 h 1248667"/>
                <a:gd name="connsiteX7" fmla="*/ 0 w 2497335"/>
                <a:gd name="connsiteY7" fmla="*/ 1040552 h 1248667"/>
                <a:gd name="connsiteX8" fmla="*/ 0 w 2497335"/>
                <a:gd name="connsiteY8" fmla="*/ 208115 h 1248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7335" h="1248667">
                  <a:moveTo>
                    <a:pt x="0" y="208115"/>
                  </a:moveTo>
                  <a:cubicBezTo>
                    <a:pt x="0" y="93176"/>
                    <a:pt x="93176" y="0"/>
                    <a:pt x="208115" y="0"/>
                  </a:cubicBezTo>
                  <a:lnTo>
                    <a:pt x="2289220" y="0"/>
                  </a:lnTo>
                  <a:cubicBezTo>
                    <a:pt x="2404159" y="0"/>
                    <a:pt x="2497335" y="93176"/>
                    <a:pt x="2497335" y="208115"/>
                  </a:cubicBezTo>
                  <a:lnTo>
                    <a:pt x="2497335" y="1040552"/>
                  </a:lnTo>
                  <a:cubicBezTo>
                    <a:pt x="2497335" y="1155491"/>
                    <a:pt x="2404159" y="1248667"/>
                    <a:pt x="2289220" y="1248667"/>
                  </a:cubicBezTo>
                  <a:lnTo>
                    <a:pt x="208115" y="1248667"/>
                  </a:lnTo>
                  <a:cubicBezTo>
                    <a:pt x="93176" y="1248667"/>
                    <a:pt x="0" y="1155491"/>
                    <a:pt x="0" y="1040552"/>
                  </a:cubicBezTo>
                  <a:lnTo>
                    <a:pt x="0" y="208115"/>
                  </a:lnTo>
                  <a:close/>
                </a:path>
              </a:pathLst>
            </a:custGeom>
            <a:gradFill>
              <a:gsLst>
                <a:gs pos="33000">
                  <a:srgbClr val="FF6E00"/>
                </a:gs>
                <a:gs pos="100000">
                  <a:srgbClr val="C80000"/>
                </a:gs>
              </a:gsLst>
              <a:lin ang="5400000" scaled="0"/>
            </a:gradFill>
            <a:ln w="3175" cap="flat" cmpd="sng" algn="ctr">
              <a:solidFill>
                <a:srgbClr val="D7D7D7"/>
              </a:solidFill>
              <a:prstDash val="solid"/>
            </a:ln>
            <a:effectLst>
              <a:outerShdw blurRad="50800" dist="38100" dir="2700000" algn="tl" rotWithShape="0">
                <a:prstClr val="black">
                  <a:alpha val="40000"/>
                </a:prstClr>
              </a:outerShdw>
            </a:effectLst>
          </p:spPr>
          <p:txBody>
            <a:bodyPr lIns="93296" tIns="46648" rIns="93296" bIns="46648" anchor="ctr"/>
            <a:lstStyle/>
            <a:p>
              <a:pPr algn="ctr">
                <a:lnSpc>
                  <a:spcPct val="120000"/>
                </a:lnSpc>
              </a:pPr>
              <a:endParaRPr lang="zh-CN" altLang="en-US" sz="3600" b="1" kern="0" dirty="0">
                <a:solidFill>
                  <a:srgbClr val="F9F9F9"/>
                </a:solidFill>
                <a:latin typeface="微软雅黑" panose="020B0503020204020204" pitchFamily="34" charset="-122"/>
                <a:ea typeface="微软雅黑" panose="020B0503020204020204" pitchFamily="34" charset="-122"/>
              </a:endParaRPr>
            </a:p>
          </p:txBody>
        </p:sp>
        <p:sp>
          <p:nvSpPr>
            <p:cNvPr id="8" name="任意多边形 7"/>
            <p:cNvSpPr/>
            <p:nvPr/>
          </p:nvSpPr>
          <p:spPr>
            <a:xfrm>
              <a:off x="3348732" y="1417111"/>
              <a:ext cx="2446535" cy="1210567"/>
            </a:xfrm>
            <a:custGeom>
              <a:avLst/>
              <a:gdLst>
                <a:gd name="connsiteX0" fmla="*/ 0 w 2497335"/>
                <a:gd name="connsiteY0" fmla="*/ 208115 h 1248667"/>
                <a:gd name="connsiteX1" fmla="*/ 208115 w 2497335"/>
                <a:gd name="connsiteY1" fmla="*/ 0 h 1248667"/>
                <a:gd name="connsiteX2" fmla="*/ 2289220 w 2497335"/>
                <a:gd name="connsiteY2" fmla="*/ 0 h 1248667"/>
                <a:gd name="connsiteX3" fmla="*/ 2497335 w 2497335"/>
                <a:gd name="connsiteY3" fmla="*/ 208115 h 1248667"/>
                <a:gd name="connsiteX4" fmla="*/ 2497335 w 2497335"/>
                <a:gd name="connsiteY4" fmla="*/ 1040552 h 1248667"/>
                <a:gd name="connsiteX5" fmla="*/ 2289220 w 2497335"/>
                <a:gd name="connsiteY5" fmla="*/ 1248667 h 1248667"/>
                <a:gd name="connsiteX6" fmla="*/ 208115 w 2497335"/>
                <a:gd name="connsiteY6" fmla="*/ 1248667 h 1248667"/>
                <a:gd name="connsiteX7" fmla="*/ 0 w 2497335"/>
                <a:gd name="connsiteY7" fmla="*/ 1040552 h 1248667"/>
                <a:gd name="connsiteX8" fmla="*/ 0 w 2497335"/>
                <a:gd name="connsiteY8" fmla="*/ 208115 h 1248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7335" h="1248667">
                  <a:moveTo>
                    <a:pt x="0" y="208115"/>
                  </a:moveTo>
                  <a:cubicBezTo>
                    <a:pt x="0" y="93176"/>
                    <a:pt x="93176" y="0"/>
                    <a:pt x="208115" y="0"/>
                  </a:cubicBezTo>
                  <a:lnTo>
                    <a:pt x="2289220" y="0"/>
                  </a:lnTo>
                  <a:cubicBezTo>
                    <a:pt x="2404159" y="0"/>
                    <a:pt x="2497335" y="93176"/>
                    <a:pt x="2497335" y="208115"/>
                  </a:cubicBezTo>
                  <a:lnTo>
                    <a:pt x="2497335" y="1040552"/>
                  </a:lnTo>
                  <a:cubicBezTo>
                    <a:pt x="2497335" y="1155491"/>
                    <a:pt x="2404159" y="1248667"/>
                    <a:pt x="2289220" y="1248667"/>
                  </a:cubicBezTo>
                  <a:lnTo>
                    <a:pt x="208115" y="1248667"/>
                  </a:lnTo>
                  <a:cubicBezTo>
                    <a:pt x="93176" y="1248667"/>
                    <a:pt x="0" y="1155491"/>
                    <a:pt x="0" y="1040552"/>
                  </a:cubicBezTo>
                  <a:lnTo>
                    <a:pt x="0" y="208115"/>
                  </a:lnTo>
                  <a:close/>
                </a:path>
              </a:pathLst>
            </a:custGeom>
            <a:gradFill>
              <a:gsLst>
                <a:gs pos="33000">
                  <a:srgbClr val="FF6E00"/>
                </a:gs>
                <a:gs pos="100000">
                  <a:srgbClr val="C80000"/>
                </a:gs>
              </a:gsLst>
              <a:lin ang="5400000" scaled="0"/>
            </a:gradFill>
            <a:ln w="3175" cap="flat" cmpd="sng" algn="ctr">
              <a:solidFill>
                <a:srgbClr val="D7D7D7"/>
              </a:solidFill>
              <a:prstDash val="solid"/>
            </a:ln>
            <a:effectLst>
              <a:outerShdw blurRad="50800" dist="38100" dir="2700000" algn="tl" rotWithShape="0">
                <a:prstClr val="black">
                  <a:alpha val="40000"/>
                </a:prstClr>
              </a:outerShdw>
            </a:effectLst>
          </p:spPr>
          <p:txBody>
            <a:bodyPr lIns="93296" tIns="46648" rIns="93296" bIns="46648" anchor="ctr"/>
            <a:lstStyle/>
            <a:p>
              <a:pPr algn="ctr">
                <a:lnSpc>
                  <a:spcPct val="120000"/>
                </a:lnSpc>
              </a:pPr>
              <a:r>
                <a:rPr lang="zh-CN" altLang="en-US" sz="3600" b="1" kern="0">
                  <a:solidFill>
                    <a:srgbClr val="F9F9F9"/>
                  </a:solidFill>
                  <a:latin typeface="微软雅黑" panose="020B0503020204020204" pitchFamily="34" charset="-122"/>
                  <a:ea typeface="微软雅黑" panose="020B0503020204020204" pitchFamily="34" charset="-122"/>
                </a:rPr>
                <a:t>文本</a:t>
              </a:r>
            </a:p>
          </p:txBody>
        </p:sp>
      </p:grpSp>
      <p:grpSp>
        <p:nvGrpSpPr>
          <p:cNvPr id="9" name="组合 1"/>
          <p:cNvGrpSpPr/>
          <p:nvPr/>
        </p:nvGrpSpPr>
        <p:grpSpPr>
          <a:xfrm>
            <a:off x="1763688" y="2211710"/>
            <a:ext cx="2497335" cy="936500"/>
            <a:chOff x="3323332" y="1398063"/>
            <a:chExt cx="2497335" cy="1248667"/>
          </a:xfrm>
        </p:grpSpPr>
        <p:sp>
          <p:nvSpPr>
            <p:cNvPr id="10" name="任意多边形 9"/>
            <p:cNvSpPr/>
            <p:nvPr/>
          </p:nvSpPr>
          <p:spPr>
            <a:xfrm>
              <a:off x="3323332" y="1398063"/>
              <a:ext cx="2497335" cy="1248667"/>
            </a:xfrm>
            <a:custGeom>
              <a:avLst/>
              <a:gdLst>
                <a:gd name="connsiteX0" fmla="*/ 0 w 2497335"/>
                <a:gd name="connsiteY0" fmla="*/ 208115 h 1248667"/>
                <a:gd name="connsiteX1" fmla="*/ 208115 w 2497335"/>
                <a:gd name="connsiteY1" fmla="*/ 0 h 1248667"/>
                <a:gd name="connsiteX2" fmla="*/ 2289220 w 2497335"/>
                <a:gd name="connsiteY2" fmla="*/ 0 h 1248667"/>
                <a:gd name="connsiteX3" fmla="*/ 2497335 w 2497335"/>
                <a:gd name="connsiteY3" fmla="*/ 208115 h 1248667"/>
                <a:gd name="connsiteX4" fmla="*/ 2497335 w 2497335"/>
                <a:gd name="connsiteY4" fmla="*/ 1040552 h 1248667"/>
                <a:gd name="connsiteX5" fmla="*/ 2289220 w 2497335"/>
                <a:gd name="connsiteY5" fmla="*/ 1248667 h 1248667"/>
                <a:gd name="connsiteX6" fmla="*/ 208115 w 2497335"/>
                <a:gd name="connsiteY6" fmla="*/ 1248667 h 1248667"/>
                <a:gd name="connsiteX7" fmla="*/ 0 w 2497335"/>
                <a:gd name="connsiteY7" fmla="*/ 1040552 h 1248667"/>
                <a:gd name="connsiteX8" fmla="*/ 0 w 2497335"/>
                <a:gd name="connsiteY8" fmla="*/ 208115 h 1248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7335" h="1248667">
                  <a:moveTo>
                    <a:pt x="0" y="208115"/>
                  </a:moveTo>
                  <a:cubicBezTo>
                    <a:pt x="0" y="93176"/>
                    <a:pt x="93176" y="0"/>
                    <a:pt x="208115" y="0"/>
                  </a:cubicBezTo>
                  <a:lnTo>
                    <a:pt x="2289220" y="0"/>
                  </a:lnTo>
                  <a:cubicBezTo>
                    <a:pt x="2404159" y="0"/>
                    <a:pt x="2497335" y="93176"/>
                    <a:pt x="2497335" y="208115"/>
                  </a:cubicBezTo>
                  <a:lnTo>
                    <a:pt x="2497335" y="1040552"/>
                  </a:lnTo>
                  <a:cubicBezTo>
                    <a:pt x="2497335" y="1155491"/>
                    <a:pt x="2404159" y="1248667"/>
                    <a:pt x="2289220" y="1248667"/>
                  </a:cubicBezTo>
                  <a:lnTo>
                    <a:pt x="208115" y="1248667"/>
                  </a:lnTo>
                  <a:cubicBezTo>
                    <a:pt x="93176" y="1248667"/>
                    <a:pt x="0" y="1155491"/>
                    <a:pt x="0" y="1040552"/>
                  </a:cubicBezTo>
                  <a:lnTo>
                    <a:pt x="0" y="208115"/>
                  </a:lnTo>
                  <a:close/>
                </a:path>
              </a:pathLst>
            </a:custGeom>
            <a:gradFill>
              <a:gsLst>
                <a:gs pos="33000">
                  <a:srgbClr val="FF6E00"/>
                </a:gs>
                <a:gs pos="100000">
                  <a:srgbClr val="C80000"/>
                </a:gs>
              </a:gsLst>
              <a:lin ang="5400000" scaled="0"/>
            </a:gradFill>
            <a:ln w="3175" cap="flat" cmpd="sng" algn="ctr">
              <a:solidFill>
                <a:srgbClr val="D7D7D7"/>
              </a:solidFill>
              <a:prstDash val="solid"/>
            </a:ln>
            <a:effectLst>
              <a:outerShdw blurRad="50800" dist="38100" dir="2700000" algn="tl" rotWithShape="0">
                <a:prstClr val="black">
                  <a:alpha val="40000"/>
                </a:prstClr>
              </a:outerShdw>
            </a:effectLst>
          </p:spPr>
          <p:txBody>
            <a:bodyPr lIns="93296" tIns="46648" rIns="93296" bIns="46648" anchor="ctr"/>
            <a:lstStyle/>
            <a:p>
              <a:pPr algn="ctr">
                <a:lnSpc>
                  <a:spcPct val="120000"/>
                </a:lnSpc>
              </a:pPr>
              <a:endParaRPr lang="zh-CN" altLang="en-US" sz="3600" b="1" kern="0" dirty="0">
                <a:solidFill>
                  <a:srgbClr val="F9F9F9"/>
                </a:solidFill>
                <a:latin typeface="微软雅黑" panose="020B0503020204020204" pitchFamily="34" charset="-122"/>
                <a:ea typeface="微软雅黑" panose="020B0503020204020204" pitchFamily="34" charset="-122"/>
              </a:endParaRPr>
            </a:p>
          </p:txBody>
        </p:sp>
        <p:sp>
          <p:nvSpPr>
            <p:cNvPr id="11" name="任意多边形 10"/>
            <p:cNvSpPr/>
            <p:nvPr/>
          </p:nvSpPr>
          <p:spPr>
            <a:xfrm>
              <a:off x="3348732" y="1417111"/>
              <a:ext cx="2446535" cy="1210567"/>
            </a:xfrm>
            <a:custGeom>
              <a:avLst/>
              <a:gdLst>
                <a:gd name="connsiteX0" fmla="*/ 0 w 2497335"/>
                <a:gd name="connsiteY0" fmla="*/ 208115 h 1248667"/>
                <a:gd name="connsiteX1" fmla="*/ 208115 w 2497335"/>
                <a:gd name="connsiteY1" fmla="*/ 0 h 1248667"/>
                <a:gd name="connsiteX2" fmla="*/ 2289220 w 2497335"/>
                <a:gd name="connsiteY2" fmla="*/ 0 h 1248667"/>
                <a:gd name="connsiteX3" fmla="*/ 2497335 w 2497335"/>
                <a:gd name="connsiteY3" fmla="*/ 208115 h 1248667"/>
                <a:gd name="connsiteX4" fmla="*/ 2497335 w 2497335"/>
                <a:gd name="connsiteY4" fmla="*/ 1040552 h 1248667"/>
                <a:gd name="connsiteX5" fmla="*/ 2289220 w 2497335"/>
                <a:gd name="connsiteY5" fmla="*/ 1248667 h 1248667"/>
                <a:gd name="connsiteX6" fmla="*/ 208115 w 2497335"/>
                <a:gd name="connsiteY6" fmla="*/ 1248667 h 1248667"/>
                <a:gd name="connsiteX7" fmla="*/ 0 w 2497335"/>
                <a:gd name="connsiteY7" fmla="*/ 1040552 h 1248667"/>
                <a:gd name="connsiteX8" fmla="*/ 0 w 2497335"/>
                <a:gd name="connsiteY8" fmla="*/ 208115 h 1248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7335" h="1248667">
                  <a:moveTo>
                    <a:pt x="0" y="208115"/>
                  </a:moveTo>
                  <a:cubicBezTo>
                    <a:pt x="0" y="93176"/>
                    <a:pt x="93176" y="0"/>
                    <a:pt x="208115" y="0"/>
                  </a:cubicBezTo>
                  <a:lnTo>
                    <a:pt x="2289220" y="0"/>
                  </a:lnTo>
                  <a:cubicBezTo>
                    <a:pt x="2404159" y="0"/>
                    <a:pt x="2497335" y="93176"/>
                    <a:pt x="2497335" y="208115"/>
                  </a:cubicBezTo>
                  <a:lnTo>
                    <a:pt x="2497335" y="1040552"/>
                  </a:lnTo>
                  <a:cubicBezTo>
                    <a:pt x="2497335" y="1155491"/>
                    <a:pt x="2404159" y="1248667"/>
                    <a:pt x="2289220" y="1248667"/>
                  </a:cubicBezTo>
                  <a:lnTo>
                    <a:pt x="208115" y="1248667"/>
                  </a:lnTo>
                  <a:cubicBezTo>
                    <a:pt x="93176" y="1248667"/>
                    <a:pt x="0" y="1155491"/>
                    <a:pt x="0" y="1040552"/>
                  </a:cubicBezTo>
                  <a:lnTo>
                    <a:pt x="0" y="208115"/>
                  </a:lnTo>
                  <a:close/>
                </a:path>
              </a:pathLst>
            </a:custGeom>
            <a:gradFill>
              <a:gsLst>
                <a:gs pos="33000">
                  <a:srgbClr val="FF6E00"/>
                </a:gs>
                <a:gs pos="100000">
                  <a:srgbClr val="C80000"/>
                </a:gs>
              </a:gsLst>
              <a:lin ang="5400000" scaled="0"/>
            </a:gradFill>
            <a:ln w="3175" cap="flat" cmpd="sng" algn="ctr">
              <a:solidFill>
                <a:srgbClr val="D7D7D7"/>
              </a:solidFill>
              <a:prstDash val="solid"/>
            </a:ln>
            <a:effectLst>
              <a:outerShdw blurRad="50800" dist="38100" dir="2700000" algn="tl" rotWithShape="0">
                <a:prstClr val="black">
                  <a:alpha val="40000"/>
                </a:prstClr>
              </a:outerShdw>
            </a:effectLst>
          </p:spPr>
          <p:txBody>
            <a:bodyPr lIns="93296" tIns="46648" rIns="93296" bIns="46648" anchor="ctr"/>
            <a:lstStyle/>
            <a:p>
              <a:pPr algn="ctr">
                <a:lnSpc>
                  <a:spcPct val="120000"/>
                </a:lnSpc>
              </a:pPr>
              <a:r>
                <a:rPr lang="zh-CN" altLang="en-US" sz="3600" b="1" kern="0">
                  <a:solidFill>
                    <a:srgbClr val="F9F9F9"/>
                  </a:solidFill>
                  <a:latin typeface="微软雅黑" panose="020B0503020204020204" pitchFamily="34" charset="-122"/>
                  <a:ea typeface="微软雅黑" panose="020B0503020204020204" pitchFamily="34" charset="-122"/>
                </a:rPr>
                <a:t>文本</a:t>
              </a:r>
            </a:p>
          </p:txBody>
        </p:sp>
      </p:grpSp>
      <p:grpSp>
        <p:nvGrpSpPr>
          <p:cNvPr id="12" name="组合 1"/>
          <p:cNvGrpSpPr/>
          <p:nvPr/>
        </p:nvGrpSpPr>
        <p:grpSpPr>
          <a:xfrm>
            <a:off x="5148064" y="2211710"/>
            <a:ext cx="2497335" cy="936500"/>
            <a:chOff x="3323332" y="1398063"/>
            <a:chExt cx="2497335" cy="1248667"/>
          </a:xfrm>
        </p:grpSpPr>
        <p:sp>
          <p:nvSpPr>
            <p:cNvPr id="13" name="任意多边形 12"/>
            <p:cNvSpPr/>
            <p:nvPr/>
          </p:nvSpPr>
          <p:spPr>
            <a:xfrm>
              <a:off x="3323332" y="1398063"/>
              <a:ext cx="2497335" cy="1248667"/>
            </a:xfrm>
            <a:custGeom>
              <a:avLst/>
              <a:gdLst>
                <a:gd name="connsiteX0" fmla="*/ 0 w 2497335"/>
                <a:gd name="connsiteY0" fmla="*/ 208115 h 1248667"/>
                <a:gd name="connsiteX1" fmla="*/ 208115 w 2497335"/>
                <a:gd name="connsiteY1" fmla="*/ 0 h 1248667"/>
                <a:gd name="connsiteX2" fmla="*/ 2289220 w 2497335"/>
                <a:gd name="connsiteY2" fmla="*/ 0 h 1248667"/>
                <a:gd name="connsiteX3" fmla="*/ 2497335 w 2497335"/>
                <a:gd name="connsiteY3" fmla="*/ 208115 h 1248667"/>
                <a:gd name="connsiteX4" fmla="*/ 2497335 w 2497335"/>
                <a:gd name="connsiteY4" fmla="*/ 1040552 h 1248667"/>
                <a:gd name="connsiteX5" fmla="*/ 2289220 w 2497335"/>
                <a:gd name="connsiteY5" fmla="*/ 1248667 h 1248667"/>
                <a:gd name="connsiteX6" fmla="*/ 208115 w 2497335"/>
                <a:gd name="connsiteY6" fmla="*/ 1248667 h 1248667"/>
                <a:gd name="connsiteX7" fmla="*/ 0 w 2497335"/>
                <a:gd name="connsiteY7" fmla="*/ 1040552 h 1248667"/>
                <a:gd name="connsiteX8" fmla="*/ 0 w 2497335"/>
                <a:gd name="connsiteY8" fmla="*/ 208115 h 1248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7335" h="1248667">
                  <a:moveTo>
                    <a:pt x="0" y="208115"/>
                  </a:moveTo>
                  <a:cubicBezTo>
                    <a:pt x="0" y="93176"/>
                    <a:pt x="93176" y="0"/>
                    <a:pt x="208115" y="0"/>
                  </a:cubicBezTo>
                  <a:lnTo>
                    <a:pt x="2289220" y="0"/>
                  </a:lnTo>
                  <a:cubicBezTo>
                    <a:pt x="2404159" y="0"/>
                    <a:pt x="2497335" y="93176"/>
                    <a:pt x="2497335" y="208115"/>
                  </a:cubicBezTo>
                  <a:lnTo>
                    <a:pt x="2497335" y="1040552"/>
                  </a:lnTo>
                  <a:cubicBezTo>
                    <a:pt x="2497335" y="1155491"/>
                    <a:pt x="2404159" y="1248667"/>
                    <a:pt x="2289220" y="1248667"/>
                  </a:cubicBezTo>
                  <a:lnTo>
                    <a:pt x="208115" y="1248667"/>
                  </a:lnTo>
                  <a:cubicBezTo>
                    <a:pt x="93176" y="1248667"/>
                    <a:pt x="0" y="1155491"/>
                    <a:pt x="0" y="1040552"/>
                  </a:cubicBezTo>
                  <a:lnTo>
                    <a:pt x="0" y="208115"/>
                  </a:lnTo>
                  <a:close/>
                </a:path>
              </a:pathLst>
            </a:custGeom>
            <a:gradFill>
              <a:gsLst>
                <a:gs pos="33000">
                  <a:srgbClr val="FF6E00"/>
                </a:gs>
                <a:gs pos="100000">
                  <a:srgbClr val="C80000"/>
                </a:gs>
              </a:gsLst>
              <a:lin ang="5400000" scaled="0"/>
            </a:gradFill>
            <a:ln w="3175" cap="flat" cmpd="sng" algn="ctr">
              <a:solidFill>
                <a:srgbClr val="D7D7D7"/>
              </a:solidFill>
              <a:prstDash val="solid"/>
            </a:ln>
            <a:effectLst>
              <a:outerShdw blurRad="50800" dist="38100" dir="2700000" algn="tl" rotWithShape="0">
                <a:prstClr val="black">
                  <a:alpha val="40000"/>
                </a:prstClr>
              </a:outerShdw>
            </a:effectLst>
          </p:spPr>
          <p:txBody>
            <a:bodyPr lIns="93296" tIns="46648" rIns="93296" bIns="46648" anchor="ctr"/>
            <a:lstStyle/>
            <a:p>
              <a:pPr algn="ctr">
                <a:lnSpc>
                  <a:spcPct val="120000"/>
                </a:lnSpc>
              </a:pPr>
              <a:endParaRPr lang="zh-CN" altLang="en-US" sz="3600" b="1" kern="0" dirty="0">
                <a:solidFill>
                  <a:srgbClr val="F9F9F9"/>
                </a:solidFill>
                <a:latin typeface="微软雅黑" panose="020B0503020204020204" pitchFamily="34" charset="-122"/>
                <a:ea typeface="微软雅黑" panose="020B0503020204020204" pitchFamily="34" charset="-122"/>
              </a:endParaRPr>
            </a:p>
          </p:txBody>
        </p:sp>
        <p:sp>
          <p:nvSpPr>
            <p:cNvPr id="14" name="任意多边形 13"/>
            <p:cNvSpPr/>
            <p:nvPr/>
          </p:nvSpPr>
          <p:spPr>
            <a:xfrm>
              <a:off x="3348732" y="1417111"/>
              <a:ext cx="2446535" cy="1210567"/>
            </a:xfrm>
            <a:custGeom>
              <a:avLst/>
              <a:gdLst>
                <a:gd name="connsiteX0" fmla="*/ 0 w 2497335"/>
                <a:gd name="connsiteY0" fmla="*/ 208115 h 1248667"/>
                <a:gd name="connsiteX1" fmla="*/ 208115 w 2497335"/>
                <a:gd name="connsiteY1" fmla="*/ 0 h 1248667"/>
                <a:gd name="connsiteX2" fmla="*/ 2289220 w 2497335"/>
                <a:gd name="connsiteY2" fmla="*/ 0 h 1248667"/>
                <a:gd name="connsiteX3" fmla="*/ 2497335 w 2497335"/>
                <a:gd name="connsiteY3" fmla="*/ 208115 h 1248667"/>
                <a:gd name="connsiteX4" fmla="*/ 2497335 w 2497335"/>
                <a:gd name="connsiteY4" fmla="*/ 1040552 h 1248667"/>
                <a:gd name="connsiteX5" fmla="*/ 2289220 w 2497335"/>
                <a:gd name="connsiteY5" fmla="*/ 1248667 h 1248667"/>
                <a:gd name="connsiteX6" fmla="*/ 208115 w 2497335"/>
                <a:gd name="connsiteY6" fmla="*/ 1248667 h 1248667"/>
                <a:gd name="connsiteX7" fmla="*/ 0 w 2497335"/>
                <a:gd name="connsiteY7" fmla="*/ 1040552 h 1248667"/>
                <a:gd name="connsiteX8" fmla="*/ 0 w 2497335"/>
                <a:gd name="connsiteY8" fmla="*/ 208115 h 1248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7335" h="1248667">
                  <a:moveTo>
                    <a:pt x="0" y="208115"/>
                  </a:moveTo>
                  <a:cubicBezTo>
                    <a:pt x="0" y="93176"/>
                    <a:pt x="93176" y="0"/>
                    <a:pt x="208115" y="0"/>
                  </a:cubicBezTo>
                  <a:lnTo>
                    <a:pt x="2289220" y="0"/>
                  </a:lnTo>
                  <a:cubicBezTo>
                    <a:pt x="2404159" y="0"/>
                    <a:pt x="2497335" y="93176"/>
                    <a:pt x="2497335" y="208115"/>
                  </a:cubicBezTo>
                  <a:lnTo>
                    <a:pt x="2497335" y="1040552"/>
                  </a:lnTo>
                  <a:cubicBezTo>
                    <a:pt x="2497335" y="1155491"/>
                    <a:pt x="2404159" y="1248667"/>
                    <a:pt x="2289220" y="1248667"/>
                  </a:cubicBezTo>
                  <a:lnTo>
                    <a:pt x="208115" y="1248667"/>
                  </a:lnTo>
                  <a:cubicBezTo>
                    <a:pt x="93176" y="1248667"/>
                    <a:pt x="0" y="1155491"/>
                    <a:pt x="0" y="1040552"/>
                  </a:cubicBezTo>
                  <a:lnTo>
                    <a:pt x="0" y="208115"/>
                  </a:lnTo>
                  <a:close/>
                </a:path>
              </a:pathLst>
            </a:custGeom>
            <a:gradFill>
              <a:gsLst>
                <a:gs pos="33000">
                  <a:srgbClr val="FF6E00"/>
                </a:gs>
                <a:gs pos="100000">
                  <a:srgbClr val="C80000"/>
                </a:gs>
              </a:gsLst>
              <a:lin ang="5400000" scaled="0"/>
            </a:gradFill>
            <a:ln w="3175" cap="flat" cmpd="sng" algn="ctr">
              <a:solidFill>
                <a:srgbClr val="D7D7D7"/>
              </a:solidFill>
              <a:prstDash val="solid"/>
            </a:ln>
            <a:effectLst>
              <a:outerShdw blurRad="50800" dist="38100" dir="2700000" algn="tl" rotWithShape="0">
                <a:prstClr val="black">
                  <a:alpha val="40000"/>
                </a:prstClr>
              </a:outerShdw>
            </a:effectLst>
          </p:spPr>
          <p:txBody>
            <a:bodyPr lIns="93296" tIns="46648" rIns="93296" bIns="46648" anchor="ctr"/>
            <a:lstStyle/>
            <a:p>
              <a:pPr algn="ctr">
                <a:lnSpc>
                  <a:spcPct val="120000"/>
                </a:lnSpc>
              </a:pPr>
              <a:r>
                <a:rPr lang="zh-CN" altLang="en-US" sz="3600" b="1" kern="0">
                  <a:solidFill>
                    <a:srgbClr val="F9F9F9"/>
                  </a:solidFill>
                  <a:latin typeface="微软雅黑" panose="020B0503020204020204" pitchFamily="34" charset="-122"/>
                  <a:ea typeface="微软雅黑" panose="020B0503020204020204" pitchFamily="34" charset="-122"/>
                </a:rPr>
                <a:t>文本</a:t>
              </a:r>
            </a:p>
          </p:txBody>
        </p:sp>
      </p:grpSp>
      <p:sp>
        <p:nvSpPr>
          <p:cNvPr id="15" name="TextBox 14"/>
          <p:cNvSpPr txBox="1"/>
          <p:nvPr/>
        </p:nvSpPr>
        <p:spPr>
          <a:xfrm>
            <a:off x="6228184" y="1024985"/>
            <a:ext cx="1656184" cy="738664"/>
          </a:xfrm>
          <a:prstGeom prst="rect">
            <a:avLst/>
          </a:prstGeom>
          <a:noFill/>
        </p:spPr>
        <p:txBody>
          <a:bodyPr wrap="square" rtlCol="0">
            <a:spAutoFit/>
          </a:bodyPr>
          <a:lstStyle/>
          <a:p>
            <a:r>
              <a:rPr lang="zh-CN" altLang="en-US" sz="1400" kern="0" dirty="0">
                <a:latin typeface="微软雅黑" panose="020B0503020204020204" pitchFamily="34" charset="-122"/>
                <a:ea typeface="微软雅黑" panose="020B0503020204020204" pitchFamily="34" charset="-122"/>
              </a:rPr>
              <a:t>添加标题</a:t>
            </a:r>
            <a:r>
              <a:rPr lang="en-US" altLang="zh-CN" sz="1400" kern="0" dirty="0">
                <a:latin typeface="微软雅黑" panose="020B0503020204020204" pitchFamily="34" charset="-122"/>
                <a:ea typeface="微软雅黑" panose="020B0503020204020204" pitchFamily="34" charset="-122"/>
              </a:rPr>
              <a:t>1
</a:t>
            </a:r>
            <a:r>
              <a:rPr lang="zh-CN" altLang="en-US" sz="1400" kern="0" dirty="0">
                <a:latin typeface="微软雅黑" panose="020B0503020204020204" pitchFamily="34" charset="-122"/>
                <a:ea typeface="微软雅黑" panose="020B0503020204020204" pitchFamily="34" charset="-122"/>
              </a:rPr>
              <a:t>此处添加文本
此处添加文本</a:t>
            </a:r>
          </a:p>
        </p:txBody>
      </p:sp>
      <p:sp>
        <p:nvSpPr>
          <p:cNvPr id="16" name="TextBox 15"/>
          <p:cNvSpPr txBox="1"/>
          <p:nvPr/>
        </p:nvSpPr>
        <p:spPr>
          <a:xfrm>
            <a:off x="6205958" y="3742165"/>
            <a:ext cx="1656184" cy="738664"/>
          </a:xfrm>
          <a:prstGeom prst="rect">
            <a:avLst/>
          </a:prstGeom>
          <a:noFill/>
        </p:spPr>
        <p:txBody>
          <a:bodyPr wrap="square" rtlCol="0">
            <a:spAutoFit/>
          </a:bodyPr>
          <a:lstStyle/>
          <a:p>
            <a:r>
              <a:rPr lang="zh-CN" altLang="en-US" sz="1400" kern="0" dirty="0">
                <a:latin typeface="微软雅黑" panose="020B0503020204020204" pitchFamily="34" charset="-122"/>
                <a:ea typeface="微软雅黑" panose="020B0503020204020204" pitchFamily="34" charset="-122"/>
              </a:rPr>
              <a:t>添加标题</a:t>
            </a:r>
            <a:r>
              <a:rPr lang="en-US" altLang="zh-CN" sz="1400" kern="0" dirty="0">
                <a:latin typeface="微软雅黑" panose="020B0503020204020204" pitchFamily="34" charset="-122"/>
                <a:ea typeface="微软雅黑" panose="020B0503020204020204" pitchFamily="34" charset="-122"/>
              </a:rPr>
              <a:t>1
</a:t>
            </a:r>
            <a:r>
              <a:rPr lang="zh-CN" altLang="en-US" sz="1400" kern="0" dirty="0">
                <a:latin typeface="微软雅黑" panose="020B0503020204020204" pitchFamily="34" charset="-122"/>
                <a:ea typeface="微软雅黑" panose="020B0503020204020204" pitchFamily="34" charset="-122"/>
              </a:rPr>
              <a:t>此处添加文本
此处添加文本</a:t>
            </a:r>
          </a:p>
        </p:txBody>
      </p:sp>
      <p:sp>
        <p:nvSpPr>
          <p:cNvPr id="17" name="TextBox 16"/>
          <p:cNvSpPr txBox="1"/>
          <p:nvPr/>
        </p:nvSpPr>
        <p:spPr>
          <a:xfrm>
            <a:off x="1115616" y="3723878"/>
            <a:ext cx="1656184" cy="738664"/>
          </a:xfrm>
          <a:prstGeom prst="rect">
            <a:avLst/>
          </a:prstGeom>
          <a:noFill/>
        </p:spPr>
        <p:txBody>
          <a:bodyPr wrap="square" rtlCol="0">
            <a:spAutoFit/>
          </a:bodyPr>
          <a:lstStyle/>
          <a:p>
            <a:pPr algn="r"/>
            <a:r>
              <a:rPr lang="zh-CN" altLang="en-US" sz="1400" kern="0" dirty="0">
                <a:latin typeface="微软雅黑" panose="020B0503020204020204" pitchFamily="34" charset="-122"/>
                <a:ea typeface="微软雅黑" panose="020B0503020204020204" pitchFamily="34" charset="-122"/>
              </a:rPr>
              <a:t>添加标题</a:t>
            </a:r>
            <a:r>
              <a:rPr lang="en-US" altLang="zh-CN" sz="1400" kern="0" dirty="0">
                <a:latin typeface="微软雅黑" panose="020B0503020204020204" pitchFamily="34" charset="-122"/>
                <a:ea typeface="微软雅黑" panose="020B0503020204020204" pitchFamily="34" charset="-122"/>
              </a:rPr>
              <a:t>1
</a:t>
            </a:r>
            <a:r>
              <a:rPr lang="zh-CN" altLang="en-US" sz="1400" kern="0" dirty="0">
                <a:latin typeface="微软雅黑" panose="020B0503020204020204" pitchFamily="34" charset="-122"/>
                <a:ea typeface="微软雅黑" panose="020B0503020204020204" pitchFamily="34" charset="-122"/>
              </a:rPr>
              <a:t>此处添加文本
此处添加文本</a:t>
            </a:r>
          </a:p>
        </p:txBody>
      </p:sp>
      <p:sp>
        <p:nvSpPr>
          <p:cNvPr id="18" name="TextBox 17"/>
          <p:cNvSpPr txBox="1"/>
          <p:nvPr/>
        </p:nvSpPr>
        <p:spPr>
          <a:xfrm>
            <a:off x="979247" y="1069595"/>
            <a:ext cx="1656184" cy="738664"/>
          </a:xfrm>
          <a:prstGeom prst="rect">
            <a:avLst/>
          </a:prstGeom>
          <a:noFill/>
        </p:spPr>
        <p:txBody>
          <a:bodyPr wrap="square" rtlCol="0">
            <a:spAutoFit/>
          </a:bodyPr>
          <a:lstStyle/>
          <a:p>
            <a:pPr algn="r"/>
            <a:r>
              <a:rPr lang="zh-CN" altLang="en-US" sz="1400" kern="0" dirty="0">
                <a:latin typeface="微软雅黑" panose="020B0503020204020204" pitchFamily="34" charset="-122"/>
                <a:ea typeface="微软雅黑" panose="020B0503020204020204" pitchFamily="34" charset="-122"/>
              </a:rPr>
              <a:t>添加标题</a:t>
            </a:r>
            <a:r>
              <a:rPr lang="en-US" altLang="zh-CN" sz="1400" kern="0" dirty="0">
                <a:latin typeface="微软雅黑" panose="020B0503020204020204" pitchFamily="34" charset="-122"/>
                <a:ea typeface="微软雅黑" panose="020B0503020204020204" pitchFamily="34" charset="-122"/>
              </a:rPr>
              <a:t>1
</a:t>
            </a:r>
            <a:r>
              <a:rPr lang="zh-CN" altLang="en-US" sz="1400" kern="0" dirty="0">
                <a:latin typeface="微软雅黑" panose="020B0503020204020204" pitchFamily="34" charset="-122"/>
                <a:ea typeface="微软雅黑" panose="020B0503020204020204" pitchFamily="34" charset="-122"/>
              </a:rPr>
              <a:t>此处添加文本
此处添加文本</a:t>
            </a:r>
          </a:p>
        </p:txBody>
      </p:sp>
    </p:spTree>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par>
                          <p:cTn id="20" fill="hold">
                            <p:stCondLst>
                              <p:cond delay="2000"/>
                            </p:stCondLst>
                            <p:childTnLst>
                              <p:par>
                                <p:cTn id="21" presetID="12" presetClass="entr" presetSubtype="4" fill="hold" grpId="0" nodeType="afterEffect">
                                  <p:stCondLst>
                                    <p:cond delay="0"/>
                                  </p:stCondLst>
                                  <p:iterate type="lt">
                                    <p:tmPct val="10000"/>
                                  </p:iterate>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p:tgtEl>
                                          <p:spTgt spid="15"/>
                                        </p:tgtEl>
                                        <p:attrNameLst>
                                          <p:attrName>ppt_y</p:attrName>
                                        </p:attrNameLst>
                                      </p:cBhvr>
                                      <p:tavLst>
                                        <p:tav tm="0">
                                          <p:val>
                                            <p:strVal val="#ppt_y+#ppt_h*1.125000"/>
                                          </p:val>
                                        </p:tav>
                                        <p:tav tm="100000">
                                          <p:val>
                                            <p:strVal val="#ppt_y"/>
                                          </p:val>
                                        </p:tav>
                                      </p:tavLst>
                                    </p:anim>
                                    <p:animEffect transition="in" filter="wipe(up)">
                                      <p:cBhvr>
                                        <p:cTn id="24" dur="500"/>
                                        <p:tgtEl>
                                          <p:spTgt spid="15"/>
                                        </p:tgtEl>
                                      </p:cBhvr>
                                    </p:animEffect>
                                  </p:childTnLst>
                                </p:cTn>
                              </p:par>
                              <p:par>
                                <p:cTn id="25" presetID="12" presetClass="entr" presetSubtype="4" fill="hold" grpId="0" nodeType="withEffect">
                                  <p:stCondLst>
                                    <p:cond delay="0"/>
                                  </p:stCondLst>
                                  <p:iterate type="lt">
                                    <p:tmPct val="10000"/>
                                  </p:iterate>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500"/>
                                        <p:tgtEl>
                                          <p:spTgt spid="18"/>
                                        </p:tgtEl>
                                        <p:attrNameLst>
                                          <p:attrName>ppt_y</p:attrName>
                                        </p:attrNameLst>
                                      </p:cBhvr>
                                      <p:tavLst>
                                        <p:tav tm="0">
                                          <p:val>
                                            <p:strVal val="#ppt_y+#ppt_h*1.125000"/>
                                          </p:val>
                                        </p:tav>
                                        <p:tav tm="100000">
                                          <p:val>
                                            <p:strVal val="#ppt_y"/>
                                          </p:val>
                                        </p:tav>
                                      </p:tavLst>
                                    </p:anim>
                                    <p:animEffect transition="in" filter="wipe(up)">
                                      <p:cBhvr>
                                        <p:cTn id="28" dur="500"/>
                                        <p:tgtEl>
                                          <p:spTgt spid="18"/>
                                        </p:tgtEl>
                                      </p:cBhvr>
                                    </p:animEffect>
                                  </p:childTnLst>
                                </p:cTn>
                              </p:par>
                              <p:par>
                                <p:cTn id="29" presetID="12" presetClass="entr" presetSubtype="4" fill="hold" grpId="0" nodeType="withEffect">
                                  <p:stCondLst>
                                    <p:cond delay="0"/>
                                  </p:stCondLst>
                                  <p:iterate type="lt">
                                    <p:tmPct val="10000"/>
                                  </p:iterate>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p:tgtEl>
                                          <p:spTgt spid="17"/>
                                        </p:tgtEl>
                                        <p:attrNameLst>
                                          <p:attrName>ppt_y</p:attrName>
                                        </p:attrNameLst>
                                      </p:cBhvr>
                                      <p:tavLst>
                                        <p:tav tm="0">
                                          <p:val>
                                            <p:strVal val="#ppt_y+#ppt_h*1.125000"/>
                                          </p:val>
                                        </p:tav>
                                        <p:tav tm="100000">
                                          <p:val>
                                            <p:strVal val="#ppt_y"/>
                                          </p:val>
                                        </p:tav>
                                      </p:tavLst>
                                    </p:anim>
                                    <p:animEffect transition="in" filter="wipe(up)">
                                      <p:cBhvr>
                                        <p:cTn id="32" dur="500"/>
                                        <p:tgtEl>
                                          <p:spTgt spid="17"/>
                                        </p:tgtEl>
                                      </p:cBhvr>
                                    </p:animEffect>
                                  </p:childTnLst>
                                </p:cTn>
                              </p:par>
                              <p:par>
                                <p:cTn id="33" presetID="12" presetClass="entr" presetSubtype="4" fill="hold" grpId="0" nodeType="withEffect">
                                  <p:stCondLst>
                                    <p:cond delay="0"/>
                                  </p:stCondLst>
                                  <p:iterate type="lt">
                                    <p:tmPct val="10000"/>
                                  </p:iterate>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500"/>
                                        <p:tgtEl>
                                          <p:spTgt spid="16"/>
                                        </p:tgtEl>
                                        <p:attrNameLst>
                                          <p:attrName>ppt_y</p:attrName>
                                        </p:attrNameLst>
                                      </p:cBhvr>
                                      <p:tavLst>
                                        <p:tav tm="0">
                                          <p:val>
                                            <p:strVal val="#ppt_y+#ppt_h*1.125000"/>
                                          </p:val>
                                        </p:tav>
                                        <p:tav tm="100000">
                                          <p:val>
                                            <p:strVal val="#ppt_y"/>
                                          </p:val>
                                        </p:tav>
                                      </p:tavLst>
                                    </p:anim>
                                    <p:animEffect transition="in" filter="wipe(up)">
                                      <p:cBhvr>
                                        <p:cTn id="3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点击此处添加标题</a:t>
            </a:r>
          </a:p>
        </p:txBody>
      </p:sp>
      <p:sp>
        <p:nvSpPr>
          <p:cNvPr id="3" name="AutoShape 3"/>
          <p:cNvSpPr>
            <a:spLocks noChangeArrowheads="1"/>
          </p:cNvSpPr>
          <p:nvPr/>
        </p:nvSpPr>
        <p:spPr bwMode="blackWhite">
          <a:xfrm>
            <a:off x="1547933" y="2412593"/>
            <a:ext cx="3498855" cy="1749325"/>
          </a:xfrm>
          <a:prstGeom prst="curvedUpArrow">
            <a:avLst>
              <a:gd name="adj1" fmla="val 42347"/>
              <a:gd name="adj2" fmla="val 72347"/>
              <a:gd name="adj3" fmla="val 33333"/>
            </a:avLst>
          </a:prstGeom>
          <a:gradFill flip="none" rotWithShape="1">
            <a:gsLst>
              <a:gs pos="22000">
                <a:srgbClr val="F9F9F9"/>
              </a:gs>
              <a:gs pos="100000">
                <a:srgbClr val="D7D7D7"/>
              </a:gs>
            </a:gsLst>
            <a:lin ang="5400000" scaled="0"/>
            <a:tileRect/>
          </a:gradFill>
          <a:ln w="3175" cap="flat" cmpd="sng" algn="ctr">
            <a:solidFill>
              <a:srgbClr val="D7D7D7"/>
            </a:solidFill>
            <a:prstDash val="solid"/>
          </a:ln>
          <a:effectLst>
            <a:outerShdw blurRad="50800" dist="38100" dir="2700000" algn="tl" rotWithShape="0">
              <a:prstClr val="black">
                <a:alpha val="40000"/>
              </a:prstClr>
            </a:outerShdw>
          </a:effectLst>
        </p:spPr>
        <p:txBody>
          <a:bodyPr lIns="93296" tIns="46648" rIns="93296" bIns="46648" anchor="ctr"/>
          <a:lstStyle/>
          <a:p>
            <a:pPr marL="0" marR="0" lvl="0" indent="0" defTabSz="914400" eaLnBrk="1" fontAlgn="auto" latinLnBrk="0" hangingPunct="1">
              <a:lnSpc>
                <a:spcPct val="120000"/>
              </a:lnSpc>
              <a:spcBef>
                <a:spcPts val="0"/>
              </a:spcBef>
              <a:spcAft>
                <a:spcPts val="0"/>
              </a:spcAft>
              <a:buClrTx/>
              <a:buSzTx/>
              <a:buFontTx/>
              <a:buNone/>
              <a:defRPr/>
            </a:pPr>
            <a:endParaRPr kumimoji="0" lang="zh-CN" altLang="en-US" sz="1200" b="0" i="0" u="none" strike="noStrike" kern="0" cap="none" spc="0" normalizeH="0" baseline="0" noProof="0">
              <a:ln>
                <a:noFill/>
              </a:ln>
              <a:solidFill>
                <a:srgbClr val="4D4D4D"/>
              </a:solidFill>
              <a:effectLst/>
              <a:uLnTx/>
              <a:uFillTx/>
              <a:latin typeface="微软雅黑" panose="020B0503020204020204" pitchFamily="34" charset="-122"/>
              <a:ea typeface="微软雅黑" panose="020B0503020204020204" pitchFamily="34" charset="-122"/>
              <a:cs typeface="+mn-cs"/>
            </a:endParaRPr>
          </a:p>
        </p:txBody>
      </p:sp>
      <p:sp>
        <p:nvSpPr>
          <p:cNvPr id="4" name="TextBox 20"/>
          <p:cNvSpPr txBox="1"/>
          <p:nvPr/>
        </p:nvSpPr>
        <p:spPr bwMode="auto">
          <a:xfrm>
            <a:off x="4752209" y="3334088"/>
            <a:ext cx="1764007" cy="1109870"/>
          </a:xfrm>
          <a:prstGeom prst="rect">
            <a:avLst/>
          </a:prstGeom>
          <a:noFill/>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defRPr/>
            </a:pPr>
            <a:r>
              <a:rPr lang="zh-CN" altLang="en-US" sz="1100" dirty="0">
                <a:gradFill>
                  <a:gsLst>
                    <a:gs pos="0">
                      <a:srgbClr val="FBD04E">
                        <a:lumMod val="95000"/>
                      </a:srgbClr>
                    </a:gs>
                    <a:gs pos="51000">
                      <a:srgbClr val="B87600">
                        <a:lumMod val="98000"/>
                        <a:lumOff val="2000"/>
                      </a:srgbClr>
                    </a:gs>
                    <a:gs pos="78000">
                      <a:srgbClr val="F4CF68">
                        <a:lumMod val="100000"/>
                      </a:srgbClr>
                    </a:gs>
                    <a:gs pos="28000">
                      <a:srgbClr val="F4CF68">
                        <a:lumMod val="100000"/>
                      </a:srgbClr>
                    </a:gs>
                    <a:gs pos="100000">
                      <a:srgbClr val="FBD04E">
                        <a:lumMod val="100000"/>
                      </a:srgbClr>
                    </a:gs>
                  </a:gsLst>
                  <a:lin ang="2700000" scaled="1"/>
                </a:gradFill>
                <a:latin typeface="微软雅黑" panose="020B0503020204020204" pitchFamily="34" charset="-122"/>
                <a:ea typeface="微软雅黑" panose="020B0503020204020204" pitchFamily="34" charset="-122"/>
              </a:rPr>
              <a:t>单击此处添加段落文本单击此处添加段落文本单击此处添加段落文本单击此处添加段落文本</a:t>
            </a:r>
          </a:p>
        </p:txBody>
      </p:sp>
      <p:sp>
        <p:nvSpPr>
          <p:cNvPr id="5" name="TextBox 19"/>
          <p:cNvSpPr txBox="1">
            <a:spLocks noChangeArrowheads="1"/>
          </p:cNvSpPr>
          <p:nvPr/>
        </p:nvSpPr>
        <p:spPr bwMode="auto">
          <a:xfrm>
            <a:off x="4752210" y="3110173"/>
            <a:ext cx="1764006" cy="278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zh-CN" altLang="zh-CN" sz="1200" b="1" dirty="0">
                <a:gradFill>
                  <a:gsLst>
                    <a:gs pos="0">
                      <a:srgbClr val="FBD04E">
                        <a:lumMod val="95000"/>
                      </a:srgbClr>
                    </a:gs>
                    <a:gs pos="51000">
                      <a:srgbClr val="B87600">
                        <a:lumMod val="98000"/>
                        <a:lumOff val="2000"/>
                      </a:srgbClr>
                    </a:gs>
                    <a:gs pos="78000">
                      <a:srgbClr val="F4CF68">
                        <a:lumMod val="100000"/>
                      </a:srgbClr>
                    </a:gs>
                    <a:gs pos="28000">
                      <a:srgbClr val="F4CF68">
                        <a:lumMod val="100000"/>
                      </a:srgbClr>
                    </a:gs>
                    <a:gs pos="100000">
                      <a:srgbClr val="FBD04E">
                        <a:lumMod val="100000"/>
                      </a:srgbClr>
                    </a:gs>
                  </a:gsLst>
                  <a:lin ang="2700000" scaled="1"/>
                </a:gradFill>
                <a:latin typeface="微软雅黑" panose="020B0503020204020204" pitchFamily="34" charset="-122"/>
                <a:ea typeface="微软雅黑" panose="020B0503020204020204" pitchFamily="34" charset="-122"/>
                <a:cs typeface="宋体" panose="02010600030101010101" pitchFamily="2" charset="-122"/>
              </a:rPr>
              <a:t>单击此处添加标题</a:t>
            </a:r>
          </a:p>
        </p:txBody>
      </p:sp>
      <p:sp>
        <p:nvSpPr>
          <p:cNvPr id="6" name="AutoShape 4"/>
          <p:cNvSpPr>
            <a:spLocks noChangeArrowheads="1"/>
          </p:cNvSpPr>
          <p:nvPr/>
        </p:nvSpPr>
        <p:spPr bwMode="blackWhite">
          <a:xfrm flipV="1">
            <a:off x="2639010" y="1107888"/>
            <a:ext cx="3498855" cy="1749325"/>
          </a:xfrm>
          <a:prstGeom prst="curvedUpArrow">
            <a:avLst>
              <a:gd name="adj1" fmla="val 42347"/>
              <a:gd name="adj2" fmla="val 72347"/>
              <a:gd name="adj3" fmla="val 33333"/>
            </a:avLst>
          </a:prstGeom>
          <a:solidFill>
            <a:srgbClr val="C80000"/>
          </a:solidFill>
          <a:ln w="3175" cap="flat" cmpd="sng" algn="ctr">
            <a:solidFill>
              <a:srgbClr val="D7D7D7"/>
            </a:solidFill>
            <a:prstDash val="solid"/>
          </a:ln>
          <a:effectLst>
            <a:outerShdw blurRad="50800" dist="38100" dir="2700000" algn="tl" rotWithShape="0">
              <a:prstClr val="black">
                <a:alpha val="40000"/>
              </a:prstClr>
            </a:outerShdw>
          </a:effectLst>
        </p:spPr>
        <p:txBody>
          <a:bodyPr lIns="93296" tIns="46648" rIns="93296" bIns="46648" anchor="ctr"/>
          <a:lstStyle/>
          <a:p>
            <a:pPr marL="0" marR="0" lvl="0" indent="0" defTabSz="914400" eaLnBrk="1" fontAlgn="auto" latinLnBrk="0" hangingPunct="1">
              <a:lnSpc>
                <a:spcPct val="120000"/>
              </a:lnSpc>
              <a:spcBef>
                <a:spcPts val="0"/>
              </a:spcBef>
              <a:spcAft>
                <a:spcPts val="0"/>
              </a:spcAft>
              <a:buClrTx/>
              <a:buSzTx/>
              <a:buFontTx/>
              <a:buNone/>
              <a:defRPr/>
            </a:pPr>
            <a:endParaRPr kumimoji="0" lang="zh-CN" altLang="en-US" sz="1200" b="0" i="0" u="none" strike="noStrike" kern="0" cap="none" spc="0" normalizeH="0" baseline="0" noProof="0">
              <a:ln>
                <a:noFill/>
              </a:ln>
              <a:solidFill>
                <a:srgbClr val="F9F9F9"/>
              </a:solidFill>
              <a:effectLst/>
              <a:uLnTx/>
              <a:uFillTx/>
              <a:latin typeface="微软雅黑" panose="020B0503020204020204" pitchFamily="34" charset="-122"/>
              <a:ea typeface="微软雅黑" panose="020B0503020204020204" pitchFamily="34" charset="-122"/>
              <a:cs typeface="+mn-cs"/>
            </a:endParaRPr>
          </a:p>
        </p:txBody>
      </p:sp>
      <p:sp>
        <p:nvSpPr>
          <p:cNvPr id="7" name="TextBox 20"/>
          <p:cNvSpPr txBox="1"/>
          <p:nvPr/>
        </p:nvSpPr>
        <p:spPr bwMode="auto">
          <a:xfrm>
            <a:off x="6120361" y="1348935"/>
            <a:ext cx="1764007" cy="1109870"/>
          </a:xfrm>
          <a:prstGeom prst="rect">
            <a:avLst/>
          </a:prstGeom>
          <a:noFill/>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defRPr/>
            </a:pPr>
            <a:r>
              <a:rPr lang="zh-CN" altLang="en-US" sz="1100" dirty="0">
                <a:gradFill>
                  <a:gsLst>
                    <a:gs pos="0">
                      <a:srgbClr val="FBD04E">
                        <a:lumMod val="95000"/>
                      </a:srgbClr>
                    </a:gs>
                    <a:gs pos="51000">
                      <a:srgbClr val="B87600">
                        <a:lumMod val="98000"/>
                        <a:lumOff val="2000"/>
                      </a:srgbClr>
                    </a:gs>
                    <a:gs pos="78000">
                      <a:srgbClr val="F4CF68">
                        <a:lumMod val="100000"/>
                      </a:srgbClr>
                    </a:gs>
                    <a:gs pos="28000">
                      <a:srgbClr val="F4CF68">
                        <a:lumMod val="100000"/>
                      </a:srgbClr>
                    </a:gs>
                    <a:gs pos="100000">
                      <a:srgbClr val="FBD04E">
                        <a:lumMod val="100000"/>
                      </a:srgbClr>
                    </a:gs>
                  </a:gsLst>
                  <a:lin ang="2700000" scaled="1"/>
                </a:gradFill>
                <a:latin typeface="微软雅黑" panose="020B0503020204020204" pitchFamily="34" charset="-122"/>
                <a:ea typeface="微软雅黑" panose="020B0503020204020204" pitchFamily="34" charset="-122"/>
              </a:rPr>
              <a:t>单击此处添加段落文本单击此处添加段落文本单击此处添加段落文本单击此处添加段落文本</a:t>
            </a:r>
          </a:p>
        </p:txBody>
      </p:sp>
      <p:sp>
        <p:nvSpPr>
          <p:cNvPr id="8" name="TextBox 19"/>
          <p:cNvSpPr txBox="1">
            <a:spLocks noChangeArrowheads="1"/>
          </p:cNvSpPr>
          <p:nvPr/>
        </p:nvSpPr>
        <p:spPr bwMode="auto">
          <a:xfrm>
            <a:off x="6120361" y="1125020"/>
            <a:ext cx="1764006" cy="278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zh-CN" altLang="zh-CN" sz="1200" b="1" dirty="0">
                <a:gradFill>
                  <a:gsLst>
                    <a:gs pos="0">
                      <a:srgbClr val="FBD04E">
                        <a:lumMod val="95000"/>
                      </a:srgbClr>
                    </a:gs>
                    <a:gs pos="51000">
                      <a:srgbClr val="B87600">
                        <a:lumMod val="98000"/>
                        <a:lumOff val="2000"/>
                      </a:srgbClr>
                    </a:gs>
                    <a:gs pos="78000">
                      <a:srgbClr val="F4CF68">
                        <a:lumMod val="100000"/>
                      </a:srgbClr>
                    </a:gs>
                    <a:gs pos="28000">
                      <a:srgbClr val="F4CF68">
                        <a:lumMod val="100000"/>
                      </a:srgbClr>
                    </a:gs>
                    <a:gs pos="100000">
                      <a:srgbClr val="FBD04E">
                        <a:lumMod val="100000"/>
                      </a:srgbClr>
                    </a:gs>
                  </a:gsLst>
                  <a:lin ang="2700000" scaled="1"/>
                </a:gradFill>
                <a:latin typeface="微软雅黑" panose="020B0503020204020204" pitchFamily="34" charset="-122"/>
                <a:ea typeface="微软雅黑" panose="020B0503020204020204" pitchFamily="34" charset="-122"/>
                <a:cs typeface="宋体" panose="02010600030101010101" pitchFamily="2" charset="-122"/>
              </a:rPr>
              <a:t>单击此处添加标题</a:t>
            </a:r>
          </a:p>
        </p:txBody>
      </p:sp>
    </p:spTree>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p:cTn id="10" dur="1250" fill="hold"/>
                                        <p:tgtEl>
                                          <p:spTgt spid="3"/>
                                        </p:tgtEl>
                                        <p:attrNameLst>
                                          <p:attrName>ppt_w</p:attrName>
                                        </p:attrNameLst>
                                      </p:cBhvr>
                                      <p:tavLst>
                                        <p:tav tm="0">
                                          <p:val>
                                            <p:fltVal val="0"/>
                                          </p:val>
                                        </p:tav>
                                        <p:tav tm="100000">
                                          <p:val>
                                            <p:strVal val="#ppt_w"/>
                                          </p:val>
                                        </p:tav>
                                      </p:tavLst>
                                    </p:anim>
                                    <p:anim calcmode="lin" valueType="num">
                                      <p:cBhvr>
                                        <p:cTn id="11" dur="1250" fill="hold"/>
                                        <p:tgtEl>
                                          <p:spTgt spid="3"/>
                                        </p:tgtEl>
                                        <p:attrNameLst>
                                          <p:attrName>ppt_h</p:attrName>
                                        </p:attrNameLst>
                                      </p:cBhvr>
                                      <p:tavLst>
                                        <p:tav tm="0">
                                          <p:val>
                                            <p:fltVal val="0"/>
                                          </p:val>
                                        </p:tav>
                                        <p:tav tm="100000">
                                          <p:val>
                                            <p:strVal val="#ppt_h"/>
                                          </p:val>
                                        </p:tav>
                                      </p:tavLst>
                                    </p:anim>
                                    <p:animEffect transition="in" filter="fade">
                                      <p:cBhvr>
                                        <p:cTn id="12" dur="1250"/>
                                        <p:tgtEl>
                                          <p:spTgt spid="3"/>
                                        </p:tgtEl>
                                      </p:cBhvr>
                                    </p:animEffect>
                                  </p:childTnLst>
                                </p:cTn>
                              </p:par>
                            </p:childTnLst>
                          </p:cTn>
                        </p:par>
                        <p:par>
                          <p:cTn id="13" fill="hold">
                            <p:stCondLst>
                              <p:cond delay="2000"/>
                            </p:stCondLst>
                            <p:childTnLst>
                              <p:par>
                                <p:cTn id="14" presetID="42"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1000" fill="hold"/>
                                        <p:tgtEl>
                                          <p:spTgt spid="4"/>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ppt_x</p:attrName>
                                        </p:attrNameLst>
                                      </p:cBhvr>
                                      <p:tavLst>
                                        <p:tav tm="0">
                                          <p:val>
                                            <p:strVal val="#ppt_x"/>
                                          </p:val>
                                        </p:tav>
                                        <p:tav tm="100000">
                                          <p:val>
                                            <p:strVal val="#ppt_x"/>
                                          </p:val>
                                        </p:tav>
                                      </p:tavLst>
                                    </p:anim>
                                    <p:anim calcmode="lin" valueType="num">
                                      <p:cBhvr>
                                        <p:cTn id="3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6" grpId="0" animBg="1"/>
      <p:bldP spid="7"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点击此处添加标题</a:t>
            </a:r>
          </a:p>
        </p:txBody>
      </p:sp>
      <p:sp>
        <p:nvSpPr>
          <p:cNvPr id="3" name="椭圆 2"/>
          <p:cNvSpPr/>
          <p:nvPr/>
        </p:nvSpPr>
        <p:spPr>
          <a:xfrm>
            <a:off x="3671952" y="2755953"/>
            <a:ext cx="1784985" cy="1760013"/>
          </a:xfrm>
          <a:prstGeom prst="ellipse">
            <a:avLst/>
          </a:prstGeom>
          <a:solidFill>
            <a:srgbClr val="C80000"/>
          </a:solidFill>
          <a:ln w="3175" cap="flat" cmpd="sng" algn="ctr">
            <a:no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lstStyle/>
          <a:p>
            <a:endParaRPr lang="zh-CN" altLang="en-US"/>
          </a:p>
        </p:txBody>
      </p:sp>
      <p:sp>
        <p:nvSpPr>
          <p:cNvPr id="4" name="左箭头 3"/>
          <p:cNvSpPr/>
          <p:nvPr/>
        </p:nvSpPr>
        <p:spPr>
          <a:xfrm rot="12900000">
            <a:off x="2387894" y="2488020"/>
            <a:ext cx="1510013" cy="381540"/>
          </a:xfrm>
          <a:prstGeom prst="leftArrow">
            <a:avLst>
              <a:gd name="adj1" fmla="val 60000"/>
              <a:gd name="adj2" fmla="val 50000"/>
            </a:avLst>
          </a:prstGeom>
          <a:solidFill>
            <a:srgbClr val="C80000"/>
          </a:solidFill>
          <a:ln w="3175" cap="flat" cmpd="sng" algn="ctr">
            <a:solidFill>
              <a:srgbClr val="D7D7D7"/>
            </a:solidFill>
            <a:prstDash val="solid"/>
          </a:ln>
          <a:effectLst>
            <a:outerShdw blurRad="50800" dist="38100" dir="2700000" algn="tl" rotWithShape="0">
              <a:prstClr val="black">
                <a:alpha val="40000"/>
              </a:prstClr>
            </a:outerShdw>
          </a:effectLst>
        </p:spPr>
        <p:txBody>
          <a:bodyPr/>
          <a:lstStyle/>
          <a:p>
            <a:endParaRPr lang="zh-CN" altLang="en-US"/>
          </a:p>
        </p:txBody>
      </p:sp>
      <p:sp>
        <p:nvSpPr>
          <p:cNvPr id="5" name="圆角矩形 4"/>
          <p:cNvSpPr/>
          <p:nvPr/>
        </p:nvSpPr>
        <p:spPr>
          <a:xfrm>
            <a:off x="1676568" y="1845279"/>
            <a:ext cx="1695735" cy="1017441"/>
          </a:xfrm>
          <a:prstGeom prst="roundRect">
            <a:avLst>
              <a:gd name="adj" fmla="val 10000"/>
            </a:avLst>
          </a:pr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dir="2700000" algn="tl" rotWithShape="0">
              <a:prstClr val="black">
                <a:alpha val="40000"/>
              </a:prstClr>
            </a:outerShdw>
          </a:effectLst>
        </p:spPr>
        <p:txBody>
          <a:bodyPr/>
          <a:lstStyle/>
          <a:p>
            <a:endParaRPr lang="zh-CN" altLang="en-US"/>
          </a:p>
        </p:txBody>
      </p:sp>
      <p:sp>
        <p:nvSpPr>
          <p:cNvPr id="6" name="左箭头 5"/>
          <p:cNvSpPr/>
          <p:nvPr/>
        </p:nvSpPr>
        <p:spPr>
          <a:xfrm rot="16200000">
            <a:off x="3998189" y="1869424"/>
            <a:ext cx="1132510" cy="508720"/>
          </a:xfrm>
          <a:prstGeom prst="leftArrow">
            <a:avLst>
              <a:gd name="adj1" fmla="val 60000"/>
              <a:gd name="adj2" fmla="val 50000"/>
            </a:avLst>
          </a:prstGeom>
          <a:solidFill>
            <a:srgbClr val="C80000"/>
          </a:solidFill>
          <a:ln w="3175" cap="flat" cmpd="sng" algn="ctr">
            <a:solidFill>
              <a:srgbClr val="D7D7D7"/>
            </a:solidFill>
            <a:prstDash val="solid"/>
          </a:ln>
          <a:effectLst>
            <a:outerShdw blurRad="50800" dist="38100" dir="2700000" algn="tl" rotWithShape="0">
              <a:prstClr val="black">
                <a:alpha val="40000"/>
              </a:prstClr>
            </a:outerShdw>
          </a:effectLst>
        </p:spPr>
        <p:txBody>
          <a:bodyPr/>
          <a:lstStyle/>
          <a:p>
            <a:endParaRPr lang="zh-CN" altLang="en-US"/>
          </a:p>
        </p:txBody>
      </p:sp>
      <p:sp>
        <p:nvSpPr>
          <p:cNvPr id="7" name="圆角矩形 6"/>
          <p:cNvSpPr/>
          <p:nvPr/>
        </p:nvSpPr>
        <p:spPr>
          <a:xfrm>
            <a:off x="3716577" y="1048808"/>
            <a:ext cx="1695735" cy="1017441"/>
          </a:xfrm>
          <a:prstGeom prst="roundRect">
            <a:avLst>
              <a:gd name="adj" fmla="val 10000"/>
            </a:avLst>
          </a:pr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dir="2700000" algn="tl" rotWithShape="0">
              <a:prstClr val="black">
                <a:alpha val="40000"/>
              </a:prstClr>
            </a:outerShdw>
          </a:effectLst>
        </p:spPr>
        <p:txBody>
          <a:bodyPr/>
          <a:lstStyle/>
          <a:p>
            <a:endParaRPr lang="zh-CN" altLang="en-US"/>
          </a:p>
        </p:txBody>
      </p:sp>
      <p:sp>
        <p:nvSpPr>
          <p:cNvPr id="8" name="左箭头 7"/>
          <p:cNvSpPr/>
          <p:nvPr/>
        </p:nvSpPr>
        <p:spPr>
          <a:xfrm rot="19500000">
            <a:off x="5230981" y="2488020"/>
            <a:ext cx="1510013" cy="381540"/>
          </a:xfrm>
          <a:prstGeom prst="leftArrow">
            <a:avLst>
              <a:gd name="adj1" fmla="val 60000"/>
              <a:gd name="adj2" fmla="val 50000"/>
            </a:avLst>
          </a:prstGeom>
          <a:solidFill>
            <a:srgbClr val="C80000"/>
          </a:solidFill>
          <a:ln w="3175" cap="flat" cmpd="sng" algn="ctr">
            <a:solidFill>
              <a:srgbClr val="D7D7D7"/>
            </a:solidFill>
            <a:prstDash val="solid"/>
          </a:ln>
          <a:effectLst>
            <a:outerShdw blurRad="50800" dist="38100" dir="2700000" algn="tl" rotWithShape="0">
              <a:prstClr val="black">
                <a:alpha val="40000"/>
              </a:prstClr>
            </a:outerShdw>
          </a:effectLst>
        </p:spPr>
        <p:txBody>
          <a:bodyPr/>
          <a:lstStyle/>
          <a:p>
            <a:endParaRPr lang="zh-CN" altLang="en-US"/>
          </a:p>
        </p:txBody>
      </p:sp>
      <p:sp>
        <p:nvSpPr>
          <p:cNvPr id="9" name="圆角矩形 8"/>
          <p:cNvSpPr/>
          <p:nvPr/>
        </p:nvSpPr>
        <p:spPr>
          <a:xfrm>
            <a:off x="5756585" y="1845279"/>
            <a:ext cx="1695735" cy="1017441"/>
          </a:xfrm>
          <a:prstGeom prst="roundRect">
            <a:avLst>
              <a:gd name="adj" fmla="val 10000"/>
            </a:avLst>
          </a:pr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dir="2700000" algn="tl" rotWithShape="0">
              <a:prstClr val="black">
                <a:alpha val="40000"/>
              </a:prstClr>
            </a:outerShdw>
          </a:effectLst>
        </p:spPr>
        <p:txBody>
          <a:bodyPr/>
          <a:lstStyle/>
          <a:p>
            <a:endParaRPr lang="zh-CN" altLang="en-US"/>
          </a:p>
        </p:txBody>
      </p:sp>
      <p:sp>
        <p:nvSpPr>
          <p:cNvPr id="10" name="矩形 9"/>
          <p:cNvSpPr/>
          <p:nvPr/>
        </p:nvSpPr>
        <p:spPr>
          <a:xfrm>
            <a:off x="1706923" y="2196701"/>
            <a:ext cx="1569660" cy="424732"/>
          </a:xfrm>
          <a:prstGeom prst="rect">
            <a:avLst/>
          </a:prstGeom>
        </p:spPr>
        <p:txBody>
          <a:bodyPr wrap="none">
            <a:spAutoFit/>
          </a:bodyPr>
          <a:lstStyle/>
          <a:p>
            <a:pPr lvl="0" algn="ctr">
              <a:lnSpc>
                <a:spcPct val="120000"/>
              </a:lnSpc>
              <a:defRPr/>
            </a:pPr>
            <a:r>
              <a:rPr lang="zh-CN" altLang="en-US" kern="0" dirty="0">
                <a:solidFill>
                  <a:srgbClr val="4D4D4D"/>
                </a:solidFill>
                <a:latin typeface="微软雅黑" panose="020B0503020204020204" pitchFamily="34" charset="-122"/>
                <a:ea typeface="微软雅黑" panose="020B0503020204020204" pitchFamily="34" charset="-122"/>
              </a:rPr>
              <a:t>此处添加文本</a:t>
            </a:r>
          </a:p>
        </p:txBody>
      </p:sp>
      <p:sp>
        <p:nvSpPr>
          <p:cNvPr id="11" name="矩形 10"/>
          <p:cNvSpPr/>
          <p:nvPr/>
        </p:nvSpPr>
        <p:spPr>
          <a:xfrm>
            <a:off x="3778625" y="1393023"/>
            <a:ext cx="1569660" cy="424732"/>
          </a:xfrm>
          <a:prstGeom prst="rect">
            <a:avLst/>
          </a:prstGeom>
        </p:spPr>
        <p:txBody>
          <a:bodyPr wrap="none">
            <a:spAutoFit/>
          </a:bodyPr>
          <a:lstStyle/>
          <a:p>
            <a:pPr lvl="0" algn="ctr">
              <a:lnSpc>
                <a:spcPct val="120000"/>
              </a:lnSpc>
              <a:defRPr/>
            </a:pPr>
            <a:r>
              <a:rPr lang="zh-CN" altLang="en-US" kern="0" dirty="0">
                <a:solidFill>
                  <a:srgbClr val="4D4D4D"/>
                </a:solidFill>
                <a:latin typeface="微软雅黑" panose="020B0503020204020204" pitchFamily="34" charset="-122"/>
                <a:ea typeface="微软雅黑" panose="020B0503020204020204" pitchFamily="34" charset="-122"/>
              </a:rPr>
              <a:t>此处添加文本</a:t>
            </a:r>
          </a:p>
        </p:txBody>
      </p:sp>
      <p:sp>
        <p:nvSpPr>
          <p:cNvPr id="12" name="矩形 11"/>
          <p:cNvSpPr/>
          <p:nvPr/>
        </p:nvSpPr>
        <p:spPr>
          <a:xfrm>
            <a:off x="5850327" y="2196701"/>
            <a:ext cx="1569660" cy="424732"/>
          </a:xfrm>
          <a:prstGeom prst="rect">
            <a:avLst/>
          </a:prstGeom>
        </p:spPr>
        <p:txBody>
          <a:bodyPr wrap="none">
            <a:spAutoFit/>
          </a:bodyPr>
          <a:lstStyle/>
          <a:p>
            <a:pPr lvl="0" algn="ctr">
              <a:lnSpc>
                <a:spcPct val="120000"/>
              </a:lnSpc>
              <a:defRPr/>
            </a:pPr>
            <a:r>
              <a:rPr lang="zh-CN" altLang="en-US" kern="0" dirty="0">
                <a:solidFill>
                  <a:srgbClr val="4D4D4D"/>
                </a:solidFill>
                <a:latin typeface="微软雅黑" panose="020B0503020204020204" pitchFamily="34" charset="-122"/>
                <a:ea typeface="微软雅黑" panose="020B0503020204020204" pitchFamily="34" charset="-122"/>
              </a:rPr>
              <a:t>此处添加文本</a:t>
            </a:r>
          </a:p>
        </p:txBody>
      </p:sp>
      <p:sp>
        <p:nvSpPr>
          <p:cNvPr id="13" name="矩形 12"/>
          <p:cNvSpPr/>
          <p:nvPr/>
        </p:nvSpPr>
        <p:spPr>
          <a:xfrm>
            <a:off x="4112049" y="3147814"/>
            <a:ext cx="902811" cy="954107"/>
          </a:xfrm>
          <a:prstGeom prst="rect">
            <a:avLst/>
          </a:prstGeom>
        </p:spPr>
        <p:txBody>
          <a:bodyPr wrap="none">
            <a:spAutoFit/>
          </a:bodyPr>
          <a:lstStyle/>
          <a:p>
            <a:pPr lvl="0" algn="ctr">
              <a:defRPr/>
            </a:pPr>
            <a:r>
              <a:rPr lang="zh-CN" altLang="en-US" sz="2800" b="1" kern="0" dirty="0">
                <a:solidFill>
                  <a:schemeClr val="bg1"/>
                </a:solidFill>
                <a:latin typeface="微软雅黑" panose="020B0503020204020204" pitchFamily="34" charset="-122"/>
                <a:ea typeface="微软雅黑" panose="020B0503020204020204" pitchFamily="34" charset="-122"/>
              </a:rPr>
              <a:t>添加</a:t>
            </a:r>
            <a:endParaRPr lang="en-US" altLang="zh-CN" sz="2800" b="1" kern="0" dirty="0">
              <a:solidFill>
                <a:schemeClr val="bg1"/>
              </a:solidFill>
              <a:latin typeface="微软雅黑" panose="020B0503020204020204" pitchFamily="34" charset="-122"/>
              <a:ea typeface="微软雅黑" panose="020B0503020204020204" pitchFamily="34" charset="-122"/>
            </a:endParaRPr>
          </a:p>
          <a:p>
            <a:pPr lvl="0" algn="ctr">
              <a:defRPr/>
            </a:pPr>
            <a:r>
              <a:rPr lang="zh-CN" altLang="en-US" sz="2800" b="1" kern="0" dirty="0">
                <a:solidFill>
                  <a:schemeClr val="bg1"/>
                </a:solidFill>
                <a:latin typeface="微软雅黑" panose="020B0503020204020204" pitchFamily="34" charset="-122"/>
                <a:ea typeface="微软雅黑" panose="020B0503020204020204" pitchFamily="34" charset="-122"/>
              </a:rPr>
              <a:t>文本</a:t>
            </a:r>
          </a:p>
        </p:txBody>
      </p:sp>
      <p:pic>
        <p:nvPicPr>
          <p:cNvPr id="14" name="Picture 15" descr="J:\设计ppt\普通PPT\政府\素材\PNG图\13489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0" y="2121752"/>
            <a:ext cx="2415014" cy="306092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par>
                                <p:cTn id="9" presetID="8" presetClass="emph" presetSubtype="0" fill="hold" nodeType="withEffect">
                                  <p:stCondLst>
                                    <p:cond delay="0"/>
                                  </p:stCondLst>
                                  <p:childTnLst>
                                    <p:animRot by="21600000">
                                      <p:cBhvr>
                                        <p:cTn id="10" dur="500" fill="hold"/>
                                        <p:tgtEl>
                                          <p:spTgt spid="3"/>
                                        </p:tgtEl>
                                        <p:attrNameLst>
                                          <p:attrName>r</p:attrName>
                                        </p:attrNameLst>
                                      </p:cBhvr>
                                    </p:animRo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500"/>
                                        <p:tgtEl>
                                          <p:spTgt spid="13"/>
                                        </p:tgtEl>
                                      </p:cBhvr>
                                    </p:animEffect>
                                  </p:childTnLst>
                                </p:cTn>
                              </p:par>
                              <p:par>
                                <p:cTn id="15" presetID="2" presetClass="entr" presetSubtype="9"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0-#ppt_w/2"/>
                                          </p:val>
                                        </p:tav>
                                        <p:tav tm="100000">
                                          <p:val>
                                            <p:strVal val="#ppt_x"/>
                                          </p:val>
                                        </p:tav>
                                      </p:tavLst>
                                    </p:anim>
                                    <p:anim calcmode="lin" valueType="num">
                                      <p:cBhvr additive="base">
                                        <p:cTn id="18" dur="500" fill="hold"/>
                                        <p:tgtEl>
                                          <p:spTgt spid="5"/>
                                        </p:tgtEl>
                                        <p:attrNameLst>
                                          <p:attrName>ppt_y</p:attrName>
                                        </p:attrNameLst>
                                      </p:cBhvr>
                                      <p:tavLst>
                                        <p:tav tm="0">
                                          <p:val>
                                            <p:strVal val="0-#ppt_h/2"/>
                                          </p:val>
                                        </p:tav>
                                        <p:tav tm="100000">
                                          <p:val>
                                            <p:strVal val="#ppt_y"/>
                                          </p:val>
                                        </p:tav>
                                      </p:tavLst>
                                    </p:anim>
                                  </p:childTnLst>
                                </p:cTn>
                              </p:par>
                              <p:par>
                                <p:cTn id="19" presetID="2" presetClass="entr" presetSubtype="1"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0-#ppt_h/2"/>
                                          </p:val>
                                        </p:tav>
                                        <p:tav tm="100000">
                                          <p:val>
                                            <p:strVal val="#ppt_y"/>
                                          </p:val>
                                        </p:tav>
                                      </p:tavLst>
                                    </p:anim>
                                  </p:childTnLst>
                                </p:cTn>
                              </p:par>
                              <p:par>
                                <p:cTn id="23" presetID="2" presetClass="entr" presetSubtype="3"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1+#ppt_w/2"/>
                                          </p:val>
                                        </p:tav>
                                        <p:tav tm="100000">
                                          <p:val>
                                            <p:strVal val="#ppt_x"/>
                                          </p:val>
                                        </p:tav>
                                      </p:tavLst>
                                    </p:anim>
                                    <p:anim calcmode="lin" valueType="num">
                                      <p:cBhvr additive="base">
                                        <p:cTn id="26" dur="500" fill="hold"/>
                                        <p:tgtEl>
                                          <p:spTgt spid="9"/>
                                        </p:tgtEl>
                                        <p:attrNameLst>
                                          <p:attrName>ppt_y</p:attrName>
                                        </p:attrNameLst>
                                      </p:cBhvr>
                                      <p:tavLst>
                                        <p:tav tm="0">
                                          <p:val>
                                            <p:strVal val="0-#ppt_h/2"/>
                                          </p:val>
                                        </p:tav>
                                        <p:tav tm="100000">
                                          <p:val>
                                            <p:strVal val="#ppt_y"/>
                                          </p:val>
                                        </p:tav>
                                      </p:tavLst>
                                    </p:anim>
                                  </p:childTnLst>
                                </p:cTn>
                              </p:par>
                            </p:childTnLst>
                          </p:cTn>
                        </p:par>
                        <p:par>
                          <p:cTn id="27" fill="hold">
                            <p:stCondLst>
                              <p:cond delay="1000"/>
                            </p:stCondLst>
                            <p:childTnLst>
                              <p:par>
                                <p:cTn id="28" presetID="10" presetClass="entr" presetSubtype="0"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500"/>
                                        <p:tgtEl>
                                          <p:spTgt spid="4"/>
                                        </p:tgtEl>
                                      </p:cBhvr>
                                    </p:animEffect>
                                  </p:childTnLst>
                                </p:cTn>
                              </p:par>
                              <p:par>
                                <p:cTn id="31" presetID="10" presetClass="entr" presetSubtype="0" fill="hold" nodeType="with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500"/>
                                        <p:tgtEl>
                                          <p:spTgt spid="6"/>
                                        </p:tgtEl>
                                      </p:cBhvr>
                                    </p:animEffect>
                                  </p:childTnLst>
                                </p:cTn>
                              </p:par>
                              <p:par>
                                <p:cTn id="34" presetID="10" presetClass="entr" presetSubtype="0" fill="hold" nodeType="with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500"/>
                                        <p:tgtEl>
                                          <p:spTgt spid="8"/>
                                        </p:tgtEl>
                                      </p:cBhvr>
                                    </p:animEffect>
                                  </p:childTnLst>
                                </p:cTn>
                              </p:par>
                            </p:childTnLst>
                          </p:cTn>
                        </p:par>
                        <p:par>
                          <p:cTn id="37" fill="hold">
                            <p:stCondLst>
                              <p:cond delay="1500"/>
                            </p:stCondLst>
                            <p:childTnLst>
                              <p:par>
                                <p:cTn id="38" presetID="38" presetClass="entr" presetSubtype="0" accel="50000" fill="hold" grpId="0" nodeType="afterEffect">
                                  <p:stCondLst>
                                    <p:cond delay="0"/>
                                  </p:stCondLst>
                                  <p:iterate type="lt">
                                    <p:tmPct val="10000"/>
                                  </p:iterate>
                                  <p:childTnLst>
                                    <p:set>
                                      <p:cBhvr>
                                        <p:cTn id="39" dur="1" fill="hold">
                                          <p:stCondLst>
                                            <p:cond delay="0"/>
                                          </p:stCondLst>
                                        </p:cTn>
                                        <p:tgtEl>
                                          <p:spTgt spid="11"/>
                                        </p:tgtEl>
                                        <p:attrNameLst>
                                          <p:attrName>style.visibility</p:attrName>
                                        </p:attrNameLst>
                                      </p:cBhvr>
                                      <p:to>
                                        <p:strVal val="visible"/>
                                      </p:to>
                                    </p:set>
                                    <p:set>
                                      <p:cBhvr>
                                        <p:cTn id="40" dur="455" fill="hold">
                                          <p:stCondLst>
                                            <p:cond delay="0"/>
                                          </p:stCondLst>
                                        </p:cTn>
                                        <p:tgtEl>
                                          <p:spTgt spid="11"/>
                                        </p:tgtEl>
                                        <p:attrNameLst>
                                          <p:attrName>style.rotation</p:attrName>
                                        </p:attrNameLst>
                                      </p:cBhvr>
                                      <p:to>
                                        <p:strVal val="-45.0"/>
                                      </p:to>
                                    </p:set>
                                    <p:anim calcmode="lin" valueType="num">
                                      <p:cBhvr>
                                        <p:cTn id="41" dur="455" fill="hold">
                                          <p:stCondLst>
                                            <p:cond delay="455"/>
                                          </p:stCondLst>
                                        </p:cTn>
                                        <p:tgtEl>
                                          <p:spTgt spid="11"/>
                                        </p:tgtEl>
                                        <p:attrNameLst>
                                          <p:attrName>style.rotation</p:attrName>
                                        </p:attrNameLst>
                                      </p:cBhvr>
                                      <p:tavLst>
                                        <p:tav tm="0">
                                          <p:val>
                                            <p:fltVal val="-45"/>
                                          </p:val>
                                        </p:tav>
                                        <p:tav tm="69900">
                                          <p:val>
                                            <p:fltVal val="45"/>
                                          </p:val>
                                        </p:tav>
                                        <p:tav tm="100000">
                                          <p:val>
                                            <p:fltVal val="0"/>
                                          </p:val>
                                        </p:tav>
                                      </p:tavLst>
                                    </p:anim>
                                    <p:anim calcmode="lin" valueType="num">
                                      <p:cBhvr>
                                        <p:cTn id="42" dur="455" fill="hold">
                                          <p:stCondLst>
                                            <p:cond delay="0"/>
                                          </p:stCondLst>
                                        </p:cTn>
                                        <p:tgtEl>
                                          <p:spTgt spid="11"/>
                                        </p:tgtEl>
                                        <p:attrNameLst>
                                          <p:attrName>ppt_y</p:attrName>
                                        </p:attrNameLst>
                                      </p:cBhvr>
                                      <p:tavLst>
                                        <p:tav tm="0">
                                          <p:val>
                                            <p:strVal val="#ppt_y-1"/>
                                          </p:val>
                                        </p:tav>
                                        <p:tav tm="100000">
                                          <p:val>
                                            <p:strVal val="#ppt_y-(0.354*#ppt_w-0.172*#ppt_h)"/>
                                          </p:val>
                                        </p:tav>
                                      </p:tavLst>
                                    </p:anim>
                                    <p:anim calcmode="lin" valueType="num">
                                      <p:cBhvr>
                                        <p:cTn id="43" dur="156" decel="50000" autoRev="1" fill="hold">
                                          <p:stCondLst>
                                            <p:cond delay="455"/>
                                          </p:stCondLst>
                                        </p:cTn>
                                        <p:tgtEl>
                                          <p:spTgt spid="11"/>
                                        </p:tgtEl>
                                        <p:attrNameLst>
                                          <p:attrName>ppt_y</p:attrName>
                                        </p:attrNameLst>
                                      </p:cBhvr>
                                      <p:tavLst>
                                        <p:tav tm="0">
                                          <p:val>
                                            <p:strVal val="#ppt_y-(0.354*#ppt_w-0.172*#ppt_h)"/>
                                          </p:val>
                                        </p:tav>
                                        <p:tav tm="100000">
                                          <p:val>
                                            <p:strVal val="#ppt_y-(0.354*#ppt_w-0.172*#ppt_h)-#ppt_h/2"/>
                                          </p:val>
                                        </p:tav>
                                      </p:tavLst>
                                    </p:anim>
                                    <p:anim calcmode="lin" valueType="num">
                                      <p:cBhvr>
                                        <p:cTn id="44" dur="136" fill="hold">
                                          <p:stCondLst>
                                            <p:cond delay="864"/>
                                          </p:stCondLst>
                                        </p:cTn>
                                        <p:tgtEl>
                                          <p:spTgt spid="11"/>
                                        </p:tgtEl>
                                        <p:attrNameLst>
                                          <p:attrName>ppt_y</p:attrName>
                                        </p:attrNameLst>
                                      </p:cBhvr>
                                      <p:tavLst>
                                        <p:tav tm="0">
                                          <p:val>
                                            <p:strVal val="#ppt_y-(0.354*#ppt_w-0.172*#ppt_h)"/>
                                          </p:val>
                                        </p:tav>
                                        <p:tav tm="100000">
                                          <p:val>
                                            <p:strVal val="#ppt_y"/>
                                          </p:val>
                                        </p:tav>
                                      </p:tavLst>
                                    </p:anim>
                                  </p:childTnLst>
                                </p:cTn>
                              </p:par>
                              <p:par>
                                <p:cTn id="45" presetID="38" presetClass="entr" presetSubtype="0" accel="50000" fill="hold" grpId="0" nodeType="withEffect">
                                  <p:stCondLst>
                                    <p:cond delay="0"/>
                                  </p:stCondLst>
                                  <p:iterate type="lt">
                                    <p:tmPct val="10000"/>
                                  </p:iterate>
                                  <p:childTnLst>
                                    <p:set>
                                      <p:cBhvr>
                                        <p:cTn id="46" dur="1" fill="hold">
                                          <p:stCondLst>
                                            <p:cond delay="0"/>
                                          </p:stCondLst>
                                        </p:cTn>
                                        <p:tgtEl>
                                          <p:spTgt spid="12"/>
                                        </p:tgtEl>
                                        <p:attrNameLst>
                                          <p:attrName>style.visibility</p:attrName>
                                        </p:attrNameLst>
                                      </p:cBhvr>
                                      <p:to>
                                        <p:strVal val="visible"/>
                                      </p:to>
                                    </p:set>
                                    <p:set>
                                      <p:cBhvr>
                                        <p:cTn id="47" dur="455" fill="hold">
                                          <p:stCondLst>
                                            <p:cond delay="0"/>
                                          </p:stCondLst>
                                        </p:cTn>
                                        <p:tgtEl>
                                          <p:spTgt spid="12"/>
                                        </p:tgtEl>
                                        <p:attrNameLst>
                                          <p:attrName>style.rotation</p:attrName>
                                        </p:attrNameLst>
                                      </p:cBhvr>
                                      <p:to>
                                        <p:strVal val="-45.0"/>
                                      </p:to>
                                    </p:set>
                                    <p:anim calcmode="lin" valueType="num">
                                      <p:cBhvr>
                                        <p:cTn id="48" dur="455" fill="hold">
                                          <p:stCondLst>
                                            <p:cond delay="455"/>
                                          </p:stCondLst>
                                        </p:cTn>
                                        <p:tgtEl>
                                          <p:spTgt spid="12"/>
                                        </p:tgtEl>
                                        <p:attrNameLst>
                                          <p:attrName>style.rotation</p:attrName>
                                        </p:attrNameLst>
                                      </p:cBhvr>
                                      <p:tavLst>
                                        <p:tav tm="0">
                                          <p:val>
                                            <p:fltVal val="-45"/>
                                          </p:val>
                                        </p:tav>
                                        <p:tav tm="69900">
                                          <p:val>
                                            <p:fltVal val="45"/>
                                          </p:val>
                                        </p:tav>
                                        <p:tav tm="100000">
                                          <p:val>
                                            <p:fltVal val="0"/>
                                          </p:val>
                                        </p:tav>
                                      </p:tavLst>
                                    </p:anim>
                                    <p:anim calcmode="lin" valueType="num">
                                      <p:cBhvr>
                                        <p:cTn id="49" dur="455" fill="hold">
                                          <p:stCondLst>
                                            <p:cond delay="0"/>
                                          </p:stCondLst>
                                        </p:cTn>
                                        <p:tgtEl>
                                          <p:spTgt spid="12"/>
                                        </p:tgtEl>
                                        <p:attrNameLst>
                                          <p:attrName>ppt_y</p:attrName>
                                        </p:attrNameLst>
                                      </p:cBhvr>
                                      <p:tavLst>
                                        <p:tav tm="0">
                                          <p:val>
                                            <p:strVal val="#ppt_y-1"/>
                                          </p:val>
                                        </p:tav>
                                        <p:tav tm="100000">
                                          <p:val>
                                            <p:strVal val="#ppt_y-(0.354*#ppt_w-0.172*#ppt_h)"/>
                                          </p:val>
                                        </p:tav>
                                      </p:tavLst>
                                    </p:anim>
                                    <p:anim calcmode="lin" valueType="num">
                                      <p:cBhvr>
                                        <p:cTn id="50" dur="156" decel="50000" autoRev="1" fill="hold">
                                          <p:stCondLst>
                                            <p:cond delay="455"/>
                                          </p:stCondLst>
                                        </p:cTn>
                                        <p:tgtEl>
                                          <p:spTgt spid="12"/>
                                        </p:tgtEl>
                                        <p:attrNameLst>
                                          <p:attrName>ppt_y</p:attrName>
                                        </p:attrNameLst>
                                      </p:cBhvr>
                                      <p:tavLst>
                                        <p:tav tm="0">
                                          <p:val>
                                            <p:strVal val="#ppt_y-(0.354*#ppt_w-0.172*#ppt_h)"/>
                                          </p:val>
                                        </p:tav>
                                        <p:tav tm="100000">
                                          <p:val>
                                            <p:strVal val="#ppt_y-(0.354*#ppt_w-0.172*#ppt_h)-#ppt_h/2"/>
                                          </p:val>
                                        </p:tav>
                                      </p:tavLst>
                                    </p:anim>
                                    <p:anim calcmode="lin" valueType="num">
                                      <p:cBhvr>
                                        <p:cTn id="51" dur="136" fill="hold">
                                          <p:stCondLst>
                                            <p:cond delay="864"/>
                                          </p:stCondLst>
                                        </p:cTn>
                                        <p:tgtEl>
                                          <p:spTgt spid="12"/>
                                        </p:tgtEl>
                                        <p:attrNameLst>
                                          <p:attrName>ppt_y</p:attrName>
                                        </p:attrNameLst>
                                      </p:cBhvr>
                                      <p:tavLst>
                                        <p:tav tm="0">
                                          <p:val>
                                            <p:strVal val="#ppt_y-(0.354*#ppt_w-0.172*#ppt_h)"/>
                                          </p:val>
                                        </p:tav>
                                        <p:tav tm="100000">
                                          <p:val>
                                            <p:strVal val="#ppt_y"/>
                                          </p:val>
                                        </p:tav>
                                      </p:tavLst>
                                    </p:anim>
                                  </p:childTnLst>
                                </p:cTn>
                              </p:par>
                              <p:par>
                                <p:cTn id="52" presetID="38" presetClass="entr" presetSubtype="0" accel="50000" fill="hold" grpId="0" nodeType="withEffect">
                                  <p:stCondLst>
                                    <p:cond delay="0"/>
                                  </p:stCondLst>
                                  <p:iterate type="lt">
                                    <p:tmPct val="10000"/>
                                  </p:iterate>
                                  <p:childTnLst>
                                    <p:set>
                                      <p:cBhvr>
                                        <p:cTn id="53" dur="1" fill="hold">
                                          <p:stCondLst>
                                            <p:cond delay="0"/>
                                          </p:stCondLst>
                                        </p:cTn>
                                        <p:tgtEl>
                                          <p:spTgt spid="10"/>
                                        </p:tgtEl>
                                        <p:attrNameLst>
                                          <p:attrName>style.visibility</p:attrName>
                                        </p:attrNameLst>
                                      </p:cBhvr>
                                      <p:to>
                                        <p:strVal val="visible"/>
                                      </p:to>
                                    </p:set>
                                    <p:set>
                                      <p:cBhvr>
                                        <p:cTn id="54" dur="455" fill="hold">
                                          <p:stCondLst>
                                            <p:cond delay="0"/>
                                          </p:stCondLst>
                                        </p:cTn>
                                        <p:tgtEl>
                                          <p:spTgt spid="10"/>
                                        </p:tgtEl>
                                        <p:attrNameLst>
                                          <p:attrName>style.rotation</p:attrName>
                                        </p:attrNameLst>
                                      </p:cBhvr>
                                      <p:to>
                                        <p:strVal val="-45.0"/>
                                      </p:to>
                                    </p:set>
                                    <p:anim calcmode="lin" valueType="num">
                                      <p:cBhvr>
                                        <p:cTn id="55" dur="455" fill="hold">
                                          <p:stCondLst>
                                            <p:cond delay="455"/>
                                          </p:stCondLst>
                                        </p:cTn>
                                        <p:tgtEl>
                                          <p:spTgt spid="10"/>
                                        </p:tgtEl>
                                        <p:attrNameLst>
                                          <p:attrName>style.rotation</p:attrName>
                                        </p:attrNameLst>
                                      </p:cBhvr>
                                      <p:tavLst>
                                        <p:tav tm="0">
                                          <p:val>
                                            <p:fltVal val="-45"/>
                                          </p:val>
                                        </p:tav>
                                        <p:tav tm="69900">
                                          <p:val>
                                            <p:fltVal val="45"/>
                                          </p:val>
                                        </p:tav>
                                        <p:tav tm="100000">
                                          <p:val>
                                            <p:fltVal val="0"/>
                                          </p:val>
                                        </p:tav>
                                      </p:tavLst>
                                    </p:anim>
                                    <p:anim calcmode="lin" valueType="num">
                                      <p:cBhvr>
                                        <p:cTn id="56" dur="455" fill="hold">
                                          <p:stCondLst>
                                            <p:cond delay="0"/>
                                          </p:stCondLst>
                                        </p:cTn>
                                        <p:tgtEl>
                                          <p:spTgt spid="10"/>
                                        </p:tgtEl>
                                        <p:attrNameLst>
                                          <p:attrName>ppt_y</p:attrName>
                                        </p:attrNameLst>
                                      </p:cBhvr>
                                      <p:tavLst>
                                        <p:tav tm="0">
                                          <p:val>
                                            <p:strVal val="#ppt_y-1"/>
                                          </p:val>
                                        </p:tav>
                                        <p:tav tm="100000">
                                          <p:val>
                                            <p:strVal val="#ppt_y-(0.354*#ppt_w-0.172*#ppt_h)"/>
                                          </p:val>
                                        </p:tav>
                                      </p:tavLst>
                                    </p:anim>
                                    <p:anim calcmode="lin" valueType="num">
                                      <p:cBhvr>
                                        <p:cTn id="57" dur="156" decel="50000" autoRev="1" fill="hold">
                                          <p:stCondLst>
                                            <p:cond delay="455"/>
                                          </p:stCondLst>
                                        </p:cTn>
                                        <p:tgtEl>
                                          <p:spTgt spid="10"/>
                                        </p:tgtEl>
                                        <p:attrNameLst>
                                          <p:attrName>ppt_y</p:attrName>
                                        </p:attrNameLst>
                                      </p:cBhvr>
                                      <p:tavLst>
                                        <p:tav tm="0">
                                          <p:val>
                                            <p:strVal val="#ppt_y-(0.354*#ppt_w-0.172*#ppt_h)"/>
                                          </p:val>
                                        </p:tav>
                                        <p:tav tm="100000">
                                          <p:val>
                                            <p:strVal val="#ppt_y-(0.354*#ppt_w-0.172*#ppt_h)-#ppt_h/2"/>
                                          </p:val>
                                        </p:tav>
                                      </p:tavLst>
                                    </p:anim>
                                    <p:anim calcmode="lin" valueType="num">
                                      <p:cBhvr>
                                        <p:cTn id="58" dur="136" fill="hold">
                                          <p:stCondLst>
                                            <p:cond delay="864"/>
                                          </p:stCondLst>
                                        </p:cTn>
                                        <p:tgtEl>
                                          <p:spTgt spid="10"/>
                                        </p:tgtEl>
                                        <p:attrNameLst>
                                          <p:attrName>ppt_y</p:attrName>
                                        </p:attrNameLst>
                                      </p:cBhvr>
                                      <p:tavLst>
                                        <p:tav tm="0">
                                          <p:val>
                                            <p:strVal val="#ppt_y-(0.354*#ppt_w-0.172*#ppt_h)"/>
                                          </p:val>
                                        </p:tav>
                                        <p:tav tm="100000">
                                          <p:val>
                                            <p:strVal val="#ppt_y"/>
                                          </p:val>
                                        </p:tav>
                                      </p:tavLst>
                                    </p:anim>
                                  </p:childTnLst>
                                </p:cTn>
                              </p:par>
                            </p:childTnLst>
                          </p:cTn>
                        </p:par>
                        <p:par>
                          <p:cTn id="59" fill="hold">
                            <p:stCondLst>
                              <p:cond delay="3000"/>
                            </p:stCondLst>
                            <p:childTnLst>
                              <p:par>
                                <p:cTn id="60" presetID="42" presetClass="entr" presetSubtype="0" fill="hold" nodeType="after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fade">
                                      <p:cBhvr>
                                        <p:cTn id="62" dur="1000"/>
                                        <p:tgtEl>
                                          <p:spTgt spid="14"/>
                                        </p:tgtEl>
                                      </p:cBhvr>
                                    </p:animEffect>
                                    <p:anim calcmode="lin" valueType="num">
                                      <p:cBhvr>
                                        <p:cTn id="63" dur="1000" fill="hold"/>
                                        <p:tgtEl>
                                          <p:spTgt spid="14"/>
                                        </p:tgtEl>
                                        <p:attrNameLst>
                                          <p:attrName>ppt_x</p:attrName>
                                        </p:attrNameLst>
                                      </p:cBhvr>
                                      <p:tavLst>
                                        <p:tav tm="0">
                                          <p:val>
                                            <p:strVal val="#ppt_x"/>
                                          </p:val>
                                        </p:tav>
                                        <p:tav tm="100000">
                                          <p:val>
                                            <p:strVal val="#ppt_x"/>
                                          </p:val>
                                        </p:tav>
                                      </p:tavLst>
                                    </p:anim>
                                    <p:anim calcmode="lin" valueType="num">
                                      <p:cBhvr>
                                        <p:cTn id="6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点击此处添加标题</a:t>
            </a:r>
          </a:p>
        </p:txBody>
      </p:sp>
      <p:grpSp>
        <p:nvGrpSpPr>
          <p:cNvPr id="3" name="Group 12"/>
          <p:cNvGrpSpPr/>
          <p:nvPr/>
        </p:nvGrpSpPr>
        <p:grpSpPr bwMode="auto">
          <a:xfrm>
            <a:off x="1114623" y="1852762"/>
            <a:ext cx="2305050" cy="2879725"/>
            <a:chOff x="0" y="0"/>
            <a:chExt cx="1452" cy="1814"/>
          </a:xfrm>
        </p:grpSpPr>
        <p:sp>
          <p:nvSpPr>
            <p:cNvPr id="4" name="Rectangle 13"/>
            <p:cNvSpPr>
              <a:spLocks noChangeArrowheads="1"/>
            </p:cNvSpPr>
            <p:nvPr/>
          </p:nvSpPr>
          <p:spPr bwMode="auto">
            <a:xfrm rot="10800000">
              <a:off x="0" y="181"/>
              <a:ext cx="1452" cy="1633"/>
            </a:xfrm>
            <a:prstGeom prst="rect">
              <a:avLst/>
            </a:prstGeom>
            <a:gradFill rotWithShape="1">
              <a:gsLst>
                <a:gs pos="0">
                  <a:srgbClr val="DDDDDD"/>
                </a:gs>
                <a:gs pos="100000">
                  <a:schemeClr val="bg1"/>
                </a:gs>
              </a:gsLst>
              <a:lin ang="5400000" scaled="1"/>
            </a:gradFill>
            <a:ln w="3175">
              <a:solidFill>
                <a:srgbClr val="C0C0C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 name="AutoShape 14"/>
            <p:cNvSpPr>
              <a:spLocks noChangeArrowheads="1"/>
            </p:cNvSpPr>
            <p:nvPr/>
          </p:nvSpPr>
          <p:spPr bwMode="auto">
            <a:xfrm rot="10800000">
              <a:off x="0" y="0"/>
              <a:ext cx="1452" cy="181"/>
            </a:xfrm>
            <a:custGeom>
              <a:avLst/>
              <a:gdLst>
                <a:gd name="G0" fmla="+- 1072 0 0"/>
                <a:gd name="G1" fmla="+- 21600 0 1072"/>
                <a:gd name="G2" fmla="*/ 1072 1 2"/>
                <a:gd name="G3" fmla="+- 21600 0 G2"/>
                <a:gd name="G4" fmla="+/ 1072 21600 2"/>
                <a:gd name="G5" fmla="+/ G1 0 2"/>
                <a:gd name="G6" fmla="*/ 21600 21600 1072"/>
                <a:gd name="G7" fmla="*/ G6 1 2"/>
                <a:gd name="G8" fmla="+- 21600 0 G7"/>
                <a:gd name="G9" fmla="*/ 21600 1 2"/>
                <a:gd name="G10" fmla="+- 1072 0 G9"/>
                <a:gd name="G11" fmla="?: G10 G8 0"/>
                <a:gd name="G12" fmla="?: G10 G7 21600"/>
                <a:gd name="T0" fmla="*/ 21064 w 21600"/>
                <a:gd name="T1" fmla="*/ 10800 h 21600"/>
                <a:gd name="T2" fmla="*/ 10800 w 21600"/>
                <a:gd name="T3" fmla="*/ 21600 h 21600"/>
                <a:gd name="T4" fmla="*/ 536 w 21600"/>
                <a:gd name="T5" fmla="*/ 10800 h 21600"/>
                <a:gd name="T6" fmla="*/ 10800 w 21600"/>
                <a:gd name="T7" fmla="*/ 0 h 21600"/>
                <a:gd name="T8" fmla="*/ 2336 w 21600"/>
                <a:gd name="T9" fmla="*/ 2336 h 21600"/>
                <a:gd name="T10" fmla="*/ 19264 w 21600"/>
                <a:gd name="T11" fmla="*/ 19264 h 21600"/>
              </a:gdLst>
              <a:ahLst/>
              <a:cxnLst>
                <a:cxn ang="0">
                  <a:pos x="T0" y="T1"/>
                </a:cxn>
                <a:cxn ang="0">
                  <a:pos x="T2" y="T3"/>
                </a:cxn>
                <a:cxn ang="0">
                  <a:pos x="T4" y="T5"/>
                </a:cxn>
                <a:cxn ang="0">
                  <a:pos x="T6" y="T7"/>
                </a:cxn>
              </a:cxnLst>
              <a:rect l="T8" t="T9" r="T10" b="T11"/>
              <a:pathLst>
                <a:path w="21600" h="21600">
                  <a:moveTo>
                    <a:pt x="0" y="0"/>
                  </a:moveTo>
                  <a:lnTo>
                    <a:pt x="1072" y="21600"/>
                  </a:lnTo>
                  <a:lnTo>
                    <a:pt x="20528" y="21600"/>
                  </a:lnTo>
                  <a:lnTo>
                    <a:pt x="21600" y="0"/>
                  </a:lnTo>
                  <a:close/>
                </a:path>
              </a:pathLst>
            </a:custGeom>
            <a:gradFill rotWithShape="1">
              <a:gsLst>
                <a:gs pos="0">
                  <a:srgbClr val="DDDDDD"/>
                </a:gs>
                <a:gs pos="100000">
                  <a:schemeClr val="bg1">
                    <a:alpha val="0"/>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6" name="组合 5"/>
          <p:cNvGrpSpPr/>
          <p:nvPr/>
        </p:nvGrpSpPr>
        <p:grpSpPr>
          <a:xfrm>
            <a:off x="1114623" y="987574"/>
            <a:ext cx="2305050" cy="936625"/>
            <a:chOff x="1114623" y="987574"/>
            <a:chExt cx="2305050" cy="936625"/>
          </a:xfrm>
        </p:grpSpPr>
        <p:grpSp>
          <p:nvGrpSpPr>
            <p:cNvPr id="7" name="Group 3"/>
            <p:cNvGrpSpPr/>
            <p:nvPr/>
          </p:nvGrpSpPr>
          <p:grpSpPr bwMode="auto">
            <a:xfrm>
              <a:off x="1114623" y="987574"/>
              <a:ext cx="2305050" cy="936625"/>
              <a:chOff x="0" y="0"/>
              <a:chExt cx="1452" cy="590"/>
            </a:xfrm>
          </p:grpSpPr>
          <p:sp>
            <p:nvSpPr>
              <p:cNvPr id="9" name="AutoShape 4"/>
              <p:cNvSpPr>
                <a:spLocks noChangeArrowheads="1"/>
              </p:cNvSpPr>
              <p:nvPr/>
            </p:nvSpPr>
            <p:spPr bwMode="auto">
              <a:xfrm>
                <a:off x="0" y="91"/>
                <a:ext cx="1452" cy="499"/>
              </a:xfrm>
              <a:prstGeom prst="downArrowCallout">
                <a:avLst>
                  <a:gd name="adj1" fmla="val 72692"/>
                  <a:gd name="adj2" fmla="val 36346"/>
                  <a:gd name="adj3" fmla="val 14028"/>
                  <a:gd name="adj4" fmla="val 85940"/>
                </a:avLst>
              </a:prstGeom>
              <a:solidFill>
                <a:srgbClr val="C8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zh-CN" sz="4600" i="0">
                  <a:solidFill>
                    <a:schemeClr val="bg1"/>
                  </a:solidFill>
                </a:endParaRPr>
              </a:p>
            </p:txBody>
          </p:sp>
          <p:sp>
            <p:nvSpPr>
              <p:cNvPr id="10" name="AutoShape 5"/>
              <p:cNvSpPr>
                <a:spLocks noChangeArrowheads="1"/>
              </p:cNvSpPr>
              <p:nvPr/>
            </p:nvSpPr>
            <p:spPr bwMode="auto">
              <a:xfrm rot="10800000">
                <a:off x="4" y="0"/>
                <a:ext cx="1448" cy="91"/>
              </a:xfrm>
              <a:custGeom>
                <a:avLst/>
                <a:gdLst>
                  <a:gd name="G0" fmla="+- 721 0 0"/>
                  <a:gd name="G1" fmla="+- 21600 0 721"/>
                  <a:gd name="G2" fmla="*/ 721 1 2"/>
                  <a:gd name="G3" fmla="+- 21600 0 G2"/>
                  <a:gd name="G4" fmla="+/ 721 21600 2"/>
                  <a:gd name="G5" fmla="+/ G1 0 2"/>
                  <a:gd name="G6" fmla="*/ 21600 21600 721"/>
                  <a:gd name="G7" fmla="*/ G6 1 2"/>
                  <a:gd name="G8" fmla="+- 21600 0 G7"/>
                  <a:gd name="G9" fmla="*/ 21600 1 2"/>
                  <a:gd name="G10" fmla="+- 721 0 G9"/>
                  <a:gd name="G11" fmla="?: G10 G8 0"/>
                  <a:gd name="G12" fmla="?: G10 G7 21600"/>
                  <a:gd name="T0" fmla="*/ 21239 w 21600"/>
                  <a:gd name="T1" fmla="*/ 10800 h 21600"/>
                  <a:gd name="T2" fmla="*/ 10800 w 21600"/>
                  <a:gd name="T3" fmla="*/ 21600 h 21600"/>
                  <a:gd name="T4" fmla="*/ 361 w 21600"/>
                  <a:gd name="T5" fmla="*/ 10800 h 21600"/>
                  <a:gd name="T6" fmla="*/ 10800 w 21600"/>
                  <a:gd name="T7" fmla="*/ 0 h 21600"/>
                  <a:gd name="T8" fmla="*/ 2161 w 21600"/>
                  <a:gd name="T9" fmla="*/ 2161 h 21600"/>
                  <a:gd name="T10" fmla="*/ 19439 w 21600"/>
                  <a:gd name="T11" fmla="*/ 19439 h 21600"/>
                </a:gdLst>
                <a:ahLst/>
                <a:cxnLst>
                  <a:cxn ang="0">
                    <a:pos x="T0" y="T1"/>
                  </a:cxn>
                  <a:cxn ang="0">
                    <a:pos x="T2" y="T3"/>
                  </a:cxn>
                  <a:cxn ang="0">
                    <a:pos x="T4" y="T5"/>
                  </a:cxn>
                  <a:cxn ang="0">
                    <a:pos x="T6" y="T7"/>
                  </a:cxn>
                </a:cxnLst>
                <a:rect l="T8" t="T9" r="T10" b="T11"/>
                <a:pathLst>
                  <a:path w="21600" h="21600">
                    <a:moveTo>
                      <a:pt x="0" y="0"/>
                    </a:moveTo>
                    <a:lnTo>
                      <a:pt x="721" y="21600"/>
                    </a:lnTo>
                    <a:lnTo>
                      <a:pt x="20879" y="21600"/>
                    </a:lnTo>
                    <a:lnTo>
                      <a:pt x="21600" y="0"/>
                    </a:lnTo>
                    <a:close/>
                  </a:path>
                </a:pathLst>
              </a:custGeom>
              <a:gradFill rotWithShape="1">
                <a:gsLst>
                  <a:gs pos="0">
                    <a:schemeClr val="accent1">
                      <a:alpha val="50000"/>
                    </a:schemeClr>
                  </a:gs>
                  <a:gs pos="100000">
                    <a:schemeClr val="bg1">
                      <a:alpha val="0"/>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sp>
          <p:nvSpPr>
            <p:cNvPr id="8" name="WordArt 15"/>
            <p:cNvSpPr>
              <a:spLocks noChangeArrowheads="1" noChangeShapeType="1"/>
            </p:cNvSpPr>
            <p:nvPr/>
          </p:nvSpPr>
          <p:spPr bwMode="auto">
            <a:xfrm>
              <a:off x="1284485" y="1355874"/>
              <a:ext cx="1943100" cy="23812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zh-CN" altLang="en-US" sz="2400" dirty="0">
                  <a:ln w="9525">
                    <a:solidFill>
                      <a:schemeClr val="bg1"/>
                    </a:solidFill>
                    <a:round/>
                  </a:ln>
                  <a:solidFill>
                    <a:schemeClr val="bg1"/>
                  </a:solidFill>
                  <a:latin typeface="黑体" panose="02010609060101010101" charset="-122"/>
                  <a:ea typeface="黑体" panose="02010609060101010101" charset="-122"/>
                </a:rPr>
                <a:t>双击添加标题文字</a:t>
              </a:r>
            </a:p>
          </p:txBody>
        </p:sp>
      </p:grpSp>
      <p:sp>
        <p:nvSpPr>
          <p:cNvPr id="11" name="Rectangle 16"/>
          <p:cNvSpPr>
            <a:spLocks noChangeArrowheads="1"/>
          </p:cNvSpPr>
          <p:nvPr/>
        </p:nvSpPr>
        <p:spPr bwMode="auto">
          <a:xfrm>
            <a:off x="1114623" y="2140099"/>
            <a:ext cx="2305050" cy="1223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zh-CN" sz="1200" i="0" dirty="0">
                <a:solidFill>
                  <a:srgbClr val="333333"/>
                </a:solidFill>
              </a:rPr>
              <a:t>单击此处添加段落文字内容</a:t>
            </a:r>
          </a:p>
          <a:p>
            <a:pPr algn="ctr"/>
            <a:r>
              <a:rPr lang="zh-CN" sz="1200" i="0" dirty="0">
                <a:solidFill>
                  <a:srgbClr val="333333"/>
                </a:solidFill>
              </a:rPr>
              <a:t>单击此处添加段落文字内容</a:t>
            </a:r>
          </a:p>
          <a:p>
            <a:pPr algn="ctr"/>
            <a:r>
              <a:rPr lang="zh-CN" sz="1200" i="0" dirty="0">
                <a:solidFill>
                  <a:srgbClr val="333333"/>
                </a:solidFill>
              </a:rPr>
              <a:t>单击此处添加段落文字内容</a:t>
            </a:r>
          </a:p>
        </p:txBody>
      </p:sp>
      <p:grpSp>
        <p:nvGrpSpPr>
          <p:cNvPr id="12" name="Group 12"/>
          <p:cNvGrpSpPr/>
          <p:nvPr/>
        </p:nvGrpSpPr>
        <p:grpSpPr bwMode="auto">
          <a:xfrm>
            <a:off x="3635896" y="1852762"/>
            <a:ext cx="2305050" cy="2879725"/>
            <a:chOff x="0" y="0"/>
            <a:chExt cx="1452" cy="1814"/>
          </a:xfrm>
        </p:grpSpPr>
        <p:sp>
          <p:nvSpPr>
            <p:cNvPr id="13" name="Rectangle 13"/>
            <p:cNvSpPr>
              <a:spLocks noChangeArrowheads="1"/>
            </p:cNvSpPr>
            <p:nvPr/>
          </p:nvSpPr>
          <p:spPr bwMode="auto">
            <a:xfrm rot="10800000">
              <a:off x="0" y="181"/>
              <a:ext cx="1452" cy="1633"/>
            </a:xfrm>
            <a:prstGeom prst="rect">
              <a:avLst/>
            </a:prstGeom>
            <a:gradFill rotWithShape="1">
              <a:gsLst>
                <a:gs pos="0">
                  <a:srgbClr val="DDDDDD"/>
                </a:gs>
                <a:gs pos="100000">
                  <a:schemeClr val="bg1"/>
                </a:gs>
              </a:gsLst>
              <a:lin ang="5400000" scaled="1"/>
            </a:gradFill>
            <a:ln w="3175">
              <a:solidFill>
                <a:srgbClr val="C0C0C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4" name="AutoShape 14"/>
            <p:cNvSpPr>
              <a:spLocks noChangeArrowheads="1"/>
            </p:cNvSpPr>
            <p:nvPr/>
          </p:nvSpPr>
          <p:spPr bwMode="auto">
            <a:xfrm rot="10800000">
              <a:off x="0" y="0"/>
              <a:ext cx="1452" cy="181"/>
            </a:xfrm>
            <a:custGeom>
              <a:avLst/>
              <a:gdLst>
                <a:gd name="G0" fmla="+- 1072 0 0"/>
                <a:gd name="G1" fmla="+- 21600 0 1072"/>
                <a:gd name="G2" fmla="*/ 1072 1 2"/>
                <a:gd name="G3" fmla="+- 21600 0 G2"/>
                <a:gd name="G4" fmla="+/ 1072 21600 2"/>
                <a:gd name="G5" fmla="+/ G1 0 2"/>
                <a:gd name="G6" fmla="*/ 21600 21600 1072"/>
                <a:gd name="G7" fmla="*/ G6 1 2"/>
                <a:gd name="G8" fmla="+- 21600 0 G7"/>
                <a:gd name="G9" fmla="*/ 21600 1 2"/>
                <a:gd name="G10" fmla="+- 1072 0 G9"/>
                <a:gd name="G11" fmla="?: G10 G8 0"/>
                <a:gd name="G12" fmla="?: G10 G7 21600"/>
                <a:gd name="T0" fmla="*/ 21064 w 21600"/>
                <a:gd name="T1" fmla="*/ 10800 h 21600"/>
                <a:gd name="T2" fmla="*/ 10800 w 21600"/>
                <a:gd name="T3" fmla="*/ 21600 h 21600"/>
                <a:gd name="T4" fmla="*/ 536 w 21600"/>
                <a:gd name="T5" fmla="*/ 10800 h 21600"/>
                <a:gd name="T6" fmla="*/ 10800 w 21600"/>
                <a:gd name="T7" fmla="*/ 0 h 21600"/>
                <a:gd name="T8" fmla="*/ 2336 w 21600"/>
                <a:gd name="T9" fmla="*/ 2336 h 21600"/>
                <a:gd name="T10" fmla="*/ 19264 w 21600"/>
                <a:gd name="T11" fmla="*/ 19264 h 21600"/>
              </a:gdLst>
              <a:ahLst/>
              <a:cxnLst>
                <a:cxn ang="0">
                  <a:pos x="T0" y="T1"/>
                </a:cxn>
                <a:cxn ang="0">
                  <a:pos x="T2" y="T3"/>
                </a:cxn>
                <a:cxn ang="0">
                  <a:pos x="T4" y="T5"/>
                </a:cxn>
                <a:cxn ang="0">
                  <a:pos x="T6" y="T7"/>
                </a:cxn>
              </a:cxnLst>
              <a:rect l="T8" t="T9" r="T10" b="T11"/>
              <a:pathLst>
                <a:path w="21600" h="21600">
                  <a:moveTo>
                    <a:pt x="0" y="0"/>
                  </a:moveTo>
                  <a:lnTo>
                    <a:pt x="1072" y="21600"/>
                  </a:lnTo>
                  <a:lnTo>
                    <a:pt x="20528" y="21600"/>
                  </a:lnTo>
                  <a:lnTo>
                    <a:pt x="21600" y="0"/>
                  </a:lnTo>
                  <a:close/>
                </a:path>
              </a:pathLst>
            </a:custGeom>
            <a:gradFill rotWithShape="1">
              <a:gsLst>
                <a:gs pos="0">
                  <a:srgbClr val="DDDDDD"/>
                </a:gs>
                <a:gs pos="100000">
                  <a:schemeClr val="bg1">
                    <a:alpha val="0"/>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15" name="组合 14"/>
          <p:cNvGrpSpPr/>
          <p:nvPr/>
        </p:nvGrpSpPr>
        <p:grpSpPr>
          <a:xfrm>
            <a:off x="3635896" y="987574"/>
            <a:ext cx="2305050" cy="936625"/>
            <a:chOff x="1114623" y="987574"/>
            <a:chExt cx="2305050" cy="936625"/>
          </a:xfrm>
        </p:grpSpPr>
        <p:grpSp>
          <p:nvGrpSpPr>
            <p:cNvPr id="16" name="Group 3"/>
            <p:cNvGrpSpPr/>
            <p:nvPr/>
          </p:nvGrpSpPr>
          <p:grpSpPr bwMode="auto">
            <a:xfrm>
              <a:off x="1114623" y="987574"/>
              <a:ext cx="2305050" cy="936625"/>
              <a:chOff x="0" y="0"/>
              <a:chExt cx="1452" cy="590"/>
            </a:xfrm>
          </p:grpSpPr>
          <p:sp>
            <p:nvSpPr>
              <p:cNvPr id="18" name="AutoShape 4"/>
              <p:cNvSpPr>
                <a:spLocks noChangeArrowheads="1"/>
              </p:cNvSpPr>
              <p:nvPr/>
            </p:nvSpPr>
            <p:spPr bwMode="auto">
              <a:xfrm>
                <a:off x="0" y="91"/>
                <a:ext cx="1452" cy="499"/>
              </a:xfrm>
              <a:prstGeom prst="downArrowCallout">
                <a:avLst>
                  <a:gd name="adj1" fmla="val 72692"/>
                  <a:gd name="adj2" fmla="val 36346"/>
                  <a:gd name="adj3" fmla="val 14028"/>
                  <a:gd name="adj4" fmla="val 85940"/>
                </a:avLst>
              </a:prstGeom>
              <a:solidFill>
                <a:srgbClr val="FF6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zh-CN" sz="4600" i="0">
                  <a:solidFill>
                    <a:schemeClr val="bg1"/>
                  </a:solidFill>
                </a:endParaRPr>
              </a:p>
            </p:txBody>
          </p:sp>
          <p:sp>
            <p:nvSpPr>
              <p:cNvPr id="19" name="AutoShape 5"/>
              <p:cNvSpPr>
                <a:spLocks noChangeArrowheads="1"/>
              </p:cNvSpPr>
              <p:nvPr/>
            </p:nvSpPr>
            <p:spPr bwMode="auto">
              <a:xfrm rot="10800000">
                <a:off x="4" y="0"/>
                <a:ext cx="1448" cy="91"/>
              </a:xfrm>
              <a:custGeom>
                <a:avLst/>
                <a:gdLst>
                  <a:gd name="G0" fmla="+- 721 0 0"/>
                  <a:gd name="G1" fmla="+- 21600 0 721"/>
                  <a:gd name="G2" fmla="*/ 721 1 2"/>
                  <a:gd name="G3" fmla="+- 21600 0 G2"/>
                  <a:gd name="G4" fmla="+/ 721 21600 2"/>
                  <a:gd name="G5" fmla="+/ G1 0 2"/>
                  <a:gd name="G6" fmla="*/ 21600 21600 721"/>
                  <a:gd name="G7" fmla="*/ G6 1 2"/>
                  <a:gd name="G8" fmla="+- 21600 0 G7"/>
                  <a:gd name="G9" fmla="*/ 21600 1 2"/>
                  <a:gd name="G10" fmla="+- 721 0 G9"/>
                  <a:gd name="G11" fmla="?: G10 G8 0"/>
                  <a:gd name="G12" fmla="?: G10 G7 21600"/>
                  <a:gd name="T0" fmla="*/ 21239 w 21600"/>
                  <a:gd name="T1" fmla="*/ 10800 h 21600"/>
                  <a:gd name="T2" fmla="*/ 10800 w 21600"/>
                  <a:gd name="T3" fmla="*/ 21600 h 21600"/>
                  <a:gd name="T4" fmla="*/ 361 w 21600"/>
                  <a:gd name="T5" fmla="*/ 10800 h 21600"/>
                  <a:gd name="T6" fmla="*/ 10800 w 21600"/>
                  <a:gd name="T7" fmla="*/ 0 h 21600"/>
                  <a:gd name="T8" fmla="*/ 2161 w 21600"/>
                  <a:gd name="T9" fmla="*/ 2161 h 21600"/>
                  <a:gd name="T10" fmla="*/ 19439 w 21600"/>
                  <a:gd name="T11" fmla="*/ 19439 h 21600"/>
                </a:gdLst>
                <a:ahLst/>
                <a:cxnLst>
                  <a:cxn ang="0">
                    <a:pos x="T0" y="T1"/>
                  </a:cxn>
                  <a:cxn ang="0">
                    <a:pos x="T2" y="T3"/>
                  </a:cxn>
                  <a:cxn ang="0">
                    <a:pos x="T4" y="T5"/>
                  </a:cxn>
                  <a:cxn ang="0">
                    <a:pos x="T6" y="T7"/>
                  </a:cxn>
                </a:cxnLst>
                <a:rect l="T8" t="T9" r="T10" b="T11"/>
                <a:pathLst>
                  <a:path w="21600" h="21600">
                    <a:moveTo>
                      <a:pt x="0" y="0"/>
                    </a:moveTo>
                    <a:lnTo>
                      <a:pt x="721" y="21600"/>
                    </a:lnTo>
                    <a:lnTo>
                      <a:pt x="20879" y="21600"/>
                    </a:lnTo>
                    <a:lnTo>
                      <a:pt x="21600" y="0"/>
                    </a:lnTo>
                    <a:close/>
                  </a:path>
                </a:pathLst>
              </a:custGeom>
              <a:gradFill rotWithShape="1">
                <a:gsLst>
                  <a:gs pos="0">
                    <a:schemeClr val="accent1">
                      <a:alpha val="50000"/>
                    </a:schemeClr>
                  </a:gs>
                  <a:gs pos="100000">
                    <a:schemeClr val="bg1">
                      <a:alpha val="0"/>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sp>
          <p:nvSpPr>
            <p:cNvPr id="17" name="WordArt 15"/>
            <p:cNvSpPr>
              <a:spLocks noChangeArrowheads="1" noChangeShapeType="1"/>
            </p:cNvSpPr>
            <p:nvPr/>
          </p:nvSpPr>
          <p:spPr bwMode="auto">
            <a:xfrm>
              <a:off x="1284485" y="1355874"/>
              <a:ext cx="1943100" cy="23812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zh-CN" altLang="en-US" sz="2400" dirty="0">
                  <a:ln w="9525">
                    <a:solidFill>
                      <a:schemeClr val="bg1"/>
                    </a:solidFill>
                    <a:round/>
                  </a:ln>
                  <a:solidFill>
                    <a:schemeClr val="bg1"/>
                  </a:solidFill>
                  <a:latin typeface="黑体" panose="02010609060101010101" charset="-122"/>
                  <a:ea typeface="黑体" panose="02010609060101010101" charset="-122"/>
                </a:rPr>
                <a:t>双击添加标题文字</a:t>
              </a:r>
            </a:p>
          </p:txBody>
        </p:sp>
      </p:grpSp>
      <p:sp>
        <p:nvSpPr>
          <p:cNvPr id="20" name="Rectangle 16"/>
          <p:cNvSpPr>
            <a:spLocks noChangeArrowheads="1"/>
          </p:cNvSpPr>
          <p:nvPr/>
        </p:nvSpPr>
        <p:spPr bwMode="auto">
          <a:xfrm>
            <a:off x="3635896" y="2140099"/>
            <a:ext cx="2305050" cy="1223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zh-CN" sz="1200" i="0" dirty="0">
                <a:solidFill>
                  <a:srgbClr val="333333"/>
                </a:solidFill>
              </a:rPr>
              <a:t>单击此处添加段落文字内容</a:t>
            </a:r>
          </a:p>
          <a:p>
            <a:pPr algn="ctr"/>
            <a:r>
              <a:rPr lang="zh-CN" sz="1200" i="0" dirty="0">
                <a:solidFill>
                  <a:srgbClr val="333333"/>
                </a:solidFill>
              </a:rPr>
              <a:t>单击此处添加段落文字内容</a:t>
            </a:r>
          </a:p>
          <a:p>
            <a:pPr algn="ctr"/>
            <a:r>
              <a:rPr lang="zh-CN" sz="1200" i="0" dirty="0">
                <a:solidFill>
                  <a:srgbClr val="333333"/>
                </a:solidFill>
              </a:rPr>
              <a:t>单击此处添加段落文字内容</a:t>
            </a:r>
          </a:p>
        </p:txBody>
      </p:sp>
      <p:grpSp>
        <p:nvGrpSpPr>
          <p:cNvPr id="21" name="Group 12"/>
          <p:cNvGrpSpPr/>
          <p:nvPr/>
        </p:nvGrpSpPr>
        <p:grpSpPr bwMode="auto">
          <a:xfrm>
            <a:off x="6156176" y="1852762"/>
            <a:ext cx="2305050" cy="2879725"/>
            <a:chOff x="0" y="0"/>
            <a:chExt cx="1452" cy="1814"/>
          </a:xfrm>
        </p:grpSpPr>
        <p:sp>
          <p:nvSpPr>
            <p:cNvPr id="22" name="Rectangle 13"/>
            <p:cNvSpPr>
              <a:spLocks noChangeArrowheads="1"/>
            </p:cNvSpPr>
            <p:nvPr/>
          </p:nvSpPr>
          <p:spPr bwMode="auto">
            <a:xfrm rot="10800000">
              <a:off x="0" y="181"/>
              <a:ext cx="1452" cy="1633"/>
            </a:xfrm>
            <a:prstGeom prst="rect">
              <a:avLst/>
            </a:prstGeom>
            <a:gradFill rotWithShape="1">
              <a:gsLst>
                <a:gs pos="0">
                  <a:srgbClr val="DDDDDD"/>
                </a:gs>
                <a:gs pos="100000">
                  <a:schemeClr val="bg1"/>
                </a:gs>
              </a:gsLst>
              <a:lin ang="5400000" scaled="1"/>
            </a:gradFill>
            <a:ln w="3175">
              <a:solidFill>
                <a:srgbClr val="C0C0C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3" name="AutoShape 14"/>
            <p:cNvSpPr>
              <a:spLocks noChangeArrowheads="1"/>
            </p:cNvSpPr>
            <p:nvPr/>
          </p:nvSpPr>
          <p:spPr bwMode="auto">
            <a:xfrm rot="10800000">
              <a:off x="0" y="0"/>
              <a:ext cx="1452" cy="181"/>
            </a:xfrm>
            <a:custGeom>
              <a:avLst/>
              <a:gdLst>
                <a:gd name="G0" fmla="+- 1072 0 0"/>
                <a:gd name="G1" fmla="+- 21600 0 1072"/>
                <a:gd name="G2" fmla="*/ 1072 1 2"/>
                <a:gd name="G3" fmla="+- 21600 0 G2"/>
                <a:gd name="G4" fmla="+/ 1072 21600 2"/>
                <a:gd name="G5" fmla="+/ G1 0 2"/>
                <a:gd name="G6" fmla="*/ 21600 21600 1072"/>
                <a:gd name="G7" fmla="*/ G6 1 2"/>
                <a:gd name="G8" fmla="+- 21600 0 G7"/>
                <a:gd name="G9" fmla="*/ 21600 1 2"/>
                <a:gd name="G10" fmla="+- 1072 0 G9"/>
                <a:gd name="G11" fmla="?: G10 G8 0"/>
                <a:gd name="G12" fmla="?: G10 G7 21600"/>
                <a:gd name="T0" fmla="*/ 21064 w 21600"/>
                <a:gd name="T1" fmla="*/ 10800 h 21600"/>
                <a:gd name="T2" fmla="*/ 10800 w 21600"/>
                <a:gd name="T3" fmla="*/ 21600 h 21600"/>
                <a:gd name="T4" fmla="*/ 536 w 21600"/>
                <a:gd name="T5" fmla="*/ 10800 h 21600"/>
                <a:gd name="T6" fmla="*/ 10800 w 21600"/>
                <a:gd name="T7" fmla="*/ 0 h 21600"/>
                <a:gd name="T8" fmla="*/ 2336 w 21600"/>
                <a:gd name="T9" fmla="*/ 2336 h 21600"/>
                <a:gd name="T10" fmla="*/ 19264 w 21600"/>
                <a:gd name="T11" fmla="*/ 19264 h 21600"/>
              </a:gdLst>
              <a:ahLst/>
              <a:cxnLst>
                <a:cxn ang="0">
                  <a:pos x="T0" y="T1"/>
                </a:cxn>
                <a:cxn ang="0">
                  <a:pos x="T2" y="T3"/>
                </a:cxn>
                <a:cxn ang="0">
                  <a:pos x="T4" y="T5"/>
                </a:cxn>
                <a:cxn ang="0">
                  <a:pos x="T6" y="T7"/>
                </a:cxn>
              </a:cxnLst>
              <a:rect l="T8" t="T9" r="T10" b="T11"/>
              <a:pathLst>
                <a:path w="21600" h="21600">
                  <a:moveTo>
                    <a:pt x="0" y="0"/>
                  </a:moveTo>
                  <a:lnTo>
                    <a:pt x="1072" y="21600"/>
                  </a:lnTo>
                  <a:lnTo>
                    <a:pt x="20528" y="21600"/>
                  </a:lnTo>
                  <a:lnTo>
                    <a:pt x="21600" y="0"/>
                  </a:lnTo>
                  <a:close/>
                </a:path>
              </a:pathLst>
            </a:custGeom>
            <a:gradFill rotWithShape="1">
              <a:gsLst>
                <a:gs pos="0">
                  <a:srgbClr val="DDDDDD"/>
                </a:gs>
                <a:gs pos="100000">
                  <a:schemeClr val="bg1">
                    <a:alpha val="0"/>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24" name="组合 23"/>
          <p:cNvGrpSpPr/>
          <p:nvPr/>
        </p:nvGrpSpPr>
        <p:grpSpPr>
          <a:xfrm>
            <a:off x="6156176" y="987574"/>
            <a:ext cx="2305050" cy="936625"/>
            <a:chOff x="1114623" y="987574"/>
            <a:chExt cx="2305050" cy="936625"/>
          </a:xfrm>
        </p:grpSpPr>
        <p:grpSp>
          <p:nvGrpSpPr>
            <p:cNvPr id="25" name="Group 3"/>
            <p:cNvGrpSpPr/>
            <p:nvPr/>
          </p:nvGrpSpPr>
          <p:grpSpPr bwMode="auto">
            <a:xfrm>
              <a:off x="1114623" y="987574"/>
              <a:ext cx="2305050" cy="936625"/>
              <a:chOff x="0" y="0"/>
              <a:chExt cx="1452" cy="590"/>
            </a:xfrm>
          </p:grpSpPr>
          <p:sp>
            <p:nvSpPr>
              <p:cNvPr id="27" name="AutoShape 4"/>
              <p:cNvSpPr>
                <a:spLocks noChangeArrowheads="1"/>
              </p:cNvSpPr>
              <p:nvPr/>
            </p:nvSpPr>
            <p:spPr bwMode="auto">
              <a:xfrm>
                <a:off x="0" y="91"/>
                <a:ext cx="1452" cy="499"/>
              </a:xfrm>
              <a:prstGeom prst="downArrowCallout">
                <a:avLst>
                  <a:gd name="adj1" fmla="val 72692"/>
                  <a:gd name="adj2" fmla="val 36346"/>
                  <a:gd name="adj3" fmla="val 14028"/>
                  <a:gd name="adj4" fmla="val 85940"/>
                </a:avLst>
              </a:prstGeom>
              <a:solidFill>
                <a:srgbClr val="C8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zh-CN" sz="4600" i="0">
                  <a:solidFill>
                    <a:schemeClr val="bg1"/>
                  </a:solidFill>
                </a:endParaRPr>
              </a:p>
            </p:txBody>
          </p:sp>
          <p:sp>
            <p:nvSpPr>
              <p:cNvPr id="28" name="AutoShape 5"/>
              <p:cNvSpPr>
                <a:spLocks noChangeArrowheads="1"/>
              </p:cNvSpPr>
              <p:nvPr/>
            </p:nvSpPr>
            <p:spPr bwMode="auto">
              <a:xfrm rot="10800000">
                <a:off x="4" y="0"/>
                <a:ext cx="1448" cy="91"/>
              </a:xfrm>
              <a:custGeom>
                <a:avLst/>
                <a:gdLst>
                  <a:gd name="G0" fmla="+- 721 0 0"/>
                  <a:gd name="G1" fmla="+- 21600 0 721"/>
                  <a:gd name="G2" fmla="*/ 721 1 2"/>
                  <a:gd name="G3" fmla="+- 21600 0 G2"/>
                  <a:gd name="G4" fmla="+/ 721 21600 2"/>
                  <a:gd name="G5" fmla="+/ G1 0 2"/>
                  <a:gd name="G6" fmla="*/ 21600 21600 721"/>
                  <a:gd name="G7" fmla="*/ G6 1 2"/>
                  <a:gd name="G8" fmla="+- 21600 0 G7"/>
                  <a:gd name="G9" fmla="*/ 21600 1 2"/>
                  <a:gd name="G10" fmla="+- 721 0 G9"/>
                  <a:gd name="G11" fmla="?: G10 G8 0"/>
                  <a:gd name="G12" fmla="?: G10 G7 21600"/>
                  <a:gd name="T0" fmla="*/ 21239 w 21600"/>
                  <a:gd name="T1" fmla="*/ 10800 h 21600"/>
                  <a:gd name="T2" fmla="*/ 10800 w 21600"/>
                  <a:gd name="T3" fmla="*/ 21600 h 21600"/>
                  <a:gd name="T4" fmla="*/ 361 w 21600"/>
                  <a:gd name="T5" fmla="*/ 10800 h 21600"/>
                  <a:gd name="T6" fmla="*/ 10800 w 21600"/>
                  <a:gd name="T7" fmla="*/ 0 h 21600"/>
                  <a:gd name="T8" fmla="*/ 2161 w 21600"/>
                  <a:gd name="T9" fmla="*/ 2161 h 21600"/>
                  <a:gd name="T10" fmla="*/ 19439 w 21600"/>
                  <a:gd name="T11" fmla="*/ 19439 h 21600"/>
                </a:gdLst>
                <a:ahLst/>
                <a:cxnLst>
                  <a:cxn ang="0">
                    <a:pos x="T0" y="T1"/>
                  </a:cxn>
                  <a:cxn ang="0">
                    <a:pos x="T2" y="T3"/>
                  </a:cxn>
                  <a:cxn ang="0">
                    <a:pos x="T4" y="T5"/>
                  </a:cxn>
                  <a:cxn ang="0">
                    <a:pos x="T6" y="T7"/>
                  </a:cxn>
                </a:cxnLst>
                <a:rect l="T8" t="T9" r="T10" b="T11"/>
                <a:pathLst>
                  <a:path w="21600" h="21600">
                    <a:moveTo>
                      <a:pt x="0" y="0"/>
                    </a:moveTo>
                    <a:lnTo>
                      <a:pt x="721" y="21600"/>
                    </a:lnTo>
                    <a:lnTo>
                      <a:pt x="20879" y="21600"/>
                    </a:lnTo>
                    <a:lnTo>
                      <a:pt x="21600" y="0"/>
                    </a:lnTo>
                    <a:close/>
                  </a:path>
                </a:pathLst>
              </a:custGeom>
              <a:gradFill rotWithShape="1">
                <a:gsLst>
                  <a:gs pos="0">
                    <a:schemeClr val="accent1">
                      <a:alpha val="50000"/>
                    </a:schemeClr>
                  </a:gs>
                  <a:gs pos="100000">
                    <a:schemeClr val="bg1">
                      <a:alpha val="0"/>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sp>
          <p:nvSpPr>
            <p:cNvPr id="26" name="WordArt 15"/>
            <p:cNvSpPr>
              <a:spLocks noChangeArrowheads="1" noChangeShapeType="1"/>
            </p:cNvSpPr>
            <p:nvPr/>
          </p:nvSpPr>
          <p:spPr bwMode="auto">
            <a:xfrm>
              <a:off x="1284485" y="1355874"/>
              <a:ext cx="1943100" cy="23812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zh-CN" altLang="en-US" sz="2400" dirty="0">
                  <a:ln w="9525">
                    <a:solidFill>
                      <a:schemeClr val="bg1"/>
                    </a:solidFill>
                    <a:round/>
                  </a:ln>
                  <a:solidFill>
                    <a:schemeClr val="bg1"/>
                  </a:solidFill>
                  <a:latin typeface="黑体" panose="02010609060101010101" charset="-122"/>
                  <a:ea typeface="黑体" panose="02010609060101010101" charset="-122"/>
                </a:rPr>
                <a:t>双击添加标题文字</a:t>
              </a:r>
            </a:p>
          </p:txBody>
        </p:sp>
      </p:grpSp>
      <p:sp>
        <p:nvSpPr>
          <p:cNvPr id="29" name="Rectangle 16"/>
          <p:cNvSpPr>
            <a:spLocks noChangeArrowheads="1"/>
          </p:cNvSpPr>
          <p:nvPr/>
        </p:nvSpPr>
        <p:spPr bwMode="auto">
          <a:xfrm>
            <a:off x="6156176" y="2140099"/>
            <a:ext cx="2305050" cy="1223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zh-CN" sz="1200" i="0" dirty="0">
                <a:solidFill>
                  <a:srgbClr val="333333"/>
                </a:solidFill>
              </a:rPr>
              <a:t>单击此处添加段落文字内容</a:t>
            </a:r>
          </a:p>
          <a:p>
            <a:pPr algn="ctr"/>
            <a:r>
              <a:rPr lang="zh-CN" sz="1200" i="0" dirty="0">
                <a:solidFill>
                  <a:srgbClr val="333333"/>
                </a:solidFill>
              </a:rPr>
              <a:t>单击此处添加段落文字内容</a:t>
            </a:r>
          </a:p>
          <a:p>
            <a:pPr algn="ctr"/>
            <a:r>
              <a:rPr lang="zh-CN" sz="1200" i="0" dirty="0">
                <a:solidFill>
                  <a:srgbClr val="333333"/>
                </a:solidFill>
              </a:rPr>
              <a:t>单击此处添加段落文字内容</a:t>
            </a:r>
          </a:p>
        </p:txBody>
      </p:sp>
    </p:spTree>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2" presetClass="entr" presetSubtype="4" fill="hold" grpId="0" nodeType="afterEffect">
                                  <p:stCondLst>
                                    <p:cond delay="0"/>
                                  </p:stCondLst>
                                  <p:iterate type="lt">
                                    <p:tmPct val="10000"/>
                                  </p:iterate>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p:tgtEl>
                                          <p:spTgt spid="11"/>
                                        </p:tgtEl>
                                        <p:attrNameLst>
                                          <p:attrName>ppt_y</p:attrName>
                                        </p:attrNameLst>
                                      </p:cBhvr>
                                      <p:tavLst>
                                        <p:tav tm="0">
                                          <p:val>
                                            <p:strVal val="#ppt_y+#ppt_h*1.125000"/>
                                          </p:val>
                                        </p:tav>
                                        <p:tav tm="100000">
                                          <p:val>
                                            <p:strVal val="#ppt_y"/>
                                          </p:val>
                                        </p:tav>
                                      </p:tavLst>
                                    </p:anim>
                                    <p:animEffect transition="in" filter="wipe(up)">
                                      <p:cBhvr>
                                        <p:cTn id="19" dur="500"/>
                                        <p:tgtEl>
                                          <p:spTgt spid="11"/>
                                        </p:tgtEl>
                                      </p:cBhvr>
                                    </p:animEffect>
                                  </p:childTnLst>
                                </p:cTn>
                              </p:par>
                            </p:childTnLst>
                          </p:cTn>
                        </p:par>
                        <p:par>
                          <p:cTn id="20" fill="hold">
                            <p:stCondLst>
                              <p:cond delay="3250"/>
                            </p:stCondLst>
                            <p:childTnLst>
                              <p:par>
                                <p:cTn id="21" presetID="47" presetClass="entr" presetSubtype="0" fill="hold"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1000"/>
                                        <p:tgtEl>
                                          <p:spTgt spid="15"/>
                                        </p:tgtEl>
                                      </p:cBhvr>
                                    </p:animEffect>
                                    <p:anim calcmode="lin" valueType="num">
                                      <p:cBhvr>
                                        <p:cTn id="24" dur="1000" fill="hold"/>
                                        <p:tgtEl>
                                          <p:spTgt spid="15"/>
                                        </p:tgtEl>
                                        <p:attrNameLst>
                                          <p:attrName>ppt_x</p:attrName>
                                        </p:attrNameLst>
                                      </p:cBhvr>
                                      <p:tavLst>
                                        <p:tav tm="0">
                                          <p:val>
                                            <p:strVal val="#ppt_x"/>
                                          </p:val>
                                        </p:tav>
                                        <p:tav tm="100000">
                                          <p:val>
                                            <p:strVal val="#ppt_x"/>
                                          </p:val>
                                        </p:tav>
                                      </p:tavLst>
                                    </p:anim>
                                    <p:anim calcmode="lin" valueType="num">
                                      <p:cBhvr>
                                        <p:cTn id="25" dur="1000" fill="hold"/>
                                        <p:tgtEl>
                                          <p:spTgt spid="15"/>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cTn>
                              </p:par>
                            </p:childTnLst>
                          </p:cTn>
                        </p:par>
                        <p:par>
                          <p:cTn id="31" fill="hold">
                            <p:stCondLst>
                              <p:cond delay="4250"/>
                            </p:stCondLst>
                            <p:childTnLst>
                              <p:par>
                                <p:cTn id="32" presetID="12" presetClass="entr" presetSubtype="4" fill="hold" grpId="0" nodeType="afterEffect">
                                  <p:stCondLst>
                                    <p:cond delay="0"/>
                                  </p:stCondLst>
                                  <p:iterate type="lt">
                                    <p:tmPct val="10000"/>
                                  </p:iterate>
                                  <p:childTnLst>
                                    <p:set>
                                      <p:cBhvr>
                                        <p:cTn id="33" dur="1" fill="hold">
                                          <p:stCondLst>
                                            <p:cond delay="0"/>
                                          </p:stCondLst>
                                        </p:cTn>
                                        <p:tgtEl>
                                          <p:spTgt spid="20"/>
                                        </p:tgtEl>
                                        <p:attrNameLst>
                                          <p:attrName>style.visibility</p:attrName>
                                        </p:attrNameLst>
                                      </p:cBhvr>
                                      <p:to>
                                        <p:strVal val="visible"/>
                                      </p:to>
                                    </p:set>
                                    <p:anim calcmode="lin" valueType="num">
                                      <p:cBhvr additive="base">
                                        <p:cTn id="34" dur="500"/>
                                        <p:tgtEl>
                                          <p:spTgt spid="20"/>
                                        </p:tgtEl>
                                        <p:attrNameLst>
                                          <p:attrName>ppt_y</p:attrName>
                                        </p:attrNameLst>
                                      </p:cBhvr>
                                      <p:tavLst>
                                        <p:tav tm="0">
                                          <p:val>
                                            <p:strVal val="#ppt_y+#ppt_h*1.125000"/>
                                          </p:val>
                                        </p:tav>
                                        <p:tav tm="100000">
                                          <p:val>
                                            <p:strVal val="#ppt_y"/>
                                          </p:val>
                                        </p:tav>
                                      </p:tavLst>
                                    </p:anim>
                                    <p:animEffect transition="in" filter="wipe(up)">
                                      <p:cBhvr>
                                        <p:cTn id="35" dur="500"/>
                                        <p:tgtEl>
                                          <p:spTgt spid="20"/>
                                        </p:tgtEl>
                                      </p:cBhvr>
                                    </p:animEffect>
                                  </p:childTnLst>
                                </p:cTn>
                              </p:par>
                            </p:childTnLst>
                          </p:cTn>
                        </p:par>
                        <p:par>
                          <p:cTn id="36" fill="hold">
                            <p:stCondLst>
                              <p:cond delay="6500"/>
                            </p:stCondLst>
                            <p:childTnLst>
                              <p:par>
                                <p:cTn id="37" presetID="47" presetClass="entr" presetSubtype="0" fill="hold" nodeType="after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fade">
                                      <p:cBhvr>
                                        <p:cTn id="39" dur="1000"/>
                                        <p:tgtEl>
                                          <p:spTgt spid="24"/>
                                        </p:tgtEl>
                                      </p:cBhvr>
                                    </p:animEffect>
                                    <p:anim calcmode="lin" valueType="num">
                                      <p:cBhvr>
                                        <p:cTn id="40" dur="1000" fill="hold"/>
                                        <p:tgtEl>
                                          <p:spTgt spid="24"/>
                                        </p:tgtEl>
                                        <p:attrNameLst>
                                          <p:attrName>ppt_x</p:attrName>
                                        </p:attrNameLst>
                                      </p:cBhvr>
                                      <p:tavLst>
                                        <p:tav tm="0">
                                          <p:val>
                                            <p:strVal val="#ppt_x"/>
                                          </p:val>
                                        </p:tav>
                                        <p:tav tm="100000">
                                          <p:val>
                                            <p:strVal val="#ppt_x"/>
                                          </p:val>
                                        </p:tav>
                                      </p:tavLst>
                                    </p:anim>
                                    <p:anim calcmode="lin" valueType="num">
                                      <p:cBhvr>
                                        <p:cTn id="41" dur="1000" fill="hold"/>
                                        <p:tgtEl>
                                          <p:spTgt spid="24"/>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1000"/>
                                        <p:tgtEl>
                                          <p:spTgt spid="21"/>
                                        </p:tgtEl>
                                      </p:cBhvr>
                                    </p:animEffect>
                                    <p:anim calcmode="lin" valueType="num">
                                      <p:cBhvr>
                                        <p:cTn id="45" dur="1000" fill="hold"/>
                                        <p:tgtEl>
                                          <p:spTgt spid="21"/>
                                        </p:tgtEl>
                                        <p:attrNameLst>
                                          <p:attrName>ppt_x</p:attrName>
                                        </p:attrNameLst>
                                      </p:cBhvr>
                                      <p:tavLst>
                                        <p:tav tm="0">
                                          <p:val>
                                            <p:strVal val="#ppt_x"/>
                                          </p:val>
                                        </p:tav>
                                        <p:tav tm="100000">
                                          <p:val>
                                            <p:strVal val="#ppt_x"/>
                                          </p:val>
                                        </p:tav>
                                      </p:tavLst>
                                    </p:anim>
                                    <p:anim calcmode="lin" valueType="num">
                                      <p:cBhvr>
                                        <p:cTn id="46" dur="1000" fill="hold"/>
                                        <p:tgtEl>
                                          <p:spTgt spid="21"/>
                                        </p:tgtEl>
                                        <p:attrNameLst>
                                          <p:attrName>ppt_y</p:attrName>
                                        </p:attrNameLst>
                                      </p:cBhvr>
                                      <p:tavLst>
                                        <p:tav tm="0">
                                          <p:val>
                                            <p:strVal val="#ppt_y+.1"/>
                                          </p:val>
                                        </p:tav>
                                        <p:tav tm="100000">
                                          <p:val>
                                            <p:strVal val="#ppt_y"/>
                                          </p:val>
                                        </p:tav>
                                      </p:tavLst>
                                    </p:anim>
                                  </p:childTnLst>
                                </p:cTn>
                              </p:par>
                            </p:childTnLst>
                          </p:cTn>
                        </p:par>
                        <p:par>
                          <p:cTn id="47" fill="hold">
                            <p:stCondLst>
                              <p:cond delay="7500"/>
                            </p:stCondLst>
                            <p:childTnLst>
                              <p:par>
                                <p:cTn id="48" presetID="12" presetClass="entr" presetSubtype="4" fill="hold" grpId="0" nodeType="afterEffect">
                                  <p:stCondLst>
                                    <p:cond delay="0"/>
                                  </p:stCondLst>
                                  <p:iterate type="lt">
                                    <p:tmPct val="10000"/>
                                  </p:iterate>
                                  <p:childTnLst>
                                    <p:set>
                                      <p:cBhvr>
                                        <p:cTn id="49" dur="1" fill="hold">
                                          <p:stCondLst>
                                            <p:cond delay="0"/>
                                          </p:stCondLst>
                                        </p:cTn>
                                        <p:tgtEl>
                                          <p:spTgt spid="29"/>
                                        </p:tgtEl>
                                        <p:attrNameLst>
                                          <p:attrName>style.visibility</p:attrName>
                                        </p:attrNameLst>
                                      </p:cBhvr>
                                      <p:to>
                                        <p:strVal val="visible"/>
                                      </p:to>
                                    </p:set>
                                    <p:anim calcmode="lin" valueType="num">
                                      <p:cBhvr additive="base">
                                        <p:cTn id="50" dur="500"/>
                                        <p:tgtEl>
                                          <p:spTgt spid="29"/>
                                        </p:tgtEl>
                                        <p:attrNameLst>
                                          <p:attrName>ppt_y</p:attrName>
                                        </p:attrNameLst>
                                      </p:cBhvr>
                                      <p:tavLst>
                                        <p:tav tm="0">
                                          <p:val>
                                            <p:strVal val="#ppt_y+#ppt_h*1.125000"/>
                                          </p:val>
                                        </p:tav>
                                        <p:tav tm="100000">
                                          <p:val>
                                            <p:strVal val="#ppt_y"/>
                                          </p:val>
                                        </p:tav>
                                      </p:tavLst>
                                    </p:anim>
                                    <p:animEffect transition="in" filter="wipe(up)">
                                      <p:cBhvr>
                                        <p:cTn id="51"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0" grpId="0"/>
      <p:bldP spid="2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点击此处添加标题</a:t>
            </a:r>
          </a:p>
        </p:txBody>
      </p:sp>
      <p:sp>
        <p:nvSpPr>
          <p:cNvPr id="3" name="AutoShape 2"/>
          <p:cNvSpPr>
            <a:spLocks noChangeArrowheads="1"/>
          </p:cNvSpPr>
          <p:nvPr/>
        </p:nvSpPr>
        <p:spPr bwMode="auto">
          <a:xfrm>
            <a:off x="1330845" y="3036217"/>
            <a:ext cx="6913563" cy="1551757"/>
          </a:xfrm>
          <a:prstGeom prst="roundRect">
            <a:avLst>
              <a:gd name="adj" fmla="val 2778"/>
            </a:avLst>
          </a:prstGeom>
          <a:gradFill rotWithShape="1">
            <a:gsLst>
              <a:gs pos="0">
                <a:schemeClr val="bg1"/>
              </a:gs>
              <a:gs pos="100000">
                <a:schemeClr val="bg2"/>
              </a:gs>
            </a:gsLst>
            <a:lin ang="2700000" scaled="1"/>
          </a:gradFill>
          <a:ln w="9525">
            <a:solidFill>
              <a:schemeClr val="bg2"/>
            </a:solidFill>
            <a:round/>
          </a:ln>
          <a:effectLst/>
          <a:extLst>
            <a:ext uri="{AF507438-7753-43E0-B8FC-AC1667EBCBE1}">
              <a14:hiddenEffects xmlns:a14="http://schemas.microsoft.com/office/drawing/2010/main">
                <a:effectLst>
                  <a:outerShdw dist="25400" dir="5400000" algn="ctr" rotWithShape="0">
                    <a:srgbClr val="D0D0EA"/>
                  </a:outerShdw>
                </a:effectLst>
              </a14:hiddenEffects>
            </a:ext>
          </a:extLst>
        </p:spPr>
        <p:txBody>
          <a:bodyPr/>
          <a:lstStyle/>
          <a:p>
            <a:endParaRPr lang="zh-CN" altLang="en-US"/>
          </a:p>
        </p:txBody>
      </p:sp>
      <p:grpSp>
        <p:nvGrpSpPr>
          <p:cNvPr id="4" name="组合 3"/>
          <p:cNvGrpSpPr/>
          <p:nvPr/>
        </p:nvGrpSpPr>
        <p:grpSpPr>
          <a:xfrm>
            <a:off x="1330845" y="2231355"/>
            <a:ext cx="6911975" cy="1020762"/>
            <a:chOff x="1330845" y="2231355"/>
            <a:chExt cx="6911975" cy="1020762"/>
          </a:xfrm>
        </p:grpSpPr>
        <p:sp>
          <p:nvSpPr>
            <p:cNvPr id="5" name="Line 5"/>
            <p:cNvSpPr>
              <a:spLocks noChangeShapeType="1"/>
            </p:cNvSpPr>
            <p:nvPr/>
          </p:nvSpPr>
          <p:spPr bwMode="auto">
            <a:xfrm>
              <a:off x="5363095" y="2247230"/>
              <a:ext cx="2879725" cy="0"/>
            </a:xfrm>
            <a:prstGeom prst="line">
              <a:avLst/>
            </a:prstGeom>
            <a:noFill/>
            <a:ln w="19050">
              <a:solidFill>
                <a:schemeClr val="bg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 name="Line 6"/>
            <p:cNvSpPr>
              <a:spLocks noChangeShapeType="1"/>
            </p:cNvSpPr>
            <p:nvPr/>
          </p:nvSpPr>
          <p:spPr bwMode="auto">
            <a:xfrm>
              <a:off x="1330845" y="2247230"/>
              <a:ext cx="2879725" cy="0"/>
            </a:xfrm>
            <a:prstGeom prst="line">
              <a:avLst/>
            </a:prstGeom>
            <a:noFill/>
            <a:ln w="19050">
              <a:solidFill>
                <a:schemeClr val="bg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7" name="AutoShape 14"/>
            <p:cNvSpPr>
              <a:spLocks noChangeArrowheads="1"/>
            </p:cNvSpPr>
            <p:nvPr/>
          </p:nvSpPr>
          <p:spPr bwMode="auto">
            <a:xfrm>
              <a:off x="4213745" y="2388517"/>
              <a:ext cx="1146175" cy="863600"/>
            </a:xfrm>
            <a:prstGeom prst="downArrow">
              <a:avLst>
                <a:gd name="adj1" fmla="val 52074"/>
                <a:gd name="adj2" fmla="val 57903"/>
              </a:avLst>
            </a:prstGeom>
            <a:solidFill>
              <a:srgbClr val="C8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 name="AutoShape 19"/>
            <p:cNvSpPr>
              <a:spLocks noChangeArrowheads="1"/>
            </p:cNvSpPr>
            <p:nvPr/>
          </p:nvSpPr>
          <p:spPr bwMode="auto">
            <a:xfrm rot="16200000">
              <a:off x="2305570" y="2139280"/>
              <a:ext cx="908050" cy="1092200"/>
            </a:xfrm>
            <a:prstGeom prst="leftArrow">
              <a:avLst>
                <a:gd name="adj1" fmla="val 50000"/>
                <a:gd name="adj2" fmla="val 48301"/>
              </a:avLst>
            </a:prstGeom>
            <a:solidFill>
              <a:srgbClr val="C0C0C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 name="AutoShape 20"/>
            <p:cNvSpPr>
              <a:spLocks noChangeArrowheads="1"/>
            </p:cNvSpPr>
            <p:nvPr/>
          </p:nvSpPr>
          <p:spPr bwMode="auto">
            <a:xfrm rot="16200000">
              <a:off x="2330971" y="2196429"/>
              <a:ext cx="857250" cy="981075"/>
            </a:xfrm>
            <a:prstGeom prst="leftArrow">
              <a:avLst>
                <a:gd name="adj1" fmla="val 50000"/>
                <a:gd name="adj2" fmla="val 48301"/>
              </a:avLst>
            </a:prstGeom>
            <a:gradFill rotWithShape="1">
              <a:gsLst>
                <a:gs pos="0">
                  <a:schemeClr val="bg1"/>
                </a:gs>
                <a:gs pos="100000">
                  <a:schemeClr val="bg2">
                    <a:alpha val="0"/>
                  </a:schemeClr>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 name="AutoShape 21"/>
            <p:cNvSpPr>
              <a:spLocks noChangeArrowheads="1"/>
            </p:cNvSpPr>
            <p:nvPr/>
          </p:nvSpPr>
          <p:spPr bwMode="auto">
            <a:xfrm rot="16200000">
              <a:off x="6363220" y="2139280"/>
              <a:ext cx="908050" cy="1092200"/>
            </a:xfrm>
            <a:prstGeom prst="leftArrow">
              <a:avLst>
                <a:gd name="adj1" fmla="val 50000"/>
                <a:gd name="adj2" fmla="val 48301"/>
              </a:avLst>
            </a:prstGeom>
            <a:solidFill>
              <a:srgbClr val="C0C0C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 name="AutoShape 22"/>
            <p:cNvSpPr>
              <a:spLocks noChangeArrowheads="1"/>
            </p:cNvSpPr>
            <p:nvPr/>
          </p:nvSpPr>
          <p:spPr bwMode="auto">
            <a:xfrm rot="16200000">
              <a:off x="6385446" y="2193254"/>
              <a:ext cx="863600" cy="981075"/>
            </a:xfrm>
            <a:prstGeom prst="leftArrow">
              <a:avLst>
                <a:gd name="adj1" fmla="val 50000"/>
                <a:gd name="adj2" fmla="val 48301"/>
              </a:avLst>
            </a:prstGeom>
            <a:gradFill rotWithShape="1">
              <a:gsLst>
                <a:gs pos="0">
                  <a:schemeClr val="bg1"/>
                </a:gs>
                <a:gs pos="100000">
                  <a:schemeClr val="bg2">
                    <a:alpha val="0"/>
                  </a:schemeClr>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2" name="AutoShape 23"/>
            <p:cNvSpPr>
              <a:spLocks noChangeArrowheads="1"/>
            </p:cNvSpPr>
            <p:nvPr/>
          </p:nvSpPr>
          <p:spPr bwMode="auto">
            <a:xfrm rot="16200000">
              <a:off x="4305821" y="2247229"/>
              <a:ext cx="958850" cy="981075"/>
            </a:xfrm>
            <a:prstGeom prst="leftArrow">
              <a:avLst>
                <a:gd name="adj1" fmla="val 50000"/>
                <a:gd name="adj2" fmla="val 48301"/>
              </a:avLst>
            </a:prstGeom>
            <a:gradFill rotWithShape="1">
              <a:gsLst>
                <a:gs pos="0">
                  <a:schemeClr val="bg1">
                    <a:alpha val="45000"/>
                  </a:schemeClr>
                </a:gs>
                <a:gs pos="100000">
                  <a:schemeClr val="bg2">
                    <a:alpha val="0"/>
                  </a:schemeClr>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sp>
        <p:nvSpPr>
          <p:cNvPr id="13" name="AutoShape 3"/>
          <p:cNvSpPr>
            <a:spLocks noChangeArrowheads="1"/>
          </p:cNvSpPr>
          <p:nvPr/>
        </p:nvSpPr>
        <p:spPr bwMode="auto">
          <a:xfrm>
            <a:off x="5361508" y="1307430"/>
            <a:ext cx="2879725" cy="936625"/>
          </a:xfrm>
          <a:prstGeom prst="roundRect">
            <a:avLst>
              <a:gd name="adj" fmla="val 5426"/>
            </a:avLst>
          </a:prstGeom>
          <a:gradFill rotWithShape="1">
            <a:gsLst>
              <a:gs pos="0">
                <a:schemeClr val="bg2"/>
              </a:gs>
              <a:gs pos="100000">
                <a:schemeClr val="bg1"/>
              </a:gs>
            </a:gsLst>
            <a:lin ang="18900000" scaled="1"/>
          </a:gradFill>
          <a:ln w="9525">
            <a:solidFill>
              <a:schemeClr val="bg2"/>
            </a:solidFill>
            <a:round/>
          </a:ln>
          <a:effectLst/>
          <a:extLst>
            <a:ext uri="{AF507438-7753-43E0-B8FC-AC1667EBCBE1}">
              <a14:hiddenEffects xmlns:a14="http://schemas.microsoft.com/office/drawing/2010/main">
                <a:effectLst>
                  <a:outerShdw dist="25400" dir="5400000" algn="ctr" rotWithShape="0">
                    <a:srgbClr val="D0D0EA"/>
                  </a:outerShdw>
                </a:effectLst>
              </a14:hiddenEffects>
            </a:ext>
          </a:extLst>
        </p:spPr>
        <p:txBody>
          <a:bodyPr anchor="ctr"/>
          <a:lstStyle/>
          <a:p>
            <a:pPr algn="ctr">
              <a:lnSpc>
                <a:spcPct val="120000"/>
              </a:lnSpc>
            </a:pPr>
            <a:r>
              <a:rPr lang="zh-CN" sz="1400" i="0"/>
              <a:t>单击此处添加段落文字内容</a:t>
            </a:r>
          </a:p>
        </p:txBody>
      </p:sp>
      <p:sp>
        <p:nvSpPr>
          <p:cNvPr id="14" name="AutoShape 4"/>
          <p:cNvSpPr>
            <a:spLocks noChangeArrowheads="1"/>
          </p:cNvSpPr>
          <p:nvPr/>
        </p:nvSpPr>
        <p:spPr bwMode="auto">
          <a:xfrm>
            <a:off x="1330845" y="1307430"/>
            <a:ext cx="2879725" cy="936625"/>
          </a:xfrm>
          <a:prstGeom prst="roundRect">
            <a:avLst>
              <a:gd name="adj" fmla="val 5426"/>
            </a:avLst>
          </a:prstGeom>
          <a:gradFill rotWithShape="1">
            <a:gsLst>
              <a:gs pos="0">
                <a:schemeClr val="bg1"/>
              </a:gs>
              <a:gs pos="100000">
                <a:schemeClr val="bg2"/>
              </a:gs>
            </a:gsLst>
            <a:lin ang="2700000" scaled="1"/>
          </a:gradFill>
          <a:ln w="9525">
            <a:solidFill>
              <a:schemeClr val="bg2"/>
            </a:solidFill>
            <a:round/>
          </a:ln>
          <a:effectLst/>
          <a:extLst>
            <a:ext uri="{AF507438-7753-43E0-B8FC-AC1667EBCBE1}">
              <a14:hiddenEffects xmlns:a14="http://schemas.microsoft.com/office/drawing/2010/main">
                <a:effectLst>
                  <a:outerShdw dist="25400" dir="5400000" algn="ctr" rotWithShape="0">
                    <a:srgbClr val="D0D0EA"/>
                  </a:outerShdw>
                </a:effectLst>
              </a14:hiddenEffects>
            </a:ext>
          </a:extLst>
        </p:spPr>
        <p:txBody>
          <a:bodyPr anchor="ctr"/>
          <a:lstStyle/>
          <a:p>
            <a:pPr algn="ctr">
              <a:lnSpc>
                <a:spcPct val="120000"/>
              </a:lnSpc>
            </a:pPr>
            <a:r>
              <a:rPr lang="zh-CN" sz="1400" i="0"/>
              <a:t>单击此处添加段落文字内容</a:t>
            </a:r>
          </a:p>
        </p:txBody>
      </p:sp>
      <p:grpSp>
        <p:nvGrpSpPr>
          <p:cNvPr id="15" name="组合 14"/>
          <p:cNvGrpSpPr/>
          <p:nvPr/>
        </p:nvGrpSpPr>
        <p:grpSpPr>
          <a:xfrm>
            <a:off x="3923233" y="981992"/>
            <a:ext cx="1657350" cy="1622425"/>
            <a:chOff x="3923233" y="981992"/>
            <a:chExt cx="1657350" cy="1622425"/>
          </a:xfrm>
        </p:grpSpPr>
        <p:grpSp>
          <p:nvGrpSpPr>
            <p:cNvPr id="16" name="Group 7"/>
            <p:cNvGrpSpPr/>
            <p:nvPr/>
          </p:nvGrpSpPr>
          <p:grpSpPr bwMode="auto">
            <a:xfrm>
              <a:off x="3923233" y="981992"/>
              <a:ext cx="1657350" cy="1622425"/>
              <a:chOff x="0" y="0"/>
              <a:chExt cx="987" cy="966"/>
            </a:xfrm>
          </p:grpSpPr>
          <p:grpSp>
            <p:nvGrpSpPr>
              <p:cNvPr id="18" name="Group 8"/>
              <p:cNvGrpSpPr/>
              <p:nvPr/>
            </p:nvGrpSpPr>
            <p:grpSpPr bwMode="auto">
              <a:xfrm>
                <a:off x="0" y="0"/>
                <a:ext cx="987" cy="966"/>
                <a:chOff x="0" y="0"/>
                <a:chExt cx="1042" cy="1019"/>
              </a:xfrm>
            </p:grpSpPr>
            <p:pic>
              <p:nvPicPr>
                <p:cNvPr id="20" name="Picture 9" descr="circuler_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42" cy="1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Oval 10"/>
                <p:cNvSpPr>
                  <a:spLocks noChangeArrowheads="1"/>
                </p:cNvSpPr>
                <p:nvPr/>
              </p:nvSpPr>
              <p:spPr bwMode="auto">
                <a:xfrm>
                  <a:off x="0" y="0"/>
                  <a:ext cx="1035" cy="1019"/>
                </a:xfrm>
                <a:prstGeom prst="ellipse">
                  <a:avLst/>
                </a:prstGeom>
                <a:solidFill>
                  <a:srgbClr val="C8000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pic>
            <p:nvPicPr>
              <p:cNvPr id="19" name="Picture 11" descr="Picture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 y="9"/>
                <a:ext cx="779" cy="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7" name="WordArt 13"/>
            <p:cNvSpPr>
              <a:spLocks noChangeArrowheads="1" noChangeShapeType="1"/>
            </p:cNvSpPr>
            <p:nvPr/>
          </p:nvSpPr>
          <p:spPr bwMode="auto">
            <a:xfrm>
              <a:off x="4224858" y="1489992"/>
              <a:ext cx="1079500" cy="6096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zh-CN" altLang="en-US" sz="2400" dirty="0">
                  <a:ln w="9525">
                    <a:solidFill>
                      <a:schemeClr val="bg1"/>
                    </a:solidFill>
                    <a:round/>
                  </a:ln>
                  <a:solidFill>
                    <a:schemeClr val="bg1"/>
                  </a:solidFill>
                  <a:latin typeface="黑体" panose="02010609060101010101" charset="-122"/>
                  <a:ea typeface="黑体" panose="02010609060101010101" charset="-122"/>
                </a:rPr>
                <a:t>双击添加</a:t>
              </a:r>
            </a:p>
            <a:p>
              <a:pPr algn="ctr"/>
              <a:r>
                <a:rPr lang="zh-CN" altLang="en-US" sz="2400" dirty="0">
                  <a:ln w="9525">
                    <a:solidFill>
                      <a:schemeClr val="bg1"/>
                    </a:solidFill>
                    <a:round/>
                  </a:ln>
                  <a:solidFill>
                    <a:schemeClr val="bg1"/>
                  </a:solidFill>
                  <a:latin typeface="黑体" panose="02010609060101010101" charset="-122"/>
                  <a:ea typeface="黑体" panose="02010609060101010101" charset="-122"/>
                </a:rPr>
                <a:t>标题文字</a:t>
              </a:r>
            </a:p>
          </p:txBody>
        </p:sp>
      </p:grpSp>
      <p:sp>
        <p:nvSpPr>
          <p:cNvPr id="22" name="Rectangle 15"/>
          <p:cNvSpPr>
            <a:spLocks noChangeArrowheads="1"/>
          </p:cNvSpPr>
          <p:nvPr/>
        </p:nvSpPr>
        <p:spPr bwMode="auto">
          <a:xfrm>
            <a:off x="1329258" y="3442617"/>
            <a:ext cx="6915150" cy="547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zh-CN" sz="1400" i="0" dirty="0">
                <a:solidFill>
                  <a:srgbClr val="333333"/>
                </a:solidFill>
                <a:latin typeface="华文细黑" panose="02010600040101010101" pitchFamily="2" charset="-122"/>
              </a:rPr>
              <a:t>单击此处添加段落文字内容     单击此处添加段落文字内容</a:t>
            </a:r>
          </a:p>
        </p:txBody>
      </p:sp>
      <p:sp>
        <p:nvSpPr>
          <p:cNvPr id="23" name="Rectangle 16"/>
          <p:cNvSpPr>
            <a:spLocks noChangeArrowheads="1"/>
          </p:cNvSpPr>
          <p:nvPr/>
        </p:nvSpPr>
        <p:spPr bwMode="auto">
          <a:xfrm>
            <a:off x="1329258" y="3867894"/>
            <a:ext cx="6915150" cy="547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zh-CN" sz="1400" i="0" dirty="0">
                <a:solidFill>
                  <a:srgbClr val="333333"/>
                </a:solidFill>
                <a:latin typeface="华文细黑" panose="02010600040101010101" pitchFamily="2" charset="-122"/>
              </a:rPr>
              <a:t>单击此处添加段落文字内容     单击此处添加段落文字内容</a:t>
            </a:r>
          </a:p>
        </p:txBody>
      </p:sp>
    </p:spTree>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 calcmode="lin" valueType="num">
                                      <p:cBhvr>
                                        <p:cTn id="9" dur="1000" fill="hold"/>
                                        <p:tgtEl>
                                          <p:spTgt spid="15"/>
                                        </p:tgtEl>
                                        <p:attrNameLst>
                                          <p:attrName>style.rotation</p:attrName>
                                        </p:attrNameLst>
                                      </p:cBhvr>
                                      <p:tavLst>
                                        <p:tav tm="0">
                                          <p:val>
                                            <p:fltVal val="90"/>
                                          </p:val>
                                        </p:tav>
                                        <p:tav tm="100000">
                                          <p:val>
                                            <p:fltVal val="0"/>
                                          </p:val>
                                        </p:tav>
                                      </p:tavLst>
                                    </p:anim>
                                    <p:animEffect transition="in" filter="fade">
                                      <p:cBhvr>
                                        <p:cTn id="10" dur="1000"/>
                                        <p:tgtEl>
                                          <p:spTgt spid="15"/>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wipe(left)">
                                      <p:cBhvr>
                                        <p:cTn id="14" dur="500"/>
                                        <p:tgtEl>
                                          <p:spTgt spid="13"/>
                                        </p:tgtEl>
                                      </p:cBhvr>
                                    </p:animEffect>
                                  </p:childTnLst>
                                </p:cTn>
                              </p:par>
                              <p:par>
                                <p:cTn id="15" presetID="22" presetClass="entr" presetSubtype="2"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right)">
                                      <p:cBhvr>
                                        <p:cTn id="17" dur="500"/>
                                        <p:tgtEl>
                                          <p:spTgt spid="14"/>
                                        </p:tgtEl>
                                      </p:cBhvr>
                                    </p:animEffect>
                                  </p:childTnLst>
                                </p:cTn>
                              </p:par>
                            </p:childTnLst>
                          </p:cTn>
                        </p:par>
                        <p:par>
                          <p:cTn id="18" fill="hold">
                            <p:stCondLst>
                              <p:cond delay="1500"/>
                            </p:stCondLst>
                            <p:childTnLst>
                              <p:par>
                                <p:cTn id="19" presetID="12" presetClass="entr" presetSubtype="1"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750"/>
                                        <p:tgtEl>
                                          <p:spTgt spid="4"/>
                                        </p:tgtEl>
                                        <p:attrNameLst>
                                          <p:attrName>ppt_y</p:attrName>
                                        </p:attrNameLst>
                                      </p:cBhvr>
                                      <p:tavLst>
                                        <p:tav tm="0">
                                          <p:val>
                                            <p:strVal val="#ppt_y-#ppt_h*1.125000"/>
                                          </p:val>
                                        </p:tav>
                                        <p:tav tm="100000">
                                          <p:val>
                                            <p:strVal val="#ppt_y"/>
                                          </p:val>
                                        </p:tav>
                                      </p:tavLst>
                                    </p:anim>
                                    <p:animEffect transition="in" filter="wipe(down)">
                                      <p:cBhvr>
                                        <p:cTn id="22" dur="750"/>
                                        <p:tgtEl>
                                          <p:spTgt spid="4"/>
                                        </p:tgtEl>
                                      </p:cBhvr>
                                    </p:animEffect>
                                  </p:childTnLst>
                                </p:cTn>
                              </p:par>
                            </p:childTnLst>
                          </p:cTn>
                        </p:par>
                        <p:par>
                          <p:cTn id="23" fill="hold">
                            <p:stCondLst>
                              <p:cond delay="2500"/>
                            </p:stCondLst>
                            <p:childTnLst>
                              <p:par>
                                <p:cTn id="24" presetID="10" presetClass="entr" presetSubtype="0" fill="hold" grpId="0" nodeType="after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500"/>
                                        <p:tgtEl>
                                          <p:spTgt spid="3"/>
                                        </p:tgtEl>
                                      </p:cBhvr>
                                    </p:animEffect>
                                  </p:childTnLst>
                                </p:cTn>
                              </p:par>
                            </p:childTnLst>
                          </p:cTn>
                        </p:par>
                        <p:par>
                          <p:cTn id="27" fill="hold">
                            <p:stCondLst>
                              <p:cond delay="3000"/>
                            </p:stCondLst>
                            <p:childTnLst>
                              <p:par>
                                <p:cTn id="28" presetID="41" presetClass="entr" presetSubtype="0" fill="hold" grpId="0" nodeType="afterEffect">
                                  <p:stCondLst>
                                    <p:cond delay="0"/>
                                  </p:stCondLst>
                                  <p:iterate type="lt">
                                    <p:tmPct val="10000"/>
                                  </p:iterate>
                                  <p:childTnLst>
                                    <p:set>
                                      <p:cBhvr>
                                        <p:cTn id="29" dur="1" fill="hold">
                                          <p:stCondLst>
                                            <p:cond delay="0"/>
                                          </p:stCondLst>
                                        </p:cTn>
                                        <p:tgtEl>
                                          <p:spTgt spid="22"/>
                                        </p:tgtEl>
                                        <p:attrNameLst>
                                          <p:attrName>style.visibility</p:attrName>
                                        </p:attrNameLst>
                                      </p:cBhvr>
                                      <p:to>
                                        <p:strVal val="visible"/>
                                      </p:to>
                                    </p:set>
                                    <p:anim calcmode="lin" valueType="num">
                                      <p:cBhvr>
                                        <p:cTn id="30" dur="750" fill="hold"/>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id="31" dur="750" fill="hold"/>
                                        <p:tgtEl>
                                          <p:spTgt spid="22"/>
                                        </p:tgtEl>
                                        <p:attrNameLst>
                                          <p:attrName>ppt_y</p:attrName>
                                        </p:attrNameLst>
                                      </p:cBhvr>
                                      <p:tavLst>
                                        <p:tav tm="0">
                                          <p:val>
                                            <p:strVal val="#ppt_y"/>
                                          </p:val>
                                        </p:tav>
                                        <p:tav tm="100000">
                                          <p:val>
                                            <p:strVal val="#ppt_y"/>
                                          </p:val>
                                        </p:tav>
                                      </p:tavLst>
                                    </p:anim>
                                    <p:anim calcmode="lin" valueType="num">
                                      <p:cBhvr>
                                        <p:cTn id="32" dur="750" fill="hold"/>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id="33" dur="750" fill="hold"/>
                                        <p:tgtEl>
                                          <p:spTgt spid="22"/>
                                        </p:tgtEl>
                                        <p:attrNameLst>
                                          <p:attrName>ppt_w</p:attrName>
                                        </p:attrNameLst>
                                      </p:cBhvr>
                                      <p:tavLst>
                                        <p:tav tm="0">
                                          <p:val>
                                            <p:strVal val="#ppt_w/10"/>
                                          </p:val>
                                        </p:tav>
                                        <p:tav tm="50000">
                                          <p:val>
                                            <p:strVal val="#ppt_w+.01"/>
                                          </p:val>
                                        </p:tav>
                                        <p:tav tm="100000">
                                          <p:val>
                                            <p:strVal val="#ppt_w"/>
                                          </p:val>
                                        </p:tav>
                                      </p:tavLst>
                                    </p:anim>
                                    <p:animEffect transition="in" filter="fade">
                                      <p:cBhvr>
                                        <p:cTn id="34" dur="750" tmFilter="0,0; .5, 1; 1, 1"/>
                                        <p:tgtEl>
                                          <p:spTgt spid="22"/>
                                        </p:tgtEl>
                                      </p:cBhvr>
                                    </p:animEffect>
                                  </p:childTnLst>
                                </p:cTn>
                              </p:par>
                              <p:par>
                                <p:cTn id="35" presetID="41" presetClass="entr" presetSubtype="0" fill="hold" grpId="0" nodeType="withEffect">
                                  <p:stCondLst>
                                    <p:cond delay="0"/>
                                  </p:stCondLst>
                                  <p:iterate type="lt">
                                    <p:tmPct val="10000"/>
                                  </p:iterate>
                                  <p:childTnLst>
                                    <p:set>
                                      <p:cBhvr>
                                        <p:cTn id="36" dur="1" fill="hold">
                                          <p:stCondLst>
                                            <p:cond delay="0"/>
                                          </p:stCondLst>
                                        </p:cTn>
                                        <p:tgtEl>
                                          <p:spTgt spid="23"/>
                                        </p:tgtEl>
                                        <p:attrNameLst>
                                          <p:attrName>style.visibility</p:attrName>
                                        </p:attrNameLst>
                                      </p:cBhvr>
                                      <p:to>
                                        <p:strVal val="visible"/>
                                      </p:to>
                                    </p:set>
                                    <p:anim calcmode="lin" valueType="num">
                                      <p:cBhvr>
                                        <p:cTn id="37" dur="750" fill="hold"/>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id="38" dur="750" fill="hold"/>
                                        <p:tgtEl>
                                          <p:spTgt spid="23"/>
                                        </p:tgtEl>
                                        <p:attrNameLst>
                                          <p:attrName>ppt_y</p:attrName>
                                        </p:attrNameLst>
                                      </p:cBhvr>
                                      <p:tavLst>
                                        <p:tav tm="0">
                                          <p:val>
                                            <p:strVal val="#ppt_y"/>
                                          </p:val>
                                        </p:tav>
                                        <p:tav tm="100000">
                                          <p:val>
                                            <p:strVal val="#ppt_y"/>
                                          </p:val>
                                        </p:tav>
                                      </p:tavLst>
                                    </p:anim>
                                    <p:anim calcmode="lin" valueType="num">
                                      <p:cBhvr>
                                        <p:cTn id="39" dur="750" fill="hold"/>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id="40" dur="750" fill="hold"/>
                                        <p:tgtEl>
                                          <p:spTgt spid="23"/>
                                        </p:tgtEl>
                                        <p:attrNameLst>
                                          <p:attrName>ppt_w</p:attrName>
                                        </p:attrNameLst>
                                      </p:cBhvr>
                                      <p:tavLst>
                                        <p:tav tm="0">
                                          <p:val>
                                            <p:strVal val="#ppt_w/10"/>
                                          </p:val>
                                        </p:tav>
                                        <p:tav tm="50000">
                                          <p:val>
                                            <p:strVal val="#ppt_w+.01"/>
                                          </p:val>
                                        </p:tav>
                                        <p:tav tm="100000">
                                          <p:val>
                                            <p:strVal val="#ppt_w"/>
                                          </p:val>
                                        </p:tav>
                                      </p:tavLst>
                                    </p:anim>
                                    <p:animEffect transition="in" filter="fade">
                                      <p:cBhvr>
                                        <p:cTn id="41" dur="750" tmFilter="0,0; .5, 1; 1, 1"/>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animBg="1"/>
      <p:bldP spid="14" grpId="0" animBg="1"/>
      <p:bldP spid="22"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点击此处添加标题</a:t>
            </a:r>
          </a:p>
        </p:txBody>
      </p:sp>
      <p:sp>
        <p:nvSpPr>
          <p:cNvPr id="3" name="流程图: 可选过程 2"/>
          <p:cNvSpPr>
            <a:spLocks noChangeArrowheads="1"/>
          </p:cNvSpPr>
          <p:nvPr/>
        </p:nvSpPr>
        <p:spPr bwMode="auto">
          <a:xfrm>
            <a:off x="3168650" y="1527175"/>
            <a:ext cx="5256213" cy="288925"/>
          </a:xfrm>
          <a:prstGeom prst="flowChartAlternateProcess">
            <a:avLst/>
          </a:prstGeom>
          <a:solidFill>
            <a:srgbClr val="000000">
              <a:alpha val="14000"/>
            </a:srgbClr>
          </a:solidFill>
          <a:ln>
            <a:noFill/>
          </a:ln>
          <a:extLst>
            <a:ext uri="{91240B29-F687-4F45-9708-019B960494DF}">
              <a14:hiddenLine xmlns:a14="http://schemas.microsoft.com/office/drawing/2010/main" w="25400">
                <a:solidFill>
                  <a:srgbClr val="395E8A"/>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4" name="流程图: 可选过程 3"/>
          <p:cNvSpPr>
            <a:spLocks noChangeArrowheads="1"/>
          </p:cNvSpPr>
          <p:nvPr/>
        </p:nvSpPr>
        <p:spPr bwMode="auto">
          <a:xfrm>
            <a:off x="3168650" y="1546225"/>
            <a:ext cx="3667125" cy="250825"/>
          </a:xfrm>
          <a:prstGeom prst="flowChartAlternateProcess">
            <a:avLst/>
          </a:prstGeom>
          <a:solidFill>
            <a:srgbClr val="C00000"/>
          </a:solidFill>
          <a:ln>
            <a:noFill/>
          </a:ln>
          <a:extLst>
            <a:ext uri="{91240B29-F687-4F45-9708-019B960494DF}">
              <a14:hiddenLine xmlns:a14="http://schemas.microsoft.com/office/drawing/2010/main" w="25400">
                <a:solidFill>
                  <a:srgbClr val="395E8A"/>
                </a:solidFill>
                <a:miter lim="800000"/>
                <a:headEnd/>
                <a:tailEnd/>
              </a14:hiddenLine>
            </a:ext>
          </a:extLst>
        </p:spPr>
        <p:txBody>
          <a:bodyPr anchor="ctr"/>
          <a:lstStyle/>
          <a:p>
            <a:pPr algn="ctr"/>
            <a:endParaRPr lang="zh-CN" altLang="zh-CN">
              <a:latin typeface="宋体" panose="02010600030101010101" pitchFamily="2" charset="-122"/>
              <a:sym typeface="宋体" panose="02010600030101010101" pitchFamily="2" charset="-122"/>
            </a:endParaRPr>
          </a:p>
        </p:txBody>
      </p:sp>
      <p:sp>
        <p:nvSpPr>
          <p:cNvPr id="5" name="圆角矩形标注 4"/>
          <p:cNvSpPr>
            <a:spLocks noChangeArrowheads="1"/>
          </p:cNvSpPr>
          <p:nvPr/>
        </p:nvSpPr>
        <p:spPr bwMode="auto">
          <a:xfrm>
            <a:off x="5651500" y="1995488"/>
            <a:ext cx="504825" cy="252412"/>
          </a:xfrm>
          <a:prstGeom prst="wedgeRoundRectCallout">
            <a:avLst>
              <a:gd name="adj1" fmla="val -24569"/>
              <a:gd name="adj2" fmla="val 69968"/>
              <a:gd name="adj3" fmla="val 16667"/>
            </a:avLst>
          </a:prstGeom>
          <a:solidFill>
            <a:srgbClr val="FF6E00"/>
          </a:solidFill>
          <a:ln>
            <a:noFill/>
          </a:ln>
        </p:spPr>
        <p:txBody>
          <a:bodyPr anchor="ctr"/>
          <a:lstStyle/>
          <a:p>
            <a:pPr algn="ctr"/>
            <a:r>
              <a:rPr lang="en-US">
                <a:solidFill>
                  <a:schemeClr val="bg1"/>
                </a:solidFill>
                <a:latin typeface="Calibri" panose="020F0502020204030204" pitchFamily="34" charset="0"/>
                <a:cs typeface="Calibri" panose="020F0502020204030204" pitchFamily="34" charset="0"/>
                <a:sym typeface="Calibri" panose="020F0502020204030204" pitchFamily="34" charset="0"/>
              </a:rPr>
              <a:t>50</a:t>
            </a:r>
            <a:endParaRPr lang="zh-CN" altLang="en-US">
              <a:solidFill>
                <a:schemeClr val="bg1"/>
              </a:solidFill>
            </a:endParaRPr>
          </a:p>
        </p:txBody>
      </p:sp>
      <p:sp>
        <p:nvSpPr>
          <p:cNvPr id="6" name="流程图: 可选过程 5"/>
          <p:cNvSpPr>
            <a:spLocks noChangeArrowheads="1"/>
          </p:cNvSpPr>
          <p:nvPr/>
        </p:nvSpPr>
        <p:spPr bwMode="auto">
          <a:xfrm>
            <a:off x="3168650" y="2319338"/>
            <a:ext cx="5256213" cy="288925"/>
          </a:xfrm>
          <a:prstGeom prst="flowChartAlternateProcess">
            <a:avLst/>
          </a:prstGeom>
          <a:solidFill>
            <a:srgbClr val="000000">
              <a:alpha val="14000"/>
            </a:srgbClr>
          </a:solidFill>
          <a:ln>
            <a:noFill/>
          </a:ln>
          <a:extLst>
            <a:ext uri="{91240B29-F687-4F45-9708-019B960494DF}">
              <a14:hiddenLine xmlns:a14="http://schemas.microsoft.com/office/drawing/2010/main" w="25400">
                <a:solidFill>
                  <a:srgbClr val="395E8A"/>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7" name="流程图: 可选过程 6"/>
          <p:cNvSpPr>
            <a:spLocks noChangeArrowheads="1"/>
          </p:cNvSpPr>
          <p:nvPr/>
        </p:nvSpPr>
        <p:spPr bwMode="auto">
          <a:xfrm>
            <a:off x="3168650" y="2336800"/>
            <a:ext cx="2627313" cy="252413"/>
          </a:xfrm>
          <a:prstGeom prst="flowChartAlternateProcess">
            <a:avLst/>
          </a:prstGeom>
          <a:solidFill>
            <a:srgbClr val="FF6E00"/>
          </a:solidFill>
          <a:ln>
            <a:noFill/>
          </a:ln>
        </p:spPr>
        <p:txBody>
          <a:bodyPr anchor="ctr"/>
          <a:lstStyle/>
          <a:p>
            <a:pPr algn="ctr"/>
            <a:endParaRPr lang="zh-CN" altLang="zh-CN">
              <a:latin typeface="宋体" panose="02010600030101010101" pitchFamily="2" charset="-122"/>
              <a:sym typeface="宋体" panose="02010600030101010101" pitchFamily="2" charset="-122"/>
            </a:endParaRPr>
          </a:p>
        </p:txBody>
      </p:sp>
      <p:sp>
        <p:nvSpPr>
          <p:cNvPr id="8" name="流程图: 可选过程 7"/>
          <p:cNvSpPr>
            <a:spLocks noChangeArrowheads="1"/>
          </p:cNvSpPr>
          <p:nvPr/>
        </p:nvSpPr>
        <p:spPr bwMode="auto">
          <a:xfrm>
            <a:off x="3203575" y="3040063"/>
            <a:ext cx="5256213" cy="287337"/>
          </a:xfrm>
          <a:prstGeom prst="flowChartAlternateProcess">
            <a:avLst/>
          </a:prstGeom>
          <a:solidFill>
            <a:srgbClr val="000000">
              <a:alpha val="14000"/>
            </a:srgbClr>
          </a:solidFill>
          <a:ln>
            <a:noFill/>
          </a:ln>
          <a:extLst>
            <a:ext uri="{91240B29-F687-4F45-9708-019B960494DF}">
              <a14:hiddenLine xmlns:a14="http://schemas.microsoft.com/office/drawing/2010/main" w="25400">
                <a:solidFill>
                  <a:srgbClr val="395E8A"/>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9" name="流程图: 可选过程 8"/>
          <p:cNvSpPr>
            <a:spLocks noChangeArrowheads="1"/>
          </p:cNvSpPr>
          <p:nvPr/>
        </p:nvSpPr>
        <p:spPr bwMode="auto">
          <a:xfrm>
            <a:off x="3203575" y="3057525"/>
            <a:ext cx="1797050" cy="252413"/>
          </a:xfrm>
          <a:prstGeom prst="flowChartAlternateProcess">
            <a:avLst/>
          </a:prstGeom>
          <a:solidFill>
            <a:srgbClr val="FF6E00"/>
          </a:solidFill>
          <a:ln>
            <a:noFill/>
          </a:ln>
        </p:spPr>
        <p:txBody>
          <a:bodyPr anchor="ctr"/>
          <a:lstStyle/>
          <a:p>
            <a:pPr algn="ctr"/>
            <a:endParaRPr lang="zh-CN" altLang="zh-CN">
              <a:latin typeface="宋体" panose="02010600030101010101" pitchFamily="2" charset="-122"/>
              <a:sym typeface="宋体" panose="02010600030101010101" pitchFamily="2" charset="-122"/>
            </a:endParaRPr>
          </a:p>
        </p:txBody>
      </p:sp>
      <p:sp>
        <p:nvSpPr>
          <p:cNvPr id="10" name="流程图: 可选过程 9"/>
          <p:cNvSpPr>
            <a:spLocks noChangeArrowheads="1"/>
          </p:cNvSpPr>
          <p:nvPr/>
        </p:nvSpPr>
        <p:spPr bwMode="auto">
          <a:xfrm>
            <a:off x="3203575" y="3832225"/>
            <a:ext cx="5256213" cy="287338"/>
          </a:xfrm>
          <a:prstGeom prst="flowChartAlternateProcess">
            <a:avLst/>
          </a:prstGeom>
          <a:solidFill>
            <a:srgbClr val="000000">
              <a:alpha val="14000"/>
            </a:srgbClr>
          </a:solidFill>
          <a:ln>
            <a:noFill/>
          </a:ln>
          <a:extLst>
            <a:ext uri="{91240B29-F687-4F45-9708-019B960494DF}">
              <a14:hiddenLine xmlns:a14="http://schemas.microsoft.com/office/drawing/2010/main" w="25400">
                <a:solidFill>
                  <a:srgbClr val="395E8A"/>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1" name="流程图: 可选过程 10"/>
          <p:cNvSpPr>
            <a:spLocks noChangeArrowheads="1"/>
          </p:cNvSpPr>
          <p:nvPr/>
        </p:nvSpPr>
        <p:spPr bwMode="auto">
          <a:xfrm>
            <a:off x="3203575" y="3849688"/>
            <a:ext cx="4464050" cy="252412"/>
          </a:xfrm>
          <a:prstGeom prst="flowChartAlternateProcess">
            <a:avLst/>
          </a:prstGeom>
          <a:solidFill>
            <a:srgbClr val="C80000"/>
          </a:solidFill>
          <a:ln>
            <a:noFill/>
          </a:ln>
        </p:spPr>
        <p:txBody>
          <a:bodyPr anchor="ctr"/>
          <a:lstStyle/>
          <a:p>
            <a:pPr algn="ctr"/>
            <a:endParaRPr lang="zh-CN" altLang="zh-CN">
              <a:latin typeface="宋体" panose="02010600030101010101" pitchFamily="2" charset="-122"/>
              <a:sym typeface="宋体" panose="02010600030101010101" pitchFamily="2" charset="-122"/>
            </a:endParaRPr>
          </a:p>
        </p:txBody>
      </p:sp>
      <p:sp>
        <p:nvSpPr>
          <p:cNvPr id="12" name="圆角矩形标注 11"/>
          <p:cNvSpPr>
            <a:spLocks noChangeArrowheads="1"/>
          </p:cNvSpPr>
          <p:nvPr/>
        </p:nvSpPr>
        <p:spPr bwMode="auto">
          <a:xfrm>
            <a:off x="4860925" y="2716213"/>
            <a:ext cx="503238" cy="252412"/>
          </a:xfrm>
          <a:prstGeom prst="wedgeRoundRectCallout">
            <a:avLst>
              <a:gd name="adj1" fmla="val -24569"/>
              <a:gd name="adj2" fmla="val 69968"/>
              <a:gd name="adj3" fmla="val 16667"/>
            </a:avLst>
          </a:prstGeom>
          <a:solidFill>
            <a:srgbClr val="FF6E00"/>
          </a:solidFill>
          <a:ln>
            <a:noFill/>
          </a:ln>
        </p:spPr>
        <p:txBody>
          <a:bodyPr anchor="ctr"/>
          <a:lstStyle/>
          <a:p>
            <a:pPr algn="ctr"/>
            <a:r>
              <a:rPr lang="en-US" dirty="0">
                <a:solidFill>
                  <a:schemeClr val="bg1"/>
                </a:solidFill>
                <a:latin typeface="Calibri" panose="020F0502020204030204" pitchFamily="34" charset="0"/>
                <a:cs typeface="Calibri" panose="020F0502020204030204" pitchFamily="34" charset="0"/>
                <a:sym typeface="Calibri" panose="020F0502020204030204" pitchFamily="34" charset="0"/>
              </a:rPr>
              <a:t>30</a:t>
            </a:r>
            <a:endParaRPr lang="zh-CN" altLang="en-US" dirty="0">
              <a:solidFill>
                <a:schemeClr val="bg1"/>
              </a:solidFill>
            </a:endParaRPr>
          </a:p>
        </p:txBody>
      </p:sp>
      <p:sp>
        <p:nvSpPr>
          <p:cNvPr id="13" name="圆角矩形标注 12"/>
          <p:cNvSpPr>
            <a:spLocks noChangeArrowheads="1"/>
          </p:cNvSpPr>
          <p:nvPr/>
        </p:nvSpPr>
        <p:spPr bwMode="auto">
          <a:xfrm>
            <a:off x="6661150" y="1203325"/>
            <a:ext cx="503238" cy="252413"/>
          </a:xfrm>
          <a:prstGeom prst="wedgeRoundRectCallout">
            <a:avLst>
              <a:gd name="adj1" fmla="val -24569"/>
              <a:gd name="adj2" fmla="val 69968"/>
              <a:gd name="adj3" fmla="val 16667"/>
            </a:avLst>
          </a:prstGeom>
          <a:solidFill>
            <a:srgbClr val="C00000"/>
          </a:solidFill>
          <a:ln>
            <a:noFill/>
          </a:ln>
          <a:extLst>
            <a:ext uri="{91240B29-F687-4F45-9708-019B960494DF}">
              <a14:hiddenLine xmlns:a14="http://schemas.microsoft.com/office/drawing/2010/main" w="25400">
                <a:solidFill>
                  <a:srgbClr val="395E8A"/>
                </a:solidFill>
                <a:miter lim="800000"/>
                <a:headEnd/>
                <a:tailEnd/>
              </a14:hiddenLine>
            </a:ext>
          </a:extLst>
        </p:spPr>
        <p:txBody>
          <a:bodyPr anchor="ctr"/>
          <a:lstStyle/>
          <a:p>
            <a:pPr algn="ctr"/>
            <a:r>
              <a:rPr lang="en-US">
                <a:solidFill>
                  <a:schemeClr val="bg1"/>
                </a:solidFill>
                <a:latin typeface="Calibri" panose="020F0502020204030204" pitchFamily="34" charset="0"/>
                <a:cs typeface="Calibri" panose="020F0502020204030204" pitchFamily="34" charset="0"/>
                <a:sym typeface="Calibri" panose="020F0502020204030204" pitchFamily="34" charset="0"/>
              </a:rPr>
              <a:t>65</a:t>
            </a:r>
            <a:endParaRPr lang="zh-CN" altLang="en-US">
              <a:solidFill>
                <a:schemeClr val="bg1"/>
              </a:solidFill>
            </a:endParaRPr>
          </a:p>
        </p:txBody>
      </p:sp>
      <p:sp>
        <p:nvSpPr>
          <p:cNvPr id="14" name="圆角矩形标注 13"/>
          <p:cNvSpPr>
            <a:spLocks noChangeArrowheads="1"/>
          </p:cNvSpPr>
          <p:nvPr/>
        </p:nvSpPr>
        <p:spPr bwMode="auto">
          <a:xfrm>
            <a:off x="7524750" y="3471863"/>
            <a:ext cx="503238" cy="252412"/>
          </a:xfrm>
          <a:prstGeom prst="wedgeRoundRectCallout">
            <a:avLst>
              <a:gd name="adj1" fmla="val -24569"/>
              <a:gd name="adj2" fmla="val 69968"/>
              <a:gd name="adj3" fmla="val 16667"/>
            </a:avLst>
          </a:prstGeom>
          <a:solidFill>
            <a:srgbClr val="C80000"/>
          </a:solidFill>
          <a:ln>
            <a:noFill/>
          </a:ln>
        </p:spPr>
        <p:txBody>
          <a:bodyPr anchor="ctr"/>
          <a:lstStyle/>
          <a:p>
            <a:pPr algn="ctr"/>
            <a:r>
              <a:rPr lang="en-US" dirty="0">
                <a:solidFill>
                  <a:schemeClr val="bg1"/>
                </a:solidFill>
                <a:latin typeface="Calibri" panose="020F0502020204030204" pitchFamily="34" charset="0"/>
                <a:cs typeface="Calibri" panose="020F0502020204030204" pitchFamily="34" charset="0"/>
                <a:sym typeface="Calibri" panose="020F0502020204030204" pitchFamily="34" charset="0"/>
              </a:rPr>
              <a:t>80</a:t>
            </a:r>
            <a:endParaRPr lang="zh-CN" altLang="en-US" dirty="0">
              <a:solidFill>
                <a:schemeClr val="bg1"/>
              </a:solidFill>
            </a:endParaRPr>
          </a:p>
        </p:txBody>
      </p:sp>
      <p:sp>
        <p:nvSpPr>
          <p:cNvPr id="15" name="直接连接符 14"/>
          <p:cNvSpPr>
            <a:spLocks noChangeShapeType="1"/>
          </p:cNvSpPr>
          <p:nvPr/>
        </p:nvSpPr>
        <p:spPr bwMode="auto">
          <a:xfrm>
            <a:off x="2987675" y="1419225"/>
            <a:ext cx="0" cy="2774950"/>
          </a:xfrm>
          <a:prstGeom prst="line">
            <a:avLst/>
          </a:prstGeom>
          <a:noFill/>
          <a:ln w="28575" cap="flat" cmpd="sng">
            <a:solidFill>
              <a:srgbClr val="625348"/>
            </a:solidFill>
            <a:round/>
          </a:ln>
          <a:extLst>
            <a:ext uri="{909E8E84-426E-40DD-AFC4-6F175D3DCCD1}">
              <a14:hiddenFill xmlns:a14="http://schemas.microsoft.com/office/drawing/2010/main">
                <a:noFill/>
              </a14:hiddenFill>
            </a:ext>
          </a:extLst>
        </p:spPr>
        <p:txBody>
          <a:bodyPr/>
          <a:lstStyle/>
          <a:p>
            <a:endParaRPr lang="zh-CN" altLang="en-US"/>
          </a:p>
        </p:txBody>
      </p:sp>
      <p:sp>
        <p:nvSpPr>
          <p:cNvPr id="16" name="TextBox 16"/>
          <p:cNvSpPr>
            <a:spLocks noChangeArrowheads="1"/>
          </p:cNvSpPr>
          <p:nvPr/>
        </p:nvSpPr>
        <p:spPr bwMode="auto">
          <a:xfrm>
            <a:off x="755799" y="1203598"/>
            <a:ext cx="2232025"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300000"/>
              </a:lnSpc>
            </a:pPr>
            <a:r>
              <a:rPr lang="zh-CN" altLang="en-US" sz="1600" b="1" dirty="0">
                <a:gradFill>
                  <a:gsLst>
                    <a:gs pos="0">
                      <a:srgbClr val="FBD04E">
                        <a:lumMod val="95000"/>
                      </a:srgbClr>
                    </a:gs>
                    <a:gs pos="51000">
                      <a:srgbClr val="B87600">
                        <a:lumMod val="98000"/>
                        <a:lumOff val="2000"/>
                      </a:srgbClr>
                    </a:gs>
                    <a:gs pos="78000">
                      <a:srgbClr val="F4CF68">
                        <a:lumMod val="100000"/>
                      </a:srgbClr>
                    </a:gs>
                    <a:gs pos="28000">
                      <a:srgbClr val="F4CF68">
                        <a:lumMod val="100000"/>
                      </a:srgbClr>
                    </a:gs>
                    <a:gs pos="100000">
                      <a:srgbClr val="FBD04E">
                        <a:lumMod val="100000"/>
                      </a:srgbClr>
                    </a:gs>
                  </a:gsLst>
                  <a:lin ang="2700000" scaled="1"/>
                </a:gradFill>
                <a:latin typeface="微软雅黑" panose="020B0503020204020204" pitchFamily="34" charset="-122"/>
                <a:ea typeface="微软雅黑" panose="020B0503020204020204" pitchFamily="34" charset="-122"/>
                <a:sym typeface="微软雅黑" panose="020B0503020204020204" pitchFamily="34" charset="-122"/>
              </a:rPr>
              <a:t>点击添加图表说明</a:t>
            </a:r>
          </a:p>
          <a:p>
            <a:pPr algn="ctr">
              <a:lnSpc>
                <a:spcPct val="300000"/>
              </a:lnSpc>
            </a:pPr>
            <a:r>
              <a:rPr lang="zh-CN" altLang="en-US" sz="1600" b="1" dirty="0">
                <a:gradFill>
                  <a:gsLst>
                    <a:gs pos="0">
                      <a:srgbClr val="FBD04E">
                        <a:lumMod val="95000"/>
                      </a:srgbClr>
                    </a:gs>
                    <a:gs pos="51000">
                      <a:srgbClr val="B87600">
                        <a:lumMod val="98000"/>
                        <a:lumOff val="2000"/>
                      </a:srgbClr>
                    </a:gs>
                    <a:gs pos="78000">
                      <a:srgbClr val="F4CF68">
                        <a:lumMod val="100000"/>
                      </a:srgbClr>
                    </a:gs>
                    <a:gs pos="28000">
                      <a:srgbClr val="F4CF68">
                        <a:lumMod val="100000"/>
                      </a:srgbClr>
                    </a:gs>
                    <a:gs pos="100000">
                      <a:srgbClr val="FBD04E">
                        <a:lumMod val="100000"/>
                      </a:srgbClr>
                    </a:gs>
                  </a:gsLst>
                  <a:lin ang="2700000" scaled="1"/>
                </a:gradFill>
                <a:latin typeface="微软雅黑" panose="020B0503020204020204" pitchFamily="34" charset="-122"/>
                <a:ea typeface="微软雅黑" panose="020B0503020204020204" pitchFamily="34" charset="-122"/>
                <a:sym typeface="微软雅黑" panose="020B0503020204020204" pitchFamily="34" charset="-122"/>
              </a:rPr>
              <a:t>点击添加图表说明</a:t>
            </a:r>
          </a:p>
          <a:p>
            <a:pPr algn="ctr">
              <a:lnSpc>
                <a:spcPct val="300000"/>
              </a:lnSpc>
            </a:pPr>
            <a:r>
              <a:rPr lang="zh-CN" altLang="en-US" sz="1600" b="1" dirty="0">
                <a:gradFill>
                  <a:gsLst>
                    <a:gs pos="0">
                      <a:srgbClr val="FBD04E">
                        <a:lumMod val="95000"/>
                      </a:srgbClr>
                    </a:gs>
                    <a:gs pos="51000">
                      <a:srgbClr val="B87600">
                        <a:lumMod val="98000"/>
                        <a:lumOff val="2000"/>
                      </a:srgbClr>
                    </a:gs>
                    <a:gs pos="78000">
                      <a:srgbClr val="F4CF68">
                        <a:lumMod val="100000"/>
                      </a:srgbClr>
                    </a:gs>
                    <a:gs pos="28000">
                      <a:srgbClr val="F4CF68">
                        <a:lumMod val="100000"/>
                      </a:srgbClr>
                    </a:gs>
                    <a:gs pos="100000">
                      <a:srgbClr val="FBD04E">
                        <a:lumMod val="100000"/>
                      </a:srgbClr>
                    </a:gs>
                  </a:gsLst>
                  <a:lin ang="2700000" scaled="1"/>
                </a:gradFill>
                <a:latin typeface="微软雅黑" panose="020B0503020204020204" pitchFamily="34" charset="-122"/>
                <a:ea typeface="微软雅黑" panose="020B0503020204020204" pitchFamily="34" charset="-122"/>
                <a:sym typeface="微软雅黑" panose="020B0503020204020204" pitchFamily="34" charset="-122"/>
              </a:rPr>
              <a:t>点击添加图表说明</a:t>
            </a:r>
            <a:endParaRPr lang="en-US" altLang="zh-CN" sz="1600" b="1" dirty="0">
              <a:gradFill>
                <a:gsLst>
                  <a:gs pos="0">
                    <a:srgbClr val="FBD04E">
                      <a:lumMod val="95000"/>
                    </a:srgbClr>
                  </a:gs>
                  <a:gs pos="51000">
                    <a:srgbClr val="B87600">
                      <a:lumMod val="98000"/>
                      <a:lumOff val="2000"/>
                    </a:srgbClr>
                  </a:gs>
                  <a:gs pos="78000">
                    <a:srgbClr val="F4CF68">
                      <a:lumMod val="100000"/>
                    </a:srgbClr>
                  </a:gs>
                  <a:gs pos="28000">
                    <a:srgbClr val="F4CF68">
                      <a:lumMod val="100000"/>
                    </a:srgbClr>
                  </a:gs>
                  <a:gs pos="100000">
                    <a:srgbClr val="FBD04E">
                      <a:lumMod val="100000"/>
                    </a:srgbClr>
                  </a:gs>
                </a:gsLst>
                <a:lin ang="2700000" scaled="1"/>
              </a:gradFill>
              <a:latin typeface="微软雅黑" panose="020B0503020204020204" pitchFamily="34" charset="-122"/>
              <a:ea typeface="微软雅黑" panose="020B0503020204020204" pitchFamily="34" charset="-122"/>
              <a:sym typeface="微软雅黑" panose="020B0503020204020204" pitchFamily="34" charset="-122"/>
            </a:endParaRPr>
          </a:p>
          <a:p>
            <a:pPr algn="ctr">
              <a:lnSpc>
                <a:spcPct val="300000"/>
              </a:lnSpc>
            </a:pPr>
            <a:r>
              <a:rPr lang="zh-CN" altLang="en-US" sz="1600" b="1" dirty="0">
                <a:gradFill>
                  <a:gsLst>
                    <a:gs pos="0">
                      <a:srgbClr val="FBD04E">
                        <a:lumMod val="95000"/>
                      </a:srgbClr>
                    </a:gs>
                    <a:gs pos="51000">
                      <a:srgbClr val="B87600">
                        <a:lumMod val="98000"/>
                        <a:lumOff val="2000"/>
                      </a:srgbClr>
                    </a:gs>
                    <a:gs pos="78000">
                      <a:srgbClr val="F4CF68">
                        <a:lumMod val="100000"/>
                      </a:srgbClr>
                    </a:gs>
                    <a:gs pos="28000">
                      <a:srgbClr val="F4CF68">
                        <a:lumMod val="100000"/>
                      </a:srgbClr>
                    </a:gs>
                    <a:gs pos="100000">
                      <a:srgbClr val="FBD04E">
                        <a:lumMod val="100000"/>
                      </a:srgbClr>
                    </a:gs>
                  </a:gsLst>
                  <a:lin ang="2700000" scaled="1"/>
                </a:gradFill>
                <a:latin typeface="微软雅黑" panose="020B0503020204020204" pitchFamily="34" charset="-122"/>
                <a:ea typeface="微软雅黑" panose="020B0503020204020204" pitchFamily="34" charset="-122"/>
                <a:sym typeface="微软雅黑" panose="020B0503020204020204" pitchFamily="34" charset="-122"/>
              </a:rPr>
              <a:t>点击添加图表说明</a:t>
            </a:r>
            <a:endParaRPr lang="zh-CN" altLang="en-US" sz="1600" b="1" dirty="0">
              <a:gradFill>
                <a:gsLst>
                  <a:gs pos="0">
                    <a:srgbClr val="FBD04E">
                      <a:lumMod val="95000"/>
                    </a:srgbClr>
                  </a:gs>
                  <a:gs pos="51000">
                    <a:srgbClr val="B87600">
                      <a:lumMod val="98000"/>
                      <a:lumOff val="2000"/>
                    </a:srgbClr>
                  </a:gs>
                  <a:gs pos="78000">
                    <a:srgbClr val="F4CF68">
                      <a:lumMod val="100000"/>
                    </a:srgbClr>
                  </a:gs>
                  <a:gs pos="28000">
                    <a:srgbClr val="F4CF68">
                      <a:lumMod val="100000"/>
                    </a:srgbClr>
                  </a:gs>
                  <a:gs pos="100000">
                    <a:srgbClr val="FBD04E">
                      <a:lumMod val="100000"/>
                    </a:srgbClr>
                  </a:gs>
                </a:gsLst>
                <a:lin ang="2700000" scaled="1"/>
              </a:gradFill>
            </a:endParaRPr>
          </a:p>
        </p:txBody>
      </p:sp>
    </p:spTree>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ipe(left)">
                                      <p:cBhvr>
                                        <p:cTn id="28" dur="500"/>
                                        <p:tgtEl>
                                          <p:spTgt spid="4"/>
                                        </p:tgtEl>
                                      </p:cBhvr>
                                    </p:animEffect>
                                  </p:childTnLst>
                                </p:cTn>
                              </p:par>
                              <p:par>
                                <p:cTn id="29" presetID="10" presetClass="entr" presetSubtype="0" fill="hold" grpId="0" nodeType="withEffect">
                                  <p:stCondLst>
                                    <p:cond delay="50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par>
                                <p:cTn id="32" presetID="22" presetClass="entr" presetSubtype="8" fill="hold" grpId="0" nodeType="withEffect">
                                  <p:stCondLst>
                                    <p:cond delay="50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par>
                                <p:cTn id="35" presetID="10" presetClass="entr" presetSubtype="0" fill="hold" grpId="0" nodeType="withEffect">
                                  <p:stCondLst>
                                    <p:cond delay="100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500"/>
                                        <p:tgtEl>
                                          <p:spTgt spid="5"/>
                                        </p:tgtEl>
                                      </p:cBhvr>
                                    </p:animEffect>
                                  </p:childTnLst>
                                </p:cTn>
                              </p:par>
                              <p:par>
                                <p:cTn id="38" presetID="22" presetClass="entr" presetSubtype="8" fill="hold" grpId="0" nodeType="withEffect">
                                  <p:stCondLst>
                                    <p:cond delay="1000"/>
                                  </p:stCondLst>
                                  <p:childTnLst>
                                    <p:set>
                                      <p:cBhvr>
                                        <p:cTn id="39" dur="1" fill="hold">
                                          <p:stCondLst>
                                            <p:cond delay="0"/>
                                          </p:stCondLst>
                                        </p:cTn>
                                        <p:tgtEl>
                                          <p:spTgt spid="9"/>
                                        </p:tgtEl>
                                        <p:attrNameLst>
                                          <p:attrName>style.visibility</p:attrName>
                                        </p:attrNameLst>
                                      </p:cBhvr>
                                      <p:to>
                                        <p:strVal val="visible"/>
                                      </p:to>
                                    </p:set>
                                    <p:animEffect transition="in" filter="wipe(left)">
                                      <p:cBhvr>
                                        <p:cTn id="40" dur="500"/>
                                        <p:tgtEl>
                                          <p:spTgt spid="9"/>
                                        </p:tgtEl>
                                      </p:cBhvr>
                                    </p:animEffect>
                                  </p:childTnLst>
                                </p:cTn>
                              </p:par>
                              <p:par>
                                <p:cTn id="41" presetID="10" presetClass="entr" presetSubtype="0" fill="hold" grpId="0" nodeType="withEffect">
                                  <p:stCondLst>
                                    <p:cond delay="150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500"/>
                                        <p:tgtEl>
                                          <p:spTgt spid="12"/>
                                        </p:tgtEl>
                                      </p:cBhvr>
                                    </p:animEffect>
                                  </p:childTnLst>
                                </p:cTn>
                              </p:par>
                              <p:par>
                                <p:cTn id="44" presetID="22" presetClass="entr" presetSubtype="8" fill="hold" grpId="0" nodeType="withEffect">
                                  <p:stCondLst>
                                    <p:cond delay="1500"/>
                                  </p:stCondLst>
                                  <p:childTnLst>
                                    <p:set>
                                      <p:cBhvr>
                                        <p:cTn id="45" dur="1" fill="hold">
                                          <p:stCondLst>
                                            <p:cond delay="0"/>
                                          </p:stCondLst>
                                        </p:cTn>
                                        <p:tgtEl>
                                          <p:spTgt spid="11"/>
                                        </p:tgtEl>
                                        <p:attrNameLst>
                                          <p:attrName>style.visibility</p:attrName>
                                        </p:attrNameLst>
                                      </p:cBhvr>
                                      <p:to>
                                        <p:strVal val="visible"/>
                                      </p:to>
                                    </p:set>
                                    <p:animEffect transition="in" filter="wipe(left)">
                                      <p:cBhvr>
                                        <p:cTn id="46" dur="500"/>
                                        <p:tgtEl>
                                          <p:spTgt spid="11"/>
                                        </p:tgtEl>
                                      </p:cBhvr>
                                    </p:animEffect>
                                  </p:childTnLst>
                                </p:cTn>
                              </p:par>
                              <p:par>
                                <p:cTn id="47" presetID="10" presetClass="entr" presetSubtype="0" fill="hold" grpId="0" nodeType="withEffect">
                                  <p:stCondLst>
                                    <p:cond delay="200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点击此处添加标题</a:t>
            </a:r>
          </a:p>
        </p:txBody>
      </p:sp>
      <p:sp>
        <p:nvSpPr>
          <p:cNvPr id="3" name="梯形 2"/>
          <p:cNvSpPr/>
          <p:nvPr/>
        </p:nvSpPr>
        <p:spPr>
          <a:xfrm rot="16200000">
            <a:off x="1066350" y="1829078"/>
            <a:ext cx="3016978" cy="1910333"/>
          </a:xfrm>
          <a:prstGeom prst="trapezoid">
            <a:avLst>
              <a:gd name="adj" fmla="val 73844"/>
            </a:avLst>
          </a:prstGeom>
          <a:gradFill flip="none" rotWithShape="1">
            <a:gsLst>
              <a:gs pos="29000">
                <a:schemeClr val="bg1">
                  <a:lumMod val="85000"/>
                </a:schemeClr>
              </a:gs>
              <a:gs pos="65000">
                <a:srgbClr val="FFD03B">
                  <a:alpha val="0"/>
                </a:srgbClr>
              </a:gs>
              <a:gs pos="0">
                <a:schemeClr val="bg1">
                  <a:lumMod val="75000"/>
                  <a:alpha val="64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nvGrpSpPr>
          <p:cNvPr id="4" name="组合 13"/>
          <p:cNvGrpSpPr/>
          <p:nvPr/>
        </p:nvGrpSpPr>
        <p:grpSpPr bwMode="auto">
          <a:xfrm>
            <a:off x="3564582" y="1785195"/>
            <a:ext cx="4895850" cy="431800"/>
            <a:chOff x="3491880" y="2492896"/>
            <a:chExt cx="4896544" cy="432382"/>
          </a:xfrm>
        </p:grpSpPr>
        <p:sp>
          <p:nvSpPr>
            <p:cNvPr id="5" name="矩形​​ 4"/>
            <p:cNvSpPr/>
            <p:nvPr/>
          </p:nvSpPr>
          <p:spPr>
            <a:xfrm>
              <a:off x="3491880" y="2492896"/>
              <a:ext cx="4896544" cy="43238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 name="矩形​​ 6"/>
            <p:cNvSpPr>
              <a:spLocks noChangeArrowheads="1"/>
            </p:cNvSpPr>
            <p:nvPr/>
          </p:nvSpPr>
          <p:spPr bwMode="auto">
            <a:xfrm>
              <a:off x="3707904" y="2524254"/>
              <a:ext cx="166776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600">
                  <a:latin typeface="微软雅黑" panose="020B0503020204020204" pitchFamily="34" charset="-122"/>
                  <a:ea typeface="微软雅黑" panose="020B0503020204020204" pitchFamily="34" charset="-122"/>
                  <a:cs typeface="Arial Unicode MS" panose="020B0604020202020204" pitchFamily="34" charset="-122"/>
                </a:rPr>
                <a:t>点击录入内容</a:t>
              </a:r>
            </a:p>
          </p:txBody>
        </p:sp>
        <p:sp>
          <p:nvSpPr>
            <p:cNvPr id="7" name="燕尾形 6"/>
            <p:cNvSpPr/>
            <p:nvPr/>
          </p:nvSpPr>
          <p:spPr>
            <a:xfrm>
              <a:off x="3563327" y="2593043"/>
              <a:ext cx="144483" cy="216191"/>
            </a:xfrm>
            <a:prstGeom prst="chevr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endParaRPr>
            </a:p>
          </p:txBody>
        </p:sp>
      </p:grpSp>
      <p:grpSp>
        <p:nvGrpSpPr>
          <p:cNvPr id="8" name="组合 14"/>
          <p:cNvGrpSpPr/>
          <p:nvPr/>
        </p:nvGrpSpPr>
        <p:grpSpPr bwMode="auto">
          <a:xfrm>
            <a:off x="3564582" y="2304308"/>
            <a:ext cx="4895850" cy="433388"/>
            <a:chOff x="3491880" y="2492896"/>
            <a:chExt cx="4896544" cy="432416"/>
          </a:xfrm>
        </p:grpSpPr>
        <p:sp>
          <p:nvSpPr>
            <p:cNvPr id="9" name="矩形​​ 15"/>
            <p:cNvSpPr/>
            <p:nvPr/>
          </p:nvSpPr>
          <p:spPr>
            <a:xfrm>
              <a:off x="3491880" y="2492896"/>
              <a:ext cx="4896544" cy="43241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 name="矩形​​ 17"/>
            <p:cNvSpPr>
              <a:spLocks noChangeArrowheads="1"/>
            </p:cNvSpPr>
            <p:nvPr/>
          </p:nvSpPr>
          <p:spPr bwMode="auto">
            <a:xfrm>
              <a:off x="3707904" y="2524254"/>
              <a:ext cx="166776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600">
                  <a:latin typeface="微软雅黑" panose="020B0503020204020204" pitchFamily="34" charset="-122"/>
                  <a:ea typeface="微软雅黑" panose="020B0503020204020204" pitchFamily="34" charset="-122"/>
                  <a:cs typeface="Arial Unicode MS" panose="020B0604020202020204" pitchFamily="34" charset="-122"/>
                </a:rPr>
                <a:t>点击录入内容</a:t>
              </a:r>
            </a:p>
          </p:txBody>
        </p:sp>
        <p:sp>
          <p:nvSpPr>
            <p:cNvPr id="11" name="燕尾形 10"/>
            <p:cNvSpPr/>
            <p:nvPr/>
          </p:nvSpPr>
          <p:spPr>
            <a:xfrm>
              <a:off x="3563327" y="2594268"/>
              <a:ext cx="144483" cy="215416"/>
            </a:xfrm>
            <a:prstGeom prst="chevr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endParaRPr>
            </a:p>
          </p:txBody>
        </p:sp>
      </p:grpSp>
      <p:grpSp>
        <p:nvGrpSpPr>
          <p:cNvPr id="12" name="组合 20"/>
          <p:cNvGrpSpPr/>
          <p:nvPr/>
        </p:nvGrpSpPr>
        <p:grpSpPr bwMode="auto">
          <a:xfrm>
            <a:off x="3564582" y="2823421"/>
            <a:ext cx="4895850" cy="433387"/>
            <a:chOff x="3491880" y="2492896"/>
            <a:chExt cx="4896544" cy="432416"/>
          </a:xfrm>
        </p:grpSpPr>
        <p:sp>
          <p:nvSpPr>
            <p:cNvPr id="13" name="矩形​​ 21"/>
            <p:cNvSpPr/>
            <p:nvPr/>
          </p:nvSpPr>
          <p:spPr>
            <a:xfrm>
              <a:off x="3491880" y="2492896"/>
              <a:ext cx="4896544" cy="43241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4" name="矩形​​ 23"/>
            <p:cNvSpPr>
              <a:spLocks noChangeArrowheads="1"/>
            </p:cNvSpPr>
            <p:nvPr/>
          </p:nvSpPr>
          <p:spPr bwMode="auto">
            <a:xfrm>
              <a:off x="3707904" y="2524254"/>
              <a:ext cx="166776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600">
                  <a:latin typeface="微软雅黑" panose="020B0503020204020204" pitchFamily="34" charset="-122"/>
                  <a:ea typeface="微软雅黑" panose="020B0503020204020204" pitchFamily="34" charset="-122"/>
                  <a:cs typeface="Arial Unicode MS" panose="020B0604020202020204" pitchFamily="34" charset="-122"/>
                </a:rPr>
                <a:t>点击录入内容</a:t>
              </a:r>
            </a:p>
          </p:txBody>
        </p:sp>
        <p:sp>
          <p:nvSpPr>
            <p:cNvPr id="15" name="燕尾形 14"/>
            <p:cNvSpPr/>
            <p:nvPr/>
          </p:nvSpPr>
          <p:spPr>
            <a:xfrm>
              <a:off x="3563327" y="2594268"/>
              <a:ext cx="144483" cy="215416"/>
            </a:xfrm>
            <a:prstGeom prst="chevr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endParaRPr>
            </a:p>
          </p:txBody>
        </p:sp>
      </p:grpSp>
      <p:grpSp>
        <p:nvGrpSpPr>
          <p:cNvPr id="16" name="组合 26"/>
          <p:cNvGrpSpPr/>
          <p:nvPr/>
        </p:nvGrpSpPr>
        <p:grpSpPr bwMode="auto">
          <a:xfrm>
            <a:off x="3564582" y="3342533"/>
            <a:ext cx="4895850" cy="433388"/>
            <a:chOff x="3491880" y="2492896"/>
            <a:chExt cx="4896544" cy="432416"/>
          </a:xfrm>
        </p:grpSpPr>
        <p:sp>
          <p:nvSpPr>
            <p:cNvPr id="17" name="矩形​​ 27"/>
            <p:cNvSpPr/>
            <p:nvPr/>
          </p:nvSpPr>
          <p:spPr>
            <a:xfrm>
              <a:off x="3491880" y="2492896"/>
              <a:ext cx="4896544" cy="43241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8" name="矩形​​ 29"/>
            <p:cNvSpPr>
              <a:spLocks noChangeArrowheads="1"/>
            </p:cNvSpPr>
            <p:nvPr/>
          </p:nvSpPr>
          <p:spPr bwMode="auto">
            <a:xfrm>
              <a:off x="3707904" y="2524254"/>
              <a:ext cx="166776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600">
                  <a:latin typeface="微软雅黑" panose="020B0503020204020204" pitchFamily="34" charset="-122"/>
                  <a:ea typeface="微软雅黑" panose="020B0503020204020204" pitchFamily="34" charset="-122"/>
                  <a:cs typeface="Arial Unicode MS" panose="020B0604020202020204" pitchFamily="34" charset="-122"/>
                </a:rPr>
                <a:t>点击录入内容</a:t>
              </a:r>
            </a:p>
          </p:txBody>
        </p:sp>
        <p:sp>
          <p:nvSpPr>
            <p:cNvPr id="19" name="燕尾形 18"/>
            <p:cNvSpPr/>
            <p:nvPr/>
          </p:nvSpPr>
          <p:spPr>
            <a:xfrm>
              <a:off x="3563327" y="2594268"/>
              <a:ext cx="144483" cy="215416"/>
            </a:xfrm>
            <a:prstGeom prst="chevr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endParaRPr>
            </a:p>
          </p:txBody>
        </p:sp>
      </p:grpSp>
      <p:sp>
        <p:nvSpPr>
          <p:cNvPr id="20" name="矩形​​ 41"/>
          <p:cNvSpPr/>
          <p:nvPr/>
        </p:nvSpPr>
        <p:spPr>
          <a:xfrm>
            <a:off x="3556644" y="1275606"/>
            <a:ext cx="4897438" cy="431800"/>
          </a:xfrm>
          <a:prstGeom prst="rect">
            <a:avLst/>
          </a:prstGeom>
          <a:solidFill>
            <a:srgbClr val="C8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dirty="0">
                <a:solidFill>
                  <a:schemeClr val="tx1"/>
                </a:solidFill>
                <a:latin typeface="微软雅黑" panose="020B0503020204020204" pitchFamily="34" charset="-122"/>
                <a:ea typeface="微软雅黑" panose="020B0503020204020204" pitchFamily="34" charset="-122"/>
              </a:rPr>
              <a:t>点击此处录入标题内容</a:t>
            </a:r>
          </a:p>
        </p:txBody>
      </p:sp>
      <p:sp>
        <p:nvSpPr>
          <p:cNvPr id="21" name="矩形​​ 46"/>
          <p:cNvSpPr/>
          <p:nvPr/>
        </p:nvSpPr>
        <p:spPr>
          <a:xfrm>
            <a:off x="3545532" y="3860056"/>
            <a:ext cx="4895850" cy="433388"/>
          </a:xfrm>
          <a:prstGeom prst="rect">
            <a:avLst/>
          </a:prstGeom>
          <a:solidFill>
            <a:srgbClr val="FF6E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1600" dirty="0">
                <a:solidFill>
                  <a:schemeClr val="tx1"/>
                </a:solidFill>
                <a:latin typeface="微软雅黑" panose="020B0503020204020204" pitchFamily="34" charset="-122"/>
                <a:ea typeface="微软雅黑" panose="020B0503020204020204" pitchFamily="34" charset="-122"/>
              </a:rPr>
              <a:t>点击此处录入标题内容</a:t>
            </a:r>
          </a:p>
        </p:txBody>
      </p:sp>
      <p:grpSp>
        <p:nvGrpSpPr>
          <p:cNvPr id="22" name="组合 21"/>
          <p:cNvGrpSpPr/>
          <p:nvPr/>
        </p:nvGrpSpPr>
        <p:grpSpPr>
          <a:xfrm>
            <a:off x="1043608" y="1951918"/>
            <a:ext cx="1657350" cy="1622425"/>
            <a:chOff x="1043608" y="1951918"/>
            <a:chExt cx="1657350" cy="1622425"/>
          </a:xfrm>
        </p:grpSpPr>
        <p:grpSp>
          <p:nvGrpSpPr>
            <p:cNvPr id="23" name="Group 7"/>
            <p:cNvGrpSpPr/>
            <p:nvPr/>
          </p:nvGrpSpPr>
          <p:grpSpPr bwMode="auto">
            <a:xfrm>
              <a:off x="1043608" y="1951918"/>
              <a:ext cx="1657350" cy="1622425"/>
              <a:chOff x="0" y="0"/>
              <a:chExt cx="987" cy="966"/>
            </a:xfrm>
          </p:grpSpPr>
          <p:grpSp>
            <p:nvGrpSpPr>
              <p:cNvPr id="25" name="Group 8"/>
              <p:cNvGrpSpPr/>
              <p:nvPr/>
            </p:nvGrpSpPr>
            <p:grpSpPr bwMode="auto">
              <a:xfrm>
                <a:off x="0" y="0"/>
                <a:ext cx="987" cy="966"/>
                <a:chOff x="0" y="0"/>
                <a:chExt cx="1042" cy="1019"/>
              </a:xfrm>
            </p:grpSpPr>
            <p:pic>
              <p:nvPicPr>
                <p:cNvPr id="27" name="Picture 9" descr="circuler_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42" cy="1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Oval 10"/>
                <p:cNvSpPr>
                  <a:spLocks noChangeArrowheads="1"/>
                </p:cNvSpPr>
                <p:nvPr/>
              </p:nvSpPr>
              <p:spPr bwMode="auto">
                <a:xfrm>
                  <a:off x="0" y="0"/>
                  <a:ext cx="1035" cy="1019"/>
                </a:xfrm>
                <a:prstGeom prst="ellipse">
                  <a:avLst/>
                </a:prstGeom>
                <a:solidFill>
                  <a:srgbClr val="C8000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pic>
            <p:nvPicPr>
              <p:cNvPr id="26" name="Picture 11" descr="Picture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 y="9"/>
                <a:ext cx="779" cy="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4" name="WordArt 13"/>
            <p:cNvSpPr>
              <a:spLocks noChangeArrowheads="1" noChangeShapeType="1"/>
            </p:cNvSpPr>
            <p:nvPr/>
          </p:nvSpPr>
          <p:spPr bwMode="auto">
            <a:xfrm>
              <a:off x="1345233" y="2459918"/>
              <a:ext cx="1079500" cy="6096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zh-CN" altLang="en-US" sz="2400" dirty="0">
                  <a:ln w="9525">
                    <a:solidFill>
                      <a:schemeClr val="bg1"/>
                    </a:solidFill>
                    <a:round/>
                  </a:ln>
                  <a:solidFill>
                    <a:schemeClr val="bg1"/>
                  </a:solidFill>
                  <a:latin typeface="黑体" panose="02010609060101010101" charset="-122"/>
                  <a:ea typeface="黑体" panose="02010609060101010101" charset="-122"/>
                </a:rPr>
                <a:t>双击添加</a:t>
              </a:r>
            </a:p>
            <a:p>
              <a:pPr algn="ctr"/>
              <a:r>
                <a:rPr lang="zh-CN" altLang="en-US" sz="2400" dirty="0">
                  <a:ln w="9525">
                    <a:solidFill>
                      <a:schemeClr val="bg1"/>
                    </a:solidFill>
                    <a:round/>
                  </a:ln>
                  <a:solidFill>
                    <a:schemeClr val="bg1"/>
                  </a:solidFill>
                  <a:latin typeface="黑体" panose="02010609060101010101" charset="-122"/>
                  <a:ea typeface="黑体" panose="02010609060101010101" charset="-122"/>
                </a:rPr>
                <a:t>标题文字</a:t>
              </a:r>
            </a:p>
          </p:txBody>
        </p:sp>
      </p:grpSp>
    </p:spTree>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1000" fill="hold"/>
                                        <p:tgtEl>
                                          <p:spTgt spid="22"/>
                                        </p:tgtEl>
                                        <p:attrNameLst>
                                          <p:attrName>ppt_w</p:attrName>
                                        </p:attrNameLst>
                                      </p:cBhvr>
                                      <p:tavLst>
                                        <p:tav tm="0">
                                          <p:val>
                                            <p:fltVal val="0"/>
                                          </p:val>
                                        </p:tav>
                                        <p:tav tm="100000">
                                          <p:val>
                                            <p:strVal val="#ppt_w"/>
                                          </p:val>
                                        </p:tav>
                                      </p:tavLst>
                                    </p:anim>
                                    <p:anim calcmode="lin" valueType="num">
                                      <p:cBhvr>
                                        <p:cTn id="8" dur="1000" fill="hold"/>
                                        <p:tgtEl>
                                          <p:spTgt spid="22"/>
                                        </p:tgtEl>
                                        <p:attrNameLst>
                                          <p:attrName>ppt_h</p:attrName>
                                        </p:attrNameLst>
                                      </p:cBhvr>
                                      <p:tavLst>
                                        <p:tav tm="0">
                                          <p:val>
                                            <p:fltVal val="0"/>
                                          </p:val>
                                        </p:tav>
                                        <p:tav tm="100000">
                                          <p:val>
                                            <p:strVal val="#ppt_h"/>
                                          </p:val>
                                        </p:tav>
                                      </p:tavLst>
                                    </p:anim>
                                    <p:anim calcmode="lin" valueType="num">
                                      <p:cBhvr>
                                        <p:cTn id="9" dur="1000" fill="hold"/>
                                        <p:tgtEl>
                                          <p:spTgt spid="22"/>
                                        </p:tgtEl>
                                        <p:attrNameLst>
                                          <p:attrName>style.rotation</p:attrName>
                                        </p:attrNameLst>
                                      </p:cBhvr>
                                      <p:tavLst>
                                        <p:tav tm="0">
                                          <p:val>
                                            <p:fltVal val="90"/>
                                          </p:val>
                                        </p:tav>
                                        <p:tav tm="100000">
                                          <p:val>
                                            <p:fltVal val="0"/>
                                          </p:val>
                                        </p:tav>
                                      </p:tavLst>
                                    </p:anim>
                                    <p:animEffect transition="in" filter="fade">
                                      <p:cBhvr>
                                        <p:cTn id="10" dur="1000"/>
                                        <p:tgtEl>
                                          <p:spTgt spid="22"/>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par>
                          <p:cTn id="15" fill="hold">
                            <p:stCondLst>
                              <p:cond delay="1500"/>
                            </p:stCondLst>
                            <p:childTnLst>
                              <p:par>
                                <p:cTn id="16" presetID="10" presetClass="entr" presetSubtype="0"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par>
                                <p:cTn id="19" presetID="10" presetClass="entr" presetSubtype="0" fill="hold" nodeType="withEffect">
                                  <p:stCondLst>
                                    <p:cond delay="25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par>
                                <p:cTn id="22" presetID="10" presetClass="entr" presetSubtype="0" fill="hold" nodeType="withEffect">
                                  <p:stCondLst>
                                    <p:cond delay="50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par>
                                <p:cTn id="25" presetID="10" presetClass="entr" presetSubtype="0" fill="hold" nodeType="withEffect">
                                  <p:stCondLst>
                                    <p:cond delay="75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par>
                                <p:cTn id="28" presetID="10" presetClass="entr" presetSubtype="0" fill="hold" nodeType="withEffect">
                                  <p:stCondLst>
                                    <p:cond delay="100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500"/>
                                        <p:tgtEl>
                                          <p:spTgt spid="16"/>
                                        </p:tgtEl>
                                      </p:cBhvr>
                                    </p:animEffect>
                                  </p:childTnLst>
                                </p:cTn>
                              </p:par>
                              <p:par>
                                <p:cTn id="31" presetID="10" presetClass="entr" presetSubtype="0" fill="hold" grpId="0" nodeType="withEffect">
                                  <p:stCondLst>
                                    <p:cond delay="1250"/>
                                  </p:stCondLst>
                                  <p:childTnLst>
                                    <p:set>
                                      <p:cBhvr>
                                        <p:cTn id="32" dur="1" fill="hold">
                                          <p:stCondLst>
                                            <p:cond delay="0"/>
                                          </p:stCondLst>
                                        </p:cTn>
                                        <p:tgtEl>
                                          <p:spTgt spid="21"/>
                                        </p:tgtEl>
                                        <p:attrNameLst>
                                          <p:attrName>style.visibility</p:attrName>
                                        </p:attrNameLst>
                                      </p:cBhvr>
                                      <p:to>
                                        <p:strVal val="visible"/>
                                      </p:to>
                                    </p:set>
                                    <p:animEffect transition="in" filter="fade">
                                      <p:cBhvr>
                                        <p:cTn id="3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0" grpId="0" animBg="1"/>
      <p:bldP spid="2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点击此处添加标题</a:t>
            </a:r>
          </a:p>
        </p:txBody>
      </p:sp>
      <p:sp>
        <p:nvSpPr>
          <p:cNvPr id="3" name="矩形 2"/>
          <p:cNvSpPr/>
          <p:nvPr/>
        </p:nvSpPr>
        <p:spPr>
          <a:xfrm>
            <a:off x="5290882" y="2300610"/>
            <a:ext cx="3853118" cy="961503"/>
          </a:xfrm>
          <a:prstGeom prst="rect">
            <a:avLst/>
          </a:prstGeom>
          <a:solidFill>
            <a:srgbClr val="C8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5290882" y="1339107"/>
            <a:ext cx="3853118" cy="961503"/>
          </a:xfrm>
          <a:prstGeom prst="rect">
            <a:avLst/>
          </a:prstGeom>
          <a:solidFill>
            <a:srgbClr val="FF6E00"/>
          </a:solidFill>
          <a:ln>
            <a:noFill/>
          </a:ln>
          <a:effectLst>
            <a:outerShdw blurRad="241300" dist="127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3262114"/>
            <a:ext cx="3710118" cy="961503"/>
          </a:xfrm>
          <a:prstGeom prst="rect">
            <a:avLst/>
          </a:prstGeom>
          <a:solidFill>
            <a:srgbClr val="FF6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0" y="2300611"/>
            <a:ext cx="3710118" cy="961503"/>
          </a:xfrm>
          <a:prstGeom prst="rect">
            <a:avLst/>
          </a:prstGeom>
          <a:solidFill>
            <a:srgbClr val="C8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Picture 3"/>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l="2767" r="7205" b="57679"/>
          <a:stretch>
            <a:fillRect/>
          </a:stretch>
        </p:blipFill>
        <p:spPr bwMode="auto">
          <a:xfrm rot="5400000" flipH="1">
            <a:off x="3437829" y="2265162"/>
            <a:ext cx="4176462" cy="469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l="2767" r="7205" b="57679"/>
          <a:stretch>
            <a:fillRect/>
          </a:stretch>
        </p:blipFill>
        <p:spPr bwMode="auto">
          <a:xfrm rot="16200000" flipH="1">
            <a:off x="1440760" y="3080987"/>
            <a:ext cx="4176462" cy="362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3779912" y="2499741"/>
            <a:ext cx="697627" cy="646331"/>
          </a:xfrm>
          <a:prstGeom prst="rect">
            <a:avLst/>
          </a:prstGeom>
          <a:noFill/>
        </p:spPr>
        <p:txBody>
          <a:bodyPr wrap="none" rtlCol="0">
            <a:spAutoFit/>
          </a:bodyPr>
          <a:lstStyle/>
          <a:p>
            <a:r>
              <a:rPr lang="en-US" altLang="zh-CN" sz="3600" b="1" dirty="0">
                <a:solidFill>
                  <a:srgbClr val="C80000"/>
                </a:solidFill>
                <a:latin typeface="Arial Unicode MS" panose="020B0604020202020204" pitchFamily="34" charset="-122"/>
                <a:ea typeface="Arial Unicode MS" panose="020B0604020202020204" pitchFamily="34" charset="-122"/>
                <a:cs typeface="Arial Unicode MS" panose="020B0604020202020204" pitchFamily="34" charset="-122"/>
              </a:rPr>
              <a:t>01</a:t>
            </a:r>
            <a:endParaRPr lang="zh-CN" altLang="en-US" sz="900" b="1" dirty="0">
              <a:solidFill>
                <a:srgbClr val="C80000"/>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10" name="TextBox 9"/>
          <p:cNvSpPr txBox="1"/>
          <p:nvPr/>
        </p:nvSpPr>
        <p:spPr>
          <a:xfrm>
            <a:off x="3779912" y="3419699"/>
            <a:ext cx="697627" cy="646331"/>
          </a:xfrm>
          <a:prstGeom prst="rect">
            <a:avLst/>
          </a:prstGeom>
          <a:noFill/>
        </p:spPr>
        <p:txBody>
          <a:bodyPr wrap="none" rtlCol="0">
            <a:spAutoFit/>
          </a:bodyPr>
          <a:lstStyle/>
          <a:p>
            <a:r>
              <a:rPr lang="en-US" altLang="zh-CN" sz="3600" b="1" dirty="0">
                <a:solidFill>
                  <a:srgbClr val="FF6E00"/>
                </a:solidFill>
                <a:latin typeface="Arial Unicode MS" panose="020B0604020202020204" pitchFamily="34" charset="-122"/>
                <a:ea typeface="Arial Unicode MS" panose="020B0604020202020204" pitchFamily="34" charset="-122"/>
                <a:cs typeface="Arial Unicode MS" panose="020B0604020202020204" pitchFamily="34" charset="-122"/>
              </a:rPr>
              <a:t>02</a:t>
            </a:r>
            <a:endParaRPr lang="zh-CN" altLang="en-US" sz="900" b="1" dirty="0">
              <a:solidFill>
                <a:srgbClr val="FF6E00"/>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11" name="TextBox 10"/>
          <p:cNvSpPr txBox="1"/>
          <p:nvPr/>
        </p:nvSpPr>
        <p:spPr>
          <a:xfrm>
            <a:off x="4517842" y="1534016"/>
            <a:ext cx="697627" cy="646331"/>
          </a:xfrm>
          <a:prstGeom prst="rect">
            <a:avLst/>
          </a:prstGeom>
          <a:noFill/>
        </p:spPr>
        <p:txBody>
          <a:bodyPr wrap="none" rtlCol="0">
            <a:spAutoFit/>
          </a:bodyPr>
          <a:lstStyle/>
          <a:p>
            <a:r>
              <a:rPr lang="en-US" altLang="zh-CN" sz="3600" b="1" dirty="0">
                <a:solidFill>
                  <a:srgbClr val="FF6E00"/>
                </a:solidFill>
                <a:latin typeface="Arial Unicode MS" panose="020B0604020202020204" pitchFamily="34" charset="-122"/>
                <a:ea typeface="Arial Unicode MS" panose="020B0604020202020204" pitchFamily="34" charset="-122"/>
                <a:cs typeface="Arial Unicode MS" panose="020B0604020202020204" pitchFamily="34" charset="-122"/>
              </a:rPr>
              <a:t>03</a:t>
            </a:r>
            <a:endParaRPr lang="zh-CN" altLang="en-US" sz="900" b="1" dirty="0">
              <a:solidFill>
                <a:srgbClr val="FF6E00"/>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12" name="TextBox 11"/>
          <p:cNvSpPr txBox="1"/>
          <p:nvPr/>
        </p:nvSpPr>
        <p:spPr>
          <a:xfrm>
            <a:off x="4517842" y="2453974"/>
            <a:ext cx="697627" cy="646331"/>
          </a:xfrm>
          <a:prstGeom prst="rect">
            <a:avLst/>
          </a:prstGeom>
          <a:noFill/>
        </p:spPr>
        <p:txBody>
          <a:bodyPr wrap="none" rtlCol="0">
            <a:spAutoFit/>
          </a:bodyPr>
          <a:lstStyle/>
          <a:p>
            <a:r>
              <a:rPr lang="en-US" altLang="zh-CN" sz="3600" b="1" dirty="0">
                <a:solidFill>
                  <a:srgbClr val="C80000"/>
                </a:solidFill>
                <a:latin typeface="Arial Unicode MS" panose="020B0604020202020204" pitchFamily="34" charset="-122"/>
                <a:ea typeface="Arial Unicode MS" panose="020B0604020202020204" pitchFamily="34" charset="-122"/>
                <a:cs typeface="Arial Unicode MS" panose="020B0604020202020204" pitchFamily="34" charset="-122"/>
              </a:rPr>
              <a:t>04</a:t>
            </a:r>
            <a:endParaRPr lang="zh-CN" altLang="en-US" sz="900" b="1" dirty="0">
              <a:solidFill>
                <a:srgbClr val="C80000"/>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13" name="Text Box 40"/>
          <p:cNvSpPr txBox="1">
            <a:spLocks noChangeArrowheads="1"/>
          </p:cNvSpPr>
          <p:nvPr/>
        </p:nvSpPr>
        <p:spPr bwMode="gray">
          <a:xfrm>
            <a:off x="227391" y="2425982"/>
            <a:ext cx="3255336" cy="609398"/>
          </a:xfrm>
          <a:prstGeom prst="rect">
            <a:avLst/>
          </a:prstGeom>
          <a:noFill/>
          <a:ln w="9525">
            <a:noFill/>
            <a:miter lim="800000"/>
          </a:ln>
        </p:spPr>
        <p:txBody>
          <a:bodyPr wrap="square">
            <a:spAutoFit/>
          </a:bodyPr>
          <a:lstStyle/>
          <a:p>
            <a:pPr lvl="0" algn="r">
              <a:lnSpc>
                <a:spcPct val="120000"/>
              </a:lnSpc>
              <a:defRPr/>
            </a:pPr>
            <a:r>
              <a:rPr lang="zh-CN" altLang="en-US" sz="1400" kern="0" dirty="0">
                <a:solidFill>
                  <a:schemeClr val="bg1"/>
                </a:solidFill>
                <a:latin typeface="微软雅黑" panose="020B0503020204020204" pitchFamily="34" charset="-122"/>
                <a:ea typeface="微软雅黑" panose="020B0503020204020204" pitchFamily="34" charset="-122"/>
              </a:rPr>
              <a:t>单击此处输入文字单击此处输入文字</a:t>
            </a:r>
          </a:p>
          <a:p>
            <a:pPr lvl="0" algn="r">
              <a:lnSpc>
                <a:spcPct val="120000"/>
              </a:lnSpc>
              <a:defRPr/>
            </a:pPr>
            <a:r>
              <a:rPr lang="zh-CN" altLang="en-US" sz="1400" kern="0" dirty="0">
                <a:solidFill>
                  <a:schemeClr val="bg1"/>
                </a:solidFill>
                <a:latin typeface="微软雅黑" panose="020B0503020204020204" pitchFamily="34" charset="-122"/>
                <a:ea typeface="微软雅黑" panose="020B0503020204020204" pitchFamily="34" charset="-122"/>
              </a:rPr>
              <a:t>单击此处输入文字单击此处输入文字</a:t>
            </a:r>
          </a:p>
        </p:txBody>
      </p:sp>
      <p:sp>
        <p:nvSpPr>
          <p:cNvPr id="14" name="Text Box 40"/>
          <p:cNvSpPr txBox="1">
            <a:spLocks noChangeArrowheads="1"/>
          </p:cNvSpPr>
          <p:nvPr/>
        </p:nvSpPr>
        <p:spPr bwMode="gray">
          <a:xfrm>
            <a:off x="227391" y="3444214"/>
            <a:ext cx="3255336" cy="609398"/>
          </a:xfrm>
          <a:prstGeom prst="rect">
            <a:avLst/>
          </a:prstGeom>
          <a:noFill/>
          <a:ln w="9525">
            <a:noFill/>
            <a:miter lim="800000"/>
          </a:ln>
        </p:spPr>
        <p:txBody>
          <a:bodyPr wrap="square">
            <a:spAutoFit/>
          </a:bodyPr>
          <a:lstStyle/>
          <a:p>
            <a:pPr lvl="0" algn="r">
              <a:lnSpc>
                <a:spcPct val="120000"/>
              </a:lnSpc>
              <a:defRPr/>
            </a:pPr>
            <a:r>
              <a:rPr lang="zh-CN" altLang="en-US" sz="1400" kern="0" dirty="0">
                <a:solidFill>
                  <a:schemeClr val="bg1"/>
                </a:solidFill>
                <a:latin typeface="微软雅黑" panose="020B0503020204020204" pitchFamily="34" charset="-122"/>
                <a:ea typeface="微软雅黑" panose="020B0503020204020204" pitchFamily="34" charset="-122"/>
              </a:rPr>
              <a:t>单击此处输入文字单击此处输入文字</a:t>
            </a:r>
          </a:p>
          <a:p>
            <a:pPr lvl="0" algn="r">
              <a:lnSpc>
                <a:spcPct val="120000"/>
              </a:lnSpc>
              <a:defRPr/>
            </a:pPr>
            <a:r>
              <a:rPr lang="zh-CN" altLang="en-US" sz="1400" kern="0" dirty="0">
                <a:solidFill>
                  <a:schemeClr val="bg1"/>
                </a:solidFill>
                <a:latin typeface="微软雅黑" panose="020B0503020204020204" pitchFamily="34" charset="-122"/>
                <a:ea typeface="微软雅黑" panose="020B0503020204020204" pitchFamily="34" charset="-122"/>
              </a:rPr>
              <a:t>单击此处输入文字单击此处输入文字</a:t>
            </a:r>
          </a:p>
        </p:txBody>
      </p:sp>
      <p:sp>
        <p:nvSpPr>
          <p:cNvPr id="15" name="Text Box 40"/>
          <p:cNvSpPr txBox="1">
            <a:spLocks noChangeArrowheads="1"/>
          </p:cNvSpPr>
          <p:nvPr/>
        </p:nvSpPr>
        <p:spPr bwMode="gray">
          <a:xfrm>
            <a:off x="5526060" y="1511130"/>
            <a:ext cx="3255336" cy="609398"/>
          </a:xfrm>
          <a:prstGeom prst="rect">
            <a:avLst/>
          </a:prstGeom>
          <a:noFill/>
          <a:ln w="9525">
            <a:noFill/>
            <a:miter lim="800000"/>
          </a:ln>
        </p:spPr>
        <p:txBody>
          <a:bodyPr wrap="square">
            <a:spAutoFit/>
          </a:bodyPr>
          <a:lstStyle/>
          <a:p>
            <a:pPr lvl="0" algn="r">
              <a:lnSpc>
                <a:spcPct val="120000"/>
              </a:lnSpc>
              <a:defRPr/>
            </a:pPr>
            <a:r>
              <a:rPr lang="zh-CN" altLang="en-US" sz="1400" kern="0" dirty="0">
                <a:solidFill>
                  <a:schemeClr val="bg1"/>
                </a:solidFill>
                <a:latin typeface="微软雅黑" panose="020B0503020204020204" pitchFamily="34" charset="-122"/>
                <a:ea typeface="微软雅黑" panose="020B0503020204020204" pitchFamily="34" charset="-122"/>
              </a:rPr>
              <a:t>单击此处输入文字单击此处输入文字</a:t>
            </a:r>
          </a:p>
          <a:p>
            <a:pPr lvl="0" algn="r">
              <a:lnSpc>
                <a:spcPct val="120000"/>
              </a:lnSpc>
              <a:defRPr/>
            </a:pPr>
            <a:r>
              <a:rPr lang="zh-CN" altLang="en-US" sz="1400" kern="0" dirty="0">
                <a:solidFill>
                  <a:schemeClr val="bg1"/>
                </a:solidFill>
                <a:latin typeface="微软雅黑" panose="020B0503020204020204" pitchFamily="34" charset="-122"/>
                <a:ea typeface="微软雅黑" panose="020B0503020204020204" pitchFamily="34" charset="-122"/>
              </a:rPr>
              <a:t>单击此处输入文字单击此处输入文字</a:t>
            </a:r>
          </a:p>
        </p:txBody>
      </p:sp>
      <p:sp>
        <p:nvSpPr>
          <p:cNvPr id="16" name="Text Box 40"/>
          <p:cNvSpPr txBox="1">
            <a:spLocks noChangeArrowheads="1"/>
          </p:cNvSpPr>
          <p:nvPr/>
        </p:nvSpPr>
        <p:spPr bwMode="gray">
          <a:xfrm>
            <a:off x="5526060" y="2472440"/>
            <a:ext cx="3255336" cy="609398"/>
          </a:xfrm>
          <a:prstGeom prst="rect">
            <a:avLst/>
          </a:prstGeom>
          <a:noFill/>
          <a:ln w="9525">
            <a:noFill/>
            <a:miter lim="800000"/>
          </a:ln>
        </p:spPr>
        <p:txBody>
          <a:bodyPr wrap="square">
            <a:spAutoFit/>
          </a:bodyPr>
          <a:lstStyle/>
          <a:p>
            <a:pPr lvl="0" algn="r">
              <a:lnSpc>
                <a:spcPct val="120000"/>
              </a:lnSpc>
              <a:defRPr/>
            </a:pPr>
            <a:r>
              <a:rPr lang="zh-CN" altLang="en-US" sz="1400" kern="0" dirty="0">
                <a:solidFill>
                  <a:schemeClr val="bg1"/>
                </a:solidFill>
                <a:latin typeface="微软雅黑" panose="020B0503020204020204" pitchFamily="34" charset="-122"/>
                <a:ea typeface="微软雅黑" panose="020B0503020204020204" pitchFamily="34" charset="-122"/>
              </a:rPr>
              <a:t>单击此处输入文字单击此处输入文字</a:t>
            </a:r>
          </a:p>
          <a:p>
            <a:pPr lvl="0" algn="r">
              <a:lnSpc>
                <a:spcPct val="120000"/>
              </a:lnSpc>
              <a:defRPr/>
            </a:pPr>
            <a:r>
              <a:rPr lang="zh-CN" altLang="en-US" sz="1400" kern="0" dirty="0">
                <a:solidFill>
                  <a:schemeClr val="bg1"/>
                </a:solidFill>
                <a:latin typeface="微软雅黑" panose="020B0503020204020204" pitchFamily="34" charset="-122"/>
                <a:ea typeface="微软雅黑" panose="020B0503020204020204" pitchFamily="34" charset="-122"/>
              </a:rPr>
              <a:t>单击此处输入文字单击此处输入文字</a:t>
            </a:r>
          </a:p>
        </p:txBody>
      </p:sp>
    </p:spTree>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ppt_x</p:attrName>
                                        </p:attrNameLst>
                                      </p:cBhvr>
                                      <p:tavLst>
                                        <p:tav tm="0">
                                          <p:val>
                                            <p:strVal val="#ppt_x-#ppt_w*1.125000"/>
                                          </p:val>
                                        </p:tav>
                                        <p:tav tm="100000">
                                          <p:val>
                                            <p:strVal val="#ppt_x"/>
                                          </p:val>
                                        </p:tav>
                                      </p:tavLst>
                                    </p:anim>
                                    <p:animEffect transition="in" filter="wipe(right)">
                                      <p:cBhvr>
                                        <p:cTn id="8" dur="500"/>
                                        <p:tgtEl>
                                          <p:spTgt spid="4"/>
                                        </p:tgtEl>
                                      </p:cBhvr>
                                    </p:animEffect>
                                  </p:childTnLst>
                                </p:cTn>
                              </p:par>
                              <p:par>
                                <p:cTn id="9" presetID="12" presetClass="entr" presetSubtype="8"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p:tgtEl>
                                          <p:spTgt spid="3"/>
                                        </p:tgtEl>
                                        <p:attrNameLst>
                                          <p:attrName>ppt_x</p:attrName>
                                        </p:attrNameLst>
                                      </p:cBhvr>
                                      <p:tavLst>
                                        <p:tav tm="0">
                                          <p:val>
                                            <p:strVal val="#ppt_x-#ppt_w*1.125000"/>
                                          </p:val>
                                        </p:tav>
                                        <p:tav tm="100000">
                                          <p:val>
                                            <p:strVal val="#ppt_x"/>
                                          </p:val>
                                        </p:tav>
                                      </p:tavLst>
                                    </p:anim>
                                    <p:animEffect transition="in" filter="wipe(right)">
                                      <p:cBhvr>
                                        <p:cTn id="12" dur="750"/>
                                        <p:tgtEl>
                                          <p:spTgt spid="3"/>
                                        </p:tgtEl>
                                      </p:cBhvr>
                                    </p:animEffect>
                                  </p:childTnLst>
                                </p:cTn>
                              </p:par>
                              <p:par>
                                <p:cTn id="13" presetID="12" presetClass="entr" presetSubtype="2"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p:tgtEl>
                                          <p:spTgt spid="6"/>
                                        </p:tgtEl>
                                        <p:attrNameLst>
                                          <p:attrName>ppt_x</p:attrName>
                                        </p:attrNameLst>
                                      </p:cBhvr>
                                      <p:tavLst>
                                        <p:tav tm="0">
                                          <p:val>
                                            <p:strVal val="#ppt_x+#ppt_w*1.125000"/>
                                          </p:val>
                                        </p:tav>
                                        <p:tav tm="100000">
                                          <p:val>
                                            <p:strVal val="#ppt_x"/>
                                          </p:val>
                                        </p:tav>
                                      </p:tavLst>
                                    </p:anim>
                                    <p:animEffect transition="in" filter="wipe(left)">
                                      <p:cBhvr>
                                        <p:cTn id="16" dur="500"/>
                                        <p:tgtEl>
                                          <p:spTgt spid="6"/>
                                        </p:tgtEl>
                                      </p:cBhvr>
                                    </p:animEffect>
                                  </p:childTnLst>
                                </p:cTn>
                              </p:par>
                              <p:par>
                                <p:cTn id="17" presetID="12" presetClass="entr" presetSubtype="2"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750"/>
                                        <p:tgtEl>
                                          <p:spTgt spid="5"/>
                                        </p:tgtEl>
                                        <p:attrNameLst>
                                          <p:attrName>ppt_x</p:attrName>
                                        </p:attrNameLst>
                                      </p:cBhvr>
                                      <p:tavLst>
                                        <p:tav tm="0">
                                          <p:val>
                                            <p:strVal val="#ppt_x+#ppt_w*1.125000"/>
                                          </p:val>
                                        </p:tav>
                                        <p:tav tm="100000">
                                          <p:val>
                                            <p:strVal val="#ppt_x"/>
                                          </p:val>
                                        </p:tav>
                                      </p:tavLst>
                                    </p:anim>
                                    <p:animEffect transition="in" filter="wipe(left)">
                                      <p:cBhvr>
                                        <p:cTn id="20" dur="750"/>
                                        <p:tgtEl>
                                          <p:spTgt spid="5"/>
                                        </p:tgtEl>
                                      </p:cBhvr>
                                    </p:animEffect>
                                  </p:childTnLst>
                                </p:cTn>
                              </p:par>
                            </p:childTnLst>
                          </p:cTn>
                        </p:par>
                        <p:par>
                          <p:cTn id="21" fill="hold">
                            <p:stCondLst>
                              <p:cond delay="500"/>
                            </p:stCondLst>
                            <p:childTnLst>
                              <p:par>
                                <p:cTn id="22" presetID="23" presetClass="entr" presetSubtype="32"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750" fill="hold"/>
                                        <p:tgtEl>
                                          <p:spTgt spid="9"/>
                                        </p:tgtEl>
                                        <p:attrNameLst>
                                          <p:attrName>ppt_w</p:attrName>
                                        </p:attrNameLst>
                                      </p:cBhvr>
                                      <p:tavLst>
                                        <p:tav tm="0">
                                          <p:val>
                                            <p:strVal val="4*#ppt_w"/>
                                          </p:val>
                                        </p:tav>
                                        <p:tav tm="100000">
                                          <p:val>
                                            <p:strVal val="#ppt_w"/>
                                          </p:val>
                                        </p:tav>
                                      </p:tavLst>
                                    </p:anim>
                                    <p:anim calcmode="lin" valueType="num">
                                      <p:cBhvr>
                                        <p:cTn id="25" dur="750" fill="hold"/>
                                        <p:tgtEl>
                                          <p:spTgt spid="9"/>
                                        </p:tgtEl>
                                        <p:attrNameLst>
                                          <p:attrName>ppt_h</p:attrName>
                                        </p:attrNameLst>
                                      </p:cBhvr>
                                      <p:tavLst>
                                        <p:tav tm="0">
                                          <p:val>
                                            <p:strVal val="4*#ppt_h"/>
                                          </p:val>
                                        </p:tav>
                                        <p:tav tm="100000">
                                          <p:val>
                                            <p:strVal val="#ppt_h"/>
                                          </p:val>
                                        </p:tav>
                                      </p:tavLst>
                                    </p:anim>
                                  </p:childTnLst>
                                </p:cTn>
                              </p:par>
                              <p:par>
                                <p:cTn id="26" presetID="8" presetClass="emph" presetSubtype="0" fill="hold" grpId="1" nodeType="withEffect">
                                  <p:stCondLst>
                                    <p:cond delay="0"/>
                                  </p:stCondLst>
                                  <p:childTnLst>
                                    <p:animRot by="21600000">
                                      <p:cBhvr>
                                        <p:cTn id="27" dur="750" fill="hold"/>
                                        <p:tgtEl>
                                          <p:spTgt spid="9"/>
                                        </p:tgtEl>
                                        <p:attrNameLst>
                                          <p:attrName>r</p:attrName>
                                        </p:attrNameLst>
                                      </p:cBhvr>
                                    </p:animRot>
                                  </p:childTnLst>
                                </p:cTn>
                              </p:par>
                              <p:par>
                                <p:cTn id="28" presetID="23" presetClass="entr" presetSubtype="32"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750" fill="hold"/>
                                        <p:tgtEl>
                                          <p:spTgt spid="11"/>
                                        </p:tgtEl>
                                        <p:attrNameLst>
                                          <p:attrName>ppt_w</p:attrName>
                                        </p:attrNameLst>
                                      </p:cBhvr>
                                      <p:tavLst>
                                        <p:tav tm="0">
                                          <p:val>
                                            <p:strVal val="4*#ppt_w"/>
                                          </p:val>
                                        </p:tav>
                                        <p:tav tm="100000">
                                          <p:val>
                                            <p:strVal val="#ppt_w"/>
                                          </p:val>
                                        </p:tav>
                                      </p:tavLst>
                                    </p:anim>
                                    <p:anim calcmode="lin" valueType="num">
                                      <p:cBhvr>
                                        <p:cTn id="31" dur="750" fill="hold"/>
                                        <p:tgtEl>
                                          <p:spTgt spid="11"/>
                                        </p:tgtEl>
                                        <p:attrNameLst>
                                          <p:attrName>ppt_h</p:attrName>
                                        </p:attrNameLst>
                                      </p:cBhvr>
                                      <p:tavLst>
                                        <p:tav tm="0">
                                          <p:val>
                                            <p:strVal val="4*#ppt_h"/>
                                          </p:val>
                                        </p:tav>
                                        <p:tav tm="100000">
                                          <p:val>
                                            <p:strVal val="#ppt_h"/>
                                          </p:val>
                                        </p:tav>
                                      </p:tavLst>
                                    </p:anim>
                                  </p:childTnLst>
                                </p:cTn>
                              </p:par>
                              <p:par>
                                <p:cTn id="32" presetID="8" presetClass="emph" presetSubtype="0" fill="hold" grpId="1" nodeType="withEffect">
                                  <p:stCondLst>
                                    <p:cond delay="0"/>
                                  </p:stCondLst>
                                  <p:childTnLst>
                                    <p:animRot by="21600000">
                                      <p:cBhvr>
                                        <p:cTn id="33" dur="750" fill="hold"/>
                                        <p:tgtEl>
                                          <p:spTgt spid="11"/>
                                        </p:tgtEl>
                                        <p:attrNameLst>
                                          <p:attrName>r</p:attrName>
                                        </p:attrNameLst>
                                      </p:cBhvr>
                                    </p:animRot>
                                  </p:childTnLst>
                                </p:cTn>
                              </p:par>
                              <p:par>
                                <p:cTn id="34" presetID="23" presetClass="entr" presetSubtype="32"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750" fill="hold"/>
                                        <p:tgtEl>
                                          <p:spTgt spid="12"/>
                                        </p:tgtEl>
                                        <p:attrNameLst>
                                          <p:attrName>ppt_w</p:attrName>
                                        </p:attrNameLst>
                                      </p:cBhvr>
                                      <p:tavLst>
                                        <p:tav tm="0">
                                          <p:val>
                                            <p:strVal val="4*#ppt_w"/>
                                          </p:val>
                                        </p:tav>
                                        <p:tav tm="100000">
                                          <p:val>
                                            <p:strVal val="#ppt_w"/>
                                          </p:val>
                                        </p:tav>
                                      </p:tavLst>
                                    </p:anim>
                                    <p:anim calcmode="lin" valueType="num">
                                      <p:cBhvr>
                                        <p:cTn id="37" dur="750" fill="hold"/>
                                        <p:tgtEl>
                                          <p:spTgt spid="12"/>
                                        </p:tgtEl>
                                        <p:attrNameLst>
                                          <p:attrName>ppt_h</p:attrName>
                                        </p:attrNameLst>
                                      </p:cBhvr>
                                      <p:tavLst>
                                        <p:tav tm="0">
                                          <p:val>
                                            <p:strVal val="4*#ppt_h"/>
                                          </p:val>
                                        </p:tav>
                                        <p:tav tm="100000">
                                          <p:val>
                                            <p:strVal val="#ppt_h"/>
                                          </p:val>
                                        </p:tav>
                                      </p:tavLst>
                                    </p:anim>
                                  </p:childTnLst>
                                </p:cTn>
                              </p:par>
                              <p:par>
                                <p:cTn id="38" presetID="8" presetClass="emph" presetSubtype="0" fill="hold" grpId="1" nodeType="withEffect">
                                  <p:stCondLst>
                                    <p:cond delay="0"/>
                                  </p:stCondLst>
                                  <p:childTnLst>
                                    <p:animRot by="21600000">
                                      <p:cBhvr>
                                        <p:cTn id="39" dur="750" fill="hold"/>
                                        <p:tgtEl>
                                          <p:spTgt spid="12"/>
                                        </p:tgtEl>
                                        <p:attrNameLst>
                                          <p:attrName>r</p:attrName>
                                        </p:attrNameLst>
                                      </p:cBhvr>
                                    </p:animRot>
                                  </p:childTnLst>
                                </p:cTn>
                              </p:par>
                              <p:par>
                                <p:cTn id="40" presetID="23" presetClass="entr" presetSubtype="32" fill="hold" grpId="0" nodeType="with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750" fill="hold"/>
                                        <p:tgtEl>
                                          <p:spTgt spid="10"/>
                                        </p:tgtEl>
                                        <p:attrNameLst>
                                          <p:attrName>ppt_w</p:attrName>
                                        </p:attrNameLst>
                                      </p:cBhvr>
                                      <p:tavLst>
                                        <p:tav tm="0">
                                          <p:val>
                                            <p:strVal val="4*#ppt_w"/>
                                          </p:val>
                                        </p:tav>
                                        <p:tav tm="100000">
                                          <p:val>
                                            <p:strVal val="#ppt_w"/>
                                          </p:val>
                                        </p:tav>
                                      </p:tavLst>
                                    </p:anim>
                                    <p:anim calcmode="lin" valueType="num">
                                      <p:cBhvr>
                                        <p:cTn id="43" dur="750" fill="hold"/>
                                        <p:tgtEl>
                                          <p:spTgt spid="10"/>
                                        </p:tgtEl>
                                        <p:attrNameLst>
                                          <p:attrName>ppt_h</p:attrName>
                                        </p:attrNameLst>
                                      </p:cBhvr>
                                      <p:tavLst>
                                        <p:tav tm="0">
                                          <p:val>
                                            <p:strVal val="4*#ppt_h"/>
                                          </p:val>
                                        </p:tav>
                                        <p:tav tm="100000">
                                          <p:val>
                                            <p:strVal val="#ppt_h"/>
                                          </p:val>
                                        </p:tav>
                                      </p:tavLst>
                                    </p:anim>
                                  </p:childTnLst>
                                </p:cTn>
                              </p:par>
                              <p:par>
                                <p:cTn id="44" presetID="8" presetClass="emph" presetSubtype="0" fill="hold" grpId="1" nodeType="withEffect">
                                  <p:stCondLst>
                                    <p:cond delay="0"/>
                                  </p:stCondLst>
                                  <p:childTnLst>
                                    <p:animRot by="21600000">
                                      <p:cBhvr>
                                        <p:cTn id="45" dur="750" fill="hold"/>
                                        <p:tgtEl>
                                          <p:spTgt spid="10"/>
                                        </p:tgtEl>
                                        <p:attrNameLst>
                                          <p:attrName>r</p:attrName>
                                        </p:attrNameLst>
                                      </p:cBhvr>
                                    </p:animRot>
                                  </p:childTnLst>
                                </p:cTn>
                              </p:par>
                            </p:childTnLst>
                          </p:cTn>
                        </p:par>
                        <p:par>
                          <p:cTn id="46" fill="hold">
                            <p:stCondLst>
                              <p:cond delay="1500"/>
                            </p:stCondLst>
                            <p:childTnLst>
                              <p:par>
                                <p:cTn id="47" presetID="10" presetClass="entr" presetSubtype="0" fill="hold" nodeType="after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fade">
                                      <p:cBhvr>
                                        <p:cTn id="49" dur="500"/>
                                        <p:tgtEl>
                                          <p:spTgt spid="7"/>
                                        </p:tgtEl>
                                      </p:cBhvr>
                                    </p:animEffect>
                                  </p:childTnLst>
                                </p:cTn>
                              </p:par>
                              <p:par>
                                <p:cTn id="50" presetID="10" presetClass="entr" presetSubtype="0" fill="hold" nodeType="with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fade">
                                      <p:cBhvr>
                                        <p:cTn id="52" dur="500"/>
                                        <p:tgtEl>
                                          <p:spTgt spid="8"/>
                                        </p:tgtEl>
                                      </p:cBhvr>
                                    </p:animEffect>
                                  </p:childTnLst>
                                </p:cTn>
                              </p:par>
                            </p:childTnLst>
                          </p:cTn>
                        </p:par>
                        <p:par>
                          <p:cTn id="53" fill="hold">
                            <p:stCondLst>
                              <p:cond delay="2000"/>
                            </p:stCondLst>
                            <p:childTnLst>
                              <p:par>
                                <p:cTn id="54" presetID="42" presetClass="entr" presetSubtype="0"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fade">
                                      <p:cBhvr>
                                        <p:cTn id="56" dur="750"/>
                                        <p:tgtEl>
                                          <p:spTgt spid="13"/>
                                        </p:tgtEl>
                                      </p:cBhvr>
                                    </p:animEffect>
                                    <p:anim calcmode="lin" valueType="num">
                                      <p:cBhvr>
                                        <p:cTn id="57" dur="750" fill="hold"/>
                                        <p:tgtEl>
                                          <p:spTgt spid="13"/>
                                        </p:tgtEl>
                                        <p:attrNameLst>
                                          <p:attrName>ppt_x</p:attrName>
                                        </p:attrNameLst>
                                      </p:cBhvr>
                                      <p:tavLst>
                                        <p:tav tm="0">
                                          <p:val>
                                            <p:strVal val="#ppt_x"/>
                                          </p:val>
                                        </p:tav>
                                        <p:tav tm="100000">
                                          <p:val>
                                            <p:strVal val="#ppt_x"/>
                                          </p:val>
                                        </p:tav>
                                      </p:tavLst>
                                    </p:anim>
                                    <p:anim calcmode="lin" valueType="num">
                                      <p:cBhvr>
                                        <p:cTn id="58" dur="750" fill="hold"/>
                                        <p:tgtEl>
                                          <p:spTgt spid="13"/>
                                        </p:tgtEl>
                                        <p:attrNameLst>
                                          <p:attrName>ppt_y</p:attrName>
                                        </p:attrNameLst>
                                      </p:cBhvr>
                                      <p:tavLst>
                                        <p:tav tm="0">
                                          <p:val>
                                            <p:strVal val="#ppt_y+.1"/>
                                          </p:val>
                                        </p:tav>
                                        <p:tav tm="100000">
                                          <p:val>
                                            <p:strVal val="#ppt_y"/>
                                          </p:val>
                                        </p:tav>
                                      </p:tavLst>
                                    </p:anim>
                                  </p:childTnLst>
                                </p:cTn>
                              </p:par>
                            </p:childTnLst>
                          </p:cTn>
                        </p:par>
                        <p:par>
                          <p:cTn id="59" fill="hold">
                            <p:stCondLst>
                              <p:cond delay="3000"/>
                            </p:stCondLst>
                            <p:childTnLst>
                              <p:par>
                                <p:cTn id="60" presetID="42" presetClass="entr" presetSubtype="0"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fade">
                                      <p:cBhvr>
                                        <p:cTn id="62" dur="750"/>
                                        <p:tgtEl>
                                          <p:spTgt spid="14"/>
                                        </p:tgtEl>
                                      </p:cBhvr>
                                    </p:animEffect>
                                    <p:anim calcmode="lin" valueType="num">
                                      <p:cBhvr>
                                        <p:cTn id="63" dur="750" fill="hold"/>
                                        <p:tgtEl>
                                          <p:spTgt spid="14"/>
                                        </p:tgtEl>
                                        <p:attrNameLst>
                                          <p:attrName>ppt_x</p:attrName>
                                        </p:attrNameLst>
                                      </p:cBhvr>
                                      <p:tavLst>
                                        <p:tav tm="0">
                                          <p:val>
                                            <p:strVal val="#ppt_x"/>
                                          </p:val>
                                        </p:tav>
                                        <p:tav tm="100000">
                                          <p:val>
                                            <p:strVal val="#ppt_x"/>
                                          </p:val>
                                        </p:tav>
                                      </p:tavLst>
                                    </p:anim>
                                    <p:anim calcmode="lin" valueType="num">
                                      <p:cBhvr>
                                        <p:cTn id="64" dur="750" fill="hold"/>
                                        <p:tgtEl>
                                          <p:spTgt spid="14"/>
                                        </p:tgtEl>
                                        <p:attrNameLst>
                                          <p:attrName>ppt_y</p:attrName>
                                        </p:attrNameLst>
                                      </p:cBhvr>
                                      <p:tavLst>
                                        <p:tav tm="0">
                                          <p:val>
                                            <p:strVal val="#ppt_y+.1"/>
                                          </p:val>
                                        </p:tav>
                                        <p:tav tm="100000">
                                          <p:val>
                                            <p:strVal val="#ppt_y"/>
                                          </p:val>
                                        </p:tav>
                                      </p:tavLst>
                                    </p:anim>
                                  </p:childTnLst>
                                </p:cTn>
                              </p:par>
                            </p:childTnLst>
                          </p:cTn>
                        </p:par>
                        <p:par>
                          <p:cTn id="65" fill="hold">
                            <p:stCondLst>
                              <p:cond delay="4000"/>
                            </p:stCondLst>
                            <p:childTnLst>
                              <p:par>
                                <p:cTn id="66" presetID="42" presetClass="entr" presetSubtype="0" fill="hold" grpId="0" nodeType="after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750"/>
                                        <p:tgtEl>
                                          <p:spTgt spid="15"/>
                                        </p:tgtEl>
                                      </p:cBhvr>
                                    </p:animEffect>
                                    <p:anim calcmode="lin" valueType="num">
                                      <p:cBhvr>
                                        <p:cTn id="69" dur="750" fill="hold"/>
                                        <p:tgtEl>
                                          <p:spTgt spid="15"/>
                                        </p:tgtEl>
                                        <p:attrNameLst>
                                          <p:attrName>ppt_x</p:attrName>
                                        </p:attrNameLst>
                                      </p:cBhvr>
                                      <p:tavLst>
                                        <p:tav tm="0">
                                          <p:val>
                                            <p:strVal val="#ppt_x"/>
                                          </p:val>
                                        </p:tav>
                                        <p:tav tm="100000">
                                          <p:val>
                                            <p:strVal val="#ppt_x"/>
                                          </p:val>
                                        </p:tav>
                                      </p:tavLst>
                                    </p:anim>
                                    <p:anim calcmode="lin" valueType="num">
                                      <p:cBhvr>
                                        <p:cTn id="70" dur="750" fill="hold"/>
                                        <p:tgtEl>
                                          <p:spTgt spid="15"/>
                                        </p:tgtEl>
                                        <p:attrNameLst>
                                          <p:attrName>ppt_y</p:attrName>
                                        </p:attrNameLst>
                                      </p:cBhvr>
                                      <p:tavLst>
                                        <p:tav tm="0">
                                          <p:val>
                                            <p:strVal val="#ppt_y+.1"/>
                                          </p:val>
                                        </p:tav>
                                        <p:tav tm="100000">
                                          <p:val>
                                            <p:strVal val="#ppt_y"/>
                                          </p:val>
                                        </p:tav>
                                      </p:tavLst>
                                    </p:anim>
                                  </p:childTnLst>
                                </p:cTn>
                              </p:par>
                            </p:childTnLst>
                          </p:cTn>
                        </p:par>
                        <p:par>
                          <p:cTn id="71" fill="hold">
                            <p:stCondLst>
                              <p:cond delay="5000"/>
                            </p:stCondLst>
                            <p:childTnLst>
                              <p:par>
                                <p:cTn id="72" presetID="42" presetClass="entr" presetSubtype="0" fill="hold" grpId="0" nodeType="after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750"/>
                                        <p:tgtEl>
                                          <p:spTgt spid="16"/>
                                        </p:tgtEl>
                                      </p:cBhvr>
                                    </p:animEffect>
                                    <p:anim calcmode="lin" valueType="num">
                                      <p:cBhvr>
                                        <p:cTn id="75" dur="750" fill="hold"/>
                                        <p:tgtEl>
                                          <p:spTgt spid="16"/>
                                        </p:tgtEl>
                                        <p:attrNameLst>
                                          <p:attrName>ppt_x</p:attrName>
                                        </p:attrNameLst>
                                      </p:cBhvr>
                                      <p:tavLst>
                                        <p:tav tm="0">
                                          <p:val>
                                            <p:strVal val="#ppt_x"/>
                                          </p:val>
                                        </p:tav>
                                        <p:tav tm="100000">
                                          <p:val>
                                            <p:strVal val="#ppt_x"/>
                                          </p:val>
                                        </p:tav>
                                      </p:tavLst>
                                    </p:anim>
                                    <p:anim calcmode="lin" valueType="num">
                                      <p:cBhvr>
                                        <p:cTn id="76" dur="75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9" grpId="0"/>
      <p:bldP spid="9" grpId="1"/>
      <p:bldP spid="10" grpId="0"/>
      <p:bldP spid="10" grpId="1"/>
      <p:bldP spid="11" grpId="0"/>
      <p:bldP spid="11" grpId="1"/>
      <p:bldP spid="12" grpId="0"/>
      <p:bldP spid="12" grpId="1"/>
      <p:bldP spid="13" grpId="0"/>
      <p:bldP spid="14" grpId="0"/>
      <p:bldP spid="15" grpId="0"/>
      <p:bldP spid="1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a:xfrm>
            <a:off x="4452282" y="540927"/>
            <a:ext cx="365720" cy="402887"/>
          </a:xfrm>
          <a:prstGeom prst="roundRect">
            <a:avLst/>
          </a:prstGeom>
          <a:gradFill>
            <a:gsLst>
              <a:gs pos="0">
                <a:srgbClr val="FBD04E">
                  <a:lumMod val="95000"/>
                </a:srgbClr>
              </a:gs>
              <a:gs pos="51000">
                <a:srgbClr val="B87600">
                  <a:lumMod val="98000"/>
                  <a:lumOff val="2000"/>
                </a:srgbClr>
              </a:gs>
              <a:gs pos="78000">
                <a:srgbClr val="F4CF68">
                  <a:lumMod val="100000"/>
                </a:srgbClr>
              </a:gs>
              <a:gs pos="28000">
                <a:srgbClr val="F4CF68">
                  <a:lumMod val="100000"/>
                </a:srgbClr>
              </a:gs>
              <a:gs pos="100000">
                <a:srgbClr val="FBD04E">
                  <a:lumMod val="100000"/>
                </a:srgbClr>
              </a:gs>
            </a:gsLst>
            <a:lin ang="27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r>
              <a:rPr lang="en-US" altLang="zh-CN" sz="3600" dirty="0">
                <a:solidFill>
                  <a:schemeClr val="tx1">
                    <a:lumMod val="95000"/>
                    <a:lumOff val="5000"/>
                  </a:schemeClr>
                </a:solidFill>
                <a:latin typeface="+mj-lt"/>
                <a:ea typeface="Arial Unicode MS" panose="020B0604020202020204" pitchFamily="34" charset="-122"/>
                <a:cs typeface="Arial Unicode MS" panose="020B0604020202020204" pitchFamily="34" charset="-122"/>
              </a:rPr>
              <a:t>1</a:t>
            </a:r>
            <a:endParaRPr lang="zh-CN" altLang="en-US" sz="3600" dirty="0">
              <a:solidFill>
                <a:schemeClr val="tx1">
                  <a:lumMod val="95000"/>
                  <a:lumOff val="5000"/>
                </a:schemeClr>
              </a:solidFill>
              <a:latin typeface="+mj-lt"/>
              <a:ea typeface="Arial Unicode MS" panose="020B0604020202020204" pitchFamily="34" charset="-122"/>
              <a:cs typeface="Arial Unicode MS" panose="020B0604020202020204" pitchFamily="34" charset="-122"/>
            </a:endParaRPr>
          </a:p>
        </p:txBody>
      </p:sp>
      <p:grpSp>
        <p:nvGrpSpPr>
          <p:cNvPr id="4" name="组合 3"/>
          <p:cNvGrpSpPr/>
          <p:nvPr/>
        </p:nvGrpSpPr>
        <p:grpSpPr>
          <a:xfrm>
            <a:off x="5334373" y="540927"/>
            <a:ext cx="2668058" cy="432105"/>
            <a:chOff x="6339097" y="1573726"/>
            <a:chExt cx="3744416" cy="548599"/>
          </a:xfrm>
        </p:grpSpPr>
        <p:sp>
          <p:nvSpPr>
            <p:cNvPr id="5" name="圆角矩形 4"/>
            <p:cNvSpPr/>
            <p:nvPr/>
          </p:nvSpPr>
          <p:spPr>
            <a:xfrm>
              <a:off x="6339097" y="1573726"/>
              <a:ext cx="3744416" cy="511504"/>
            </a:xfrm>
            <a:prstGeom prst="roundRect">
              <a:avLst/>
            </a:prstGeom>
            <a:gradFill>
              <a:gsLst>
                <a:gs pos="0">
                  <a:srgbClr val="FBD04E">
                    <a:lumMod val="95000"/>
                  </a:srgbClr>
                </a:gs>
                <a:gs pos="51000">
                  <a:srgbClr val="B87600">
                    <a:lumMod val="98000"/>
                    <a:lumOff val="2000"/>
                  </a:srgbClr>
                </a:gs>
                <a:gs pos="78000">
                  <a:srgbClr val="F4CF68">
                    <a:lumMod val="100000"/>
                  </a:srgbClr>
                </a:gs>
                <a:gs pos="28000">
                  <a:srgbClr val="F4CF68">
                    <a:lumMod val="100000"/>
                  </a:srgbClr>
                </a:gs>
                <a:gs pos="100000">
                  <a:srgbClr val="FBD04E">
                    <a:lumMod val="100000"/>
                  </a:srgbClr>
                </a:gs>
              </a:gsLst>
              <a:lin ang="27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gradFill>
                  <a:gsLst>
                    <a:gs pos="0">
                      <a:srgbClr val="FBD04E">
                        <a:lumMod val="95000"/>
                      </a:srgbClr>
                    </a:gs>
                    <a:gs pos="51000">
                      <a:srgbClr val="B87600">
                        <a:lumMod val="98000"/>
                        <a:lumOff val="2000"/>
                      </a:srgbClr>
                    </a:gs>
                    <a:gs pos="78000">
                      <a:srgbClr val="F4CF68">
                        <a:lumMod val="100000"/>
                      </a:srgbClr>
                    </a:gs>
                    <a:gs pos="28000">
                      <a:srgbClr val="F4CF68">
                        <a:lumMod val="100000"/>
                      </a:srgbClr>
                    </a:gs>
                    <a:gs pos="100000">
                      <a:srgbClr val="FBD04E">
                        <a:lumMod val="100000"/>
                      </a:srgbClr>
                    </a:gs>
                  </a:gsLst>
                  <a:lin ang="2700000" scaled="1"/>
                </a:gradFill>
                <a:latin typeface="+mj-lt"/>
                <a:ea typeface="Arial Unicode MS" panose="020B0604020202020204" pitchFamily="34" charset="-122"/>
                <a:cs typeface="Arial Unicode MS" panose="020B0604020202020204" pitchFamily="34" charset="-122"/>
              </a:endParaRPr>
            </a:p>
          </p:txBody>
        </p:sp>
        <p:sp>
          <p:nvSpPr>
            <p:cNvPr id="6" name="矩形 5"/>
            <p:cNvSpPr/>
            <p:nvPr/>
          </p:nvSpPr>
          <p:spPr>
            <a:xfrm>
              <a:off x="6718336" y="1575220"/>
              <a:ext cx="2653074" cy="547105"/>
            </a:xfrm>
            <a:prstGeom prst="rect">
              <a:avLst/>
            </a:prstGeom>
          </p:spPr>
          <p:txBody>
            <a:bodyPr wrap="square" lIns="121960" tIns="60980" rIns="121960" bIns="60980">
              <a:spAutoFit/>
            </a:bodyPr>
            <a:lstStyle/>
            <a:p>
              <a:pPr>
                <a:defRPr/>
              </a:pPr>
              <a:r>
                <a:rPr lang="zh-CN" altLang="en-US" sz="2000" b="1" kern="100" dirty="0">
                  <a:solidFill>
                    <a:schemeClr val="tx1">
                      <a:lumMod val="95000"/>
                      <a:lumOff val="5000"/>
                    </a:schemeClr>
                  </a:solidFill>
                  <a:latin typeface="微软雅黑" panose="020B0503020204020204" pitchFamily="34" charset="-122"/>
                  <a:ea typeface="微软雅黑" panose="020B0503020204020204" pitchFamily="34" charset="-122"/>
                  <a:cs typeface="Times New Roman" panose="02020603050405020304" pitchFamily="18" charset="0"/>
                </a:rPr>
                <a:t>年度工作概述</a:t>
              </a:r>
              <a:endParaRPr lang="zh-CN" altLang="zh-CN" sz="2000" b="1" kern="100" dirty="0">
                <a:solidFill>
                  <a:schemeClr val="tx1">
                    <a:lumMod val="95000"/>
                    <a:lumOff val="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7" name="圆角矩形 6"/>
          <p:cNvSpPr/>
          <p:nvPr/>
        </p:nvSpPr>
        <p:spPr>
          <a:xfrm>
            <a:off x="4452282" y="1377379"/>
            <a:ext cx="365720" cy="402887"/>
          </a:xfrm>
          <a:prstGeom prst="roundRect">
            <a:avLst/>
          </a:prstGeom>
          <a:gradFill>
            <a:gsLst>
              <a:gs pos="0">
                <a:srgbClr val="FBD04E">
                  <a:lumMod val="95000"/>
                </a:srgbClr>
              </a:gs>
              <a:gs pos="51000">
                <a:srgbClr val="B87600">
                  <a:lumMod val="98000"/>
                  <a:lumOff val="2000"/>
                </a:srgbClr>
              </a:gs>
              <a:gs pos="78000">
                <a:srgbClr val="F4CF68">
                  <a:lumMod val="100000"/>
                </a:srgbClr>
              </a:gs>
              <a:gs pos="28000">
                <a:srgbClr val="F4CF68">
                  <a:lumMod val="100000"/>
                </a:srgbClr>
              </a:gs>
              <a:gs pos="100000">
                <a:srgbClr val="FBD04E">
                  <a:lumMod val="100000"/>
                </a:srgbClr>
              </a:gs>
            </a:gsLst>
            <a:lin ang="27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r>
              <a:rPr lang="en-US" altLang="zh-CN" sz="3600" dirty="0">
                <a:solidFill>
                  <a:schemeClr val="tx1">
                    <a:lumMod val="95000"/>
                    <a:lumOff val="5000"/>
                  </a:schemeClr>
                </a:solidFill>
                <a:latin typeface="+mj-lt"/>
                <a:ea typeface="Arial Unicode MS" panose="020B0604020202020204" pitchFamily="34" charset="-122"/>
                <a:cs typeface="Arial Unicode MS" panose="020B0604020202020204" pitchFamily="34" charset="-122"/>
              </a:rPr>
              <a:t>2</a:t>
            </a:r>
            <a:endParaRPr lang="zh-CN" altLang="en-US" sz="3600" dirty="0">
              <a:solidFill>
                <a:schemeClr val="tx1">
                  <a:lumMod val="95000"/>
                  <a:lumOff val="5000"/>
                </a:schemeClr>
              </a:solidFill>
              <a:latin typeface="+mj-lt"/>
              <a:ea typeface="Arial Unicode MS" panose="020B0604020202020204" pitchFamily="34" charset="-122"/>
              <a:cs typeface="Arial Unicode MS" panose="020B0604020202020204" pitchFamily="34" charset="-122"/>
            </a:endParaRPr>
          </a:p>
        </p:txBody>
      </p:sp>
      <p:grpSp>
        <p:nvGrpSpPr>
          <p:cNvPr id="8" name="组合 7"/>
          <p:cNvGrpSpPr/>
          <p:nvPr/>
        </p:nvGrpSpPr>
        <p:grpSpPr>
          <a:xfrm>
            <a:off x="5310475" y="1377379"/>
            <a:ext cx="2668058" cy="430929"/>
            <a:chOff x="6315199" y="2410177"/>
            <a:chExt cx="3744416" cy="547106"/>
          </a:xfrm>
        </p:grpSpPr>
        <p:sp>
          <p:nvSpPr>
            <p:cNvPr id="9" name="圆角矩形 8"/>
            <p:cNvSpPr/>
            <p:nvPr/>
          </p:nvSpPr>
          <p:spPr>
            <a:xfrm>
              <a:off x="6315199" y="2410177"/>
              <a:ext cx="3744416" cy="511504"/>
            </a:xfrm>
            <a:prstGeom prst="roundRect">
              <a:avLst/>
            </a:prstGeom>
            <a:gradFill>
              <a:gsLst>
                <a:gs pos="0">
                  <a:srgbClr val="FBD04E">
                    <a:lumMod val="95000"/>
                  </a:srgbClr>
                </a:gs>
                <a:gs pos="51000">
                  <a:srgbClr val="B87600">
                    <a:lumMod val="98000"/>
                    <a:lumOff val="2000"/>
                  </a:srgbClr>
                </a:gs>
                <a:gs pos="78000">
                  <a:srgbClr val="F4CF68">
                    <a:lumMod val="100000"/>
                  </a:srgbClr>
                </a:gs>
                <a:gs pos="28000">
                  <a:srgbClr val="F4CF68">
                    <a:lumMod val="100000"/>
                  </a:srgbClr>
                </a:gs>
                <a:gs pos="100000">
                  <a:srgbClr val="FBD04E">
                    <a:lumMod val="100000"/>
                  </a:srgbClr>
                </a:gs>
              </a:gsLst>
              <a:lin ang="27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gradFill>
                  <a:gsLst>
                    <a:gs pos="0">
                      <a:srgbClr val="FBD04E">
                        <a:lumMod val="95000"/>
                      </a:srgbClr>
                    </a:gs>
                    <a:gs pos="51000">
                      <a:srgbClr val="B87600">
                        <a:lumMod val="98000"/>
                        <a:lumOff val="2000"/>
                      </a:srgbClr>
                    </a:gs>
                    <a:gs pos="78000">
                      <a:srgbClr val="F4CF68">
                        <a:lumMod val="100000"/>
                      </a:srgbClr>
                    </a:gs>
                    <a:gs pos="28000">
                      <a:srgbClr val="F4CF68">
                        <a:lumMod val="100000"/>
                      </a:srgbClr>
                    </a:gs>
                    <a:gs pos="100000">
                      <a:srgbClr val="FBD04E">
                        <a:lumMod val="100000"/>
                      </a:srgbClr>
                    </a:gs>
                  </a:gsLst>
                  <a:lin ang="2700000" scaled="1"/>
                </a:gradFill>
                <a:latin typeface="+mj-lt"/>
                <a:ea typeface="Arial Unicode MS" panose="020B0604020202020204" pitchFamily="34" charset="-122"/>
                <a:cs typeface="Arial Unicode MS" panose="020B0604020202020204" pitchFamily="34" charset="-122"/>
              </a:endParaRPr>
            </a:p>
          </p:txBody>
        </p:sp>
        <p:sp>
          <p:nvSpPr>
            <p:cNvPr id="10" name="矩形 9"/>
            <p:cNvSpPr/>
            <p:nvPr/>
          </p:nvSpPr>
          <p:spPr>
            <a:xfrm>
              <a:off x="6732990" y="2410178"/>
              <a:ext cx="2653074" cy="547105"/>
            </a:xfrm>
            <a:prstGeom prst="rect">
              <a:avLst/>
            </a:prstGeom>
          </p:spPr>
          <p:txBody>
            <a:bodyPr wrap="square" lIns="121960" tIns="60980" rIns="121960" bIns="60980">
              <a:spAutoFit/>
            </a:bodyPr>
            <a:lstStyle/>
            <a:p>
              <a:pPr>
                <a:defRPr/>
              </a:pPr>
              <a:r>
                <a:rPr lang="zh-CN" altLang="en-US" sz="2000" b="1" kern="100" dirty="0">
                  <a:solidFill>
                    <a:schemeClr val="tx1">
                      <a:lumMod val="95000"/>
                      <a:lumOff val="5000"/>
                    </a:schemeClr>
                  </a:solidFill>
                  <a:latin typeface="微软雅黑" panose="020B0503020204020204" pitchFamily="34" charset="-122"/>
                  <a:ea typeface="微软雅黑" panose="020B0503020204020204" pitchFamily="34" charset="-122"/>
                  <a:cs typeface="Times New Roman" panose="02020603050405020304" pitchFamily="18" charset="0"/>
                </a:rPr>
                <a:t>工作完成情况</a:t>
              </a:r>
              <a:endParaRPr lang="zh-CN" altLang="zh-CN" sz="2000" b="1" kern="100" dirty="0">
                <a:solidFill>
                  <a:schemeClr val="tx1">
                    <a:lumMod val="95000"/>
                    <a:lumOff val="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11" name="圆角矩形 10"/>
          <p:cNvSpPr/>
          <p:nvPr/>
        </p:nvSpPr>
        <p:spPr>
          <a:xfrm>
            <a:off x="4452282" y="2263232"/>
            <a:ext cx="365720" cy="402887"/>
          </a:xfrm>
          <a:prstGeom prst="roundRect">
            <a:avLst/>
          </a:prstGeom>
          <a:gradFill>
            <a:gsLst>
              <a:gs pos="0">
                <a:srgbClr val="FBD04E">
                  <a:lumMod val="95000"/>
                </a:srgbClr>
              </a:gs>
              <a:gs pos="51000">
                <a:srgbClr val="B87600">
                  <a:lumMod val="98000"/>
                  <a:lumOff val="2000"/>
                </a:srgbClr>
              </a:gs>
              <a:gs pos="78000">
                <a:srgbClr val="F4CF68">
                  <a:lumMod val="100000"/>
                </a:srgbClr>
              </a:gs>
              <a:gs pos="28000">
                <a:srgbClr val="F4CF68">
                  <a:lumMod val="100000"/>
                </a:srgbClr>
              </a:gs>
              <a:gs pos="100000">
                <a:srgbClr val="FBD04E">
                  <a:lumMod val="100000"/>
                </a:srgbClr>
              </a:gs>
            </a:gsLst>
            <a:lin ang="27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r>
              <a:rPr lang="en-US" altLang="zh-CN" sz="3600" dirty="0">
                <a:solidFill>
                  <a:schemeClr val="tx1">
                    <a:lumMod val="95000"/>
                    <a:lumOff val="5000"/>
                  </a:schemeClr>
                </a:solidFill>
                <a:latin typeface="+mj-lt"/>
                <a:ea typeface="Arial Unicode MS" panose="020B0604020202020204" pitchFamily="34" charset="-122"/>
                <a:cs typeface="Arial Unicode MS" panose="020B0604020202020204" pitchFamily="34" charset="-122"/>
              </a:rPr>
              <a:t>3</a:t>
            </a:r>
            <a:endParaRPr lang="zh-CN" altLang="en-US" sz="3600" dirty="0">
              <a:solidFill>
                <a:schemeClr val="tx1">
                  <a:lumMod val="95000"/>
                  <a:lumOff val="5000"/>
                </a:schemeClr>
              </a:solidFill>
              <a:latin typeface="+mj-lt"/>
              <a:ea typeface="Arial Unicode MS" panose="020B0604020202020204" pitchFamily="34" charset="-122"/>
              <a:cs typeface="Arial Unicode MS" panose="020B0604020202020204" pitchFamily="34" charset="-122"/>
            </a:endParaRPr>
          </a:p>
        </p:txBody>
      </p:sp>
      <p:grpSp>
        <p:nvGrpSpPr>
          <p:cNvPr id="12" name="组合 11"/>
          <p:cNvGrpSpPr/>
          <p:nvPr/>
        </p:nvGrpSpPr>
        <p:grpSpPr>
          <a:xfrm>
            <a:off x="5334373" y="2253168"/>
            <a:ext cx="2668058" cy="430928"/>
            <a:chOff x="6339097" y="3283249"/>
            <a:chExt cx="3744416" cy="547104"/>
          </a:xfrm>
        </p:grpSpPr>
        <p:sp>
          <p:nvSpPr>
            <p:cNvPr id="13" name="圆角矩形 12"/>
            <p:cNvSpPr/>
            <p:nvPr/>
          </p:nvSpPr>
          <p:spPr>
            <a:xfrm>
              <a:off x="6339097" y="3296031"/>
              <a:ext cx="3744416" cy="511504"/>
            </a:xfrm>
            <a:prstGeom prst="roundRect">
              <a:avLst/>
            </a:prstGeom>
            <a:gradFill>
              <a:gsLst>
                <a:gs pos="0">
                  <a:srgbClr val="FBD04E">
                    <a:lumMod val="95000"/>
                  </a:srgbClr>
                </a:gs>
                <a:gs pos="51000">
                  <a:srgbClr val="B87600">
                    <a:lumMod val="98000"/>
                    <a:lumOff val="2000"/>
                  </a:srgbClr>
                </a:gs>
                <a:gs pos="78000">
                  <a:srgbClr val="F4CF68">
                    <a:lumMod val="100000"/>
                  </a:srgbClr>
                </a:gs>
                <a:gs pos="28000">
                  <a:srgbClr val="F4CF68">
                    <a:lumMod val="100000"/>
                  </a:srgbClr>
                </a:gs>
                <a:gs pos="100000">
                  <a:srgbClr val="FBD04E">
                    <a:lumMod val="100000"/>
                  </a:srgbClr>
                </a:gs>
              </a:gsLst>
              <a:lin ang="27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gradFill>
                  <a:gsLst>
                    <a:gs pos="0">
                      <a:srgbClr val="FBD04E">
                        <a:lumMod val="95000"/>
                      </a:srgbClr>
                    </a:gs>
                    <a:gs pos="51000">
                      <a:srgbClr val="B87600">
                        <a:lumMod val="98000"/>
                        <a:lumOff val="2000"/>
                      </a:srgbClr>
                    </a:gs>
                    <a:gs pos="78000">
                      <a:srgbClr val="F4CF68">
                        <a:lumMod val="100000"/>
                      </a:srgbClr>
                    </a:gs>
                    <a:gs pos="28000">
                      <a:srgbClr val="F4CF68">
                        <a:lumMod val="100000"/>
                      </a:srgbClr>
                    </a:gs>
                    <a:gs pos="100000">
                      <a:srgbClr val="FBD04E">
                        <a:lumMod val="100000"/>
                      </a:srgbClr>
                    </a:gs>
                  </a:gsLst>
                  <a:lin ang="2700000" scaled="1"/>
                </a:gradFill>
                <a:latin typeface="+mj-lt"/>
                <a:ea typeface="Arial Unicode MS" panose="020B0604020202020204" pitchFamily="34" charset="-122"/>
                <a:cs typeface="Arial Unicode MS" panose="020B0604020202020204" pitchFamily="34" charset="-122"/>
              </a:endParaRPr>
            </a:p>
          </p:txBody>
        </p:sp>
        <p:sp>
          <p:nvSpPr>
            <p:cNvPr id="14" name="矩形 13"/>
            <p:cNvSpPr/>
            <p:nvPr/>
          </p:nvSpPr>
          <p:spPr>
            <a:xfrm>
              <a:off x="6723349" y="3283249"/>
              <a:ext cx="2736304" cy="547104"/>
            </a:xfrm>
            <a:prstGeom prst="rect">
              <a:avLst/>
            </a:prstGeom>
          </p:spPr>
          <p:txBody>
            <a:bodyPr wrap="square" lIns="121960" tIns="60980" rIns="121960" bIns="60980">
              <a:spAutoFit/>
            </a:bodyPr>
            <a:lstStyle/>
            <a:p>
              <a:pPr>
                <a:defRPr/>
              </a:pPr>
              <a:r>
                <a:rPr lang="zh-CN" altLang="en-US" sz="2000" b="1" kern="100" dirty="0">
                  <a:solidFill>
                    <a:schemeClr val="tx1">
                      <a:lumMod val="95000"/>
                      <a:lumOff val="5000"/>
                    </a:schemeClr>
                  </a:solidFill>
                  <a:latin typeface="微软雅黑" panose="020B0503020204020204" pitchFamily="34" charset="-122"/>
                  <a:ea typeface="微软雅黑" panose="020B0503020204020204" pitchFamily="34" charset="-122"/>
                  <a:cs typeface="Times New Roman" panose="02020603050405020304" pitchFamily="18" charset="0"/>
                </a:rPr>
                <a:t>成功项目展示</a:t>
              </a:r>
              <a:endParaRPr lang="zh-CN" altLang="zh-CN" sz="2000" b="1" kern="100" dirty="0">
                <a:solidFill>
                  <a:schemeClr val="tx1">
                    <a:lumMod val="95000"/>
                    <a:lumOff val="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15" name="圆角矩形 14"/>
          <p:cNvSpPr/>
          <p:nvPr/>
        </p:nvSpPr>
        <p:spPr>
          <a:xfrm>
            <a:off x="4452282" y="3148104"/>
            <a:ext cx="365720" cy="402887"/>
          </a:xfrm>
          <a:prstGeom prst="roundRect">
            <a:avLst/>
          </a:prstGeom>
          <a:gradFill>
            <a:gsLst>
              <a:gs pos="0">
                <a:srgbClr val="FBD04E">
                  <a:lumMod val="95000"/>
                </a:srgbClr>
              </a:gs>
              <a:gs pos="51000">
                <a:srgbClr val="B87600">
                  <a:lumMod val="98000"/>
                  <a:lumOff val="2000"/>
                </a:srgbClr>
              </a:gs>
              <a:gs pos="78000">
                <a:srgbClr val="F4CF68">
                  <a:lumMod val="100000"/>
                </a:srgbClr>
              </a:gs>
              <a:gs pos="28000">
                <a:srgbClr val="F4CF68">
                  <a:lumMod val="100000"/>
                </a:srgbClr>
              </a:gs>
              <a:gs pos="100000">
                <a:srgbClr val="FBD04E">
                  <a:lumMod val="100000"/>
                </a:srgbClr>
              </a:gs>
            </a:gsLst>
            <a:lin ang="27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r>
              <a:rPr lang="en-US" altLang="zh-CN" sz="3600" dirty="0">
                <a:solidFill>
                  <a:schemeClr val="tx1">
                    <a:lumMod val="95000"/>
                    <a:lumOff val="5000"/>
                  </a:schemeClr>
                </a:solidFill>
                <a:latin typeface="+mj-lt"/>
                <a:ea typeface="Arial Unicode MS" panose="020B0604020202020204" pitchFamily="34" charset="-122"/>
                <a:cs typeface="Arial Unicode MS" panose="020B0604020202020204" pitchFamily="34" charset="-122"/>
              </a:rPr>
              <a:t>4</a:t>
            </a:r>
            <a:endParaRPr lang="zh-CN" altLang="en-US" sz="3600" dirty="0">
              <a:solidFill>
                <a:schemeClr val="tx1">
                  <a:lumMod val="95000"/>
                  <a:lumOff val="5000"/>
                </a:schemeClr>
              </a:solidFill>
              <a:latin typeface="+mj-lt"/>
              <a:ea typeface="Arial Unicode MS" panose="020B0604020202020204" pitchFamily="34" charset="-122"/>
              <a:cs typeface="Arial Unicode MS" panose="020B0604020202020204" pitchFamily="34" charset="-122"/>
            </a:endParaRPr>
          </a:p>
        </p:txBody>
      </p:sp>
      <p:grpSp>
        <p:nvGrpSpPr>
          <p:cNvPr id="16" name="组合 15"/>
          <p:cNvGrpSpPr/>
          <p:nvPr/>
        </p:nvGrpSpPr>
        <p:grpSpPr>
          <a:xfrm>
            <a:off x="5334373" y="3140783"/>
            <a:ext cx="2668058" cy="430928"/>
            <a:chOff x="6339097" y="4171611"/>
            <a:chExt cx="3744416" cy="547105"/>
          </a:xfrm>
        </p:grpSpPr>
        <p:sp>
          <p:nvSpPr>
            <p:cNvPr id="17" name="圆角矩形 16"/>
            <p:cNvSpPr/>
            <p:nvPr/>
          </p:nvSpPr>
          <p:spPr>
            <a:xfrm>
              <a:off x="6339097" y="4180903"/>
              <a:ext cx="3744416" cy="511504"/>
            </a:xfrm>
            <a:prstGeom prst="roundRect">
              <a:avLst/>
            </a:prstGeom>
            <a:gradFill>
              <a:gsLst>
                <a:gs pos="0">
                  <a:srgbClr val="FBD04E">
                    <a:lumMod val="95000"/>
                  </a:srgbClr>
                </a:gs>
                <a:gs pos="51000">
                  <a:srgbClr val="B87600">
                    <a:lumMod val="98000"/>
                    <a:lumOff val="2000"/>
                  </a:srgbClr>
                </a:gs>
                <a:gs pos="78000">
                  <a:srgbClr val="F4CF68">
                    <a:lumMod val="100000"/>
                  </a:srgbClr>
                </a:gs>
                <a:gs pos="28000">
                  <a:srgbClr val="F4CF68">
                    <a:lumMod val="100000"/>
                  </a:srgbClr>
                </a:gs>
                <a:gs pos="100000">
                  <a:srgbClr val="FBD04E">
                    <a:lumMod val="100000"/>
                  </a:srgbClr>
                </a:gs>
              </a:gsLst>
              <a:lin ang="27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gradFill>
                  <a:gsLst>
                    <a:gs pos="0">
                      <a:srgbClr val="FBD04E">
                        <a:lumMod val="95000"/>
                      </a:srgbClr>
                    </a:gs>
                    <a:gs pos="51000">
                      <a:srgbClr val="B87600">
                        <a:lumMod val="98000"/>
                        <a:lumOff val="2000"/>
                      </a:srgbClr>
                    </a:gs>
                    <a:gs pos="78000">
                      <a:srgbClr val="F4CF68">
                        <a:lumMod val="100000"/>
                      </a:srgbClr>
                    </a:gs>
                    <a:gs pos="28000">
                      <a:srgbClr val="F4CF68">
                        <a:lumMod val="100000"/>
                      </a:srgbClr>
                    </a:gs>
                    <a:gs pos="100000">
                      <a:srgbClr val="FBD04E">
                        <a:lumMod val="100000"/>
                      </a:srgbClr>
                    </a:gs>
                  </a:gsLst>
                  <a:lin ang="2700000" scaled="1"/>
                </a:gradFill>
                <a:latin typeface="+mj-lt"/>
                <a:ea typeface="Arial Unicode MS" panose="020B0604020202020204" pitchFamily="34" charset="-122"/>
                <a:cs typeface="Arial Unicode MS" panose="020B0604020202020204" pitchFamily="34" charset="-122"/>
              </a:endParaRPr>
            </a:p>
          </p:txBody>
        </p:sp>
        <p:sp>
          <p:nvSpPr>
            <p:cNvPr id="18" name="矩形 17"/>
            <p:cNvSpPr/>
            <p:nvPr/>
          </p:nvSpPr>
          <p:spPr>
            <a:xfrm>
              <a:off x="6737608" y="4171611"/>
              <a:ext cx="2736304" cy="547105"/>
            </a:xfrm>
            <a:prstGeom prst="rect">
              <a:avLst/>
            </a:prstGeom>
          </p:spPr>
          <p:txBody>
            <a:bodyPr wrap="square" lIns="121960" tIns="60980" rIns="121960" bIns="60980">
              <a:spAutoFit/>
            </a:bodyPr>
            <a:lstStyle/>
            <a:p>
              <a:pPr>
                <a:defRPr/>
              </a:pPr>
              <a:r>
                <a:rPr lang="zh-CN" altLang="en-US" sz="2000" b="1" kern="100" dirty="0">
                  <a:solidFill>
                    <a:schemeClr val="tx1">
                      <a:lumMod val="95000"/>
                      <a:lumOff val="5000"/>
                    </a:schemeClr>
                  </a:solidFill>
                  <a:latin typeface="微软雅黑" panose="020B0503020204020204" pitchFamily="34" charset="-122"/>
                  <a:ea typeface="微软雅黑" panose="020B0503020204020204" pitchFamily="34" charset="-122"/>
                  <a:cs typeface="Times New Roman" panose="02020603050405020304" pitchFamily="18" charset="0"/>
                </a:rPr>
                <a:t>工作存在不足</a:t>
              </a:r>
              <a:endParaRPr lang="zh-CN" altLang="zh-CN" sz="2000" b="1" kern="100" dirty="0">
                <a:solidFill>
                  <a:schemeClr val="tx1">
                    <a:lumMod val="95000"/>
                    <a:lumOff val="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19" name="圆角矩形 18"/>
          <p:cNvSpPr/>
          <p:nvPr/>
        </p:nvSpPr>
        <p:spPr>
          <a:xfrm>
            <a:off x="4452412" y="4024684"/>
            <a:ext cx="365720" cy="402887"/>
          </a:xfrm>
          <a:prstGeom prst="roundRect">
            <a:avLst/>
          </a:prstGeom>
          <a:gradFill>
            <a:gsLst>
              <a:gs pos="0">
                <a:srgbClr val="FBD04E">
                  <a:lumMod val="95000"/>
                </a:srgbClr>
              </a:gs>
              <a:gs pos="51000">
                <a:srgbClr val="B87600">
                  <a:lumMod val="98000"/>
                  <a:lumOff val="2000"/>
                </a:srgbClr>
              </a:gs>
              <a:gs pos="78000">
                <a:srgbClr val="F4CF68">
                  <a:lumMod val="100000"/>
                </a:srgbClr>
              </a:gs>
              <a:gs pos="28000">
                <a:srgbClr val="F4CF68">
                  <a:lumMod val="100000"/>
                </a:srgbClr>
              </a:gs>
              <a:gs pos="100000">
                <a:srgbClr val="FBD04E">
                  <a:lumMod val="100000"/>
                </a:srgbClr>
              </a:gs>
            </a:gsLst>
            <a:lin ang="27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r>
              <a:rPr lang="en-US" altLang="zh-CN" sz="3600" dirty="0">
                <a:solidFill>
                  <a:schemeClr val="tx1">
                    <a:lumMod val="95000"/>
                    <a:lumOff val="5000"/>
                  </a:schemeClr>
                </a:solidFill>
                <a:latin typeface="+mj-lt"/>
                <a:ea typeface="Arial Unicode MS" panose="020B0604020202020204" pitchFamily="34" charset="-122"/>
                <a:cs typeface="Arial Unicode MS" panose="020B0604020202020204" pitchFamily="34" charset="-122"/>
              </a:rPr>
              <a:t>5</a:t>
            </a:r>
            <a:endParaRPr lang="zh-CN" altLang="en-US" sz="3600" dirty="0">
              <a:solidFill>
                <a:schemeClr val="tx1">
                  <a:lumMod val="95000"/>
                  <a:lumOff val="5000"/>
                </a:schemeClr>
              </a:solidFill>
              <a:latin typeface="+mj-lt"/>
              <a:ea typeface="Arial Unicode MS" panose="020B0604020202020204" pitchFamily="34" charset="-122"/>
              <a:cs typeface="Arial Unicode MS" panose="020B0604020202020204" pitchFamily="34" charset="-122"/>
            </a:endParaRPr>
          </a:p>
        </p:txBody>
      </p:sp>
      <p:grpSp>
        <p:nvGrpSpPr>
          <p:cNvPr id="20" name="组合 19"/>
          <p:cNvGrpSpPr/>
          <p:nvPr/>
        </p:nvGrpSpPr>
        <p:grpSpPr>
          <a:xfrm>
            <a:off x="5334373" y="4024681"/>
            <a:ext cx="2668058" cy="453372"/>
            <a:chOff x="6339097" y="5057483"/>
            <a:chExt cx="3744416" cy="575600"/>
          </a:xfrm>
        </p:grpSpPr>
        <p:sp>
          <p:nvSpPr>
            <p:cNvPr id="21" name="圆角矩形 20"/>
            <p:cNvSpPr/>
            <p:nvPr/>
          </p:nvSpPr>
          <p:spPr>
            <a:xfrm>
              <a:off x="6339097" y="5057483"/>
              <a:ext cx="3744416" cy="511504"/>
            </a:xfrm>
            <a:prstGeom prst="roundRect">
              <a:avLst/>
            </a:prstGeom>
            <a:gradFill>
              <a:gsLst>
                <a:gs pos="0">
                  <a:srgbClr val="FBD04E">
                    <a:lumMod val="95000"/>
                  </a:srgbClr>
                </a:gs>
                <a:gs pos="51000">
                  <a:srgbClr val="B87600">
                    <a:lumMod val="98000"/>
                    <a:lumOff val="2000"/>
                  </a:srgbClr>
                </a:gs>
                <a:gs pos="78000">
                  <a:srgbClr val="F4CF68">
                    <a:lumMod val="100000"/>
                  </a:srgbClr>
                </a:gs>
                <a:gs pos="28000">
                  <a:srgbClr val="F4CF68">
                    <a:lumMod val="100000"/>
                  </a:srgbClr>
                </a:gs>
                <a:gs pos="100000">
                  <a:srgbClr val="FBD04E">
                    <a:lumMod val="100000"/>
                  </a:srgbClr>
                </a:gs>
              </a:gsLst>
              <a:lin ang="27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gradFill>
                  <a:gsLst>
                    <a:gs pos="0">
                      <a:srgbClr val="FBD04E">
                        <a:lumMod val="95000"/>
                      </a:srgbClr>
                    </a:gs>
                    <a:gs pos="51000">
                      <a:srgbClr val="B87600">
                        <a:lumMod val="98000"/>
                        <a:lumOff val="2000"/>
                      </a:srgbClr>
                    </a:gs>
                    <a:gs pos="78000">
                      <a:srgbClr val="F4CF68">
                        <a:lumMod val="100000"/>
                      </a:srgbClr>
                    </a:gs>
                    <a:gs pos="28000">
                      <a:srgbClr val="F4CF68">
                        <a:lumMod val="100000"/>
                      </a:srgbClr>
                    </a:gs>
                    <a:gs pos="100000">
                      <a:srgbClr val="FBD04E">
                        <a:lumMod val="100000"/>
                      </a:srgbClr>
                    </a:gs>
                  </a:gsLst>
                  <a:lin ang="2700000" scaled="1"/>
                </a:gradFill>
                <a:latin typeface="+mj-lt"/>
                <a:ea typeface="Arial Unicode MS" panose="020B0604020202020204" pitchFamily="34" charset="-122"/>
                <a:cs typeface="Arial Unicode MS" panose="020B0604020202020204" pitchFamily="34" charset="-122"/>
              </a:endParaRPr>
            </a:p>
          </p:txBody>
        </p:sp>
        <p:sp>
          <p:nvSpPr>
            <p:cNvPr id="22" name="矩形 21"/>
            <p:cNvSpPr/>
            <p:nvPr/>
          </p:nvSpPr>
          <p:spPr>
            <a:xfrm>
              <a:off x="6723479" y="5085978"/>
              <a:ext cx="2736174" cy="547105"/>
            </a:xfrm>
            <a:prstGeom prst="rect">
              <a:avLst/>
            </a:prstGeom>
          </p:spPr>
          <p:txBody>
            <a:bodyPr wrap="square" lIns="121960" tIns="60980" rIns="121960" bIns="60980">
              <a:spAutoFit/>
            </a:bodyPr>
            <a:lstStyle/>
            <a:p>
              <a:pPr>
                <a:defRPr/>
              </a:pPr>
              <a:r>
                <a:rPr lang="zh-CN" altLang="en-US" sz="2000" b="1" kern="100" dirty="0">
                  <a:solidFill>
                    <a:schemeClr val="tx1">
                      <a:lumMod val="95000"/>
                      <a:lumOff val="5000"/>
                    </a:schemeClr>
                  </a:solidFill>
                  <a:latin typeface="微软雅黑" panose="020B0503020204020204" pitchFamily="34" charset="-122"/>
                  <a:ea typeface="微软雅黑" panose="020B0503020204020204" pitchFamily="34" charset="-122"/>
                  <a:cs typeface="Times New Roman" panose="02020603050405020304" pitchFamily="18" charset="0"/>
                </a:rPr>
                <a:t>明年工作计划</a:t>
              </a:r>
              <a:endParaRPr lang="zh-CN" altLang="zh-CN" sz="2000" b="1" kern="100" dirty="0">
                <a:solidFill>
                  <a:schemeClr val="tx1">
                    <a:lumMod val="95000"/>
                    <a:lumOff val="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23" name="TextBox 22"/>
          <p:cNvSpPr txBox="1"/>
          <p:nvPr/>
        </p:nvSpPr>
        <p:spPr>
          <a:xfrm>
            <a:off x="323528" y="935295"/>
            <a:ext cx="2603146" cy="1354243"/>
          </a:xfrm>
          <a:prstGeom prst="rect">
            <a:avLst/>
          </a:prstGeom>
          <a:noFill/>
        </p:spPr>
        <p:txBody>
          <a:bodyPr wrap="square" lIns="121948" tIns="60973" rIns="121948" bIns="60973">
            <a:spAutoFit/>
          </a:bodyPr>
          <a:lstStyle/>
          <a:p>
            <a:pPr algn="r">
              <a:defRPr/>
            </a:pPr>
            <a:r>
              <a:rPr lang="zh-CN" altLang="en-US" sz="4800" b="1" spc="200" dirty="0">
                <a:gradFill>
                  <a:gsLst>
                    <a:gs pos="0">
                      <a:srgbClr val="FBD04E">
                        <a:lumMod val="95000"/>
                      </a:srgbClr>
                    </a:gs>
                    <a:gs pos="51000">
                      <a:srgbClr val="B87600">
                        <a:lumMod val="98000"/>
                        <a:lumOff val="2000"/>
                      </a:srgbClr>
                    </a:gs>
                    <a:gs pos="78000">
                      <a:srgbClr val="F4CF68">
                        <a:lumMod val="100000"/>
                      </a:srgbClr>
                    </a:gs>
                    <a:gs pos="28000">
                      <a:srgbClr val="F4CF68">
                        <a:lumMod val="100000"/>
                      </a:srgbClr>
                    </a:gs>
                    <a:gs pos="100000">
                      <a:srgbClr val="FBD04E">
                        <a:lumMod val="100000"/>
                      </a:srgbClr>
                    </a:gs>
                  </a:gsLst>
                  <a:lin ang="2700000" scaled="1"/>
                </a:gradFill>
                <a:latin typeface="微软雅黑" panose="020B0503020204020204" pitchFamily="34" charset="-122"/>
                <a:ea typeface="微软雅黑" panose="020B0503020204020204" pitchFamily="34" charset="-122"/>
              </a:rPr>
              <a:t>目录 </a:t>
            </a:r>
            <a:endParaRPr lang="en-US" altLang="zh-CN" sz="4800" b="1" spc="200" dirty="0">
              <a:gradFill>
                <a:gsLst>
                  <a:gs pos="0">
                    <a:srgbClr val="FBD04E">
                      <a:lumMod val="95000"/>
                    </a:srgbClr>
                  </a:gs>
                  <a:gs pos="51000">
                    <a:srgbClr val="B87600">
                      <a:lumMod val="98000"/>
                      <a:lumOff val="2000"/>
                    </a:srgbClr>
                  </a:gs>
                  <a:gs pos="78000">
                    <a:srgbClr val="F4CF68">
                      <a:lumMod val="100000"/>
                    </a:srgbClr>
                  </a:gs>
                  <a:gs pos="28000">
                    <a:srgbClr val="F4CF68">
                      <a:lumMod val="100000"/>
                    </a:srgbClr>
                  </a:gs>
                  <a:gs pos="100000">
                    <a:srgbClr val="FBD04E">
                      <a:lumMod val="100000"/>
                    </a:srgbClr>
                  </a:gs>
                </a:gsLst>
                <a:lin ang="2700000" scaled="1"/>
              </a:gradFill>
              <a:latin typeface="微软雅黑" panose="020B0503020204020204" pitchFamily="34" charset="-122"/>
              <a:ea typeface="微软雅黑" panose="020B0503020204020204" pitchFamily="34" charset="-122"/>
            </a:endParaRPr>
          </a:p>
          <a:p>
            <a:pPr algn="r">
              <a:defRPr/>
            </a:pPr>
            <a:r>
              <a:rPr lang="en-US" altLang="zh-CN" sz="3200" b="1" dirty="0">
                <a:gradFill>
                  <a:gsLst>
                    <a:gs pos="0">
                      <a:srgbClr val="FBD04E">
                        <a:lumMod val="95000"/>
                      </a:srgbClr>
                    </a:gs>
                    <a:gs pos="51000">
                      <a:srgbClr val="B87600">
                        <a:lumMod val="98000"/>
                        <a:lumOff val="2000"/>
                      </a:srgbClr>
                    </a:gs>
                    <a:gs pos="78000">
                      <a:srgbClr val="F4CF68">
                        <a:lumMod val="100000"/>
                      </a:srgbClr>
                    </a:gs>
                    <a:gs pos="28000">
                      <a:srgbClr val="F4CF68">
                        <a:lumMod val="100000"/>
                      </a:srgbClr>
                    </a:gs>
                    <a:gs pos="100000">
                      <a:srgbClr val="FBD04E">
                        <a:lumMod val="100000"/>
                      </a:srgbClr>
                    </a:gs>
                  </a:gsLst>
                  <a:lin ang="2700000" scaled="1"/>
                </a:gradFill>
                <a:latin typeface="微软雅黑" panose="020B0503020204020204" pitchFamily="34" charset="-122"/>
                <a:ea typeface="微软雅黑" panose="020B0503020204020204" pitchFamily="34" charset="-122"/>
              </a:rPr>
              <a:t>CONTENTS</a:t>
            </a:r>
            <a:endParaRPr lang="zh-CN" altLang="en-US" sz="3200" b="1" dirty="0">
              <a:gradFill>
                <a:gsLst>
                  <a:gs pos="0">
                    <a:srgbClr val="FBD04E">
                      <a:lumMod val="95000"/>
                    </a:srgbClr>
                  </a:gs>
                  <a:gs pos="51000">
                    <a:srgbClr val="B87600">
                      <a:lumMod val="98000"/>
                      <a:lumOff val="2000"/>
                    </a:srgbClr>
                  </a:gs>
                  <a:gs pos="78000">
                    <a:srgbClr val="F4CF68">
                      <a:lumMod val="100000"/>
                    </a:srgbClr>
                  </a:gs>
                  <a:gs pos="28000">
                    <a:srgbClr val="F4CF68">
                      <a:lumMod val="100000"/>
                    </a:srgbClr>
                  </a:gs>
                  <a:gs pos="100000">
                    <a:srgbClr val="FBD04E">
                      <a:lumMod val="100000"/>
                    </a:srgbClr>
                  </a:gs>
                </a:gsLst>
                <a:lin ang="2700000" scaled="1"/>
              </a:gradFill>
              <a:latin typeface="微软雅黑" panose="020B0503020204020204" pitchFamily="34" charset="-122"/>
              <a:ea typeface="微软雅黑" panose="020B0503020204020204" pitchFamily="34" charset="-122"/>
            </a:endParaRPr>
          </a:p>
        </p:txBody>
      </p:sp>
      <p:sp>
        <p:nvSpPr>
          <p:cNvPr id="24" name="下箭头 23"/>
          <p:cNvSpPr/>
          <p:nvPr/>
        </p:nvSpPr>
        <p:spPr>
          <a:xfrm rot="16200000">
            <a:off x="3363199" y="3074945"/>
            <a:ext cx="453737" cy="484407"/>
          </a:xfrm>
          <a:prstGeom prst="downArrow">
            <a:avLst/>
          </a:prstGeom>
          <a:gradFill>
            <a:gsLst>
              <a:gs pos="0">
                <a:srgbClr val="FBD04E">
                  <a:lumMod val="95000"/>
                </a:srgbClr>
              </a:gs>
              <a:gs pos="51000">
                <a:srgbClr val="B87600">
                  <a:lumMod val="98000"/>
                  <a:lumOff val="2000"/>
                </a:srgbClr>
              </a:gs>
              <a:gs pos="78000">
                <a:srgbClr val="F4CF68">
                  <a:lumMod val="100000"/>
                </a:srgbClr>
              </a:gs>
              <a:gs pos="28000">
                <a:srgbClr val="F4CF68">
                  <a:lumMod val="100000"/>
                </a:srgbClr>
              </a:gs>
              <a:gs pos="100000">
                <a:srgbClr val="FBD04E">
                  <a:lumMod val="100000"/>
                </a:srgb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a:gsLst>
                  <a:gs pos="0">
                    <a:srgbClr val="FBD04E">
                      <a:lumMod val="95000"/>
                    </a:srgbClr>
                  </a:gs>
                  <a:gs pos="51000">
                    <a:srgbClr val="B87600">
                      <a:lumMod val="98000"/>
                      <a:lumOff val="2000"/>
                    </a:srgbClr>
                  </a:gs>
                  <a:gs pos="78000">
                    <a:srgbClr val="F4CF68">
                      <a:lumMod val="100000"/>
                    </a:srgbClr>
                  </a:gs>
                  <a:gs pos="28000">
                    <a:srgbClr val="F4CF68">
                      <a:lumMod val="100000"/>
                    </a:srgbClr>
                  </a:gs>
                  <a:gs pos="100000">
                    <a:srgbClr val="FBD04E">
                      <a:lumMod val="100000"/>
                    </a:srgbClr>
                  </a:gs>
                </a:gsLst>
                <a:lin ang="2700000" scaled="1"/>
              </a:gradFill>
            </a:endParaRPr>
          </a:p>
        </p:txBody>
      </p:sp>
    </p:spTree>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0-#ppt_w/2"/>
                                          </p:val>
                                        </p:tav>
                                        <p:tav tm="100000">
                                          <p:val>
                                            <p:strVal val="#ppt_x"/>
                                          </p:val>
                                        </p:tav>
                                      </p:tavLst>
                                    </p:anim>
                                    <p:anim calcmode="lin" valueType="num">
                                      <p:cBhvr additive="base">
                                        <p:cTn id="8" dur="500" fill="hold"/>
                                        <p:tgtEl>
                                          <p:spTgt spid="2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6" presetClass="emph" presetSubtype="0" fill="hold" grpId="2" nodeType="afterEffect">
                                  <p:stCondLst>
                                    <p:cond delay="0"/>
                                  </p:stCondLst>
                                  <p:childTnLst>
                                    <p:animEffect transition="out" filter="fade">
                                      <p:cBhvr>
                                        <p:cTn id="11" dur="500" tmFilter="0, 0; .2, .5; .8, .5; 1, 0"/>
                                        <p:tgtEl>
                                          <p:spTgt spid="15"/>
                                        </p:tgtEl>
                                      </p:cBhvr>
                                    </p:animEffect>
                                    <p:animScale>
                                      <p:cBhvr>
                                        <p:cTn id="12" dur="250" autoRev="1" fill="hold"/>
                                        <p:tgtEl>
                                          <p:spTgt spid="15"/>
                                        </p:tgtEl>
                                      </p:cBhvr>
                                      <p:by x="105000" y="105000"/>
                                    </p:animScale>
                                  </p:childTnLst>
                                </p:cTn>
                              </p:par>
                              <p:par>
                                <p:cTn id="13" presetID="26" presetClass="emph" presetSubtype="0" fill="hold" nodeType="withEffect">
                                  <p:stCondLst>
                                    <p:cond delay="0"/>
                                  </p:stCondLst>
                                  <p:childTnLst>
                                    <p:animEffect transition="out" filter="fade">
                                      <p:cBhvr>
                                        <p:cTn id="14" dur="500" tmFilter="0, 0; .2, .5; .8, .5; 1, 0"/>
                                        <p:tgtEl>
                                          <p:spTgt spid="16"/>
                                        </p:tgtEl>
                                      </p:cBhvr>
                                    </p:animEffect>
                                    <p:animScale>
                                      <p:cBhvr>
                                        <p:cTn id="15" dur="250" autoRev="1" fill="hold"/>
                                        <p:tgtEl>
                                          <p:spTgt spid="1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2" animBg="1"/>
      <p:bldP spid="2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点击此处添加标题</a:t>
            </a:r>
          </a:p>
        </p:txBody>
      </p:sp>
      <p:grpSp>
        <p:nvGrpSpPr>
          <p:cNvPr id="3" name="组合 2"/>
          <p:cNvGrpSpPr/>
          <p:nvPr/>
        </p:nvGrpSpPr>
        <p:grpSpPr>
          <a:xfrm>
            <a:off x="1306687" y="782387"/>
            <a:ext cx="1959624" cy="3366140"/>
            <a:chOff x="1306687" y="782387"/>
            <a:chExt cx="1959624" cy="3366140"/>
          </a:xfrm>
        </p:grpSpPr>
        <p:grpSp>
          <p:nvGrpSpPr>
            <p:cNvPr id="4" name="组合 3"/>
            <p:cNvGrpSpPr/>
            <p:nvPr/>
          </p:nvGrpSpPr>
          <p:grpSpPr>
            <a:xfrm rot="1540888">
              <a:off x="1306687" y="782387"/>
              <a:ext cx="1768174" cy="3366140"/>
              <a:chOff x="1691680" y="1541786"/>
              <a:chExt cx="2088232" cy="3975446"/>
            </a:xfrm>
          </p:grpSpPr>
          <p:cxnSp>
            <p:nvCxnSpPr>
              <p:cNvPr id="6" name="直接连接符 5"/>
              <p:cNvCxnSpPr/>
              <p:nvPr/>
            </p:nvCxnSpPr>
            <p:spPr>
              <a:xfrm flipH="1" flipV="1">
                <a:off x="3349865" y="1997837"/>
                <a:ext cx="430047" cy="2367268"/>
              </a:xfrm>
              <a:prstGeom prst="line">
                <a:avLst/>
              </a:prstGeom>
              <a:noFill/>
              <a:ln w="19050" cap="flat" cmpd="sng" algn="ctr">
                <a:solidFill>
                  <a:sysClr val="windowText" lastClr="000000">
                    <a:lumMod val="65000"/>
                    <a:lumOff val="35000"/>
                  </a:sysClr>
                </a:solidFill>
                <a:prstDash val="solid"/>
              </a:ln>
              <a:effectLst/>
            </p:spPr>
          </p:cxnSp>
          <p:cxnSp>
            <p:nvCxnSpPr>
              <p:cNvPr id="7" name="直接连接符 6"/>
              <p:cNvCxnSpPr/>
              <p:nvPr/>
            </p:nvCxnSpPr>
            <p:spPr>
              <a:xfrm flipH="1">
                <a:off x="1691680" y="1997837"/>
                <a:ext cx="1044116" cy="2367267"/>
              </a:xfrm>
              <a:prstGeom prst="line">
                <a:avLst/>
              </a:prstGeom>
              <a:noFill/>
              <a:ln w="19050" cap="flat" cmpd="sng" algn="ctr">
                <a:solidFill>
                  <a:sysClr val="windowText" lastClr="000000">
                    <a:lumMod val="65000"/>
                    <a:lumOff val="35000"/>
                  </a:sysClr>
                </a:solidFill>
                <a:prstDash val="solid"/>
              </a:ln>
              <a:effectLst/>
            </p:spPr>
          </p:cxnSp>
          <p:grpSp>
            <p:nvGrpSpPr>
              <p:cNvPr id="8" name="组合 7"/>
              <p:cNvGrpSpPr/>
              <p:nvPr/>
            </p:nvGrpSpPr>
            <p:grpSpPr>
              <a:xfrm>
                <a:off x="2627784" y="1541786"/>
                <a:ext cx="912102" cy="912102"/>
                <a:chOff x="1259632" y="764704"/>
                <a:chExt cx="1728192" cy="1728192"/>
              </a:xfrm>
            </p:grpSpPr>
            <p:sp>
              <p:nvSpPr>
                <p:cNvPr id="12" name="椭圆 11"/>
                <p:cNvSpPr/>
                <p:nvPr/>
              </p:nvSpPr>
              <p:spPr>
                <a:xfrm>
                  <a:off x="1259632" y="764704"/>
                  <a:ext cx="1728192" cy="1728192"/>
                </a:xfrm>
                <a:prstGeom prst="ellipse">
                  <a:avLst/>
                </a:prstGeom>
                <a:gradFill flip="none" rotWithShape="1">
                  <a:gsLst>
                    <a:gs pos="0">
                      <a:sysClr val="window" lastClr="FFFFFF">
                        <a:lumMod val="95000"/>
                      </a:sysClr>
                    </a:gs>
                    <a:gs pos="100000">
                      <a:sysClr val="window" lastClr="FFFFFF"/>
                    </a:gs>
                  </a:gsLst>
                  <a:lin ang="5400000" scaled="1"/>
                  <a:tileRect/>
                </a:gradFill>
                <a:ln w="25400" cap="flat" cmpd="sng" algn="ctr">
                  <a:solidFill>
                    <a:sysClr val="window" lastClr="FFFFFF"/>
                  </a:solidFill>
                  <a:prstDash val="solid"/>
                </a:ln>
                <a:effectLst>
                  <a:outerShdw blurRad="50800" dist="38100" dir="5400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13" name="椭圆 12"/>
                <p:cNvSpPr/>
                <p:nvPr/>
              </p:nvSpPr>
              <p:spPr>
                <a:xfrm>
                  <a:off x="1619672" y="1124744"/>
                  <a:ext cx="1008112" cy="1008112"/>
                </a:xfrm>
                <a:prstGeom prst="ellipse">
                  <a:avLst/>
                </a:prstGeom>
                <a:gradFill flip="none" rotWithShape="1">
                  <a:gsLst>
                    <a:gs pos="0">
                      <a:sysClr val="window" lastClr="FFFFFF">
                        <a:lumMod val="85000"/>
                      </a:sysClr>
                    </a:gs>
                    <a:gs pos="100000">
                      <a:sysClr val="window" lastClr="FFFFFF"/>
                    </a:gs>
                  </a:gsLst>
                  <a:lin ang="5400000" scaled="1"/>
                  <a:tileRect/>
                </a:gradFill>
                <a:ln w="25400" cap="flat" cmpd="sng" algn="ctr">
                  <a:solidFill>
                    <a:sysClr val="window" lastClr="FFFFFF"/>
                  </a:solidFill>
                  <a:prstDash val="solid"/>
                </a:ln>
                <a:effectLst>
                  <a:outerShdw blurRad="139700" dist="88900" dir="5400000" algn="t" rotWithShape="0">
                    <a:prstClr val="black">
                      <a:alpha val="6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grpSp>
          <p:grpSp>
            <p:nvGrpSpPr>
              <p:cNvPr id="9" name="组合 8"/>
              <p:cNvGrpSpPr/>
              <p:nvPr/>
            </p:nvGrpSpPr>
            <p:grpSpPr>
              <a:xfrm>
                <a:off x="1691680" y="3429000"/>
                <a:ext cx="2088232" cy="2088232"/>
                <a:chOff x="1691680" y="2780928"/>
                <a:chExt cx="2736304" cy="2736304"/>
              </a:xfrm>
            </p:grpSpPr>
            <p:sp>
              <p:nvSpPr>
                <p:cNvPr id="10" name="椭圆 9"/>
                <p:cNvSpPr/>
                <p:nvPr/>
              </p:nvSpPr>
              <p:spPr>
                <a:xfrm>
                  <a:off x="1691680" y="2780928"/>
                  <a:ext cx="2736304" cy="2736304"/>
                </a:xfrm>
                <a:prstGeom prst="ellipse">
                  <a:avLst/>
                </a:prstGeom>
                <a:gradFill flip="none" rotWithShape="1">
                  <a:gsLst>
                    <a:gs pos="0">
                      <a:srgbClr val="E4E4E4"/>
                    </a:gs>
                    <a:gs pos="90000">
                      <a:sysClr val="window" lastClr="FFFFFF"/>
                    </a:gs>
                  </a:gsLst>
                  <a:lin ang="5400000" scaled="1"/>
                  <a:tileRect/>
                </a:gradFill>
                <a:ln w="76200" cap="flat" cmpd="sng" algn="ctr">
                  <a:solidFill>
                    <a:sysClr val="window" lastClr="FFFFFF"/>
                  </a:solidFill>
                  <a:prstDash val="solid"/>
                </a:ln>
                <a:effectLst>
                  <a:outerShdw blurRad="165100" dist="190500" dir="5400000" algn="t" rotWithShape="0">
                    <a:prstClr val="black">
                      <a:alpha val="31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11" name="椭圆 10"/>
                <p:cNvSpPr/>
                <p:nvPr/>
              </p:nvSpPr>
              <p:spPr>
                <a:xfrm>
                  <a:off x="2056065" y="3428380"/>
                  <a:ext cx="1994498" cy="1994498"/>
                </a:xfrm>
                <a:prstGeom prst="ellipse">
                  <a:avLst/>
                </a:prstGeom>
                <a:solidFill>
                  <a:srgbClr val="C8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grpSp>
        </p:grpSp>
        <p:sp>
          <p:nvSpPr>
            <p:cNvPr id="5" name="TextBox 4"/>
            <p:cNvSpPr txBox="1"/>
            <p:nvPr/>
          </p:nvSpPr>
          <p:spPr>
            <a:xfrm>
              <a:off x="2778413" y="1224665"/>
              <a:ext cx="487898" cy="370058"/>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anose="020B0503020204020204" pitchFamily="34" charset="-122"/>
                </a:defRPr>
              </a:lvl1pPr>
            </a:lstStyle>
            <a:p>
              <a:pPr marL="0" marR="0" lvl="0" indent="0" algn="ctr" defTabSz="914400" eaLnBrk="1" fontAlgn="auto" latinLnBrk="0" hangingPunct="1">
                <a:lnSpc>
                  <a:spcPct val="80000"/>
                </a:lnSpc>
                <a:spcBef>
                  <a:spcPts val="0"/>
                </a:spcBef>
                <a:spcAft>
                  <a:spcPts val="0"/>
                </a:spcAft>
                <a:buClrTx/>
                <a:buSzTx/>
                <a:buFontTx/>
                <a:buNone/>
                <a:defRPr/>
              </a:pPr>
              <a:r>
                <a:rPr kumimoji="0" lang="en-US" altLang="zh-CN" sz="2800" b="1" i="0" u="none" strike="noStrike" kern="0" cap="none" spc="0" normalizeH="0" baseline="0" noProof="0" dirty="0">
                  <a:ln w="18415" cmpd="sng">
                    <a:noFill/>
                    <a:prstDash val="solid"/>
                  </a:ln>
                  <a:solidFill>
                    <a:sysClr val="windowText" lastClr="000000">
                      <a:lumMod val="75000"/>
                      <a:lumOff val="25000"/>
                    </a:sysClr>
                  </a:solidFill>
                  <a:effectLst>
                    <a:outerShdw dist="25400" dir="5400000" algn="t" rotWithShape="0">
                      <a:sysClr val="window" lastClr="FFFFFF">
                        <a:alpha val="29000"/>
                      </a:sysClr>
                    </a:outerShdw>
                  </a:effectLst>
                  <a:uLnTx/>
                  <a:uFillTx/>
                  <a:latin typeface="Adidas Unity" pitchFamily="2" charset="0"/>
                  <a:ea typeface="微软雅黑" panose="020B0503020204020204" pitchFamily="34" charset="-122"/>
                  <a:cs typeface="Times New Roman" panose="02020603050405020304" pitchFamily="18" charset="0"/>
                </a:rPr>
                <a:t>1</a:t>
              </a:r>
              <a:endParaRPr kumimoji="0" lang="zh-CN" altLang="en-US" sz="2800" b="1" i="0" u="none" strike="noStrike" kern="0" cap="none" spc="0" normalizeH="0" baseline="0" noProof="0" dirty="0">
                <a:ln w="18415" cmpd="sng">
                  <a:noFill/>
                  <a:prstDash val="solid"/>
                </a:ln>
                <a:solidFill>
                  <a:sysClr val="windowText" lastClr="000000">
                    <a:lumMod val="75000"/>
                    <a:lumOff val="25000"/>
                  </a:sysClr>
                </a:solidFill>
                <a:effectLst>
                  <a:outerShdw dist="25400" dir="5400000" algn="t" rotWithShape="0">
                    <a:sysClr val="window" lastClr="FFFFFF">
                      <a:alpha val="29000"/>
                    </a:sysClr>
                  </a:outerShdw>
                </a:effectLst>
                <a:uLnTx/>
                <a:uFillTx/>
                <a:latin typeface="Adidas Unity" pitchFamily="2" charset="0"/>
                <a:ea typeface="微软雅黑" panose="020B0503020204020204" pitchFamily="34" charset="-122"/>
                <a:cs typeface="Times New Roman" panose="02020603050405020304" pitchFamily="18" charset="0"/>
              </a:endParaRPr>
            </a:p>
          </p:txBody>
        </p:sp>
      </p:grpSp>
      <p:grpSp>
        <p:nvGrpSpPr>
          <p:cNvPr id="14" name="组合 13"/>
          <p:cNvGrpSpPr/>
          <p:nvPr/>
        </p:nvGrpSpPr>
        <p:grpSpPr>
          <a:xfrm>
            <a:off x="2859605" y="1338130"/>
            <a:ext cx="1768174" cy="3366140"/>
            <a:chOff x="2859605" y="1338130"/>
            <a:chExt cx="1768174" cy="3366140"/>
          </a:xfrm>
        </p:grpSpPr>
        <p:grpSp>
          <p:nvGrpSpPr>
            <p:cNvPr id="15" name="组合 14"/>
            <p:cNvGrpSpPr/>
            <p:nvPr/>
          </p:nvGrpSpPr>
          <p:grpSpPr>
            <a:xfrm>
              <a:off x="2859605" y="1338130"/>
              <a:ext cx="1768174" cy="3366140"/>
              <a:chOff x="1691680" y="1541786"/>
              <a:chExt cx="2088232" cy="3975446"/>
            </a:xfrm>
          </p:grpSpPr>
          <p:cxnSp>
            <p:nvCxnSpPr>
              <p:cNvPr id="17" name="直接连接符 16"/>
              <p:cNvCxnSpPr/>
              <p:nvPr/>
            </p:nvCxnSpPr>
            <p:spPr>
              <a:xfrm flipH="1" flipV="1">
                <a:off x="3349865" y="1997837"/>
                <a:ext cx="430047" cy="2367268"/>
              </a:xfrm>
              <a:prstGeom prst="line">
                <a:avLst/>
              </a:prstGeom>
              <a:noFill/>
              <a:ln w="19050" cap="flat" cmpd="sng" algn="ctr">
                <a:solidFill>
                  <a:sysClr val="windowText" lastClr="000000">
                    <a:lumMod val="65000"/>
                    <a:lumOff val="35000"/>
                  </a:sysClr>
                </a:solidFill>
                <a:prstDash val="solid"/>
              </a:ln>
              <a:effectLst/>
            </p:spPr>
          </p:cxnSp>
          <p:cxnSp>
            <p:nvCxnSpPr>
              <p:cNvPr id="18" name="直接连接符 17"/>
              <p:cNvCxnSpPr/>
              <p:nvPr/>
            </p:nvCxnSpPr>
            <p:spPr>
              <a:xfrm flipH="1">
                <a:off x="1691680" y="1997837"/>
                <a:ext cx="1044116" cy="2367267"/>
              </a:xfrm>
              <a:prstGeom prst="line">
                <a:avLst/>
              </a:prstGeom>
              <a:noFill/>
              <a:ln w="19050" cap="flat" cmpd="sng" algn="ctr">
                <a:solidFill>
                  <a:sysClr val="windowText" lastClr="000000">
                    <a:lumMod val="65000"/>
                    <a:lumOff val="35000"/>
                  </a:sysClr>
                </a:solidFill>
                <a:prstDash val="solid"/>
              </a:ln>
              <a:effectLst/>
            </p:spPr>
          </p:cxnSp>
          <p:grpSp>
            <p:nvGrpSpPr>
              <p:cNvPr id="19" name="组合 18"/>
              <p:cNvGrpSpPr/>
              <p:nvPr/>
            </p:nvGrpSpPr>
            <p:grpSpPr>
              <a:xfrm>
                <a:off x="2627784" y="1541786"/>
                <a:ext cx="912102" cy="912102"/>
                <a:chOff x="1259632" y="764704"/>
                <a:chExt cx="1728192" cy="1728192"/>
              </a:xfrm>
            </p:grpSpPr>
            <p:sp>
              <p:nvSpPr>
                <p:cNvPr id="23" name="椭圆 22"/>
                <p:cNvSpPr/>
                <p:nvPr/>
              </p:nvSpPr>
              <p:spPr>
                <a:xfrm>
                  <a:off x="1259632" y="764704"/>
                  <a:ext cx="1728192" cy="1728192"/>
                </a:xfrm>
                <a:prstGeom prst="ellipse">
                  <a:avLst/>
                </a:prstGeom>
                <a:gradFill flip="none" rotWithShape="1">
                  <a:gsLst>
                    <a:gs pos="0">
                      <a:sysClr val="window" lastClr="FFFFFF">
                        <a:lumMod val="95000"/>
                      </a:sysClr>
                    </a:gs>
                    <a:gs pos="100000">
                      <a:sysClr val="window" lastClr="FFFFFF"/>
                    </a:gs>
                  </a:gsLst>
                  <a:lin ang="5400000" scaled="1"/>
                  <a:tileRect/>
                </a:gradFill>
                <a:ln w="25400" cap="flat" cmpd="sng" algn="ctr">
                  <a:solidFill>
                    <a:sysClr val="window" lastClr="FFFFFF"/>
                  </a:solidFill>
                  <a:prstDash val="solid"/>
                </a:ln>
                <a:effectLst>
                  <a:outerShdw blurRad="50800" dist="38100" dir="5400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24" name="椭圆 23"/>
                <p:cNvSpPr/>
                <p:nvPr/>
              </p:nvSpPr>
              <p:spPr>
                <a:xfrm>
                  <a:off x="1619672" y="1124744"/>
                  <a:ext cx="1008112" cy="1008112"/>
                </a:xfrm>
                <a:prstGeom prst="ellipse">
                  <a:avLst/>
                </a:prstGeom>
                <a:gradFill flip="none" rotWithShape="1">
                  <a:gsLst>
                    <a:gs pos="0">
                      <a:sysClr val="window" lastClr="FFFFFF">
                        <a:lumMod val="85000"/>
                      </a:sysClr>
                    </a:gs>
                    <a:gs pos="100000">
                      <a:sysClr val="window" lastClr="FFFFFF"/>
                    </a:gs>
                  </a:gsLst>
                  <a:lin ang="5400000" scaled="1"/>
                  <a:tileRect/>
                </a:gradFill>
                <a:ln w="25400" cap="flat" cmpd="sng" algn="ctr">
                  <a:solidFill>
                    <a:sysClr val="window" lastClr="FFFFFF"/>
                  </a:solidFill>
                  <a:prstDash val="solid"/>
                </a:ln>
                <a:effectLst>
                  <a:outerShdw blurRad="139700" dist="88900" dir="5400000" algn="t" rotWithShape="0">
                    <a:prstClr val="black">
                      <a:alpha val="6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grpSp>
          <p:grpSp>
            <p:nvGrpSpPr>
              <p:cNvPr id="20" name="组合 19"/>
              <p:cNvGrpSpPr/>
              <p:nvPr/>
            </p:nvGrpSpPr>
            <p:grpSpPr>
              <a:xfrm>
                <a:off x="1691680" y="3429000"/>
                <a:ext cx="2088232" cy="2088232"/>
                <a:chOff x="1691680" y="2780928"/>
                <a:chExt cx="2736304" cy="2736304"/>
              </a:xfrm>
            </p:grpSpPr>
            <p:sp>
              <p:nvSpPr>
                <p:cNvPr id="21" name="椭圆 20"/>
                <p:cNvSpPr/>
                <p:nvPr/>
              </p:nvSpPr>
              <p:spPr>
                <a:xfrm>
                  <a:off x="1691680" y="2780928"/>
                  <a:ext cx="2736304" cy="2736304"/>
                </a:xfrm>
                <a:prstGeom prst="ellipse">
                  <a:avLst/>
                </a:prstGeom>
                <a:gradFill flip="none" rotWithShape="1">
                  <a:gsLst>
                    <a:gs pos="0">
                      <a:srgbClr val="E4E4E4"/>
                    </a:gs>
                    <a:gs pos="90000">
                      <a:sysClr val="window" lastClr="FFFFFF"/>
                    </a:gs>
                  </a:gsLst>
                  <a:lin ang="5400000" scaled="1"/>
                  <a:tileRect/>
                </a:gradFill>
                <a:ln w="76200" cap="flat" cmpd="sng" algn="ctr">
                  <a:solidFill>
                    <a:sysClr val="window" lastClr="FFFFFF"/>
                  </a:solidFill>
                  <a:prstDash val="solid"/>
                </a:ln>
                <a:effectLst>
                  <a:outerShdw blurRad="165100" dist="190500" dir="5400000" algn="t" rotWithShape="0">
                    <a:prstClr val="black">
                      <a:alpha val="31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22" name="椭圆 21"/>
                <p:cNvSpPr/>
                <p:nvPr/>
              </p:nvSpPr>
              <p:spPr>
                <a:xfrm>
                  <a:off x="2014391" y="3419903"/>
                  <a:ext cx="1994498" cy="1994498"/>
                </a:xfrm>
                <a:prstGeom prst="ellipse">
                  <a:avLst/>
                </a:prstGeom>
                <a:solidFill>
                  <a:srgbClr val="FF6E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grpSp>
        </p:grpSp>
        <p:sp>
          <p:nvSpPr>
            <p:cNvPr id="16" name="TextBox 15"/>
            <p:cNvSpPr txBox="1"/>
            <p:nvPr/>
          </p:nvSpPr>
          <p:spPr>
            <a:xfrm>
              <a:off x="3814929" y="1515940"/>
              <a:ext cx="487898" cy="370058"/>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anose="020B0503020204020204" pitchFamily="34" charset="-122"/>
                </a:defRPr>
              </a:lvl1pPr>
            </a:lstStyle>
            <a:p>
              <a:pPr marL="0" marR="0" lvl="0" indent="0" algn="ctr" defTabSz="914400" eaLnBrk="1" fontAlgn="auto" latinLnBrk="0" hangingPunct="1">
                <a:lnSpc>
                  <a:spcPct val="80000"/>
                </a:lnSpc>
                <a:spcBef>
                  <a:spcPts val="0"/>
                </a:spcBef>
                <a:spcAft>
                  <a:spcPts val="0"/>
                </a:spcAft>
                <a:buClrTx/>
                <a:buSzTx/>
                <a:buFontTx/>
                <a:buNone/>
                <a:defRPr/>
              </a:pPr>
              <a:r>
                <a:rPr kumimoji="0" lang="en-US" altLang="zh-CN" sz="2800" b="1" i="0" u="none" strike="noStrike" kern="0" cap="none" spc="0" normalizeH="0" baseline="0" noProof="0" dirty="0">
                  <a:ln w="18415" cmpd="sng">
                    <a:noFill/>
                    <a:prstDash val="solid"/>
                  </a:ln>
                  <a:solidFill>
                    <a:sysClr val="windowText" lastClr="000000">
                      <a:lumMod val="75000"/>
                      <a:lumOff val="25000"/>
                    </a:sysClr>
                  </a:solidFill>
                  <a:effectLst>
                    <a:outerShdw dist="25400" dir="5400000" algn="t" rotWithShape="0">
                      <a:sysClr val="window" lastClr="FFFFFF">
                        <a:alpha val="29000"/>
                      </a:sysClr>
                    </a:outerShdw>
                  </a:effectLst>
                  <a:uLnTx/>
                  <a:uFillTx/>
                  <a:latin typeface="Adidas Unity" pitchFamily="2" charset="0"/>
                  <a:ea typeface="微软雅黑" panose="020B0503020204020204" pitchFamily="34" charset="-122"/>
                  <a:cs typeface="Times New Roman" panose="02020603050405020304" pitchFamily="18" charset="0"/>
                </a:rPr>
                <a:t>2</a:t>
              </a:r>
              <a:endParaRPr kumimoji="0" lang="zh-CN" altLang="en-US" sz="2800" b="1" i="0" u="none" strike="noStrike" kern="0" cap="none" spc="0" normalizeH="0" baseline="0" noProof="0" dirty="0">
                <a:ln w="18415" cmpd="sng">
                  <a:noFill/>
                  <a:prstDash val="solid"/>
                </a:ln>
                <a:solidFill>
                  <a:sysClr val="windowText" lastClr="000000">
                    <a:lumMod val="75000"/>
                    <a:lumOff val="25000"/>
                  </a:sysClr>
                </a:solidFill>
                <a:effectLst>
                  <a:outerShdw dist="25400" dir="5400000" algn="t" rotWithShape="0">
                    <a:sysClr val="window" lastClr="FFFFFF">
                      <a:alpha val="29000"/>
                    </a:sysClr>
                  </a:outerShdw>
                </a:effectLst>
                <a:uLnTx/>
                <a:uFillTx/>
                <a:latin typeface="Adidas Unity" pitchFamily="2" charset="0"/>
                <a:ea typeface="微软雅黑" panose="020B0503020204020204" pitchFamily="34" charset="-122"/>
                <a:cs typeface="Times New Roman" panose="02020603050405020304" pitchFamily="18" charset="0"/>
              </a:endParaRPr>
            </a:p>
          </p:txBody>
        </p:sp>
      </p:grpSp>
      <p:grpSp>
        <p:nvGrpSpPr>
          <p:cNvPr id="25" name="组合 24"/>
          <p:cNvGrpSpPr/>
          <p:nvPr/>
        </p:nvGrpSpPr>
        <p:grpSpPr>
          <a:xfrm>
            <a:off x="4462227" y="1242041"/>
            <a:ext cx="1768174" cy="3366140"/>
            <a:chOff x="4462227" y="1242041"/>
            <a:chExt cx="1768174" cy="3366140"/>
          </a:xfrm>
        </p:grpSpPr>
        <p:grpSp>
          <p:nvGrpSpPr>
            <p:cNvPr id="26" name="组合 25"/>
            <p:cNvGrpSpPr/>
            <p:nvPr/>
          </p:nvGrpSpPr>
          <p:grpSpPr>
            <a:xfrm rot="19915566">
              <a:off x="4462227" y="1242041"/>
              <a:ext cx="1768174" cy="3366140"/>
              <a:chOff x="1691680" y="1541786"/>
              <a:chExt cx="2088232" cy="3975446"/>
            </a:xfrm>
          </p:grpSpPr>
          <p:cxnSp>
            <p:nvCxnSpPr>
              <p:cNvPr id="28" name="直接连接符 27"/>
              <p:cNvCxnSpPr/>
              <p:nvPr/>
            </p:nvCxnSpPr>
            <p:spPr>
              <a:xfrm flipH="1" flipV="1">
                <a:off x="3349865" y="1997837"/>
                <a:ext cx="430047" cy="2367268"/>
              </a:xfrm>
              <a:prstGeom prst="line">
                <a:avLst/>
              </a:prstGeom>
              <a:noFill/>
              <a:ln w="19050" cap="flat" cmpd="sng" algn="ctr">
                <a:solidFill>
                  <a:sysClr val="windowText" lastClr="000000">
                    <a:lumMod val="65000"/>
                    <a:lumOff val="35000"/>
                  </a:sysClr>
                </a:solidFill>
                <a:prstDash val="solid"/>
              </a:ln>
              <a:effectLst/>
            </p:spPr>
          </p:cxnSp>
          <p:cxnSp>
            <p:nvCxnSpPr>
              <p:cNvPr id="29" name="直接连接符 28"/>
              <p:cNvCxnSpPr/>
              <p:nvPr/>
            </p:nvCxnSpPr>
            <p:spPr>
              <a:xfrm flipH="1">
                <a:off x="1691680" y="1997837"/>
                <a:ext cx="1044116" cy="2367267"/>
              </a:xfrm>
              <a:prstGeom prst="line">
                <a:avLst/>
              </a:prstGeom>
              <a:noFill/>
              <a:ln w="19050" cap="flat" cmpd="sng" algn="ctr">
                <a:solidFill>
                  <a:sysClr val="windowText" lastClr="000000">
                    <a:lumMod val="65000"/>
                    <a:lumOff val="35000"/>
                  </a:sysClr>
                </a:solidFill>
                <a:prstDash val="solid"/>
              </a:ln>
              <a:effectLst/>
            </p:spPr>
          </p:cxnSp>
          <p:grpSp>
            <p:nvGrpSpPr>
              <p:cNvPr id="30" name="组合 29"/>
              <p:cNvGrpSpPr/>
              <p:nvPr/>
            </p:nvGrpSpPr>
            <p:grpSpPr>
              <a:xfrm>
                <a:off x="2627784" y="1541786"/>
                <a:ext cx="912102" cy="912102"/>
                <a:chOff x="1259632" y="764704"/>
                <a:chExt cx="1728192" cy="1728192"/>
              </a:xfrm>
            </p:grpSpPr>
            <p:sp>
              <p:nvSpPr>
                <p:cNvPr id="34" name="椭圆 33"/>
                <p:cNvSpPr/>
                <p:nvPr/>
              </p:nvSpPr>
              <p:spPr>
                <a:xfrm>
                  <a:off x="1259632" y="764704"/>
                  <a:ext cx="1728192" cy="1728192"/>
                </a:xfrm>
                <a:prstGeom prst="ellipse">
                  <a:avLst/>
                </a:prstGeom>
                <a:gradFill flip="none" rotWithShape="1">
                  <a:gsLst>
                    <a:gs pos="0">
                      <a:sysClr val="window" lastClr="FFFFFF">
                        <a:lumMod val="95000"/>
                      </a:sysClr>
                    </a:gs>
                    <a:gs pos="100000">
                      <a:sysClr val="window" lastClr="FFFFFF"/>
                    </a:gs>
                  </a:gsLst>
                  <a:lin ang="5400000" scaled="1"/>
                  <a:tileRect/>
                </a:gradFill>
                <a:ln w="25400" cap="flat" cmpd="sng" algn="ctr">
                  <a:solidFill>
                    <a:sysClr val="window" lastClr="FFFFFF"/>
                  </a:solidFill>
                  <a:prstDash val="solid"/>
                </a:ln>
                <a:effectLst>
                  <a:outerShdw blurRad="50800" dist="38100" dir="5400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35" name="椭圆 34"/>
                <p:cNvSpPr/>
                <p:nvPr/>
              </p:nvSpPr>
              <p:spPr>
                <a:xfrm>
                  <a:off x="1619672" y="1124744"/>
                  <a:ext cx="1008112" cy="1008112"/>
                </a:xfrm>
                <a:prstGeom prst="ellipse">
                  <a:avLst/>
                </a:prstGeom>
                <a:gradFill flip="none" rotWithShape="1">
                  <a:gsLst>
                    <a:gs pos="0">
                      <a:sysClr val="window" lastClr="FFFFFF">
                        <a:lumMod val="85000"/>
                      </a:sysClr>
                    </a:gs>
                    <a:gs pos="100000">
                      <a:sysClr val="window" lastClr="FFFFFF"/>
                    </a:gs>
                  </a:gsLst>
                  <a:lin ang="5400000" scaled="1"/>
                  <a:tileRect/>
                </a:gradFill>
                <a:ln w="25400" cap="flat" cmpd="sng" algn="ctr">
                  <a:solidFill>
                    <a:sysClr val="window" lastClr="FFFFFF"/>
                  </a:solidFill>
                  <a:prstDash val="solid"/>
                </a:ln>
                <a:effectLst>
                  <a:outerShdw blurRad="139700" dist="88900" dir="5400000" algn="t" rotWithShape="0">
                    <a:prstClr val="black">
                      <a:alpha val="6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grpSp>
          <p:grpSp>
            <p:nvGrpSpPr>
              <p:cNvPr id="31" name="组合 30"/>
              <p:cNvGrpSpPr/>
              <p:nvPr/>
            </p:nvGrpSpPr>
            <p:grpSpPr>
              <a:xfrm>
                <a:off x="1691680" y="3429000"/>
                <a:ext cx="2088232" cy="2088232"/>
                <a:chOff x="1691680" y="2780928"/>
                <a:chExt cx="2736304" cy="2736304"/>
              </a:xfrm>
            </p:grpSpPr>
            <p:sp>
              <p:nvSpPr>
                <p:cNvPr id="32" name="椭圆 31"/>
                <p:cNvSpPr/>
                <p:nvPr/>
              </p:nvSpPr>
              <p:spPr>
                <a:xfrm>
                  <a:off x="1691680" y="2780928"/>
                  <a:ext cx="2736304" cy="2736304"/>
                </a:xfrm>
                <a:prstGeom prst="ellipse">
                  <a:avLst/>
                </a:prstGeom>
                <a:gradFill flip="none" rotWithShape="1">
                  <a:gsLst>
                    <a:gs pos="0">
                      <a:srgbClr val="E4E4E4"/>
                    </a:gs>
                    <a:gs pos="90000">
                      <a:sysClr val="window" lastClr="FFFFFF"/>
                    </a:gs>
                  </a:gsLst>
                  <a:lin ang="5400000" scaled="1"/>
                  <a:tileRect/>
                </a:gradFill>
                <a:ln w="76200" cap="flat" cmpd="sng" algn="ctr">
                  <a:solidFill>
                    <a:sysClr val="window" lastClr="FFFFFF"/>
                  </a:solidFill>
                  <a:prstDash val="solid"/>
                </a:ln>
                <a:effectLst>
                  <a:outerShdw blurRad="165100" dist="190500" dir="5400000" algn="t" rotWithShape="0">
                    <a:prstClr val="black">
                      <a:alpha val="31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33" name="椭圆 32"/>
                <p:cNvSpPr/>
                <p:nvPr/>
              </p:nvSpPr>
              <p:spPr>
                <a:xfrm>
                  <a:off x="2014391" y="3419903"/>
                  <a:ext cx="1994498" cy="1994498"/>
                </a:xfrm>
                <a:prstGeom prst="ellipse">
                  <a:avLst/>
                </a:prstGeom>
                <a:solidFill>
                  <a:srgbClr val="C8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grpSp>
        </p:grpSp>
        <p:sp>
          <p:nvSpPr>
            <p:cNvPr id="27" name="TextBox 26"/>
            <p:cNvSpPr txBox="1"/>
            <p:nvPr/>
          </p:nvSpPr>
          <p:spPr>
            <a:xfrm>
              <a:off x="4765630" y="1438604"/>
              <a:ext cx="487898" cy="370058"/>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anose="020B0503020204020204" pitchFamily="34" charset="-122"/>
                </a:defRPr>
              </a:lvl1pPr>
            </a:lstStyle>
            <a:p>
              <a:pPr marL="0" marR="0" lvl="0" indent="0" algn="ctr" defTabSz="914400" eaLnBrk="1" fontAlgn="auto" latinLnBrk="0" hangingPunct="1">
                <a:lnSpc>
                  <a:spcPct val="80000"/>
                </a:lnSpc>
                <a:spcBef>
                  <a:spcPts val="0"/>
                </a:spcBef>
                <a:spcAft>
                  <a:spcPts val="0"/>
                </a:spcAft>
                <a:buClrTx/>
                <a:buSzTx/>
                <a:buFontTx/>
                <a:buNone/>
                <a:defRPr/>
              </a:pPr>
              <a:r>
                <a:rPr kumimoji="0" lang="en-US" altLang="zh-CN" sz="2800" b="1" i="0" u="none" strike="noStrike" kern="0" cap="none" spc="0" normalizeH="0" baseline="0" noProof="0" dirty="0">
                  <a:ln w="18415" cmpd="sng">
                    <a:noFill/>
                    <a:prstDash val="solid"/>
                  </a:ln>
                  <a:solidFill>
                    <a:sysClr val="windowText" lastClr="000000">
                      <a:lumMod val="75000"/>
                      <a:lumOff val="25000"/>
                    </a:sysClr>
                  </a:solidFill>
                  <a:effectLst>
                    <a:outerShdw dist="25400" dir="5400000" algn="t" rotWithShape="0">
                      <a:sysClr val="window" lastClr="FFFFFF">
                        <a:alpha val="29000"/>
                      </a:sysClr>
                    </a:outerShdw>
                  </a:effectLst>
                  <a:uLnTx/>
                  <a:uFillTx/>
                  <a:latin typeface="Adidas Unity" pitchFamily="2" charset="0"/>
                  <a:ea typeface="微软雅黑" panose="020B0503020204020204" pitchFamily="34" charset="-122"/>
                  <a:cs typeface="Times New Roman" panose="02020603050405020304" pitchFamily="18" charset="0"/>
                </a:rPr>
                <a:t>3</a:t>
              </a:r>
              <a:endParaRPr kumimoji="0" lang="zh-CN" altLang="en-US" sz="2800" b="1" i="0" u="none" strike="noStrike" kern="0" cap="none" spc="0" normalizeH="0" baseline="0" noProof="0" dirty="0">
                <a:ln w="18415" cmpd="sng">
                  <a:noFill/>
                  <a:prstDash val="solid"/>
                </a:ln>
                <a:solidFill>
                  <a:sysClr val="windowText" lastClr="000000">
                    <a:lumMod val="75000"/>
                    <a:lumOff val="25000"/>
                  </a:sysClr>
                </a:solidFill>
                <a:effectLst>
                  <a:outerShdw dist="25400" dir="5400000" algn="t" rotWithShape="0">
                    <a:sysClr val="window" lastClr="FFFFFF">
                      <a:alpha val="29000"/>
                    </a:sysClr>
                  </a:outerShdw>
                </a:effectLst>
                <a:uLnTx/>
                <a:uFillTx/>
                <a:latin typeface="Adidas Unity" pitchFamily="2" charset="0"/>
                <a:ea typeface="微软雅黑" panose="020B0503020204020204" pitchFamily="34" charset="-122"/>
                <a:cs typeface="Times New Roman" panose="02020603050405020304" pitchFamily="18" charset="0"/>
              </a:endParaRPr>
            </a:p>
          </p:txBody>
        </p:sp>
      </p:grpSp>
      <p:grpSp>
        <p:nvGrpSpPr>
          <p:cNvPr id="36" name="组合 35"/>
          <p:cNvGrpSpPr/>
          <p:nvPr/>
        </p:nvGrpSpPr>
        <p:grpSpPr>
          <a:xfrm>
            <a:off x="5121921" y="1008033"/>
            <a:ext cx="3366139" cy="2083849"/>
            <a:chOff x="5121921" y="1008033"/>
            <a:chExt cx="3366139" cy="2083849"/>
          </a:xfrm>
        </p:grpSpPr>
        <p:grpSp>
          <p:nvGrpSpPr>
            <p:cNvPr id="37" name="组合 36"/>
            <p:cNvGrpSpPr/>
            <p:nvPr/>
          </p:nvGrpSpPr>
          <p:grpSpPr>
            <a:xfrm rot="18300414">
              <a:off x="5920904" y="524725"/>
              <a:ext cx="1768174" cy="3366139"/>
              <a:chOff x="1691680" y="1541786"/>
              <a:chExt cx="2088232" cy="3975446"/>
            </a:xfrm>
          </p:grpSpPr>
          <p:cxnSp>
            <p:nvCxnSpPr>
              <p:cNvPr id="39" name="直接连接符 38"/>
              <p:cNvCxnSpPr/>
              <p:nvPr/>
            </p:nvCxnSpPr>
            <p:spPr>
              <a:xfrm flipH="1" flipV="1">
                <a:off x="3349865" y="1997837"/>
                <a:ext cx="430047" cy="2367268"/>
              </a:xfrm>
              <a:prstGeom prst="line">
                <a:avLst/>
              </a:prstGeom>
              <a:noFill/>
              <a:ln w="19050" cap="flat" cmpd="sng" algn="ctr">
                <a:solidFill>
                  <a:sysClr val="windowText" lastClr="000000">
                    <a:lumMod val="65000"/>
                    <a:lumOff val="35000"/>
                  </a:sysClr>
                </a:solidFill>
                <a:prstDash val="solid"/>
              </a:ln>
              <a:effectLst/>
            </p:spPr>
          </p:cxnSp>
          <p:cxnSp>
            <p:nvCxnSpPr>
              <p:cNvPr id="40" name="直接连接符 39"/>
              <p:cNvCxnSpPr/>
              <p:nvPr/>
            </p:nvCxnSpPr>
            <p:spPr>
              <a:xfrm flipH="1">
                <a:off x="1691680" y="1997837"/>
                <a:ext cx="1044116" cy="2367267"/>
              </a:xfrm>
              <a:prstGeom prst="line">
                <a:avLst/>
              </a:prstGeom>
              <a:noFill/>
              <a:ln w="19050" cap="flat" cmpd="sng" algn="ctr">
                <a:solidFill>
                  <a:sysClr val="windowText" lastClr="000000">
                    <a:lumMod val="65000"/>
                    <a:lumOff val="35000"/>
                  </a:sysClr>
                </a:solidFill>
                <a:prstDash val="solid"/>
              </a:ln>
              <a:effectLst/>
            </p:spPr>
          </p:cxnSp>
          <p:grpSp>
            <p:nvGrpSpPr>
              <p:cNvPr id="41" name="组合 40"/>
              <p:cNvGrpSpPr/>
              <p:nvPr/>
            </p:nvGrpSpPr>
            <p:grpSpPr>
              <a:xfrm>
                <a:off x="2627784" y="1541786"/>
                <a:ext cx="912102" cy="912102"/>
                <a:chOff x="1259632" y="764704"/>
                <a:chExt cx="1728192" cy="1728192"/>
              </a:xfrm>
            </p:grpSpPr>
            <p:sp>
              <p:nvSpPr>
                <p:cNvPr id="45" name="椭圆 44"/>
                <p:cNvSpPr/>
                <p:nvPr/>
              </p:nvSpPr>
              <p:spPr>
                <a:xfrm>
                  <a:off x="1259632" y="764704"/>
                  <a:ext cx="1728192" cy="1728192"/>
                </a:xfrm>
                <a:prstGeom prst="ellipse">
                  <a:avLst/>
                </a:prstGeom>
                <a:gradFill flip="none" rotWithShape="1">
                  <a:gsLst>
                    <a:gs pos="0">
                      <a:sysClr val="window" lastClr="FFFFFF">
                        <a:lumMod val="95000"/>
                      </a:sysClr>
                    </a:gs>
                    <a:gs pos="100000">
                      <a:sysClr val="window" lastClr="FFFFFF"/>
                    </a:gs>
                  </a:gsLst>
                  <a:lin ang="5400000" scaled="1"/>
                  <a:tileRect/>
                </a:gradFill>
                <a:ln w="25400" cap="flat" cmpd="sng" algn="ctr">
                  <a:solidFill>
                    <a:sysClr val="window" lastClr="FFFFFF"/>
                  </a:solidFill>
                  <a:prstDash val="solid"/>
                </a:ln>
                <a:effectLst>
                  <a:outerShdw blurRad="50800" dist="38100" dir="5400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46" name="椭圆 45"/>
                <p:cNvSpPr/>
                <p:nvPr/>
              </p:nvSpPr>
              <p:spPr>
                <a:xfrm>
                  <a:off x="1619672" y="1124744"/>
                  <a:ext cx="1008112" cy="1008112"/>
                </a:xfrm>
                <a:prstGeom prst="ellipse">
                  <a:avLst/>
                </a:prstGeom>
                <a:gradFill flip="none" rotWithShape="1">
                  <a:gsLst>
                    <a:gs pos="0">
                      <a:sysClr val="window" lastClr="FFFFFF">
                        <a:lumMod val="85000"/>
                      </a:sysClr>
                    </a:gs>
                    <a:gs pos="100000">
                      <a:sysClr val="window" lastClr="FFFFFF"/>
                    </a:gs>
                  </a:gsLst>
                  <a:lin ang="5400000" scaled="1"/>
                  <a:tileRect/>
                </a:gradFill>
                <a:ln w="25400" cap="flat" cmpd="sng" algn="ctr">
                  <a:solidFill>
                    <a:sysClr val="window" lastClr="FFFFFF"/>
                  </a:solidFill>
                  <a:prstDash val="solid"/>
                </a:ln>
                <a:effectLst>
                  <a:outerShdw blurRad="139700" dist="88900" dir="5400000" algn="t" rotWithShape="0">
                    <a:prstClr val="black">
                      <a:alpha val="6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grpSp>
          <p:grpSp>
            <p:nvGrpSpPr>
              <p:cNvPr id="42" name="组合 41"/>
              <p:cNvGrpSpPr/>
              <p:nvPr/>
            </p:nvGrpSpPr>
            <p:grpSpPr>
              <a:xfrm>
                <a:off x="1691680" y="3429000"/>
                <a:ext cx="2088232" cy="2088232"/>
                <a:chOff x="1691680" y="2780928"/>
                <a:chExt cx="2736304" cy="2736304"/>
              </a:xfrm>
            </p:grpSpPr>
            <p:sp>
              <p:nvSpPr>
                <p:cNvPr id="43" name="椭圆 42"/>
                <p:cNvSpPr/>
                <p:nvPr/>
              </p:nvSpPr>
              <p:spPr>
                <a:xfrm>
                  <a:off x="1691680" y="2780928"/>
                  <a:ext cx="2736304" cy="2736304"/>
                </a:xfrm>
                <a:prstGeom prst="ellipse">
                  <a:avLst/>
                </a:prstGeom>
                <a:gradFill flip="none" rotWithShape="1">
                  <a:gsLst>
                    <a:gs pos="0">
                      <a:srgbClr val="E4E4E4"/>
                    </a:gs>
                    <a:gs pos="90000">
                      <a:sysClr val="window" lastClr="FFFFFF"/>
                    </a:gs>
                  </a:gsLst>
                  <a:lin ang="5400000" scaled="1"/>
                  <a:tileRect/>
                </a:gradFill>
                <a:ln w="76200" cap="flat" cmpd="sng" algn="ctr">
                  <a:solidFill>
                    <a:sysClr val="window" lastClr="FFFFFF"/>
                  </a:solidFill>
                  <a:prstDash val="solid"/>
                </a:ln>
                <a:effectLst>
                  <a:outerShdw blurRad="165100" dist="190500" dir="5400000" algn="t" rotWithShape="0">
                    <a:prstClr val="black">
                      <a:alpha val="31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44" name="椭圆 43"/>
                <p:cNvSpPr/>
                <p:nvPr/>
              </p:nvSpPr>
              <p:spPr>
                <a:xfrm>
                  <a:off x="2014390" y="3419903"/>
                  <a:ext cx="1994498" cy="1994499"/>
                </a:xfrm>
                <a:prstGeom prst="ellipse">
                  <a:avLst/>
                </a:prstGeom>
                <a:solidFill>
                  <a:srgbClr val="FF6E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grpSp>
        </p:grpSp>
        <p:sp>
          <p:nvSpPr>
            <p:cNvPr id="38" name="TextBox 37"/>
            <p:cNvSpPr txBox="1"/>
            <p:nvPr/>
          </p:nvSpPr>
          <p:spPr>
            <a:xfrm>
              <a:off x="5664600" y="1008033"/>
              <a:ext cx="487898" cy="370058"/>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anose="020B0503020204020204" pitchFamily="34" charset="-122"/>
                </a:defRPr>
              </a:lvl1pPr>
            </a:lstStyle>
            <a:p>
              <a:pPr marL="0" marR="0" lvl="0" indent="0" algn="ctr" defTabSz="914400" eaLnBrk="1" fontAlgn="auto" latinLnBrk="0" hangingPunct="1">
                <a:lnSpc>
                  <a:spcPct val="80000"/>
                </a:lnSpc>
                <a:spcBef>
                  <a:spcPts val="0"/>
                </a:spcBef>
                <a:spcAft>
                  <a:spcPts val="0"/>
                </a:spcAft>
                <a:buClrTx/>
                <a:buSzTx/>
                <a:buFontTx/>
                <a:buNone/>
                <a:defRPr/>
              </a:pPr>
              <a:r>
                <a:rPr kumimoji="0" lang="en-US" altLang="zh-CN" sz="2800" b="1" i="0" u="none" strike="noStrike" kern="0" cap="none" spc="0" normalizeH="0" baseline="0" noProof="0" dirty="0">
                  <a:ln w="18415" cmpd="sng">
                    <a:noFill/>
                    <a:prstDash val="solid"/>
                  </a:ln>
                  <a:solidFill>
                    <a:sysClr val="windowText" lastClr="000000">
                      <a:lumMod val="75000"/>
                      <a:lumOff val="25000"/>
                    </a:sysClr>
                  </a:solidFill>
                  <a:effectLst>
                    <a:outerShdw dist="25400" dir="5400000" algn="t" rotWithShape="0">
                      <a:sysClr val="window" lastClr="FFFFFF">
                        <a:alpha val="29000"/>
                      </a:sysClr>
                    </a:outerShdw>
                  </a:effectLst>
                  <a:uLnTx/>
                  <a:uFillTx/>
                  <a:latin typeface="Adidas Unity" pitchFamily="2" charset="0"/>
                  <a:ea typeface="微软雅黑" panose="020B0503020204020204" pitchFamily="34" charset="-122"/>
                  <a:cs typeface="Times New Roman" panose="02020603050405020304" pitchFamily="18" charset="0"/>
                </a:rPr>
                <a:t>4</a:t>
              </a:r>
              <a:endParaRPr kumimoji="0" lang="zh-CN" altLang="en-US" sz="2800" b="1" i="0" u="none" strike="noStrike" kern="0" cap="none" spc="0" normalizeH="0" baseline="0" noProof="0" dirty="0">
                <a:ln w="18415" cmpd="sng">
                  <a:noFill/>
                  <a:prstDash val="solid"/>
                </a:ln>
                <a:solidFill>
                  <a:sysClr val="windowText" lastClr="000000">
                    <a:lumMod val="75000"/>
                    <a:lumOff val="25000"/>
                  </a:sysClr>
                </a:solidFill>
                <a:effectLst>
                  <a:outerShdw dist="25400" dir="5400000" algn="t" rotWithShape="0">
                    <a:sysClr val="window" lastClr="FFFFFF">
                      <a:alpha val="29000"/>
                    </a:sysClr>
                  </a:outerShdw>
                </a:effectLst>
                <a:uLnTx/>
                <a:uFillTx/>
                <a:latin typeface="Adidas Unity" pitchFamily="2" charset="0"/>
                <a:ea typeface="微软雅黑" panose="020B0503020204020204" pitchFamily="34" charset="-122"/>
                <a:cs typeface="Times New Roman" panose="02020603050405020304" pitchFamily="18" charset="0"/>
              </a:endParaRPr>
            </a:p>
          </p:txBody>
        </p:sp>
      </p:grpSp>
      <p:sp>
        <p:nvSpPr>
          <p:cNvPr id="47" name="TextBox 46"/>
          <p:cNvSpPr txBox="1"/>
          <p:nvPr/>
        </p:nvSpPr>
        <p:spPr>
          <a:xfrm>
            <a:off x="1286227" y="2990796"/>
            <a:ext cx="954107" cy="707886"/>
          </a:xfrm>
          <a:prstGeom prst="rect">
            <a:avLst/>
          </a:prstGeom>
          <a:noFill/>
        </p:spPr>
        <p:txBody>
          <a:bodyPr wrap="none" rtlCol="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cs typeface="Arial Unicode MS" panose="020B0604020202020204" pitchFamily="34" charset="-122"/>
              </a:rPr>
              <a:t>点击录</a:t>
            </a:r>
            <a:endParaRPr lang="en-US" altLang="zh-CN" sz="2000" b="1" dirty="0">
              <a:solidFill>
                <a:schemeClr val="bg1"/>
              </a:solidFill>
              <a:latin typeface="微软雅黑" panose="020B0503020204020204" pitchFamily="34" charset="-122"/>
              <a:ea typeface="微软雅黑" panose="020B0503020204020204" pitchFamily="34" charset="-122"/>
              <a:cs typeface="Arial Unicode MS" panose="020B0604020202020204" pitchFamily="34" charset="-122"/>
            </a:endParaRPr>
          </a:p>
          <a:p>
            <a:pPr algn="ctr"/>
            <a:r>
              <a:rPr lang="zh-CN" altLang="en-US" sz="2000" b="1" dirty="0">
                <a:solidFill>
                  <a:schemeClr val="bg1"/>
                </a:solidFill>
                <a:latin typeface="微软雅黑" panose="020B0503020204020204" pitchFamily="34" charset="-122"/>
                <a:ea typeface="微软雅黑" panose="020B0503020204020204" pitchFamily="34" charset="-122"/>
                <a:cs typeface="Arial Unicode MS" panose="020B0604020202020204" pitchFamily="34" charset="-122"/>
              </a:rPr>
              <a:t>入内容</a:t>
            </a:r>
          </a:p>
        </p:txBody>
      </p:sp>
      <p:sp>
        <p:nvSpPr>
          <p:cNvPr id="48" name="TextBox 47"/>
          <p:cNvSpPr txBox="1"/>
          <p:nvPr/>
        </p:nvSpPr>
        <p:spPr>
          <a:xfrm>
            <a:off x="3235497" y="3611508"/>
            <a:ext cx="954107" cy="707886"/>
          </a:xfrm>
          <a:prstGeom prst="rect">
            <a:avLst/>
          </a:prstGeom>
          <a:noFill/>
        </p:spPr>
        <p:txBody>
          <a:bodyPr wrap="none" rtlCol="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cs typeface="Arial Unicode MS" panose="020B0604020202020204" pitchFamily="34" charset="-122"/>
              </a:rPr>
              <a:t>点击录</a:t>
            </a:r>
            <a:endParaRPr lang="en-US" altLang="zh-CN" sz="2000" b="1" dirty="0">
              <a:solidFill>
                <a:schemeClr val="bg1"/>
              </a:solidFill>
              <a:latin typeface="微软雅黑" panose="020B0503020204020204" pitchFamily="34" charset="-122"/>
              <a:ea typeface="微软雅黑" panose="020B0503020204020204" pitchFamily="34" charset="-122"/>
              <a:cs typeface="Arial Unicode MS" panose="020B0604020202020204" pitchFamily="34" charset="-122"/>
            </a:endParaRPr>
          </a:p>
          <a:p>
            <a:pPr algn="ctr"/>
            <a:r>
              <a:rPr lang="zh-CN" altLang="en-US" sz="2000" b="1" dirty="0">
                <a:solidFill>
                  <a:schemeClr val="bg1"/>
                </a:solidFill>
                <a:latin typeface="微软雅黑" panose="020B0503020204020204" pitchFamily="34" charset="-122"/>
                <a:ea typeface="微软雅黑" panose="020B0503020204020204" pitchFamily="34" charset="-122"/>
                <a:cs typeface="Arial Unicode MS" panose="020B0604020202020204" pitchFamily="34" charset="-122"/>
              </a:rPr>
              <a:t>入内容</a:t>
            </a:r>
          </a:p>
        </p:txBody>
      </p:sp>
      <p:sp>
        <p:nvSpPr>
          <p:cNvPr id="49" name="TextBox 48"/>
          <p:cNvSpPr txBox="1"/>
          <p:nvPr/>
        </p:nvSpPr>
        <p:spPr>
          <a:xfrm>
            <a:off x="5273997" y="3443643"/>
            <a:ext cx="954107" cy="707886"/>
          </a:xfrm>
          <a:prstGeom prst="rect">
            <a:avLst/>
          </a:prstGeom>
          <a:noFill/>
        </p:spPr>
        <p:txBody>
          <a:bodyPr wrap="none" rtlCol="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cs typeface="Arial Unicode MS" panose="020B0604020202020204" pitchFamily="34" charset="-122"/>
              </a:rPr>
              <a:t>点击录</a:t>
            </a:r>
            <a:endParaRPr lang="en-US" altLang="zh-CN" sz="2000" b="1" dirty="0">
              <a:solidFill>
                <a:schemeClr val="bg1"/>
              </a:solidFill>
              <a:latin typeface="微软雅黑" panose="020B0503020204020204" pitchFamily="34" charset="-122"/>
              <a:ea typeface="微软雅黑" panose="020B0503020204020204" pitchFamily="34" charset="-122"/>
              <a:cs typeface="Arial Unicode MS" panose="020B0604020202020204" pitchFamily="34" charset="-122"/>
            </a:endParaRPr>
          </a:p>
          <a:p>
            <a:pPr algn="ctr"/>
            <a:r>
              <a:rPr lang="zh-CN" altLang="en-US" sz="2000" b="1" dirty="0">
                <a:solidFill>
                  <a:schemeClr val="bg1"/>
                </a:solidFill>
                <a:latin typeface="微软雅黑" panose="020B0503020204020204" pitchFamily="34" charset="-122"/>
                <a:ea typeface="微软雅黑" panose="020B0503020204020204" pitchFamily="34" charset="-122"/>
                <a:cs typeface="Arial Unicode MS" panose="020B0604020202020204" pitchFamily="34" charset="-122"/>
              </a:rPr>
              <a:t>入内容</a:t>
            </a:r>
          </a:p>
        </p:txBody>
      </p:sp>
      <p:sp>
        <p:nvSpPr>
          <p:cNvPr id="50" name="TextBox 49"/>
          <p:cNvSpPr txBox="1"/>
          <p:nvPr/>
        </p:nvSpPr>
        <p:spPr>
          <a:xfrm>
            <a:off x="7106391" y="2428899"/>
            <a:ext cx="954107" cy="707886"/>
          </a:xfrm>
          <a:prstGeom prst="rect">
            <a:avLst/>
          </a:prstGeom>
          <a:noFill/>
        </p:spPr>
        <p:txBody>
          <a:bodyPr wrap="none" rtlCol="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cs typeface="Arial Unicode MS" panose="020B0604020202020204" pitchFamily="34" charset="-122"/>
              </a:rPr>
              <a:t>点击录</a:t>
            </a:r>
            <a:endParaRPr lang="en-US" altLang="zh-CN" sz="2000" b="1" dirty="0">
              <a:solidFill>
                <a:schemeClr val="bg1"/>
              </a:solidFill>
              <a:latin typeface="微软雅黑" panose="020B0503020204020204" pitchFamily="34" charset="-122"/>
              <a:ea typeface="微软雅黑" panose="020B0503020204020204" pitchFamily="34" charset="-122"/>
              <a:cs typeface="Arial Unicode MS" panose="020B0604020202020204" pitchFamily="34" charset="-122"/>
            </a:endParaRPr>
          </a:p>
          <a:p>
            <a:pPr algn="ctr"/>
            <a:r>
              <a:rPr lang="zh-CN" altLang="en-US" sz="2000" b="1" dirty="0">
                <a:solidFill>
                  <a:schemeClr val="bg1"/>
                </a:solidFill>
                <a:latin typeface="微软雅黑" panose="020B0503020204020204" pitchFamily="34" charset="-122"/>
                <a:ea typeface="微软雅黑" panose="020B0503020204020204" pitchFamily="34" charset="-122"/>
                <a:cs typeface="Arial Unicode MS" panose="020B0604020202020204" pitchFamily="34" charset="-122"/>
              </a:rPr>
              <a:t>入内容</a:t>
            </a:r>
          </a:p>
        </p:txBody>
      </p:sp>
    </p:spTree>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500" fill="hold"/>
                                        <p:tgtEl>
                                          <p:spTgt spid="25"/>
                                        </p:tgtEl>
                                        <p:attrNameLst>
                                          <p:attrName>ppt_x</p:attrName>
                                        </p:attrNameLst>
                                      </p:cBhvr>
                                      <p:tavLst>
                                        <p:tav tm="0">
                                          <p:val>
                                            <p:strVal val="#ppt_x"/>
                                          </p:val>
                                        </p:tav>
                                        <p:tav tm="100000">
                                          <p:val>
                                            <p:strVal val="#ppt_x"/>
                                          </p:val>
                                        </p:tav>
                                      </p:tavLst>
                                    </p:anim>
                                    <p:anim calcmode="lin" valueType="num">
                                      <p:cBhvr additive="base">
                                        <p:cTn id="16" dur="500" fill="hold"/>
                                        <p:tgtEl>
                                          <p:spTgt spid="25"/>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6"/>
                                        </p:tgtEl>
                                        <p:attrNameLst>
                                          <p:attrName>style.visibility</p:attrName>
                                        </p:attrNameLst>
                                      </p:cBhvr>
                                      <p:to>
                                        <p:strVal val="visible"/>
                                      </p:to>
                                    </p:set>
                                    <p:anim calcmode="lin" valueType="num">
                                      <p:cBhvr additive="base">
                                        <p:cTn id="19" dur="500" fill="hold"/>
                                        <p:tgtEl>
                                          <p:spTgt spid="36"/>
                                        </p:tgtEl>
                                        <p:attrNameLst>
                                          <p:attrName>ppt_x</p:attrName>
                                        </p:attrNameLst>
                                      </p:cBhvr>
                                      <p:tavLst>
                                        <p:tav tm="0">
                                          <p:val>
                                            <p:strVal val="#ppt_x"/>
                                          </p:val>
                                        </p:tav>
                                        <p:tav tm="100000">
                                          <p:val>
                                            <p:strVal val="#ppt_x"/>
                                          </p:val>
                                        </p:tav>
                                      </p:tavLst>
                                    </p:anim>
                                    <p:anim calcmode="lin" valueType="num">
                                      <p:cBhvr additive="base">
                                        <p:cTn id="20" dur="500" fill="hold"/>
                                        <p:tgtEl>
                                          <p:spTgt spid="3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additive="base">
                                        <p:cTn id="23" dur="500" fill="hold"/>
                                        <p:tgtEl>
                                          <p:spTgt spid="47"/>
                                        </p:tgtEl>
                                        <p:attrNameLst>
                                          <p:attrName>ppt_x</p:attrName>
                                        </p:attrNameLst>
                                      </p:cBhvr>
                                      <p:tavLst>
                                        <p:tav tm="0">
                                          <p:val>
                                            <p:strVal val="#ppt_x"/>
                                          </p:val>
                                        </p:tav>
                                        <p:tav tm="100000">
                                          <p:val>
                                            <p:strVal val="#ppt_x"/>
                                          </p:val>
                                        </p:tav>
                                      </p:tavLst>
                                    </p:anim>
                                    <p:anim calcmode="lin" valueType="num">
                                      <p:cBhvr additive="base">
                                        <p:cTn id="24" dur="500" fill="hold"/>
                                        <p:tgtEl>
                                          <p:spTgt spid="47"/>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ppt_x"/>
                                          </p:val>
                                        </p:tav>
                                        <p:tav tm="100000">
                                          <p:val>
                                            <p:strVal val="#ppt_x"/>
                                          </p:val>
                                        </p:tav>
                                      </p:tavLst>
                                    </p:anim>
                                    <p:anim calcmode="lin" valueType="num">
                                      <p:cBhvr additive="base">
                                        <p:cTn id="28" dur="500" fill="hold"/>
                                        <p:tgtEl>
                                          <p:spTgt spid="4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9"/>
                                        </p:tgtEl>
                                        <p:attrNameLst>
                                          <p:attrName>style.visibility</p:attrName>
                                        </p:attrNameLst>
                                      </p:cBhvr>
                                      <p:to>
                                        <p:strVal val="visible"/>
                                      </p:to>
                                    </p:set>
                                    <p:anim calcmode="lin" valueType="num">
                                      <p:cBhvr additive="base">
                                        <p:cTn id="31" dur="500" fill="hold"/>
                                        <p:tgtEl>
                                          <p:spTgt spid="49"/>
                                        </p:tgtEl>
                                        <p:attrNameLst>
                                          <p:attrName>ppt_x</p:attrName>
                                        </p:attrNameLst>
                                      </p:cBhvr>
                                      <p:tavLst>
                                        <p:tav tm="0">
                                          <p:val>
                                            <p:strVal val="#ppt_x"/>
                                          </p:val>
                                        </p:tav>
                                        <p:tav tm="100000">
                                          <p:val>
                                            <p:strVal val="#ppt_x"/>
                                          </p:val>
                                        </p:tav>
                                      </p:tavLst>
                                    </p:anim>
                                    <p:anim calcmode="lin" valueType="num">
                                      <p:cBhvr additive="base">
                                        <p:cTn id="32" dur="500" fill="hold"/>
                                        <p:tgtEl>
                                          <p:spTgt spid="49"/>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50"/>
                                        </p:tgtEl>
                                        <p:attrNameLst>
                                          <p:attrName>style.visibility</p:attrName>
                                        </p:attrNameLst>
                                      </p:cBhvr>
                                      <p:to>
                                        <p:strVal val="visible"/>
                                      </p:to>
                                    </p:set>
                                    <p:anim calcmode="lin" valueType="num">
                                      <p:cBhvr additive="base">
                                        <p:cTn id="35" dur="500" fill="hold"/>
                                        <p:tgtEl>
                                          <p:spTgt spid="50"/>
                                        </p:tgtEl>
                                        <p:attrNameLst>
                                          <p:attrName>ppt_x</p:attrName>
                                        </p:attrNameLst>
                                      </p:cBhvr>
                                      <p:tavLst>
                                        <p:tav tm="0">
                                          <p:val>
                                            <p:strVal val="#ppt_x"/>
                                          </p:val>
                                        </p:tav>
                                        <p:tav tm="100000">
                                          <p:val>
                                            <p:strVal val="#ppt_x"/>
                                          </p:val>
                                        </p:tav>
                                      </p:tavLst>
                                    </p:anim>
                                    <p:anim calcmode="lin" valueType="num">
                                      <p:cBhvr additive="base">
                                        <p:cTn id="36" dur="500" fill="hold"/>
                                        <p:tgtEl>
                                          <p:spTgt spid="50"/>
                                        </p:tgtEl>
                                        <p:attrNameLst>
                                          <p:attrName>ppt_y</p:attrName>
                                        </p:attrNameLst>
                                      </p:cBhvr>
                                      <p:tavLst>
                                        <p:tav tm="0">
                                          <p:val>
                                            <p:strVal val="1+#ppt_h/2"/>
                                          </p:val>
                                        </p:tav>
                                        <p:tav tm="100000">
                                          <p:val>
                                            <p:strVal val="#ppt_y"/>
                                          </p:val>
                                        </p:tav>
                                      </p:tavLst>
                                    </p:anim>
                                  </p:childTnLst>
                                </p:cTn>
                              </p:par>
                            </p:childTnLst>
                          </p:cTn>
                        </p:par>
                        <p:par>
                          <p:cTn id="37" fill="hold">
                            <p:stCondLst>
                              <p:cond delay="500"/>
                            </p:stCondLst>
                            <p:childTnLst>
                              <p:par>
                                <p:cTn id="38" presetID="32" presetClass="emph" presetSubtype="0" fill="hold" nodeType="afterEffect">
                                  <p:stCondLst>
                                    <p:cond delay="0"/>
                                  </p:stCondLst>
                                  <p:childTnLst>
                                    <p:animRot by="120000">
                                      <p:cBhvr>
                                        <p:cTn id="39" dur="100" fill="hold">
                                          <p:stCondLst>
                                            <p:cond delay="0"/>
                                          </p:stCondLst>
                                        </p:cTn>
                                        <p:tgtEl>
                                          <p:spTgt spid="14"/>
                                        </p:tgtEl>
                                        <p:attrNameLst>
                                          <p:attrName>r</p:attrName>
                                        </p:attrNameLst>
                                      </p:cBhvr>
                                    </p:animRot>
                                    <p:animRot by="-240000">
                                      <p:cBhvr>
                                        <p:cTn id="40" dur="200" fill="hold">
                                          <p:stCondLst>
                                            <p:cond delay="200"/>
                                          </p:stCondLst>
                                        </p:cTn>
                                        <p:tgtEl>
                                          <p:spTgt spid="14"/>
                                        </p:tgtEl>
                                        <p:attrNameLst>
                                          <p:attrName>r</p:attrName>
                                        </p:attrNameLst>
                                      </p:cBhvr>
                                    </p:animRot>
                                    <p:animRot by="240000">
                                      <p:cBhvr>
                                        <p:cTn id="41" dur="200" fill="hold">
                                          <p:stCondLst>
                                            <p:cond delay="400"/>
                                          </p:stCondLst>
                                        </p:cTn>
                                        <p:tgtEl>
                                          <p:spTgt spid="14"/>
                                        </p:tgtEl>
                                        <p:attrNameLst>
                                          <p:attrName>r</p:attrName>
                                        </p:attrNameLst>
                                      </p:cBhvr>
                                    </p:animRot>
                                    <p:animRot by="-240000">
                                      <p:cBhvr>
                                        <p:cTn id="42" dur="200" fill="hold">
                                          <p:stCondLst>
                                            <p:cond delay="600"/>
                                          </p:stCondLst>
                                        </p:cTn>
                                        <p:tgtEl>
                                          <p:spTgt spid="14"/>
                                        </p:tgtEl>
                                        <p:attrNameLst>
                                          <p:attrName>r</p:attrName>
                                        </p:attrNameLst>
                                      </p:cBhvr>
                                    </p:animRot>
                                    <p:animRot by="120000">
                                      <p:cBhvr>
                                        <p:cTn id="43" dur="200" fill="hold">
                                          <p:stCondLst>
                                            <p:cond delay="800"/>
                                          </p:stCondLst>
                                        </p:cTn>
                                        <p:tgtEl>
                                          <p:spTgt spid="14"/>
                                        </p:tgtEl>
                                        <p:attrNameLst>
                                          <p:attrName>r</p:attrName>
                                        </p:attrNameLst>
                                      </p:cBhvr>
                                    </p:animRot>
                                  </p:childTnLst>
                                </p:cTn>
                              </p:par>
                              <p:par>
                                <p:cTn id="44" presetID="6" presetClass="emph" presetSubtype="0" fill="hold" nodeType="withEffect">
                                  <p:stCondLst>
                                    <p:cond delay="0"/>
                                  </p:stCondLst>
                                  <p:childTnLst>
                                    <p:animScale>
                                      <p:cBhvr>
                                        <p:cTn id="45" dur="1000" fill="hold"/>
                                        <p:tgtEl>
                                          <p:spTgt spid="3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0"/>
      <p:bldP spid="49" grpId="0"/>
      <p:bldP spid="5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点击此处添加标题</a:t>
            </a:r>
          </a:p>
        </p:txBody>
      </p:sp>
      <p:sp>
        <p:nvSpPr>
          <p:cNvPr id="29" name="空心弧 28"/>
          <p:cNvSpPr/>
          <p:nvPr/>
        </p:nvSpPr>
        <p:spPr>
          <a:xfrm rot="9900000" flipH="1">
            <a:off x="4392886" y="-902770"/>
            <a:ext cx="1746423" cy="1650284"/>
          </a:xfrm>
          <a:prstGeom prst="blockArc">
            <a:avLst>
              <a:gd name="adj1" fmla="val 16259444"/>
              <a:gd name="adj2" fmla="val 45922"/>
              <a:gd name="adj3" fmla="val 10057"/>
            </a:avLst>
          </a:prstGeom>
          <a:solidFill>
            <a:srgbClr val="FF6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0" name="空心弧 29"/>
          <p:cNvSpPr/>
          <p:nvPr/>
        </p:nvSpPr>
        <p:spPr>
          <a:xfrm rot="10493181" flipH="1">
            <a:off x="4786087" y="525219"/>
            <a:ext cx="1746423" cy="1650284"/>
          </a:xfrm>
          <a:prstGeom prst="blockArc">
            <a:avLst>
              <a:gd name="adj1" fmla="val 6056145"/>
              <a:gd name="adj2" fmla="val 21412109"/>
              <a:gd name="adj3" fmla="val 9893"/>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1" name="空心弧 30"/>
          <p:cNvSpPr/>
          <p:nvPr/>
        </p:nvSpPr>
        <p:spPr>
          <a:xfrm flipH="1">
            <a:off x="6371593" y="504674"/>
            <a:ext cx="1746423" cy="1650284"/>
          </a:xfrm>
          <a:prstGeom prst="blockArc">
            <a:avLst>
              <a:gd name="adj1" fmla="val 5347748"/>
              <a:gd name="adj2" fmla="val 21587992"/>
              <a:gd name="adj3" fmla="val 9784"/>
            </a:avLst>
          </a:prstGeom>
          <a:solidFill>
            <a:srgbClr val="C8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2" name="空心弧 31"/>
          <p:cNvSpPr/>
          <p:nvPr/>
        </p:nvSpPr>
        <p:spPr>
          <a:xfrm rot="16200000" flipH="1">
            <a:off x="6366193" y="2040074"/>
            <a:ext cx="1746423" cy="1650284"/>
          </a:xfrm>
          <a:prstGeom prst="blockArc">
            <a:avLst>
              <a:gd name="adj1" fmla="val 10773689"/>
              <a:gd name="adj2" fmla="val 21587992"/>
              <a:gd name="adj3" fmla="val 9784"/>
            </a:avLst>
          </a:prstGeom>
          <a:solidFill>
            <a:srgbClr val="FF6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3" name="空心弧 32"/>
          <p:cNvSpPr/>
          <p:nvPr/>
        </p:nvSpPr>
        <p:spPr>
          <a:xfrm rot="5400000" flipH="1">
            <a:off x="6358284" y="3625402"/>
            <a:ext cx="1746423" cy="1650284"/>
          </a:xfrm>
          <a:prstGeom prst="blockArc">
            <a:avLst>
              <a:gd name="adj1" fmla="val 5347748"/>
              <a:gd name="adj2" fmla="val 21587992"/>
              <a:gd name="adj3" fmla="val 9784"/>
            </a:avLst>
          </a:prstGeom>
          <a:solidFill>
            <a:srgbClr val="C8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nvGrpSpPr>
          <p:cNvPr id="34" name="组合 33"/>
          <p:cNvGrpSpPr/>
          <p:nvPr/>
        </p:nvGrpSpPr>
        <p:grpSpPr>
          <a:xfrm>
            <a:off x="3347864" y="3565052"/>
            <a:ext cx="3239232" cy="1746423"/>
            <a:chOff x="-717931" y="3034529"/>
            <a:chExt cx="2570954" cy="1386123"/>
          </a:xfrm>
          <a:solidFill>
            <a:srgbClr val="FF6E00"/>
          </a:solidFill>
        </p:grpSpPr>
        <p:sp>
          <p:nvSpPr>
            <p:cNvPr id="35" name="空心弧 34"/>
            <p:cNvSpPr/>
            <p:nvPr/>
          </p:nvSpPr>
          <p:spPr>
            <a:xfrm rot="16200000" flipH="1">
              <a:off x="505052" y="3072682"/>
              <a:ext cx="1386123" cy="1309818"/>
            </a:xfrm>
            <a:prstGeom prst="blockArc">
              <a:avLst>
                <a:gd name="adj1" fmla="val 5347748"/>
                <a:gd name="adj2" fmla="val 16211087"/>
                <a:gd name="adj3" fmla="val 983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6" name="空心弧 35"/>
            <p:cNvSpPr/>
            <p:nvPr/>
          </p:nvSpPr>
          <p:spPr>
            <a:xfrm rot="10800000" flipH="1">
              <a:off x="-717931" y="3072682"/>
              <a:ext cx="1386123" cy="1309818"/>
            </a:xfrm>
            <a:prstGeom prst="blockArc">
              <a:avLst>
                <a:gd name="adj1" fmla="val 16016317"/>
                <a:gd name="adj2" fmla="val 21587992"/>
                <a:gd name="adj3" fmla="val 978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37" name="TextBox 36"/>
          <p:cNvSpPr txBox="1"/>
          <p:nvPr/>
        </p:nvSpPr>
        <p:spPr>
          <a:xfrm>
            <a:off x="6919252" y="895299"/>
            <a:ext cx="604653" cy="923330"/>
          </a:xfrm>
          <a:prstGeom prst="rect">
            <a:avLst/>
          </a:prstGeom>
          <a:noFill/>
        </p:spPr>
        <p:txBody>
          <a:bodyPr wrap="none" rtlCol="0">
            <a:spAutoFit/>
          </a:bodyPr>
          <a:lstStyle/>
          <a:p>
            <a:r>
              <a:rPr lang="en-US" altLang="zh-CN" sz="5400" b="1" dirty="0">
                <a:solidFill>
                  <a:schemeClr val="bg1"/>
                </a:solidFill>
              </a:rPr>
              <a:t>A</a:t>
            </a:r>
            <a:endParaRPr lang="zh-CN" altLang="en-US" sz="5400" b="1" dirty="0">
              <a:solidFill>
                <a:schemeClr val="bg1"/>
              </a:solidFill>
            </a:endParaRPr>
          </a:p>
        </p:txBody>
      </p:sp>
      <p:sp>
        <p:nvSpPr>
          <p:cNvPr id="38" name="TextBox 37"/>
          <p:cNvSpPr txBox="1"/>
          <p:nvPr/>
        </p:nvSpPr>
        <p:spPr>
          <a:xfrm>
            <a:off x="6919252" y="3992320"/>
            <a:ext cx="572593" cy="923330"/>
          </a:xfrm>
          <a:prstGeom prst="rect">
            <a:avLst/>
          </a:prstGeom>
          <a:noFill/>
        </p:spPr>
        <p:txBody>
          <a:bodyPr wrap="none" rtlCol="0">
            <a:spAutoFit/>
          </a:bodyPr>
          <a:lstStyle/>
          <a:p>
            <a:r>
              <a:rPr lang="en-US" altLang="zh-CN" sz="5400" b="1" dirty="0">
                <a:solidFill>
                  <a:schemeClr val="bg1"/>
                </a:solidFill>
              </a:rPr>
              <a:t>B</a:t>
            </a:r>
            <a:endParaRPr lang="zh-CN" altLang="en-US" sz="5400" b="1" dirty="0">
              <a:solidFill>
                <a:schemeClr val="bg1"/>
              </a:solidFill>
            </a:endParaRPr>
          </a:p>
        </p:txBody>
      </p:sp>
      <p:sp>
        <p:nvSpPr>
          <p:cNvPr id="39" name="Text Box 40"/>
          <p:cNvSpPr txBox="1">
            <a:spLocks noChangeArrowheads="1"/>
          </p:cNvSpPr>
          <p:nvPr/>
        </p:nvSpPr>
        <p:spPr bwMode="gray">
          <a:xfrm>
            <a:off x="1333947" y="1581733"/>
            <a:ext cx="3255336" cy="609398"/>
          </a:xfrm>
          <a:prstGeom prst="rect">
            <a:avLst/>
          </a:prstGeom>
          <a:noFill/>
          <a:ln w="9525">
            <a:noFill/>
            <a:miter lim="800000"/>
          </a:ln>
        </p:spPr>
        <p:txBody>
          <a:bodyPr wrap="square">
            <a:spAutoFit/>
          </a:bodyPr>
          <a:lstStyle/>
          <a:p>
            <a:pPr lvl="0" algn="r">
              <a:lnSpc>
                <a:spcPct val="120000"/>
              </a:lnSpc>
              <a:defRPr/>
            </a:pPr>
            <a:r>
              <a:rPr lang="zh-CN" altLang="en-US" sz="1400" kern="0" dirty="0">
                <a:gradFill>
                  <a:gsLst>
                    <a:gs pos="0">
                      <a:srgbClr val="FBD04E">
                        <a:lumMod val="95000"/>
                      </a:srgbClr>
                    </a:gs>
                    <a:gs pos="51000">
                      <a:srgbClr val="B87600">
                        <a:lumMod val="98000"/>
                        <a:lumOff val="2000"/>
                      </a:srgbClr>
                    </a:gs>
                    <a:gs pos="78000">
                      <a:srgbClr val="F4CF68">
                        <a:lumMod val="100000"/>
                      </a:srgbClr>
                    </a:gs>
                    <a:gs pos="28000">
                      <a:srgbClr val="F4CF68">
                        <a:lumMod val="100000"/>
                      </a:srgbClr>
                    </a:gs>
                    <a:gs pos="100000">
                      <a:srgbClr val="FBD04E">
                        <a:lumMod val="100000"/>
                      </a:srgbClr>
                    </a:gs>
                  </a:gsLst>
                  <a:lin ang="2700000" scaled="1"/>
                </a:gradFill>
                <a:latin typeface="微软雅黑" panose="020B0503020204020204" pitchFamily="34" charset="-122"/>
                <a:ea typeface="微软雅黑" panose="020B0503020204020204" pitchFamily="34" charset="-122"/>
              </a:rPr>
              <a:t>单击此处输入文字单击此处输入文字</a:t>
            </a:r>
          </a:p>
          <a:p>
            <a:pPr lvl="0" algn="r">
              <a:lnSpc>
                <a:spcPct val="120000"/>
              </a:lnSpc>
              <a:defRPr/>
            </a:pPr>
            <a:r>
              <a:rPr lang="zh-CN" altLang="en-US" sz="1400" kern="0" dirty="0">
                <a:gradFill>
                  <a:gsLst>
                    <a:gs pos="0">
                      <a:srgbClr val="FBD04E">
                        <a:lumMod val="95000"/>
                      </a:srgbClr>
                    </a:gs>
                    <a:gs pos="51000">
                      <a:srgbClr val="B87600">
                        <a:lumMod val="98000"/>
                        <a:lumOff val="2000"/>
                      </a:srgbClr>
                    </a:gs>
                    <a:gs pos="78000">
                      <a:srgbClr val="F4CF68">
                        <a:lumMod val="100000"/>
                      </a:srgbClr>
                    </a:gs>
                    <a:gs pos="28000">
                      <a:srgbClr val="F4CF68">
                        <a:lumMod val="100000"/>
                      </a:srgbClr>
                    </a:gs>
                    <a:gs pos="100000">
                      <a:srgbClr val="FBD04E">
                        <a:lumMod val="100000"/>
                      </a:srgbClr>
                    </a:gs>
                  </a:gsLst>
                  <a:lin ang="2700000" scaled="1"/>
                </a:gradFill>
                <a:latin typeface="微软雅黑" panose="020B0503020204020204" pitchFamily="34" charset="-122"/>
                <a:ea typeface="微软雅黑" panose="020B0503020204020204" pitchFamily="34" charset="-122"/>
              </a:rPr>
              <a:t>单击此处输入文字单击此处输入文字</a:t>
            </a:r>
          </a:p>
        </p:txBody>
      </p:sp>
      <p:sp>
        <p:nvSpPr>
          <p:cNvPr id="40" name="Rectangle 11"/>
          <p:cNvSpPr>
            <a:spLocks noChangeArrowheads="1"/>
          </p:cNvSpPr>
          <p:nvPr/>
        </p:nvSpPr>
        <p:spPr bwMode="gray">
          <a:xfrm>
            <a:off x="1979712" y="1204863"/>
            <a:ext cx="2500330" cy="358775"/>
          </a:xfrm>
          <a:prstGeom prst="rect">
            <a:avLst/>
          </a:prstGeom>
          <a:noFill/>
          <a:ln>
            <a:noFill/>
          </a:ln>
        </p:spPr>
        <p:txBody>
          <a:bodyPr lIns="0" tIns="0" rIns="0" bIns="0" anchor="ctr"/>
          <a:lstStyle/>
          <a:p>
            <a:pPr lvl="0" algn="r">
              <a:lnSpc>
                <a:spcPct val="120000"/>
              </a:lnSpc>
              <a:defRPr/>
            </a:pPr>
            <a:r>
              <a:rPr lang="zh-CN" altLang="en-US" sz="2000" b="1" kern="0" dirty="0">
                <a:gradFill>
                  <a:gsLst>
                    <a:gs pos="0">
                      <a:srgbClr val="FBD04E">
                        <a:lumMod val="95000"/>
                      </a:srgbClr>
                    </a:gs>
                    <a:gs pos="51000">
                      <a:srgbClr val="B87600">
                        <a:lumMod val="98000"/>
                        <a:lumOff val="2000"/>
                      </a:srgbClr>
                    </a:gs>
                    <a:gs pos="78000">
                      <a:srgbClr val="F4CF68">
                        <a:lumMod val="100000"/>
                      </a:srgbClr>
                    </a:gs>
                    <a:gs pos="28000">
                      <a:srgbClr val="F4CF68">
                        <a:lumMod val="100000"/>
                      </a:srgbClr>
                    </a:gs>
                    <a:gs pos="100000">
                      <a:srgbClr val="FBD04E">
                        <a:lumMod val="100000"/>
                      </a:srgbClr>
                    </a:gs>
                  </a:gsLst>
                  <a:lin ang="2700000" scaled="1"/>
                </a:gradFill>
                <a:latin typeface="微软雅黑" panose="020B0503020204020204" pitchFamily="34" charset="-122"/>
                <a:ea typeface="微软雅黑" panose="020B0503020204020204" pitchFamily="34" charset="-122"/>
              </a:rPr>
              <a:t>单击此处输入标题</a:t>
            </a:r>
          </a:p>
        </p:txBody>
      </p:sp>
      <p:sp>
        <p:nvSpPr>
          <p:cNvPr id="41" name="Text Box 40"/>
          <p:cNvSpPr txBox="1">
            <a:spLocks noChangeArrowheads="1"/>
          </p:cNvSpPr>
          <p:nvPr/>
        </p:nvSpPr>
        <p:spPr bwMode="gray">
          <a:xfrm>
            <a:off x="1333947" y="3668898"/>
            <a:ext cx="3255336" cy="609398"/>
          </a:xfrm>
          <a:prstGeom prst="rect">
            <a:avLst/>
          </a:prstGeom>
          <a:noFill/>
          <a:ln w="9525">
            <a:noFill/>
            <a:miter lim="800000"/>
          </a:ln>
        </p:spPr>
        <p:txBody>
          <a:bodyPr wrap="square">
            <a:spAutoFit/>
          </a:bodyPr>
          <a:lstStyle/>
          <a:p>
            <a:pPr algn="r">
              <a:lnSpc>
                <a:spcPct val="120000"/>
              </a:lnSpc>
              <a:defRPr/>
            </a:pPr>
            <a:r>
              <a:rPr lang="zh-CN" altLang="en-US" sz="1400" kern="0" dirty="0">
                <a:gradFill>
                  <a:gsLst>
                    <a:gs pos="0">
                      <a:srgbClr val="FBD04E">
                        <a:lumMod val="95000"/>
                      </a:srgbClr>
                    </a:gs>
                    <a:gs pos="51000">
                      <a:srgbClr val="B87600">
                        <a:lumMod val="98000"/>
                        <a:lumOff val="2000"/>
                      </a:srgbClr>
                    </a:gs>
                    <a:gs pos="78000">
                      <a:srgbClr val="F4CF68">
                        <a:lumMod val="100000"/>
                      </a:srgbClr>
                    </a:gs>
                    <a:gs pos="28000">
                      <a:srgbClr val="F4CF68">
                        <a:lumMod val="100000"/>
                      </a:srgbClr>
                    </a:gs>
                    <a:gs pos="100000">
                      <a:srgbClr val="FBD04E">
                        <a:lumMod val="100000"/>
                      </a:srgbClr>
                    </a:gs>
                  </a:gsLst>
                  <a:lin ang="2700000" scaled="1"/>
                </a:gradFill>
                <a:latin typeface="微软雅黑" panose="020B0503020204020204" pitchFamily="34" charset="-122"/>
                <a:ea typeface="微软雅黑" panose="020B0503020204020204" pitchFamily="34" charset="-122"/>
              </a:rPr>
              <a:t>单击此处输入文字单击此处输入文字</a:t>
            </a:r>
          </a:p>
          <a:p>
            <a:pPr algn="r">
              <a:lnSpc>
                <a:spcPct val="120000"/>
              </a:lnSpc>
              <a:defRPr/>
            </a:pPr>
            <a:r>
              <a:rPr lang="zh-CN" altLang="en-US" sz="1400" kern="0" dirty="0">
                <a:gradFill>
                  <a:gsLst>
                    <a:gs pos="0">
                      <a:srgbClr val="FBD04E">
                        <a:lumMod val="95000"/>
                      </a:srgbClr>
                    </a:gs>
                    <a:gs pos="51000">
                      <a:srgbClr val="B87600">
                        <a:lumMod val="98000"/>
                        <a:lumOff val="2000"/>
                      </a:srgbClr>
                    </a:gs>
                    <a:gs pos="78000">
                      <a:srgbClr val="F4CF68">
                        <a:lumMod val="100000"/>
                      </a:srgbClr>
                    </a:gs>
                    <a:gs pos="28000">
                      <a:srgbClr val="F4CF68">
                        <a:lumMod val="100000"/>
                      </a:srgbClr>
                    </a:gs>
                    <a:gs pos="100000">
                      <a:srgbClr val="FBD04E">
                        <a:lumMod val="100000"/>
                      </a:srgbClr>
                    </a:gs>
                  </a:gsLst>
                  <a:lin ang="2700000" scaled="1"/>
                </a:gradFill>
                <a:latin typeface="微软雅黑" panose="020B0503020204020204" pitchFamily="34" charset="-122"/>
                <a:ea typeface="微软雅黑" panose="020B0503020204020204" pitchFamily="34" charset="-122"/>
              </a:rPr>
              <a:t>单击此处输入文字单击此处输入文字</a:t>
            </a:r>
          </a:p>
        </p:txBody>
      </p:sp>
      <p:sp>
        <p:nvSpPr>
          <p:cNvPr id="42" name="Rectangle 11"/>
          <p:cNvSpPr>
            <a:spLocks noChangeArrowheads="1"/>
          </p:cNvSpPr>
          <p:nvPr/>
        </p:nvSpPr>
        <p:spPr bwMode="gray">
          <a:xfrm>
            <a:off x="1979712" y="3292028"/>
            <a:ext cx="2500330" cy="358775"/>
          </a:xfrm>
          <a:prstGeom prst="rect">
            <a:avLst/>
          </a:prstGeom>
          <a:noFill/>
          <a:ln>
            <a:noFill/>
          </a:ln>
        </p:spPr>
        <p:txBody>
          <a:bodyPr lIns="0" tIns="0" rIns="0" bIns="0" anchor="ctr"/>
          <a:lstStyle/>
          <a:p>
            <a:pPr algn="r">
              <a:lnSpc>
                <a:spcPct val="120000"/>
              </a:lnSpc>
              <a:defRPr/>
            </a:pPr>
            <a:r>
              <a:rPr lang="zh-CN" altLang="en-US" sz="2000" b="1" kern="0" dirty="0">
                <a:gradFill>
                  <a:gsLst>
                    <a:gs pos="0">
                      <a:srgbClr val="FBD04E">
                        <a:lumMod val="95000"/>
                      </a:srgbClr>
                    </a:gs>
                    <a:gs pos="51000">
                      <a:srgbClr val="B87600">
                        <a:lumMod val="98000"/>
                        <a:lumOff val="2000"/>
                      </a:srgbClr>
                    </a:gs>
                    <a:gs pos="78000">
                      <a:srgbClr val="F4CF68">
                        <a:lumMod val="100000"/>
                      </a:srgbClr>
                    </a:gs>
                    <a:gs pos="28000">
                      <a:srgbClr val="F4CF68">
                        <a:lumMod val="100000"/>
                      </a:srgbClr>
                    </a:gs>
                    <a:gs pos="100000">
                      <a:srgbClr val="FBD04E">
                        <a:lumMod val="100000"/>
                      </a:srgbClr>
                    </a:gs>
                  </a:gsLst>
                  <a:lin ang="2700000" scaled="1"/>
                </a:gradFill>
                <a:latin typeface="微软雅黑" panose="020B0503020204020204" pitchFamily="34" charset="-122"/>
                <a:ea typeface="微软雅黑" panose="020B0503020204020204" pitchFamily="34" charset="-122"/>
              </a:rPr>
              <a:t>单击此处输入标题</a:t>
            </a:r>
          </a:p>
        </p:txBody>
      </p:sp>
    </p:spTree>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up)">
                                      <p:cBhvr>
                                        <p:cTn id="7" dur="500"/>
                                        <p:tgtEl>
                                          <p:spTgt spid="29"/>
                                        </p:tgtEl>
                                      </p:cBhvr>
                                    </p:animEffect>
                                  </p:childTnLst>
                                </p:cTn>
                              </p:par>
                              <p:par>
                                <p:cTn id="8" presetID="22" presetClass="entr" presetSubtype="1" fill="hold" grpId="0" nodeType="withEffect">
                                  <p:stCondLst>
                                    <p:cond delay="400"/>
                                  </p:stCondLst>
                                  <p:childTnLst>
                                    <p:set>
                                      <p:cBhvr>
                                        <p:cTn id="9" dur="1" fill="hold">
                                          <p:stCondLst>
                                            <p:cond delay="0"/>
                                          </p:stCondLst>
                                        </p:cTn>
                                        <p:tgtEl>
                                          <p:spTgt spid="30"/>
                                        </p:tgtEl>
                                        <p:attrNameLst>
                                          <p:attrName>style.visibility</p:attrName>
                                        </p:attrNameLst>
                                      </p:cBhvr>
                                      <p:to>
                                        <p:strVal val="visible"/>
                                      </p:to>
                                    </p:set>
                                    <p:animEffect transition="in" filter="wipe(up)">
                                      <p:cBhvr>
                                        <p:cTn id="10" dur="500"/>
                                        <p:tgtEl>
                                          <p:spTgt spid="30"/>
                                        </p:tgtEl>
                                      </p:cBhvr>
                                    </p:animEffect>
                                  </p:childTnLst>
                                </p:cTn>
                              </p:par>
                              <p:par>
                                <p:cTn id="11" presetID="22" presetClass="entr" presetSubtype="8" fill="hold" grpId="0" nodeType="withEffect">
                                  <p:stCondLst>
                                    <p:cond delay="800"/>
                                  </p:stCondLst>
                                  <p:childTnLst>
                                    <p:set>
                                      <p:cBhvr>
                                        <p:cTn id="12" dur="1" fill="hold">
                                          <p:stCondLst>
                                            <p:cond delay="0"/>
                                          </p:stCondLst>
                                        </p:cTn>
                                        <p:tgtEl>
                                          <p:spTgt spid="31"/>
                                        </p:tgtEl>
                                        <p:attrNameLst>
                                          <p:attrName>style.visibility</p:attrName>
                                        </p:attrNameLst>
                                      </p:cBhvr>
                                      <p:to>
                                        <p:strVal val="visible"/>
                                      </p:to>
                                    </p:set>
                                    <p:animEffect transition="in" filter="wipe(left)">
                                      <p:cBhvr>
                                        <p:cTn id="13" dur="500"/>
                                        <p:tgtEl>
                                          <p:spTgt spid="31"/>
                                        </p:tgtEl>
                                      </p:cBhvr>
                                    </p:animEffect>
                                  </p:childTnLst>
                                </p:cTn>
                              </p:par>
                              <p:par>
                                <p:cTn id="14" presetID="10" presetClass="entr" presetSubtype="0" fill="hold" grpId="0" nodeType="withEffect">
                                  <p:stCondLst>
                                    <p:cond delay="1200"/>
                                  </p:stCondLst>
                                  <p:childTnLst>
                                    <p:set>
                                      <p:cBhvr>
                                        <p:cTn id="15" dur="1" fill="hold">
                                          <p:stCondLst>
                                            <p:cond delay="0"/>
                                          </p:stCondLst>
                                        </p:cTn>
                                        <p:tgtEl>
                                          <p:spTgt spid="37"/>
                                        </p:tgtEl>
                                        <p:attrNameLst>
                                          <p:attrName>style.visibility</p:attrName>
                                        </p:attrNameLst>
                                      </p:cBhvr>
                                      <p:to>
                                        <p:strVal val="visible"/>
                                      </p:to>
                                    </p:set>
                                    <p:animEffect transition="in" filter="fade">
                                      <p:cBhvr>
                                        <p:cTn id="16" dur="500"/>
                                        <p:tgtEl>
                                          <p:spTgt spid="37"/>
                                        </p:tgtEl>
                                      </p:cBhvr>
                                    </p:animEffect>
                                  </p:childTnLst>
                                </p:cTn>
                              </p:par>
                              <p:par>
                                <p:cTn id="17" presetID="22" presetClass="entr" presetSubtype="1" fill="hold" grpId="0" nodeType="withEffect">
                                  <p:stCondLst>
                                    <p:cond delay="1200"/>
                                  </p:stCondLst>
                                  <p:childTnLst>
                                    <p:set>
                                      <p:cBhvr>
                                        <p:cTn id="18" dur="1" fill="hold">
                                          <p:stCondLst>
                                            <p:cond delay="0"/>
                                          </p:stCondLst>
                                        </p:cTn>
                                        <p:tgtEl>
                                          <p:spTgt spid="32"/>
                                        </p:tgtEl>
                                        <p:attrNameLst>
                                          <p:attrName>style.visibility</p:attrName>
                                        </p:attrNameLst>
                                      </p:cBhvr>
                                      <p:to>
                                        <p:strVal val="visible"/>
                                      </p:to>
                                    </p:set>
                                    <p:animEffect transition="in" filter="wipe(up)">
                                      <p:cBhvr>
                                        <p:cTn id="19" dur="500"/>
                                        <p:tgtEl>
                                          <p:spTgt spid="32"/>
                                        </p:tgtEl>
                                      </p:cBhvr>
                                    </p:animEffect>
                                  </p:childTnLst>
                                </p:cTn>
                              </p:par>
                            </p:childTnLst>
                          </p:cTn>
                        </p:par>
                        <p:par>
                          <p:cTn id="20" fill="hold">
                            <p:stCondLst>
                              <p:cond delay="500"/>
                            </p:stCondLst>
                            <p:childTnLst>
                              <p:par>
                                <p:cTn id="21" presetID="22" presetClass="entr" presetSubtype="1"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wipe(up)">
                                      <p:cBhvr>
                                        <p:cTn id="23" dur="500"/>
                                        <p:tgtEl>
                                          <p:spTgt spid="33"/>
                                        </p:tgtEl>
                                      </p:cBhvr>
                                    </p:animEffect>
                                  </p:childTnLst>
                                </p:cTn>
                              </p:par>
                            </p:childTnLst>
                          </p:cTn>
                        </p:par>
                        <p:par>
                          <p:cTn id="24" fill="hold">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fade">
                                      <p:cBhvr>
                                        <p:cTn id="27" dur="500"/>
                                        <p:tgtEl>
                                          <p:spTgt spid="38"/>
                                        </p:tgtEl>
                                      </p:cBhvr>
                                    </p:animEffect>
                                  </p:childTnLst>
                                </p:cTn>
                              </p:par>
                              <p:par>
                                <p:cTn id="28" presetID="22" presetClass="entr" presetSubtype="1" fill="hold"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wipe(up)">
                                      <p:cBhvr>
                                        <p:cTn id="30" dur="500"/>
                                        <p:tgtEl>
                                          <p:spTgt spid="34"/>
                                        </p:tgtEl>
                                      </p:cBhvr>
                                    </p:animEffect>
                                  </p:childTnLst>
                                </p:cTn>
                              </p:par>
                            </p:childTnLst>
                          </p:cTn>
                        </p:par>
                        <p:par>
                          <p:cTn id="31" fill="hold">
                            <p:stCondLst>
                              <p:cond delay="1500"/>
                            </p:stCondLst>
                            <p:childTnLst>
                              <p:par>
                                <p:cTn id="32" presetID="41" presetClass="entr" presetSubtype="0" fill="hold" grpId="0" nodeType="afterEffect">
                                  <p:stCondLst>
                                    <p:cond delay="0"/>
                                  </p:stCondLst>
                                  <p:iterate type="lt">
                                    <p:tmPct val="10000"/>
                                  </p:iterate>
                                  <p:childTnLst>
                                    <p:set>
                                      <p:cBhvr>
                                        <p:cTn id="33" dur="1" fill="hold">
                                          <p:stCondLst>
                                            <p:cond delay="0"/>
                                          </p:stCondLst>
                                        </p:cTn>
                                        <p:tgtEl>
                                          <p:spTgt spid="40"/>
                                        </p:tgtEl>
                                        <p:attrNameLst>
                                          <p:attrName>style.visibility</p:attrName>
                                        </p:attrNameLst>
                                      </p:cBhvr>
                                      <p:to>
                                        <p:strVal val="visible"/>
                                      </p:to>
                                    </p:set>
                                    <p:anim calcmode="lin" valueType="num">
                                      <p:cBhvr>
                                        <p:cTn id="34" dur="500" fill="hold"/>
                                        <p:tgtEl>
                                          <p:spTgt spid="40"/>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40"/>
                                        </p:tgtEl>
                                        <p:attrNameLst>
                                          <p:attrName>ppt_y</p:attrName>
                                        </p:attrNameLst>
                                      </p:cBhvr>
                                      <p:tavLst>
                                        <p:tav tm="0">
                                          <p:val>
                                            <p:strVal val="#ppt_y"/>
                                          </p:val>
                                        </p:tav>
                                        <p:tav tm="100000">
                                          <p:val>
                                            <p:strVal val="#ppt_y"/>
                                          </p:val>
                                        </p:tav>
                                      </p:tavLst>
                                    </p:anim>
                                    <p:anim calcmode="lin" valueType="num">
                                      <p:cBhvr>
                                        <p:cTn id="36" dur="500" fill="hold"/>
                                        <p:tgtEl>
                                          <p:spTgt spid="40"/>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40"/>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40"/>
                                        </p:tgtEl>
                                      </p:cBhvr>
                                    </p:animEffect>
                                  </p:childTnLst>
                                </p:cTn>
                              </p:par>
                            </p:childTnLst>
                          </p:cTn>
                        </p:par>
                        <p:par>
                          <p:cTn id="39" fill="hold">
                            <p:stCondLst>
                              <p:cond delay="3550"/>
                            </p:stCondLst>
                            <p:childTnLst>
                              <p:par>
                                <p:cTn id="40" presetID="42" presetClass="entr" presetSubtype="0" fill="hold" grpId="0" nodeType="afterEffect">
                                  <p:stCondLst>
                                    <p:cond delay="0"/>
                                  </p:stCondLst>
                                  <p:childTnLst>
                                    <p:set>
                                      <p:cBhvr>
                                        <p:cTn id="41" dur="1" fill="hold">
                                          <p:stCondLst>
                                            <p:cond delay="0"/>
                                          </p:stCondLst>
                                        </p:cTn>
                                        <p:tgtEl>
                                          <p:spTgt spid="39"/>
                                        </p:tgtEl>
                                        <p:attrNameLst>
                                          <p:attrName>style.visibility</p:attrName>
                                        </p:attrNameLst>
                                      </p:cBhvr>
                                      <p:to>
                                        <p:strVal val="visible"/>
                                      </p:to>
                                    </p:set>
                                    <p:animEffect transition="in" filter="fade">
                                      <p:cBhvr>
                                        <p:cTn id="42" dur="750"/>
                                        <p:tgtEl>
                                          <p:spTgt spid="39"/>
                                        </p:tgtEl>
                                      </p:cBhvr>
                                    </p:animEffect>
                                    <p:anim calcmode="lin" valueType="num">
                                      <p:cBhvr>
                                        <p:cTn id="43" dur="750" fill="hold"/>
                                        <p:tgtEl>
                                          <p:spTgt spid="39"/>
                                        </p:tgtEl>
                                        <p:attrNameLst>
                                          <p:attrName>ppt_x</p:attrName>
                                        </p:attrNameLst>
                                      </p:cBhvr>
                                      <p:tavLst>
                                        <p:tav tm="0">
                                          <p:val>
                                            <p:strVal val="#ppt_x"/>
                                          </p:val>
                                        </p:tav>
                                        <p:tav tm="100000">
                                          <p:val>
                                            <p:strVal val="#ppt_x"/>
                                          </p:val>
                                        </p:tav>
                                      </p:tavLst>
                                    </p:anim>
                                    <p:anim calcmode="lin" valueType="num">
                                      <p:cBhvr>
                                        <p:cTn id="44" dur="750" fill="hold"/>
                                        <p:tgtEl>
                                          <p:spTgt spid="39"/>
                                        </p:tgtEl>
                                        <p:attrNameLst>
                                          <p:attrName>ppt_y</p:attrName>
                                        </p:attrNameLst>
                                      </p:cBhvr>
                                      <p:tavLst>
                                        <p:tav tm="0">
                                          <p:val>
                                            <p:strVal val="#ppt_y+.1"/>
                                          </p:val>
                                        </p:tav>
                                        <p:tav tm="100000">
                                          <p:val>
                                            <p:strVal val="#ppt_y"/>
                                          </p:val>
                                        </p:tav>
                                      </p:tavLst>
                                    </p:anim>
                                  </p:childTnLst>
                                </p:cTn>
                              </p:par>
                            </p:childTnLst>
                          </p:cTn>
                        </p:par>
                        <p:par>
                          <p:cTn id="45" fill="hold">
                            <p:stCondLst>
                              <p:cond delay="4550"/>
                            </p:stCondLst>
                            <p:childTnLst>
                              <p:par>
                                <p:cTn id="46" presetID="41" presetClass="entr" presetSubtype="0" fill="hold" grpId="0" nodeType="afterEffect">
                                  <p:stCondLst>
                                    <p:cond delay="0"/>
                                  </p:stCondLst>
                                  <p:iterate type="lt">
                                    <p:tmPct val="10000"/>
                                  </p:iterate>
                                  <p:childTnLst>
                                    <p:set>
                                      <p:cBhvr>
                                        <p:cTn id="47" dur="1" fill="hold">
                                          <p:stCondLst>
                                            <p:cond delay="0"/>
                                          </p:stCondLst>
                                        </p:cTn>
                                        <p:tgtEl>
                                          <p:spTgt spid="42"/>
                                        </p:tgtEl>
                                        <p:attrNameLst>
                                          <p:attrName>style.visibility</p:attrName>
                                        </p:attrNameLst>
                                      </p:cBhvr>
                                      <p:to>
                                        <p:strVal val="visible"/>
                                      </p:to>
                                    </p:set>
                                    <p:anim calcmode="lin" valueType="num">
                                      <p:cBhvr>
                                        <p:cTn id="48"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9" dur="500" fill="hold"/>
                                        <p:tgtEl>
                                          <p:spTgt spid="42"/>
                                        </p:tgtEl>
                                        <p:attrNameLst>
                                          <p:attrName>ppt_y</p:attrName>
                                        </p:attrNameLst>
                                      </p:cBhvr>
                                      <p:tavLst>
                                        <p:tav tm="0">
                                          <p:val>
                                            <p:strVal val="#ppt_y"/>
                                          </p:val>
                                        </p:tav>
                                        <p:tav tm="100000">
                                          <p:val>
                                            <p:strVal val="#ppt_y"/>
                                          </p:val>
                                        </p:tav>
                                      </p:tavLst>
                                    </p:anim>
                                    <p:anim calcmode="lin" valueType="num">
                                      <p:cBhvr>
                                        <p:cTn id="50"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51"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52" dur="500" tmFilter="0,0; .5, 1; 1, 1"/>
                                        <p:tgtEl>
                                          <p:spTgt spid="42"/>
                                        </p:tgtEl>
                                      </p:cBhvr>
                                    </p:animEffect>
                                  </p:childTnLst>
                                </p:cTn>
                              </p:par>
                            </p:childTnLst>
                          </p:cTn>
                        </p:par>
                        <p:par>
                          <p:cTn id="53" fill="hold">
                            <p:stCondLst>
                              <p:cond delay="5150"/>
                            </p:stCondLst>
                            <p:childTnLst>
                              <p:par>
                                <p:cTn id="54" presetID="42" presetClass="entr" presetSubtype="0" fill="hold" grpId="0" nodeType="afterEffect">
                                  <p:stCondLst>
                                    <p:cond delay="0"/>
                                  </p:stCondLst>
                                  <p:childTnLst>
                                    <p:set>
                                      <p:cBhvr>
                                        <p:cTn id="55" dur="1" fill="hold">
                                          <p:stCondLst>
                                            <p:cond delay="0"/>
                                          </p:stCondLst>
                                        </p:cTn>
                                        <p:tgtEl>
                                          <p:spTgt spid="41"/>
                                        </p:tgtEl>
                                        <p:attrNameLst>
                                          <p:attrName>style.visibility</p:attrName>
                                        </p:attrNameLst>
                                      </p:cBhvr>
                                      <p:to>
                                        <p:strVal val="visible"/>
                                      </p:to>
                                    </p:set>
                                    <p:animEffect transition="in" filter="fade">
                                      <p:cBhvr>
                                        <p:cTn id="56" dur="750"/>
                                        <p:tgtEl>
                                          <p:spTgt spid="41"/>
                                        </p:tgtEl>
                                      </p:cBhvr>
                                    </p:animEffect>
                                    <p:anim calcmode="lin" valueType="num">
                                      <p:cBhvr>
                                        <p:cTn id="57" dur="750" fill="hold"/>
                                        <p:tgtEl>
                                          <p:spTgt spid="41"/>
                                        </p:tgtEl>
                                        <p:attrNameLst>
                                          <p:attrName>ppt_x</p:attrName>
                                        </p:attrNameLst>
                                      </p:cBhvr>
                                      <p:tavLst>
                                        <p:tav tm="0">
                                          <p:val>
                                            <p:strVal val="#ppt_x"/>
                                          </p:val>
                                        </p:tav>
                                        <p:tav tm="100000">
                                          <p:val>
                                            <p:strVal val="#ppt_x"/>
                                          </p:val>
                                        </p:tav>
                                      </p:tavLst>
                                    </p:anim>
                                    <p:anim calcmode="lin" valueType="num">
                                      <p:cBhvr>
                                        <p:cTn id="58" dur="750" fill="hold"/>
                                        <p:tgtEl>
                                          <p:spTgt spid="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P spid="32" grpId="0" animBg="1"/>
      <p:bldP spid="33" grpId="0" animBg="1"/>
      <p:bldP spid="37" grpId="0"/>
      <p:bldP spid="38" grpId="0"/>
      <p:bldP spid="39" grpId="0"/>
      <p:bldP spid="40" grpId="0"/>
      <p:bldP spid="41" grpId="0"/>
      <p:bldP spid="4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点击此处添加标题</a:t>
            </a:r>
          </a:p>
        </p:txBody>
      </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436395">
            <a:off x="3184825" y="1018647"/>
            <a:ext cx="2757033" cy="2237671"/>
          </a:xfrm>
          <a:prstGeom prst="rect">
            <a:avLst/>
          </a:prstGeom>
        </p:spPr>
      </p:pic>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280502">
            <a:off x="378219" y="980487"/>
            <a:ext cx="2757033" cy="2237672"/>
          </a:xfrm>
          <a:prstGeom prst="rect">
            <a:avLst/>
          </a:prstGeom>
        </p:spPr>
      </p:pic>
      <p:pic>
        <p:nvPicPr>
          <p:cNvPr id="5" name="图片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405224">
            <a:off x="5991431" y="1011274"/>
            <a:ext cx="2757033" cy="2237672"/>
          </a:xfrm>
          <a:prstGeom prst="rect">
            <a:avLst/>
          </a:prstGeom>
        </p:spPr>
      </p:pic>
      <p:sp>
        <p:nvSpPr>
          <p:cNvPr id="6" name="Text Box 40"/>
          <p:cNvSpPr txBox="1">
            <a:spLocks noChangeArrowheads="1"/>
          </p:cNvSpPr>
          <p:nvPr/>
        </p:nvSpPr>
        <p:spPr bwMode="gray">
          <a:xfrm>
            <a:off x="611560" y="3993039"/>
            <a:ext cx="3255336" cy="701731"/>
          </a:xfrm>
          <a:prstGeom prst="rect">
            <a:avLst/>
          </a:prstGeom>
          <a:noFill/>
          <a:ln w="9525">
            <a:noFill/>
            <a:miter lim="800000"/>
          </a:ln>
        </p:spPr>
        <p:txBody>
          <a:bodyPr wrap="square">
            <a:spAutoFit/>
          </a:bodyPr>
          <a:lstStyle/>
          <a:p>
            <a:pPr lvl="0" algn="ctr">
              <a:lnSpc>
                <a:spcPct val="120000"/>
              </a:lnSpc>
              <a:defRPr/>
            </a:pPr>
            <a:r>
              <a:rPr lang="zh-CN" altLang="en-US" sz="1100" kern="0" dirty="0">
                <a:gradFill>
                  <a:gsLst>
                    <a:gs pos="0">
                      <a:srgbClr val="FBD04E">
                        <a:lumMod val="95000"/>
                      </a:srgbClr>
                    </a:gs>
                    <a:gs pos="51000">
                      <a:srgbClr val="B87600">
                        <a:lumMod val="98000"/>
                        <a:lumOff val="2000"/>
                      </a:srgbClr>
                    </a:gs>
                    <a:gs pos="78000">
                      <a:srgbClr val="F4CF68">
                        <a:lumMod val="100000"/>
                      </a:srgbClr>
                    </a:gs>
                    <a:gs pos="28000">
                      <a:srgbClr val="F4CF68">
                        <a:lumMod val="100000"/>
                      </a:srgbClr>
                    </a:gs>
                    <a:gs pos="100000">
                      <a:srgbClr val="FBD04E">
                        <a:lumMod val="100000"/>
                      </a:srgbClr>
                    </a:gs>
                  </a:gsLst>
                  <a:lin ang="2700000" scaled="1"/>
                </a:gradFill>
                <a:latin typeface="微软雅黑" panose="020B0503020204020204" pitchFamily="34" charset="-122"/>
                <a:ea typeface="微软雅黑" panose="020B0503020204020204" pitchFamily="34" charset="-122"/>
              </a:rPr>
              <a:t>单击此处输入文字单击此处输入文字</a:t>
            </a:r>
          </a:p>
          <a:p>
            <a:pPr lvl="0" algn="ctr">
              <a:lnSpc>
                <a:spcPct val="120000"/>
              </a:lnSpc>
              <a:defRPr/>
            </a:pPr>
            <a:r>
              <a:rPr lang="zh-CN" altLang="en-US" sz="1100" kern="0" dirty="0">
                <a:gradFill>
                  <a:gsLst>
                    <a:gs pos="0">
                      <a:srgbClr val="FBD04E">
                        <a:lumMod val="95000"/>
                      </a:srgbClr>
                    </a:gs>
                    <a:gs pos="51000">
                      <a:srgbClr val="B87600">
                        <a:lumMod val="98000"/>
                        <a:lumOff val="2000"/>
                      </a:srgbClr>
                    </a:gs>
                    <a:gs pos="78000">
                      <a:srgbClr val="F4CF68">
                        <a:lumMod val="100000"/>
                      </a:srgbClr>
                    </a:gs>
                    <a:gs pos="28000">
                      <a:srgbClr val="F4CF68">
                        <a:lumMod val="100000"/>
                      </a:srgbClr>
                    </a:gs>
                    <a:gs pos="100000">
                      <a:srgbClr val="FBD04E">
                        <a:lumMod val="100000"/>
                      </a:srgbClr>
                    </a:gs>
                  </a:gsLst>
                  <a:lin ang="2700000" scaled="1"/>
                </a:gradFill>
                <a:latin typeface="微软雅黑" panose="020B0503020204020204" pitchFamily="34" charset="-122"/>
                <a:ea typeface="微软雅黑" panose="020B0503020204020204" pitchFamily="34" charset="-122"/>
              </a:rPr>
              <a:t>单击此处输入文字单击此处输入文字</a:t>
            </a:r>
          </a:p>
          <a:p>
            <a:pPr lvl="0" algn="ctr">
              <a:lnSpc>
                <a:spcPct val="120000"/>
              </a:lnSpc>
              <a:defRPr/>
            </a:pPr>
            <a:endParaRPr lang="zh-CN" altLang="en-US" sz="1100" kern="0" dirty="0">
              <a:gradFill>
                <a:gsLst>
                  <a:gs pos="0">
                    <a:srgbClr val="FBD04E">
                      <a:lumMod val="95000"/>
                    </a:srgbClr>
                  </a:gs>
                  <a:gs pos="51000">
                    <a:srgbClr val="B87600">
                      <a:lumMod val="98000"/>
                      <a:lumOff val="2000"/>
                    </a:srgbClr>
                  </a:gs>
                  <a:gs pos="78000">
                    <a:srgbClr val="F4CF68">
                      <a:lumMod val="100000"/>
                    </a:srgbClr>
                  </a:gs>
                  <a:gs pos="28000">
                    <a:srgbClr val="F4CF68">
                      <a:lumMod val="100000"/>
                    </a:srgbClr>
                  </a:gs>
                  <a:gs pos="100000">
                    <a:srgbClr val="FBD04E">
                      <a:lumMod val="100000"/>
                    </a:srgbClr>
                  </a:gs>
                </a:gsLst>
                <a:lin ang="2700000" scaled="1"/>
              </a:gradFill>
              <a:latin typeface="微软雅黑" panose="020B0503020204020204" pitchFamily="34" charset="-122"/>
              <a:ea typeface="微软雅黑" panose="020B0503020204020204" pitchFamily="34" charset="-122"/>
            </a:endParaRPr>
          </a:p>
        </p:txBody>
      </p:sp>
      <p:sp>
        <p:nvSpPr>
          <p:cNvPr id="7" name="Rectangle 11"/>
          <p:cNvSpPr>
            <a:spLocks noChangeArrowheads="1"/>
          </p:cNvSpPr>
          <p:nvPr/>
        </p:nvSpPr>
        <p:spPr bwMode="gray">
          <a:xfrm>
            <a:off x="842147" y="3616169"/>
            <a:ext cx="2500330" cy="358775"/>
          </a:xfrm>
          <a:prstGeom prst="rect">
            <a:avLst/>
          </a:prstGeom>
          <a:noFill/>
          <a:ln>
            <a:noFill/>
          </a:ln>
        </p:spPr>
        <p:txBody>
          <a:bodyPr lIns="0" tIns="0" rIns="0" bIns="0" anchor="ctr"/>
          <a:lstStyle/>
          <a:p>
            <a:pPr lvl="0" algn="ctr">
              <a:lnSpc>
                <a:spcPct val="120000"/>
              </a:lnSpc>
              <a:defRPr/>
            </a:pPr>
            <a:r>
              <a:rPr lang="zh-CN" altLang="en-US" sz="1600" b="1" kern="0" dirty="0">
                <a:gradFill>
                  <a:gsLst>
                    <a:gs pos="0">
                      <a:srgbClr val="FBD04E">
                        <a:lumMod val="95000"/>
                      </a:srgbClr>
                    </a:gs>
                    <a:gs pos="51000">
                      <a:srgbClr val="B87600">
                        <a:lumMod val="98000"/>
                        <a:lumOff val="2000"/>
                      </a:srgbClr>
                    </a:gs>
                    <a:gs pos="78000">
                      <a:srgbClr val="F4CF68">
                        <a:lumMod val="100000"/>
                      </a:srgbClr>
                    </a:gs>
                    <a:gs pos="28000">
                      <a:srgbClr val="F4CF68">
                        <a:lumMod val="100000"/>
                      </a:srgbClr>
                    </a:gs>
                    <a:gs pos="100000">
                      <a:srgbClr val="FBD04E">
                        <a:lumMod val="100000"/>
                      </a:srgbClr>
                    </a:gs>
                  </a:gsLst>
                  <a:lin ang="2700000" scaled="1"/>
                </a:gradFill>
                <a:latin typeface="微软雅黑" panose="020B0503020204020204" pitchFamily="34" charset="-122"/>
                <a:ea typeface="微软雅黑" panose="020B0503020204020204" pitchFamily="34" charset="-122"/>
              </a:rPr>
              <a:t>单击此处输入标题</a:t>
            </a:r>
          </a:p>
        </p:txBody>
      </p:sp>
      <p:sp>
        <p:nvSpPr>
          <p:cNvPr id="8" name="Text Box 40"/>
          <p:cNvSpPr txBox="1">
            <a:spLocks noChangeArrowheads="1"/>
          </p:cNvSpPr>
          <p:nvPr/>
        </p:nvSpPr>
        <p:spPr bwMode="gray">
          <a:xfrm>
            <a:off x="3347864" y="3993039"/>
            <a:ext cx="3255336" cy="701731"/>
          </a:xfrm>
          <a:prstGeom prst="rect">
            <a:avLst/>
          </a:prstGeom>
          <a:noFill/>
          <a:ln w="9525">
            <a:noFill/>
            <a:miter lim="800000"/>
          </a:ln>
        </p:spPr>
        <p:txBody>
          <a:bodyPr wrap="square">
            <a:spAutoFit/>
          </a:bodyPr>
          <a:lstStyle/>
          <a:p>
            <a:pPr lvl="0" algn="ctr">
              <a:lnSpc>
                <a:spcPct val="120000"/>
              </a:lnSpc>
              <a:defRPr/>
            </a:pPr>
            <a:r>
              <a:rPr lang="zh-CN" altLang="en-US" sz="1100" kern="0" dirty="0">
                <a:gradFill>
                  <a:gsLst>
                    <a:gs pos="0">
                      <a:srgbClr val="FBD04E">
                        <a:lumMod val="95000"/>
                      </a:srgbClr>
                    </a:gs>
                    <a:gs pos="51000">
                      <a:srgbClr val="B87600">
                        <a:lumMod val="98000"/>
                        <a:lumOff val="2000"/>
                      </a:srgbClr>
                    </a:gs>
                    <a:gs pos="78000">
                      <a:srgbClr val="F4CF68">
                        <a:lumMod val="100000"/>
                      </a:srgbClr>
                    </a:gs>
                    <a:gs pos="28000">
                      <a:srgbClr val="F4CF68">
                        <a:lumMod val="100000"/>
                      </a:srgbClr>
                    </a:gs>
                    <a:gs pos="100000">
                      <a:srgbClr val="FBD04E">
                        <a:lumMod val="100000"/>
                      </a:srgbClr>
                    </a:gs>
                  </a:gsLst>
                  <a:lin ang="2700000" scaled="1"/>
                </a:gradFill>
                <a:latin typeface="微软雅黑" panose="020B0503020204020204" pitchFamily="34" charset="-122"/>
                <a:ea typeface="微软雅黑" panose="020B0503020204020204" pitchFamily="34" charset="-122"/>
              </a:rPr>
              <a:t>单击此处输入文字单击此处输入文字</a:t>
            </a:r>
          </a:p>
          <a:p>
            <a:pPr lvl="0" algn="ctr">
              <a:lnSpc>
                <a:spcPct val="120000"/>
              </a:lnSpc>
              <a:defRPr/>
            </a:pPr>
            <a:r>
              <a:rPr lang="zh-CN" altLang="en-US" sz="1100" kern="0" dirty="0">
                <a:gradFill>
                  <a:gsLst>
                    <a:gs pos="0">
                      <a:srgbClr val="FBD04E">
                        <a:lumMod val="95000"/>
                      </a:srgbClr>
                    </a:gs>
                    <a:gs pos="51000">
                      <a:srgbClr val="B87600">
                        <a:lumMod val="98000"/>
                        <a:lumOff val="2000"/>
                      </a:srgbClr>
                    </a:gs>
                    <a:gs pos="78000">
                      <a:srgbClr val="F4CF68">
                        <a:lumMod val="100000"/>
                      </a:srgbClr>
                    </a:gs>
                    <a:gs pos="28000">
                      <a:srgbClr val="F4CF68">
                        <a:lumMod val="100000"/>
                      </a:srgbClr>
                    </a:gs>
                    <a:gs pos="100000">
                      <a:srgbClr val="FBD04E">
                        <a:lumMod val="100000"/>
                      </a:srgbClr>
                    </a:gs>
                  </a:gsLst>
                  <a:lin ang="2700000" scaled="1"/>
                </a:gradFill>
                <a:latin typeface="微软雅黑" panose="020B0503020204020204" pitchFamily="34" charset="-122"/>
                <a:ea typeface="微软雅黑" panose="020B0503020204020204" pitchFamily="34" charset="-122"/>
              </a:rPr>
              <a:t>单击此处输入文字单击此处输入文字</a:t>
            </a:r>
          </a:p>
          <a:p>
            <a:pPr lvl="0" algn="ctr">
              <a:lnSpc>
                <a:spcPct val="120000"/>
              </a:lnSpc>
              <a:defRPr/>
            </a:pPr>
            <a:endParaRPr lang="zh-CN" altLang="en-US" sz="1100" kern="0" dirty="0">
              <a:gradFill>
                <a:gsLst>
                  <a:gs pos="0">
                    <a:srgbClr val="FBD04E">
                      <a:lumMod val="95000"/>
                    </a:srgbClr>
                  </a:gs>
                  <a:gs pos="51000">
                    <a:srgbClr val="B87600">
                      <a:lumMod val="98000"/>
                      <a:lumOff val="2000"/>
                    </a:srgbClr>
                  </a:gs>
                  <a:gs pos="78000">
                    <a:srgbClr val="F4CF68">
                      <a:lumMod val="100000"/>
                    </a:srgbClr>
                  </a:gs>
                  <a:gs pos="28000">
                    <a:srgbClr val="F4CF68">
                      <a:lumMod val="100000"/>
                    </a:srgbClr>
                  </a:gs>
                  <a:gs pos="100000">
                    <a:srgbClr val="FBD04E">
                      <a:lumMod val="100000"/>
                    </a:srgbClr>
                  </a:gs>
                </a:gsLst>
                <a:lin ang="2700000" scaled="1"/>
              </a:gradFill>
              <a:latin typeface="微软雅黑" panose="020B0503020204020204" pitchFamily="34" charset="-122"/>
              <a:ea typeface="微软雅黑" panose="020B0503020204020204" pitchFamily="34" charset="-122"/>
            </a:endParaRPr>
          </a:p>
        </p:txBody>
      </p:sp>
      <p:sp>
        <p:nvSpPr>
          <p:cNvPr id="9" name="Rectangle 11"/>
          <p:cNvSpPr>
            <a:spLocks noChangeArrowheads="1"/>
          </p:cNvSpPr>
          <p:nvPr/>
        </p:nvSpPr>
        <p:spPr bwMode="gray">
          <a:xfrm>
            <a:off x="3722054" y="3616169"/>
            <a:ext cx="2500330" cy="358775"/>
          </a:xfrm>
          <a:prstGeom prst="rect">
            <a:avLst/>
          </a:prstGeom>
          <a:noFill/>
          <a:ln>
            <a:noFill/>
          </a:ln>
        </p:spPr>
        <p:txBody>
          <a:bodyPr lIns="0" tIns="0" rIns="0" bIns="0" anchor="ctr"/>
          <a:lstStyle/>
          <a:p>
            <a:pPr lvl="0" algn="ctr">
              <a:lnSpc>
                <a:spcPct val="120000"/>
              </a:lnSpc>
              <a:defRPr/>
            </a:pPr>
            <a:r>
              <a:rPr lang="zh-CN" altLang="en-US" sz="1600" b="1" kern="0" dirty="0">
                <a:gradFill>
                  <a:gsLst>
                    <a:gs pos="0">
                      <a:srgbClr val="FBD04E">
                        <a:lumMod val="95000"/>
                      </a:srgbClr>
                    </a:gs>
                    <a:gs pos="51000">
                      <a:srgbClr val="B87600">
                        <a:lumMod val="98000"/>
                        <a:lumOff val="2000"/>
                      </a:srgbClr>
                    </a:gs>
                    <a:gs pos="78000">
                      <a:srgbClr val="F4CF68">
                        <a:lumMod val="100000"/>
                      </a:srgbClr>
                    </a:gs>
                    <a:gs pos="28000">
                      <a:srgbClr val="F4CF68">
                        <a:lumMod val="100000"/>
                      </a:srgbClr>
                    </a:gs>
                    <a:gs pos="100000">
                      <a:srgbClr val="FBD04E">
                        <a:lumMod val="100000"/>
                      </a:srgbClr>
                    </a:gs>
                  </a:gsLst>
                  <a:lin ang="2700000" scaled="1"/>
                </a:gradFill>
                <a:latin typeface="微软雅黑" panose="020B0503020204020204" pitchFamily="34" charset="-122"/>
                <a:ea typeface="微软雅黑" panose="020B0503020204020204" pitchFamily="34" charset="-122"/>
              </a:rPr>
              <a:t>单击此处输入标题</a:t>
            </a:r>
          </a:p>
        </p:txBody>
      </p:sp>
      <p:sp>
        <p:nvSpPr>
          <p:cNvPr id="10" name="Text Box 40"/>
          <p:cNvSpPr txBox="1">
            <a:spLocks noChangeArrowheads="1"/>
          </p:cNvSpPr>
          <p:nvPr/>
        </p:nvSpPr>
        <p:spPr bwMode="gray">
          <a:xfrm>
            <a:off x="6084168" y="3993039"/>
            <a:ext cx="3255336" cy="701731"/>
          </a:xfrm>
          <a:prstGeom prst="rect">
            <a:avLst/>
          </a:prstGeom>
          <a:noFill/>
          <a:ln w="9525">
            <a:noFill/>
            <a:miter lim="800000"/>
          </a:ln>
        </p:spPr>
        <p:txBody>
          <a:bodyPr wrap="square">
            <a:spAutoFit/>
          </a:bodyPr>
          <a:lstStyle/>
          <a:p>
            <a:pPr lvl="0" algn="ctr">
              <a:lnSpc>
                <a:spcPct val="120000"/>
              </a:lnSpc>
              <a:defRPr/>
            </a:pPr>
            <a:r>
              <a:rPr lang="zh-CN" altLang="en-US" sz="1100" kern="0" dirty="0">
                <a:gradFill>
                  <a:gsLst>
                    <a:gs pos="0">
                      <a:srgbClr val="FBD04E">
                        <a:lumMod val="95000"/>
                      </a:srgbClr>
                    </a:gs>
                    <a:gs pos="51000">
                      <a:srgbClr val="B87600">
                        <a:lumMod val="98000"/>
                        <a:lumOff val="2000"/>
                      </a:srgbClr>
                    </a:gs>
                    <a:gs pos="78000">
                      <a:srgbClr val="F4CF68">
                        <a:lumMod val="100000"/>
                      </a:srgbClr>
                    </a:gs>
                    <a:gs pos="28000">
                      <a:srgbClr val="F4CF68">
                        <a:lumMod val="100000"/>
                      </a:srgbClr>
                    </a:gs>
                    <a:gs pos="100000">
                      <a:srgbClr val="FBD04E">
                        <a:lumMod val="100000"/>
                      </a:srgbClr>
                    </a:gs>
                  </a:gsLst>
                  <a:lin ang="2700000" scaled="1"/>
                </a:gradFill>
                <a:latin typeface="微软雅黑" panose="020B0503020204020204" pitchFamily="34" charset="-122"/>
                <a:ea typeface="微软雅黑" panose="020B0503020204020204" pitchFamily="34" charset="-122"/>
              </a:rPr>
              <a:t>单击此处输入文字单击此处输入文字</a:t>
            </a:r>
          </a:p>
          <a:p>
            <a:pPr lvl="0" algn="ctr">
              <a:lnSpc>
                <a:spcPct val="120000"/>
              </a:lnSpc>
              <a:defRPr/>
            </a:pPr>
            <a:r>
              <a:rPr lang="zh-CN" altLang="en-US" sz="1100" kern="0" dirty="0">
                <a:gradFill>
                  <a:gsLst>
                    <a:gs pos="0">
                      <a:srgbClr val="FBD04E">
                        <a:lumMod val="95000"/>
                      </a:srgbClr>
                    </a:gs>
                    <a:gs pos="51000">
                      <a:srgbClr val="B87600">
                        <a:lumMod val="98000"/>
                        <a:lumOff val="2000"/>
                      </a:srgbClr>
                    </a:gs>
                    <a:gs pos="78000">
                      <a:srgbClr val="F4CF68">
                        <a:lumMod val="100000"/>
                      </a:srgbClr>
                    </a:gs>
                    <a:gs pos="28000">
                      <a:srgbClr val="F4CF68">
                        <a:lumMod val="100000"/>
                      </a:srgbClr>
                    </a:gs>
                    <a:gs pos="100000">
                      <a:srgbClr val="FBD04E">
                        <a:lumMod val="100000"/>
                      </a:srgbClr>
                    </a:gs>
                  </a:gsLst>
                  <a:lin ang="2700000" scaled="1"/>
                </a:gradFill>
                <a:latin typeface="微软雅黑" panose="020B0503020204020204" pitchFamily="34" charset="-122"/>
                <a:ea typeface="微软雅黑" panose="020B0503020204020204" pitchFamily="34" charset="-122"/>
              </a:rPr>
              <a:t>单击此处输入文字单击此处输入文字</a:t>
            </a:r>
          </a:p>
          <a:p>
            <a:pPr lvl="0" algn="ctr">
              <a:lnSpc>
                <a:spcPct val="120000"/>
              </a:lnSpc>
              <a:defRPr/>
            </a:pPr>
            <a:endParaRPr lang="zh-CN" altLang="en-US" sz="1100" kern="0" dirty="0">
              <a:gradFill>
                <a:gsLst>
                  <a:gs pos="0">
                    <a:srgbClr val="FBD04E">
                      <a:lumMod val="95000"/>
                    </a:srgbClr>
                  </a:gs>
                  <a:gs pos="51000">
                    <a:srgbClr val="B87600">
                      <a:lumMod val="98000"/>
                      <a:lumOff val="2000"/>
                    </a:srgbClr>
                  </a:gs>
                  <a:gs pos="78000">
                    <a:srgbClr val="F4CF68">
                      <a:lumMod val="100000"/>
                    </a:srgbClr>
                  </a:gs>
                  <a:gs pos="28000">
                    <a:srgbClr val="F4CF68">
                      <a:lumMod val="100000"/>
                    </a:srgbClr>
                  </a:gs>
                  <a:gs pos="100000">
                    <a:srgbClr val="FBD04E">
                      <a:lumMod val="100000"/>
                    </a:srgbClr>
                  </a:gs>
                </a:gsLst>
                <a:lin ang="2700000" scaled="1"/>
              </a:gradFill>
              <a:latin typeface="微软雅黑" panose="020B0503020204020204" pitchFamily="34" charset="-122"/>
              <a:ea typeface="微软雅黑" panose="020B0503020204020204" pitchFamily="34" charset="-122"/>
            </a:endParaRPr>
          </a:p>
        </p:txBody>
      </p:sp>
      <p:sp>
        <p:nvSpPr>
          <p:cNvPr id="11" name="Rectangle 11"/>
          <p:cNvSpPr>
            <a:spLocks noChangeArrowheads="1"/>
          </p:cNvSpPr>
          <p:nvPr/>
        </p:nvSpPr>
        <p:spPr bwMode="gray">
          <a:xfrm>
            <a:off x="6375737" y="3616169"/>
            <a:ext cx="2500330" cy="358775"/>
          </a:xfrm>
          <a:prstGeom prst="rect">
            <a:avLst/>
          </a:prstGeom>
          <a:noFill/>
          <a:ln>
            <a:noFill/>
          </a:ln>
        </p:spPr>
        <p:txBody>
          <a:bodyPr lIns="0" tIns="0" rIns="0" bIns="0" anchor="ctr"/>
          <a:lstStyle/>
          <a:p>
            <a:pPr lvl="0" algn="ctr">
              <a:lnSpc>
                <a:spcPct val="120000"/>
              </a:lnSpc>
              <a:defRPr/>
            </a:pPr>
            <a:r>
              <a:rPr lang="zh-CN" altLang="en-US" sz="1600" b="1" kern="0" dirty="0">
                <a:gradFill>
                  <a:gsLst>
                    <a:gs pos="0">
                      <a:srgbClr val="FBD04E">
                        <a:lumMod val="95000"/>
                      </a:srgbClr>
                    </a:gs>
                    <a:gs pos="51000">
                      <a:srgbClr val="B87600">
                        <a:lumMod val="98000"/>
                        <a:lumOff val="2000"/>
                      </a:srgbClr>
                    </a:gs>
                    <a:gs pos="78000">
                      <a:srgbClr val="F4CF68">
                        <a:lumMod val="100000"/>
                      </a:srgbClr>
                    </a:gs>
                    <a:gs pos="28000">
                      <a:srgbClr val="F4CF68">
                        <a:lumMod val="100000"/>
                      </a:srgbClr>
                    </a:gs>
                    <a:gs pos="100000">
                      <a:srgbClr val="FBD04E">
                        <a:lumMod val="100000"/>
                      </a:srgbClr>
                    </a:gs>
                  </a:gsLst>
                  <a:lin ang="2700000" scaled="1"/>
                </a:gradFill>
                <a:latin typeface="微软雅黑" panose="020B0503020204020204" pitchFamily="34" charset="-122"/>
                <a:ea typeface="微软雅黑" panose="020B0503020204020204" pitchFamily="34" charset="-122"/>
              </a:rPr>
              <a:t>单击此处输入标题</a:t>
            </a:r>
          </a:p>
        </p:txBody>
      </p:sp>
      <p:sp>
        <p:nvSpPr>
          <p:cNvPr id="12" name="TextBox 11"/>
          <p:cNvSpPr txBox="1"/>
          <p:nvPr/>
        </p:nvSpPr>
        <p:spPr>
          <a:xfrm>
            <a:off x="1169621" y="1563638"/>
            <a:ext cx="954107" cy="707886"/>
          </a:xfrm>
          <a:prstGeom prst="rect">
            <a:avLst/>
          </a:prstGeom>
          <a:noFill/>
        </p:spPr>
        <p:txBody>
          <a:bodyPr wrap="none" rtlCol="0">
            <a:spAutoFit/>
          </a:bodyPr>
          <a:lstStyle/>
          <a:p>
            <a:pPr algn="ctr"/>
            <a:r>
              <a:rPr lang="zh-CN" altLang="en-US" sz="2000" b="1" dirty="0">
                <a:solidFill>
                  <a:schemeClr val="accent2"/>
                </a:solidFill>
                <a:latin typeface="微软雅黑" panose="020B0503020204020204" pitchFamily="34" charset="-122"/>
                <a:ea typeface="微软雅黑" panose="020B0503020204020204" pitchFamily="34" charset="-122"/>
                <a:cs typeface="Arial Unicode MS" panose="020B0604020202020204" pitchFamily="34" charset="-122"/>
              </a:rPr>
              <a:t>点击录</a:t>
            </a:r>
            <a:endParaRPr lang="en-US" altLang="zh-CN" sz="2000" b="1" dirty="0">
              <a:solidFill>
                <a:schemeClr val="accent2"/>
              </a:solidFill>
              <a:latin typeface="微软雅黑" panose="020B0503020204020204" pitchFamily="34" charset="-122"/>
              <a:ea typeface="微软雅黑" panose="020B0503020204020204" pitchFamily="34" charset="-122"/>
              <a:cs typeface="Arial Unicode MS" panose="020B0604020202020204" pitchFamily="34" charset="-122"/>
            </a:endParaRPr>
          </a:p>
          <a:p>
            <a:pPr algn="ctr"/>
            <a:r>
              <a:rPr lang="zh-CN" altLang="en-US" sz="2000" b="1" dirty="0">
                <a:solidFill>
                  <a:schemeClr val="accent2"/>
                </a:solidFill>
                <a:latin typeface="微软雅黑" panose="020B0503020204020204" pitchFamily="34" charset="-122"/>
                <a:ea typeface="微软雅黑" panose="020B0503020204020204" pitchFamily="34" charset="-122"/>
                <a:cs typeface="Arial Unicode MS" panose="020B0604020202020204" pitchFamily="34" charset="-122"/>
              </a:rPr>
              <a:t>入内容</a:t>
            </a:r>
          </a:p>
        </p:txBody>
      </p:sp>
      <p:sp>
        <p:nvSpPr>
          <p:cNvPr id="13" name="TextBox 12"/>
          <p:cNvSpPr txBox="1"/>
          <p:nvPr/>
        </p:nvSpPr>
        <p:spPr>
          <a:xfrm>
            <a:off x="4049391" y="1563638"/>
            <a:ext cx="954107" cy="707886"/>
          </a:xfrm>
          <a:prstGeom prst="rect">
            <a:avLst/>
          </a:prstGeom>
          <a:noFill/>
        </p:spPr>
        <p:txBody>
          <a:bodyPr wrap="none" rtlCol="0">
            <a:spAutoFit/>
          </a:bodyPr>
          <a:lstStyle/>
          <a:p>
            <a:pPr algn="ctr"/>
            <a:r>
              <a:rPr lang="zh-CN" altLang="en-US" sz="2000" b="1" dirty="0">
                <a:solidFill>
                  <a:srgbClr val="C80000"/>
                </a:solidFill>
                <a:latin typeface="微软雅黑" panose="020B0503020204020204" pitchFamily="34" charset="-122"/>
                <a:ea typeface="微软雅黑" panose="020B0503020204020204" pitchFamily="34" charset="-122"/>
                <a:cs typeface="Arial Unicode MS" panose="020B0604020202020204" pitchFamily="34" charset="-122"/>
              </a:rPr>
              <a:t>点击录</a:t>
            </a:r>
            <a:endParaRPr lang="en-US" altLang="zh-CN" sz="2000" b="1" dirty="0">
              <a:solidFill>
                <a:srgbClr val="C80000"/>
              </a:solidFill>
              <a:latin typeface="微软雅黑" panose="020B0503020204020204" pitchFamily="34" charset="-122"/>
              <a:ea typeface="微软雅黑" panose="020B0503020204020204" pitchFamily="34" charset="-122"/>
              <a:cs typeface="Arial Unicode MS" panose="020B0604020202020204" pitchFamily="34" charset="-122"/>
            </a:endParaRPr>
          </a:p>
          <a:p>
            <a:pPr algn="ctr"/>
            <a:r>
              <a:rPr lang="zh-CN" altLang="en-US" sz="2000" b="1" dirty="0">
                <a:solidFill>
                  <a:srgbClr val="C80000"/>
                </a:solidFill>
                <a:latin typeface="微软雅黑" panose="020B0503020204020204" pitchFamily="34" charset="-122"/>
                <a:ea typeface="微软雅黑" panose="020B0503020204020204" pitchFamily="34" charset="-122"/>
                <a:cs typeface="Arial Unicode MS" panose="020B0604020202020204" pitchFamily="34" charset="-122"/>
              </a:rPr>
              <a:t>入内容</a:t>
            </a:r>
          </a:p>
        </p:txBody>
      </p:sp>
      <p:sp>
        <p:nvSpPr>
          <p:cNvPr id="14" name="TextBox 13"/>
          <p:cNvSpPr txBox="1"/>
          <p:nvPr/>
        </p:nvSpPr>
        <p:spPr>
          <a:xfrm>
            <a:off x="6892893" y="1563638"/>
            <a:ext cx="954107" cy="707886"/>
          </a:xfrm>
          <a:prstGeom prst="rect">
            <a:avLst/>
          </a:prstGeom>
          <a:noFill/>
        </p:spPr>
        <p:txBody>
          <a:bodyPr wrap="none" rtlCol="0">
            <a:spAutoFit/>
          </a:bodyPr>
          <a:lstStyle/>
          <a:p>
            <a:pPr algn="ctr"/>
            <a:r>
              <a:rPr lang="zh-CN" altLang="en-US" sz="2000" b="1" dirty="0">
                <a:latin typeface="微软雅黑" panose="020B0503020204020204" pitchFamily="34" charset="-122"/>
                <a:ea typeface="微软雅黑" panose="020B0503020204020204" pitchFamily="34" charset="-122"/>
                <a:cs typeface="Arial Unicode MS" panose="020B0604020202020204" pitchFamily="34" charset="-122"/>
              </a:rPr>
              <a:t>点击录</a:t>
            </a:r>
            <a:endParaRPr lang="en-US" altLang="zh-CN" sz="2000" b="1" dirty="0">
              <a:latin typeface="微软雅黑" panose="020B0503020204020204" pitchFamily="34" charset="-122"/>
              <a:ea typeface="微软雅黑" panose="020B0503020204020204" pitchFamily="34" charset="-122"/>
              <a:cs typeface="Arial Unicode MS" panose="020B0604020202020204" pitchFamily="34" charset="-122"/>
            </a:endParaRPr>
          </a:p>
          <a:p>
            <a:pPr algn="ctr"/>
            <a:r>
              <a:rPr lang="zh-CN" altLang="en-US" sz="2000" b="1" dirty="0">
                <a:latin typeface="微软雅黑" panose="020B0503020204020204" pitchFamily="34" charset="-122"/>
                <a:ea typeface="微软雅黑" panose="020B0503020204020204" pitchFamily="34" charset="-122"/>
                <a:cs typeface="Arial Unicode MS" panose="020B0604020202020204" pitchFamily="34" charset="-122"/>
              </a:rPr>
              <a:t>入内容</a:t>
            </a:r>
          </a:p>
        </p:txBody>
      </p:sp>
    </p:spTree>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25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50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750"/>
                                        <p:tgtEl>
                                          <p:spTgt spid="1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750"/>
                                        <p:tgtEl>
                                          <p:spTgt spid="13"/>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750"/>
                                        <p:tgtEl>
                                          <p:spTgt spid="14"/>
                                        </p:tgtEl>
                                      </p:cBhvr>
                                    </p:animEffect>
                                  </p:childTnLst>
                                </p:cTn>
                              </p:par>
                            </p:childTnLst>
                          </p:cTn>
                        </p:par>
                        <p:par>
                          <p:cTn id="30" fill="hold">
                            <p:stCondLst>
                              <p:cond delay="2000"/>
                            </p:stCondLst>
                            <p:childTnLst>
                              <p:par>
                                <p:cTn id="31" presetID="41" presetClass="entr" presetSubtype="0" fill="hold" grpId="0" nodeType="afterEffect">
                                  <p:stCondLst>
                                    <p:cond delay="0"/>
                                  </p:stCondLst>
                                  <p:iterate type="lt">
                                    <p:tmPct val="10000"/>
                                  </p:iterate>
                                  <p:childTnLst>
                                    <p:set>
                                      <p:cBhvr>
                                        <p:cTn id="32" dur="1" fill="hold">
                                          <p:stCondLst>
                                            <p:cond delay="0"/>
                                          </p:stCondLst>
                                        </p:cTn>
                                        <p:tgtEl>
                                          <p:spTgt spid="7"/>
                                        </p:tgtEl>
                                        <p:attrNameLst>
                                          <p:attrName>style.visibility</p:attrName>
                                        </p:attrNameLst>
                                      </p:cBhvr>
                                      <p:to>
                                        <p:strVal val="visible"/>
                                      </p:to>
                                    </p:set>
                                    <p:anim calcmode="lin" valueType="num">
                                      <p:cBhvr>
                                        <p:cTn id="33"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34" dur="500" fill="hold"/>
                                        <p:tgtEl>
                                          <p:spTgt spid="7"/>
                                        </p:tgtEl>
                                        <p:attrNameLst>
                                          <p:attrName>ppt_y</p:attrName>
                                        </p:attrNameLst>
                                      </p:cBhvr>
                                      <p:tavLst>
                                        <p:tav tm="0">
                                          <p:val>
                                            <p:strVal val="#ppt_y"/>
                                          </p:val>
                                        </p:tav>
                                        <p:tav tm="100000">
                                          <p:val>
                                            <p:strVal val="#ppt_y"/>
                                          </p:val>
                                        </p:tav>
                                      </p:tavLst>
                                    </p:anim>
                                    <p:anim calcmode="lin" valueType="num">
                                      <p:cBhvr>
                                        <p:cTn id="35"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36"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37" dur="500" tmFilter="0,0; .5, 1; 1, 1"/>
                                        <p:tgtEl>
                                          <p:spTgt spid="7"/>
                                        </p:tgtEl>
                                      </p:cBhvr>
                                    </p:animEffect>
                                  </p:childTnLst>
                                </p:cTn>
                              </p:par>
                            </p:childTnLst>
                          </p:cTn>
                        </p:par>
                        <p:par>
                          <p:cTn id="38" fill="hold">
                            <p:stCondLst>
                              <p:cond delay="3099"/>
                            </p:stCondLst>
                            <p:childTnLst>
                              <p:par>
                                <p:cTn id="39" presetID="42" presetClass="entr" presetSubtype="0" fill="hold" grpId="0" nodeType="after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fade">
                                      <p:cBhvr>
                                        <p:cTn id="41" dur="750"/>
                                        <p:tgtEl>
                                          <p:spTgt spid="6"/>
                                        </p:tgtEl>
                                      </p:cBhvr>
                                    </p:animEffect>
                                    <p:anim calcmode="lin" valueType="num">
                                      <p:cBhvr>
                                        <p:cTn id="42" dur="750" fill="hold"/>
                                        <p:tgtEl>
                                          <p:spTgt spid="6"/>
                                        </p:tgtEl>
                                        <p:attrNameLst>
                                          <p:attrName>ppt_x</p:attrName>
                                        </p:attrNameLst>
                                      </p:cBhvr>
                                      <p:tavLst>
                                        <p:tav tm="0">
                                          <p:val>
                                            <p:strVal val="#ppt_x"/>
                                          </p:val>
                                        </p:tav>
                                        <p:tav tm="100000">
                                          <p:val>
                                            <p:strVal val="#ppt_x"/>
                                          </p:val>
                                        </p:tav>
                                      </p:tavLst>
                                    </p:anim>
                                    <p:anim calcmode="lin" valueType="num">
                                      <p:cBhvr>
                                        <p:cTn id="43" dur="750" fill="hold"/>
                                        <p:tgtEl>
                                          <p:spTgt spid="6"/>
                                        </p:tgtEl>
                                        <p:attrNameLst>
                                          <p:attrName>ppt_y</p:attrName>
                                        </p:attrNameLst>
                                      </p:cBhvr>
                                      <p:tavLst>
                                        <p:tav tm="0">
                                          <p:val>
                                            <p:strVal val="#ppt_y+.1"/>
                                          </p:val>
                                        </p:tav>
                                        <p:tav tm="100000">
                                          <p:val>
                                            <p:strVal val="#ppt_y"/>
                                          </p:val>
                                        </p:tav>
                                      </p:tavLst>
                                    </p:anim>
                                  </p:childTnLst>
                                </p:cTn>
                              </p:par>
                            </p:childTnLst>
                          </p:cTn>
                        </p:par>
                        <p:par>
                          <p:cTn id="44" fill="hold">
                            <p:stCondLst>
                              <p:cond delay="4099"/>
                            </p:stCondLst>
                            <p:childTnLst>
                              <p:par>
                                <p:cTn id="45" presetID="41" presetClass="entr" presetSubtype="0" fill="hold" grpId="0" nodeType="afterEffect">
                                  <p:stCondLst>
                                    <p:cond delay="0"/>
                                  </p:stCondLst>
                                  <p:iterate type="lt">
                                    <p:tmPct val="10000"/>
                                  </p:iterate>
                                  <p:childTnLst>
                                    <p:set>
                                      <p:cBhvr>
                                        <p:cTn id="46" dur="1" fill="hold">
                                          <p:stCondLst>
                                            <p:cond delay="0"/>
                                          </p:stCondLst>
                                        </p:cTn>
                                        <p:tgtEl>
                                          <p:spTgt spid="9"/>
                                        </p:tgtEl>
                                        <p:attrNameLst>
                                          <p:attrName>style.visibility</p:attrName>
                                        </p:attrNameLst>
                                      </p:cBhvr>
                                      <p:to>
                                        <p:strVal val="visible"/>
                                      </p:to>
                                    </p:set>
                                    <p:anim calcmode="lin" valueType="num">
                                      <p:cBhvr>
                                        <p:cTn id="47"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48" dur="500" fill="hold"/>
                                        <p:tgtEl>
                                          <p:spTgt spid="9"/>
                                        </p:tgtEl>
                                        <p:attrNameLst>
                                          <p:attrName>ppt_y</p:attrName>
                                        </p:attrNameLst>
                                      </p:cBhvr>
                                      <p:tavLst>
                                        <p:tav tm="0">
                                          <p:val>
                                            <p:strVal val="#ppt_y"/>
                                          </p:val>
                                        </p:tav>
                                        <p:tav tm="100000">
                                          <p:val>
                                            <p:strVal val="#ppt_y"/>
                                          </p:val>
                                        </p:tav>
                                      </p:tavLst>
                                    </p:anim>
                                    <p:anim calcmode="lin" valueType="num">
                                      <p:cBhvr>
                                        <p:cTn id="49"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50"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51" dur="500" tmFilter="0,0; .5, 1; 1, 1"/>
                                        <p:tgtEl>
                                          <p:spTgt spid="9"/>
                                        </p:tgtEl>
                                      </p:cBhvr>
                                    </p:animEffect>
                                  </p:childTnLst>
                                </p:cTn>
                              </p:par>
                            </p:childTnLst>
                          </p:cTn>
                        </p:par>
                        <p:par>
                          <p:cTn id="52" fill="hold">
                            <p:stCondLst>
                              <p:cond delay="4699"/>
                            </p:stCondLst>
                            <p:childTnLst>
                              <p:par>
                                <p:cTn id="53" presetID="42" presetClass="entr" presetSubtype="0" fill="hold" grpId="0" nodeType="after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fade">
                                      <p:cBhvr>
                                        <p:cTn id="55" dur="750"/>
                                        <p:tgtEl>
                                          <p:spTgt spid="8"/>
                                        </p:tgtEl>
                                      </p:cBhvr>
                                    </p:animEffect>
                                    <p:anim calcmode="lin" valueType="num">
                                      <p:cBhvr>
                                        <p:cTn id="56" dur="750" fill="hold"/>
                                        <p:tgtEl>
                                          <p:spTgt spid="8"/>
                                        </p:tgtEl>
                                        <p:attrNameLst>
                                          <p:attrName>ppt_x</p:attrName>
                                        </p:attrNameLst>
                                      </p:cBhvr>
                                      <p:tavLst>
                                        <p:tav tm="0">
                                          <p:val>
                                            <p:strVal val="#ppt_x"/>
                                          </p:val>
                                        </p:tav>
                                        <p:tav tm="100000">
                                          <p:val>
                                            <p:strVal val="#ppt_x"/>
                                          </p:val>
                                        </p:tav>
                                      </p:tavLst>
                                    </p:anim>
                                    <p:anim calcmode="lin" valueType="num">
                                      <p:cBhvr>
                                        <p:cTn id="57" dur="750" fill="hold"/>
                                        <p:tgtEl>
                                          <p:spTgt spid="8"/>
                                        </p:tgtEl>
                                        <p:attrNameLst>
                                          <p:attrName>ppt_y</p:attrName>
                                        </p:attrNameLst>
                                      </p:cBhvr>
                                      <p:tavLst>
                                        <p:tav tm="0">
                                          <p:val>
                                            <p:strVal val="#ppt_y+.1"/>
                                          </p:val>
                                        </p:tav>
                                        <p:tav tm="100000">
                                          <p:val>
                                            <p:strVal val="#ppt_y"/>
                                          </p:val>
                                        </p:tav>
                                      </p:tavLst>
                                    </p:anim>
                                  </p:childTnLst>
                                </p:cTn>
                              </p:par>
                            </p:childTnLst>
                          </p:cTn>
                        </p:par>
                        <p:par>
                          <p:cTn id="58" fill="hold">
                            <p:stCondLst>
                              <p:cond delay="5699"/>
                            </p:stCondLst>
                            <p:childTnLst>
                              <p:par>
                                <p:cTn id="59" presetID="41" presetClass="entr" presetSubtype="0" fill="hold" grpId="0" nodeType="afterEffect">
                                  <p:stCondLst>
                                    <p:cond delay="0"/>
                                  </p:stCondLst>
                                  <p:iterate type="lt">
                                    <p:tmPct val="10000"/>
                                  </p:iterate>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62" dur="500" fill="hold"/>
                                        <p:tgtEl>
                                          <p:spTgt spid="11"/>
                                        </p:tgtEl>
                                        <p:attrNameLst>
                                          <p:attrName>ppt_y</p:attrName>
                                        </p:attrNameLst>
                                      </p:cBhvr>
                                      <p:tavLst>
                                        <p:tav tm="0">
                                          <p:val>
                                            <p:strVal val="#ppt_y"/>
                                          </p:val>
                                        </p:tav>
                                        <p:tav tm="100000">
                                          <p:val>
                                            <p:strVal val="#ppt_y"/>
                                          </p:val>
                                        </p:tav>
                                      </p:tavLst>
                                    </p:anim>
                                    <p:anim calcmode="lin" valueType="num">
                                      <p:cBhvr>
                                        <p:cTn id="63"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64"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65" dur="500" tmFilter="0,0; .5, 1; 1, 1"/>
                                        <p:tgtEl>
                                          <p:spTgt spid="11"/>
                                        </p:tgtEl>
                                      </p:cBhvr>
                                    </p:animEffect>
                                  </p:childTnLst>
                                </p:cTn>
                              </p:par>
                            </p:childTnLst>
                          </p:cTn>
                        </p:par>
                        <p:par>
                          <p:cTn id="66" fill="hold">
                            <p:stCondLst>
                              <p:cond delay="630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750"/>
                                        <p:tgtEl>
                                          <p:spTgt spid="10"/>
                                        </p:tgtEl>
                                      </p:cBhvr>
                                    </p:animEffect>
                                    <p:anim calcmode="lin" valueType="num">
                                      <p:cBhvr>
                                        <p:cTn id="70" dur="750" fill="hold"/>
                                        <p:tgtEl>
                                          <p:spTgt spid="10"/>
                                        </p:tgtEl>
                                        <p:attrNameLst>
                                          <p:attrName>ppt_x</p:attrName>
                                        </p:attrNameLst>
                                      </p:cBhvr>
                                      <p:tavLst>
                                        <p:tav tm="0">
                                          <p:val>
                                            <p:strVal val="#ppt_x"/>
                                          </p:val>
                                        </p:tav>
                                        <p:tav tm="100000">
                                          <p:val>
                                            <p:strVal val="#ppt_x"/>
                                          </p:val>
                                        </p:tav>
                                      </p:tavLst>
                                    </p:anim>
                                    <p:anim calcmode="lin" valueType="num">
                                      <p:cBhvr>
                                        <p:cTn id="71" dur="75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3" grpId="0"/>
      <p:bldP spid="1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点击此处添加标题</a:t>
            </a:r>
          </a:p>
        </p:txBody>
      </p:sp>
      <p:sp>
        <p:nvSpPr>
          <p:cNvPr id="5" name="Oval 65"/>
          <p:cNvSpPr>
            <a:spLocks noChangeArrowheads="1"/>
          </p:cNvSpPr>
          <p:nvPr/>
        </p:nvSpPr>
        <p:spPr bwMode="auto">
          <a:xfrm rot="10800000" flipV="1">
            <a:off x="2049135" y="3831623"/>
            <a:ext cx="1611881" cy="176789"/>
          </a:xfrm>
          <a:prstGeom prst="ellipse">
            <a:avLst/>
          </a:prstGeom>
          <a:gradFill rotWithShape="1">
            <a:gsLst>
              <a:gs pos="0">
                <a:sysClr val="windowText" lastClr="000000">
                  <a:lumMod val="75000"/>
                  <a:lumOff val="25000"/>
                </a:sysClr>
              </a:gs>
              <a:gs pos="100000">
                <a:srgbClr val="EEECE1">
                  <a:alpha val="0"/>
                </a:srgbClr>
              </a:gs>
            </a:gsLst>
            <a:path path="shape">
              <a:fillToRect l="50000" t="50000" r="50000" b="50000"/>
            </a:path>
          </a:gradFill>
          <a:ln w="9525">
            <a:noFill/>
            <a:rou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panose="020B0604020202020204" pitchFamily="34" charset="0"/>
              <a:ea typeface="宋体" panose="02010600030101010101" pitchFamily="2" charset="-122"/>
            </a:endParaRPr>
          </a:p>
        </p:txBody>
      </p:sp>
      <p:sp>
        <p:nvSpPr>
          <p:cNvPr id="6" name="Oval 65"/>
          <p:cNvSpPr>
            <a:spLocks noChangeArrowheads="1"/>
          </p:cNvSpPr>
          <p:nvPr/>
        </p:nvSpPr>
        <p:spPr bwMode="auto">
          <a:xfrm rot="10800000" flipV="1">
            <a:off x="-23156" y="3847613"/>
            <a:ext cx="1611881" cy="176789"/>
          </a:xfrm>
          <a:prstGeom prst="ellipse">
            <a:avLst/>
          </a:prstGeom>
          <a:gradFill rotWithShape="1">
            <a:gsLst>
              <a:gs pos="0">
                <a:sysClr val="windowText" lastClr="000000">
                  <a:lumMod val="75000"/>
                  <a:lumOff val="25000"/>
                </a:sysClr>
              </a:gs>
              <a:gs pos="100000">
                <a:srgbClr val="EEECE1">
                  <a:alpha val="0"/>
                </a:srgbClr>
              </a:gs>
            </a:gsLst>
            <a:path path="shape">
              <a:fillToRect l="50000" t="50000" r="50000" b="50000"/>
            </a:path>
          </a:gradFill>
          <a:ln w="9525">
            <a:noFill/>
            <a:rou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panose="020B0604020202020204" pitchFamily="34" charset="0"/>
              <a:ea typeface="宋体" panose="02010600030101010101" pitchFamily="2" charset="-122"/>
            </a:endParaRPr>
          </a:p>
        </p:txBody>
      </p:sp>
      <p:grpSp>
        <p:nvGrpSpPr>
          <p:cNvPr id="938" name="组合 937"/>
          <p:cNvGrpSpPr/>
          <p:nvPr/>
        </p:nvGrpSpPr>
        <p:grpSpPr>
          <a:xfrm>
            <a:off x="136395" y="786001"/>
            <a:ext cx="4453244" cy="3636642"/>
            <a:chOff x="136395" y="786001"/>
            <a:chExt cx="4453244" cy="3636642"/>
          </a:xfrm>
        </p:grpSpPr>
        <p:grpSp>
          <p:nvGrpSpPr>
            <p:cNvPr id="4" name="Group 60"/>
            <p:cNvGrpSpPr>
              <a:grpSpLocks noChangeAspect="1"/>
            </p:cNvGrpSpPr>
            <p:nvPr/>
          </p:nvGrpSpPr>
          <p:grpSpPr bwMode="auto">
            <a:xfrm rot="20413169" flipH="1">
              <a:off x="3463913" y="786001"/>
              <a:ext cx="1125726" cy="1085237"/>
              <a:chOff x="413" y="341"/>
              <a:chExt cx="1835" cy="1769"/>
            </a:xfrm>
            <a:solidFill>
              <a:schemeClr val="accent3"/>
            </a:solidFill>
          </p:grpSpPr>
          <p:grpSp>
            <p:nvGrpSpPr>
              <p:cNvPr id="9" name="Group 261"/>
              <p:cNvGrpSpPr/>
              <p:nvPr/>
            </p:nvGrpSpPr>
            <p:grpSpPr bwMode="auto">
              <a:xfrm>
                <a:off x="413" y="570"/>
                <a:ext cx="1821" cy="1497"/>
                <a:chOff x="413" y="570"/>
                <a:chExt cx="1821" cy="1497"/>
              </a:xfrm>
              <a:grpFill/>
            </p:grpSpPr>
            <p:sp>
              <p:nvSpPr>
                <p:cNvPr id="269" name="Freeform 61"/>
                <p:cNvSpPr/>
                <p:nvPr/>
              </p:nvSpPr>
              <p:spPr bwMode="auto">
                <a:xfrm>
                  <a:off x="1247" y="858"/>
                  <a:ext cx="120" cy="94"/>
                </a:xfrm>
                <a:custGeom>
                  <a:avLst/>
                  <a:gdLst>
                    <a:gd name="T0" fmla="*/ 50 w 51"/>
                    <a:gd name="T1" fmla="*/ 33 h 40"/>
                    <a:gd name="T2" fmla="*/ 50 w 51"/>
                    <a:gd name="T3" fmla="*/ 24 h 40"/>
                    <a:gd name="T4" fmla="*/ 45 w 51"/>
                    <a:gd name="T5" fmla="*/ 11 h 40"/>
                    <a:gd name="T6" fmla="*/ 31 w 51"/>
                    <a:gd name="T7" fmla="*/ 1 h 40"/>
                    <a:gd name="T8" fmla="*/ 21 w 51"/>
                    <a:gd name="T9" fmla="*/ 1 h 40"/>
                    <a:gd name="T10" fmla="*/ 12 w 51"/>
                    <a:gd name="T11" fmla="*/ 7 h 40"/>
                    <a:gd name="T12" fmla="*/ 4 w 51"/>
                    <a:gd name="T13" fmla="*/ 20 h 40"/>
                    <a:gd name="T14" fmla="*/ 4 w 51"/>
                    <a:gd name="T15" fmla="*/ 29 h 40"/>
                    <a:gd name="T16" fmla="*/ 3 w 51"/>
                    <a:gd name="T17" fmla="*/ 34 h 40"/>
                    <a:gd name="T18" fmla="*/ 0 w 51"/>
                    <a:gd name="T19" fmla="*/ 38 h 40"/>
                    <a:gd name="T20" fmla="*/ 6 w 51"/>
                    <a:gd name="T21" fmla="*/ 35 h 40"/>
                    <a:gd name="T22" fmla="*/ 10 w 51"/>
                    <a:gd name="T23" fmla="*/ 26 h 40"/>
                    <a:gd name="T24" fmla="*/ 22 w 51"/>
                    <a:gd name="T25" fmla="*/ 13 h 40"/>
                    <a:gd name="T26" fmla="*/ 35 w 51"/>
                    <a:gd name="T27" fmla="*/ 16 h 40"/>
                    <a:gd name="T28" fmla="*/ 34 w 51"/>
                    <a:gd name="T29" fmla="*/ 16 h 40"/>
                    <a:gd name="T30" fmla="*/ 27 w 51"/>
                    <a:gd name="T31" fmla="*/ 18 h 40"/>
                    <a:gd name="T32" fmla="*/ 21 w 51"/>
                    <a:gd name="T33" fmla="*/ 22 h 40"/>
                    <a:gd name="T34" fmla="*/ 16 w 51"/>
                    <a:gd name="T35" fmla="*/ 28 h 40"/>
                    <a:gd name="T36" fmla="*/ 12 w 51"/>
                    <a:gd name="T37" fmla="*/ 34 h 40"/>
                    <a:gd name="T38" fmla="*/ 7 w 51"/>
                    <a:gd name="T39" fmla="*/ 40 h 40"/>
                    <a:gd name="T40" fmla="*/ 14 w 51"/>
                    <a:gd name="T41" fmla="*/ 38 h 40"/>
                    <a:gd name="T42" fmla="*/ 19 w 51"/>
                    <a:gd name="T43" fmla="*/ 39 h 40"/>
                    <a:gd name="T44" fmla="*/ 28 w 51"/>
                    <a:gd name="T45" fmla="*/ 35 h 40"/>
                    <a:gd name="T46" fmla="*/ 35 w 51"/>
                    <a:gd name="T47" fmla="*/ 26 h 40"/>
                    <a:gd name="T48" fmla="*/ 43 w 51"/>
                    <a:gd name="T49" fmla="*/ 22 h 40"/>
                    <a:gd name="T50" fmla="*/ 48 w 51"/>
                    <a:gd name="T51" fmla="*/ 25 h 40"/>
                    <a:gd name="T52" fmla="*/ 50 w 51"/>
                    <a:gd name="T53" fmla="*/ 30 h 40"/>
                    <a:gd name="T54" fmla="*/ 50 w 51"/>
                    <a:gd name="T55" fmla="*/ 3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1" h="40">
                      <a:moveTo>
                        <a:pt x="50" y="33"/>
                      </a:moveTo>
                      <a:cubicBezTo>
                        <a:pt x="50" y="31"/>
                        <a:pt x="51" y="26"/>
                        <a:pt x="50" y="24"/>
                      </a:cubicBezTo>
                      <a:cubicBezTo>
                        <a:pt x="50" y="20"/>
                        <a:pt x="48" y="14"/>
                        <a:pt x="45" y="11"/>
                      </a:cubicBezTo>
                      <a:cubicBezTo>
                        <a:pt x="42" y="7"/>
                        <a:pt x="38" y="3"/>
                        <a:pt x="31" y="1"/>
                      </a:cubicBezTo>
                      <a:cubicBezTo>
                        <a:pt x="28" y="0"/>
                        <a:pt x="25" y="0"/>
                        <a:pt x="21" y="1"/>
                      </a:cubicBezTo>
                      <a:cubicBezTo>
                        <a:pt x="18" y="2"/>
                        <a:pt x="15" y="4"/>
                        <a:pt x="12" y="7"/>
                      </a:cubicBezTo>
                      <a:cubicBezTo>
                        <a:pt x="9" y="9"/>
                        <a:pt x="5" y="14"/>
                        <a:pt x="4" y="20"/>
                      </a:cubicBezTo>
                      <a:cubicBezTo>
                        <a:pt x="3" y="22"/>
                        <a:pt x="4" y="26"/>
                        <a:pt x="4" y="29"/>
                      </a:cubicBezTo>
                      <a:cubicBezTo>
                        <a:pt x="4" y="31"/>
                        <a:pt x="3" y="33"/>
                        <a:pt x="3" y="34"/>
                      </a:cubicBezTo>
                      <a:cubicBezTo>
                        <a:pt x="2" y="35"/>
                        <a:pt x="1" y="37"/>
                        <a:pt x="0" y="38"/>
                      </a:cubicBezTo>
                      <a:cubicBezTo>
                        <a:pt x="3" y="37"/>
                        <a:pt x="4" y="37"/>
                        <a:pt x="6" y="35"/>
                      </a:cubicBezTo>
                      <a:cubicBezTo>
                        <a:pt x="8" y="32"/>
                        <a:pt x="9" y="28"/>
                        <a:pt x="10" y="26"/>
                      </a:cubicBezTo>
                      <a:cubicBezTo>
                        <a:pt x="12" y="20"/>
                        <a:pt x="17" y="15"/>
                        <a:pt x="22" y="13"/>
                      </a:cubicBezTo>
                      <a:cubicBezTo>
                        <a:pt x="29" y="11"/>
                        <a:pt x="37" y="16"/>
                        <a:pt x="35" y="16"/>
                      </a:cubicBezTo>
                      <a:cubicBezTo>
                        <a:pt x="34" y="16"/>
                        <a:pt x="34" y="16"/>
                        <a:pt x="34" y="16"/>
                      </a:cubicBezTo>
                      <a:cubicBezTo>
                        <a:pt x="32" y="17"/>
                        <a:pt x="30" y="17"/>
                        <a:pt x="27" y="18"/>
                      </a:cubicBezTo>
                      <a:cubicBezTo>
                        <a:pt x="24" y="20"/>
                        <a:pt x="22" y="21"/>
                        <a:pt x="21" y="22"/>
                      </a:cubicBezTo>
                      <a:cubicBezTo>
                        <a:pt x="19" y="24"/>
                        <a:pt x="18" y="26"/>
                        <a:pt x="16" y="28"/>
                      </a:cubicBezTo>
                      <a:cubicBezTo>
                        <a:pt x="15" y="30"/>
                        <a:pt x="14" y="32"/>
                        <a:pt x="12" y="34"/>
                      </a:cubicBezTo>
                      <a:cubicBezTo>
                        <a:pt x="11" y="36"/>
                        <a:pt x="7" y="38"/>
                        <a:pt x="7" y="40"/>
                      </a:cubicBezTo>
                      <a:cubicBezTo>
                        <a:pt x="8" y="39"/>
                        <a:pt x="12" y="38"/>
                        <a:pt x="14" y="38"/>
                      </a:cubicBezTo>
                      <a:cubicBezTo>
                        <a:pt x="15" y="38"/>
                        <a:pt x="17" y="39"/>
                        <a:pt x="19" y="39"/>
                      </a:cubicBezTo>
                      <a:cubicBezTo>
                        <a:pt x="22" y="38"/>
                        <a:pt x="26" y="37"/>
                        <a:pt x="28" y="35"/>
                      </a:cubicBezTo>
                      <a:cubicBezTo>
                        <a:pt x="31" y="33"/>
                        <a:pt x="33" y="29"/>
                        <a:pt x="35" y="26"/>
                      </a:cubicBezTo>
                      <a:cubicBezTo>
                        <a:pt x="37" y="24"/>
                        <a:pt x="40" y="21"/>
                        <a:pt x="43" y="22"/>
                      </a:cubicBezTo>
                      <a:cubicBezTo>
                        <a:pt x="45" y="23"/>
                        <a:pt x="46" y="23"/>
                        <a:pt x="48" y="25"/>
                      </a:cubicBezTo>
                      <a:cubicBezTo>
                        <a:pt x="48" y="26"/>
                        <a:pt x="49" y="28"/>
                        <a:pt x="50" y="30"/>
                      </a:cubicBezTo>
                      <a:cubicBezTo>
                        <a:pt x="50" y="31"/>
                        <a:pt x="50" y="34"/>
                        <a:pt x="50" y="33"/>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70" name="Freeform 62"/>
                <p:cNvSpPr/>
                <p:nvPr/>
              </p:nvSpPr>
              <p:spPr bwMode="auto">
                <a:xfrm>
                  <a:off x="1733" y="1300"/>
                  <a:ext cx="196" cy="56"/>
                </a:xfrm>
                <a:custGeom>
                  <a:avLst/>
                  <a:gdLst>
                    <a:gd name="T0" fmla="*/ 77 w 83"/>
                    <a:gd name="T1" fmla="*/ 10 h 24"/>
                    <a:gd name="T2" fmla="*/ 61 w 83"/>
                    <a:gd name="T3" fmla="*/ 22 h 24"/>
                    <a:gd name="T4" fmla="*/ 33 w 83"/>
                    <a:gd name="T5" fmla="*/ 19 h 24"/>
                    <a:gd name="T6" fmla="*/ 0 w 83"/>
                    <a:gd name="T7" fmla="*/ 0 h 24"/>
                    <a:gd name="T8" fmla="*/ 29 w 83"/>
                    <a:gd name="T9" fmla="*/ 8 h 24"/>
                    <a:gd name="T10" fmla="*/ 48 w 83"/>
                    <a:gd name="T11" fmla="*/ 3 h 24"/>
                    <a:gd name="T12" fmla="*/ 38 w 83"/>
                    <a:gd name="T13" fmla="*/ 10 h 24"/>
                    <a:gd name="T14" fmla="*/ 47 w 83"/>
                    <a:gd name="T15" fmla="*/ 12 h 24"/>
                    <a:gd name="T16" fmla="*/ 65 w 83"/>
                    <a:gd name="T17" fmla="*/ 6 h 24"/>
                    <a:gd name="T18" fmla="*/ 58 w 83"/>
                    <a:gd name="T19" fmla="*/ 13 h 24"/>
                    <a:gd name="T20" fmla="*/ 53 w 83"/>
                    <a:gd name="T21" fmla="*/ 16 h 24"/>
                    <a:gd name="T22" fmla="*/ 75 w 83"/>
                    <a:gd name="T23" fmla="*/ 11 h 24"/>
                    <a:gd name="T24" fmla="*/ 77 w 83"/>
                    <a:gd name="T25" fmla="*/ 1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3" h="24">
                      <a:moveTo>
                        <a:pt x="77" y="10"/>
                      </a:moveTo>
                      <a:cubicBezTo>
                        <a:pt x="77" y="10"/>
                        <a:pt x="71" y="20"/>
                        <a:pt x="61" y="22"/>
                      </a:cubicBezTo>
                      <a:cubicBezTo>
                        <a:pt x="51" y="24"/>
                        <a:pt x="47" y="24"/>
                        <a:pt x="33" y="19"/>
                      </a:cubicBezTo>
                      <a:cubicBezTo>
                        <a:pt x="19" y="15"/>
                        <a:pt x="0" y="0"/>
                        <a:pt x="0" y="0"/>
                      </a:cubicBezTo>
                      <a:cubicBezTo>
                        <a:pt x="0" y="0"/>
                        <a:pt x="18" y="7"/>
                        <a:pt x="29" y="8"/>
                      </a:cubicBezTo>
                      <a:cubicBezTo>
                        <a:pt x="39" y="8"/>
                        <a:pt x="46" y="3"/>
                        <a:pt x="48" y="3"/>
                      </a:cubicBezTo>
                      <a:cubicBezTo>
                        <a:pt x="49" y="3"/>
                        <a:pt x="43" y="10"/>
                        <a:pt x="38" y="10"/>
                      </a:cubicBezTo>
                      <a:cubicBezTo>
                        <a:pt x="33" y="10"/>
                        <a:pt x="42" y="11"/>
                        <a:pt x="47" y="12"/>
                      </a:cubicBezTo>
                      <a:cubicBezTo>
                        <a:pt x="53" y="12"/>
                        <a:pt x="62" y="8"/>
                        <a:pt x="65" y="6"/>
                      </a:cubicBezTo>
                      <a:cubicBezTo>
                        <a:pt x="68" y="4"/>
                        <a:pt x="63" y="11"/>
                        <a:pt x="58" y="13"/>
                      </a:cubicBezTo>
                      <a:cubicBezTo>
                        <a:pt x="54" y="15"/>
                        <a:pt x="47" y="15"/>
                        <a:pt x="53" y="16"/>
                      </a:cubicBezTo>
                      <a:cubicBezTo>
                        <a:pt x="59" y="18"/>
                        <a:pt x="67" y="18"/>
                        <a:pt x="75" y="11"/>
                      </a:cubicBezTo>
                      <a:cubicBezTo>
                        <a:pt x="83" y="1"/>
                        <a:pt x="77" y="11"/>
                        <a:pt x="77" y="10"/>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71" name="Freeform 63"/>
                <p:cNvSpPr/>
                <p:nvPr/>
              </p:nvSpPr>
              <p:spPr bwMode="auto">
                <a:xfrm>
                  <a:off x="921" y="1937"/>
                  <a:ext cx="68" cy="130"/>
                </a:xfrm>
                <a:custGeom>
                  <a:avLst/>
                  <a:gdLst>
                    <a:gd name="T0" fmla="*/ 14 w 29"/>
                    <a:gd name="T1" fmla="*/ 16 h 55"/>
                    <a:gd name="T2" fmla="*/ 15 w 29"/>
                    <a:gd name="T3" fmla="*/ 39 h 55"/>
                    <a:gd name="T4" fmla="*/ 9 w 29"/>
                    <a:gd name="T5" fmla="*/ 40 h 55"/>
                    <a:gd name="T6" fmla="*/ 1 w 29"/>
                    <a:gd name="T7" fmla="*/ 31 h 55"/>
                    <a:gd name="T8" fmla="*/ 4 w 29"/>
                    <a:gd name="T9" fmla="*/ 32 h 55"/>
                    <a:gd name="T10" fmla="*/ 2 w 29"/>
                    <a:gd name="T11" fmla="*/ 24 h 55"/>
                    <a:gd name="T12" fmla="*/ 8 w 29"/>
                    <a:gd name="T13" fmla="*/ 11 h 55"/>
                    <a:gd name="T14" fmla="*/ 25 w 29"/>
                    <a:gd name="T15" fmla="*/ 2 h 55"/>
                    <a:gd name="T16" fmla="*/ 21 w 29"/>
                    <a:gd name="T17" fmla="*/ 10 h 55"/>
                    <a:gd name="T18" fmla="*/ 27 w 29"/>
                    <a:gd name="T19" fmla="*/ 33 h 55"/>
                    <a:gd name="T20" fmla="*/ 19 w 29"/>
                    <a:gd name="T21" fmla="*/ 40 h 55"/>
                    <a:gd name="T22" fmla="*/ 19 w 29"/>
                    <a:gd name="T23" fmla="*/ 45 h 55"/>
                    <a:gd name="T24" fmla="*/ 14 w 29"/>
                    <a:gd name="T25" fmla="*/ 16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 h="55">
                      <a:moveTo>
                        <a:pt x="14" y="16"/>
                      </a:moveTo>
                      <a:cubicBezTo>
                        <a:pt x="14" y="15"/>
                        <a:pt x="12" y="23"/>
                        <a:pt x="15" y="39"/>
                      </a:cubicBezTo>
                      <a:cubicBezTo>
                        <a:pt x="19" y="55"/>
                        <a:pt x="15" y="38"/>
                        <a:pt x="9" y="40"/>
                      </a:cubicBezTo>
                      <a:cubicBezTo>
                        <a:pt x="3" y="42"/>
                        <a:pt x="0" y="30"/>
                        <a:pt x="1" y="31"/>
                      </a:cubicBezTo>
                      <a:cubicBezTo>
                        <a:pt x="2" y="32"/>
                        <a:pt x="4" y="32"/>
                        <a:pt x="4" y="32"/>
                      </a:cubicBezTo>
                      <a:cubicBezTo>
                        <a:pt x="4" y="32"/>
                        <a:pt x="4" y="32"/>
                        <a:pt x="2" y="24"/>
                      </a:cubicBezTo>
                      <a:cubicBezTo>
                        <a:pt x="0" y="16"/>
                        <a:pt x="3" y="21"/>
                        <a:pt x="8" y="11"/>
                      </a:cubicBezTo>
                      <a:cubicBezTo>
                        <a:pt x="14" y="0"/>
                        <a:pt x="25" y="2"/>
                        <a:pt x="25" y="2"/>
                      </a:cubicBezTo>
                      <a:cubicBezTo>
                        <a:pt x="25" y="2"/>
                        <a:pt x="23" y="3"/>
                        <a:pt x="21" y="10"/>
                      </a:cubicBezTo>
                      <a:cubicBezTo>
                        <a:pt x="19" y="16"/>
                        <a:pt x="26" y="24"/>
                        <a:pt x="27" y="33"/>
                      </a:cubicBezTo>
                      <a:cubicBezTo>
                        <a:pt x="29" y="43"/>
                        <a:pt x="19" y="33"/>
                        <a:pt x="19" y="40"/>
                      </a:cubicBezTo>
                      <a:cubicBezTo>
                        <a:pt x="19" y="47"/>
                        <a:pt x="19" y="47"/>
                        <a:pt x="19" y="45"/>
                      </a:cubicBezTo>
                      <a:lnTo>
                        <a:pt x="14" y="16"/>
                      </a:ln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72" name="Freeform 64"/>
                <p:cNvSpPr/>
                <p:nvPr/>
              </p:nvSpPr>
              <p:spPr bwMode="auto">
                <a:xfrm>
                  <a:off x="1100" y="650"/>
                  <a:ext cx="182" cy="165"/>
                </a:xfrm>
                <a:custGeom>
                  <a:avLst/>
                  <a:gdLst>
                    <a:gd name="T0" fmla="*/ 62 w 77"/>
                    <a:gd name="T1" fmla="*/ 66 h 70"/>
                    <a:gd name="T2" fmla="*/ 65 w 77"/>
                    <a:gd name="T3" fmla="*/ 26 h 70"/>
                    <a:gd name="T4" fmla="*/ 25 w 77"/>
                    <a:gd name="T5" fmla="*/ 11 h 70"/>
                    <a:gd name="T6" fmla="*/ 13 w 77"/>
                    <a:gd name="T7" fmla="*/ 49 h 70"/>
                    <a:gd name="T8" fmla="*/ 42 w 77"/>
                    <a:gd name="T9" fmla="*/ 26 h 70"/>
                    <a:gd name="T10" fmla="*/ 42 w 77"/>
                    <a:gd name="T11" fmla="*/ 26 h 70"/>
                    <a:gd name="T12" fmla="*/ 25 w 77"/>
                    <a:gd name="T13" fmla="*/ 60 h 70"/>
                    <a:gd name="T14" fmla="*/ 4 w 77"/>
                    <a:gd name="T15" fmla="*/ 43 h 70"/>
                    <a:gd name="T16" fmla="*/ 9 w 77"/>
                    <a:gd name="T17" fmla="*/ 17 h 70"/>
                    <a:gd name="T18" fmla="*/ 61 w 77"/>
                    <a:gd name="T19" fmla="*/ 15 h 70"/>
                    <a:gd name="T20" fmla="*/ 65 w 77"/>
                    <a:gd name="T21" fmla="*/ 68 h 70"/>
                    <a:gd name="T22" fmla="*/ 62 w 77"/>
                    <a:gd name="T23" fmla="*/ 6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7" h="70">
                      <a:moveTo>
                        <a:pt x="62" y="66"/>
                      </a:moveTo>
                      <a:cubicBezTo>
                        <a:pt x="70" y="54"/>
                        <a:pt x="72" y="40"/>
                        <a:pt x="65" y="26"/>
                      </a:cubicBezTo>
                      <a:cubicBezTo>
                        <a:pt x="57" y="11"/>
                        <a:pt x="40" y="5"/>
                        <a:pt x="25" y="11"/>
                      </a:cubicBezTo>
                      <a:cubicBezTo>
                        <a:pt x="10" y="16"/>
                        <a:pt x="0" y="35"/>
                        <a:pt x="13" y="49"/>
                      </a:cubicBezTo>
                      <a:cubicBezTo>
                        <a:pt x="28" y="67"/>
                        <a:pt x="61" y="41"/>
                        <a:pt x="42" y="26"/>
                      </a:cubicBezTo>
                      <a:cubicBezTo>
                        <a:pt x="40" y="24"/>
                        <a:pt x="40" y="24"/>
                        <a:pt x="42" y="26"/>
                      </a:cubicBezTo>
                      <a:cubicBezTo>
                        <a:pt x="60" y="40"/>
                        <a:pt x="43" y="61"/>
                        <a:pt x="25" y="60"/>
                      </a:cubicBezTo>
                      <a:cubicBezTo>
                        <a:pt x="15" y="59"/>
                        <a:pt x="7" y="51"/>
                        <a:pt x="4" y="43"/>
                      </a:cubicBezTo>
                      <a:cubicBezTo>
                        <a:pt x="1" y="33"/>
                        <a:pt x="4" y="24"/>
                        <a:pt x="9" y="17"/>
                      </a:cubicBezTo>
                      <a:cubicBezTo>
                        <a:pt x="21" y="2"/>
                        <a:pt x="46" y="0"/>
                        <a:pt x="61" y="15"/>
                      </a:cubicBezTo>
                      <a:cubicBezTo>
                        <a:pt x="77" y="30"/>
                        <a:pt x="77" y="53"/>
                        <a:pt x="65" y="68"/>
                      </a:cubicBezTo>
                      <a:cubicBezTo>
                        <a:pt x="64" y="70"/>
                        <a:pt x="60" y="68"/>
                        <a:pt x="62" y="66"/>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73" name="Freeform 65"/>
                <p:cNvSpPr/>
                <p:nvPr/>
              </p:nvSpPr>
              <p:spPr bwMode="auto">
                <a:xfrm>
                  <a:off x="1180" y="570"/>
                  <a:ext cx="144" cy="397"/>
                </a:xfrm>
                <a:custGeom>
                  <a:avLst/>
                  <a:gdLst>
                    <a:gd name="T0" fmla="*/ 32 w 61"/>
                    <a:gd name="T1" fmla="*/ 0 h 168"/>
                    <a:gd name="T2" fmla="*/ 56 w 61"/>
                    <a:gd name="T3" fmla="*/ 42 h 168"/>
                    <a:gd name="T4" fmla="*/ 41 w 61"/>
                    <a:gd name="T5" fmla="*/ 84 h 168"/>
                    <a:gd name="T6" fmla="*/ 24 w 61"/>
                    <a:gd name="T7" fmla="*/ 167 h 168"/>
                    <a:gd name="T8" fmla="*/ 28 w 61"/>
                    <a:gd name="T9" fmla="*/ 168 h 168"/>
                    <a:gd name="T10" fmla="*/ 43 w 61"/>
                    <a:gd name="T11" fmla="*/ 87 h 168"/>
                    <a:gd name="T12" fmla="*/ 61 w 61"/>
                    <a:gd name="T13" fmla="*/ 46 h 168"/>
                    <a:gd name="T14" fmla="*/ 36 w 61"/>
                    <a:gd name="T15" fmla="*/ 1 h 168"/>
                    <a:gd name="T16" fmla="*/ 32 w 61"/>
                    <a:gd name="T17"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168">
                      <a:moveTo>
                        <a:pt x="32" y="0"/>
                      </a:moveTo>
                      <a:cubicBezTo>
                        <a:pt x="49" y="10"/>
                        <a:pt x="55" y="27"/>
                        <a:pt x="56" y="42"/>
                      </a:cubicBezTo>
                      <a:cubicBezTo>
                        <a:pt x="58" y="60"/>
                        <a:pt x="50" y="73"/>
                        <a:pt x="41" y="84"/>
                      </a:cubicBezTo>
                      <a:cubicBezTo>
                        <a:pt x="25" y="102"/>
                        <a:pt x="0" y="130"/>
                        <a:pt x="24" y="167"/>
                      </a:cubicBezTo>
                      <a:cubicBezTo>
                        <a:pt x="24" y="168"/>
                        <a:pt x="27" y="168"/>
                        <a:pt x="28" y="168"/>
                      </a:cubicBezTo>
                      <a:cubicBezTo>
                        <a:pt x="5" y="133"/>
                        <a:pt x="28" y="105"/>
                        <a:pt x="43" y="87"/>
                      </a:cubicBezTo>
                      <a:cubicBezTo>
                        <a:pt x="53" y="76"/>
                        <a:pt x="61" y="64"/>
                        <a:pt x="61" y="46"/>
                      </a:cubicBezTo>
                      <a:cubicBezTo>
                        <a:pt x="60" y="31"/>
                        <a:pt x="53" y="12"/>
                        <a:pt x="36" y="1"/>
                      </a:cubicBezTo>
                      <a:cubicBezTo>
                        <a:pt x="35" y="1"/>
                        <a:pt x="33" y="1"/>
                        <a:pt x="32" y="0"/>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74" name="Freeform 66"/>
                <p:cNvSpPr/>
                <p:nvPr/>
              </p:nvSpPr>
              <p:spPr bwMode="auto">
                <a:xfrm>
                  <a:off x="1213" y="811"/>
                  <a:ext cx="239" cy="274"/>
                </a:xfrm>
                <a:custGeom>
                  <a:avLst/>
                  <a:gdLst>
                    <a:gd name="T0" fmla="*/ 64 w 101"/>
                    <a:gd name="T1" fmla="*/ 115 h 116"/>
                    <a:gd name="T2" fmla="*/ 98 w 101"/>
                    <a:gd name="T3" fmla="*/ 51 h 116"/>
                    <a:gd name="T4" fmla="*/ 49 w 101"/>
                    <a:gd name="T5" fmla="*/ 1 h 116"/>
                    <a:gd name="T6" fmla="*/ 3 w 101"/>
                    <a:gd name="T7" fmla="*/ 49 h 116"/>
                    <a:gd name="T8" fmla="*/ 23 w 101"/>
                    <a:gd name="T9" fmla="*/ 78 h 116"/>
                    <a:gd name="T10" fmla="*/ 57 w 101"/>
                    <a:gd name="T11" fmla="*/ 73 h 116"/>
                    <a:gd name="T12" fmla="*/ 63 w 101"/>
                    <a:gd name="T13" fmla="*/ 40 h 116"/>
                    <a:gd name="T14" fmla="*/ 59 w 101"/>
                    <a:gd name="T15" fmla="*/ 42 h 116"/>
                    <a:gd name="T16" fmla="*/ 45 w 101"/>
                    <a:gd name="T17" fmla="*/ 76 h 116"/>
                    <a:gd name="T18" fmla="*/ 11 w 101"/>
                    <a:gd name="T19" fmla="*/ 62 h 116"/>
                    <a:gd name="T20" fmla="*/ 11 w 101"/>
                    <a:gd name="T21" fmla="*/ 25 h 116"/>
                    <a:gd name="T22" fmla="*/ 43 w 101"/>
                    <a:gd name="T23" fmla="*/ 5 h 116"/>
                    <a:gd name="T24" fmla="*/ 94 w 101"/>
                    <a:gd name="T25" fmla="*/ 48 h 116"/>
                    <a:gd name="T26" fmla="*/ 64 w 101"/>
                    <a:gd name="T27" fmla="*/ 115 h 116"/>
                    <a:gd name="T28" fmla="*/ 64 w 101"/>
                    <a:gd name="T29" fmla="*/ 115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1" h="116">
                      <a:moveTo>
                        <a:pt x="64" y="115"/>
                      </a:moveTo>
                      <a:cubicBezTo>
                        <a:pt x="87" y="103"/>
                        <a:pt x="101" y="77"/>
                        <a:pt x="98" y="51"/>
                      </a:cubicBezTo>
                      <a:cubicBezTo>
                        <a:pt x="95" y="24"/>
                        <a:pt x="77" y="2"/>
                        <a:pt x="49" y="1"/>
                      </a:cubicBezTo>
                      <a:cubicBezTo>
                        <a:pt x="23" y="0"/>
                        <a:pt x="0" y="22"/>
                        <a:pt x="3" y="49"/>
                      </a:cubicBezTo>
                      <a:cubicBezTo>
                        <a:pt x="5" y="61"/>
                        <a:pt x="11" y="73"/>
                        <a:pt x="23" y="78"/>
                      </a:cubicBezTo>
                      <a:cubicBezTo>
                        <a:pt x="34" y="83"/>
                        <a:pt x="47" y="81"/>
                        <a:pt x="57" y="73"/>
                      </a:cubicBezTo>
                      <a:cubicBezTo>
                        <a:pt x="66" y="65"/>
                        <a:pt x="67" y="51"/>
                        <a:pt x="63" y="40"/>
                      </a:cubicBezTo>
                      <a:cubicBezTo>
                        <a:pt x="62" y="38"/>
                        <a:pt x="58" y="40"/>
                        <a:pt x="59" y="42"/>
                      </a:cubicBezTo>
                      <a:cubicBezTo>
                        <a:pt x="65" y="56"/>
                        <a:pt x="59" y="71"/>
                        <a:pt x="45" y="76"/>
                      </a:cubicBezTo>
                      <a:cubicBezTo>
                        <a:pt x="32" y="80"/>
                        <a:pt x="18" y="73"/>
                        <a:pt x="11" y="62"/>
                      </a:cubicBezTo>
                      <a:cubicBezTo>
                        <a:pt x="5" y="51"/>
                        <a:pt x="6" y="36"/>
                        <a:pt x="11" y="25"/>
                      </a:cubicBezTo>
                      <a:cubicBezTo>
                        <a:pt x="18" y="13"/>
                        <a:pt x="30" y="7"/>
                        <a:pt x="43" y="5"/>
                      </a:cubicBezTo>
                      <a:cubicBezTo>
                        <a:pt x="70" y="1"/>
                        <a:pt x="90" y="23"/>
                        <a:pt x="94" y="48"/>
                      </a:cubicBezTo>
                      <a:cubicBezTo>
                        <a:pt x="98" y="74"/>
                        <a:pt x="86" y="103"/>
                        <a:pt x="64" y="115"/>
                      </a:cubicBezTo>
                      <a:cubicBezTo>
                        <a:pt x="62" y="116"/>
                        <a:pt x="62" y="116"/>
                        <a:pt x="64" y="115"/>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75" name="Freeform 67"/>
                <p:cNvSpPr/>
                <p:nvPr/>
              </p:nvSpPr>
              <p:spPr bwMode="auto">
                <a:xfrm>
                  <a:off x="1388" y="636"/>
                  <a:ext cx="234" cy="458"/>
                </a:xfrm>
                <a:custGeom>
                  <a:avLst/>
                  <a:gdLst>
                    <a:gd name="T0" fmla="*/ 99 w 99"/>
                    <a:gd name="T1" fmla="*/ 2 h 194"/>
                    <a:gd name="T2" fmla="*/ 48 w 99"/>
                    <a:gd name="T3" fmla="*/ 30 h 194"/>
                    <a:gd name="T4" fmla="*/ 37 w 99"/>
                    <a:gd name="T5" fmla="*/ 88 h 194"/>
                    <a:gd name="T6" fmla="*/ 1 w 99"/>
                    <a:gd name="T7" fmla="*/ 194 h 194"/>
                    <a:gd name="T8" fmla="*/ 1 w 99"/>
                    <a:gd name="T9" fmla="*/ 194 h 194"/>
                    <a:gd name="T10" fmla="*/ 32 w 99"/>
                    <a:gd name="T11" fmla="*/ 91 h 194"/>
                    <a:gd name="T12" fmla="*/ 41 w 99"/>
                    <a:gd name="T13" fmla="*/ 31 h 194"/>
                    <a:gd name="T14" fmla="*/ 99 w 99"/>
                    <a:gd name="T15" fmla="*/ 2 h 194"/>
                    <a:gd name="T16" fmla="*/ 99 w 99"/>
                    <a:gd name="T17" fmla="*/ 2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 h="194">
                      <a:moveTo>
                        <a:pt x="99" y="2"/>
                      </a:moveTo>
                      <a:cubicBezTo>
                        <a:pt x="76" y="0"/>
                        <a:pt x="59" y="15"/>
                        <a:pt x="48" y="30"/>
                      </a:cubicBezTo>
                      <a:cubicBezTo>
                        <a:pt x="34" y="48"/>
                        <a:pt x="34" y="69"/>
                        <a:pt x="37" y="88"/>
                      </a:cubicBezTo>
                      <a:cubicBezTo>
                        <a:pt x="41" y="121"/>
                        <a:pt x="49" y="171"/>
                        <a:pt x="1" y="194"/>
                      </a:cubicBezTo>
                      <a:cubicBezTo>
                        <a:pt x="0" y="194"/>
                        <a:pt x="2" y="193"/>
                        <a:pt x="1" y="194"/>
                      </a:cubicBezTo>
                      <a:cubicBezTo>
                        <a:pt x="47" y="172"/>
                        <a:pt x="37" y="122"/>
                        <a:pt x="32" y="91"/>
                      </a:cubicBezTo>
                      <a:cubicBezTo>
                        <a:pt x="29" y="70"/>
                        <a:pt x="29" y="51"/>
                        <a:pt x="41" y="31"/>
                      </a:cubicBezTo>
                      <a:cubicBezTo>
                        <a:pt x="51" y="15"/>
                        <a:pt x="75" y="0"/>
                        <a:pt x="99" y="2"/>
                      </a:cubicBezTo>
                      <a:cubicBezTo>
                        <a:pt x="99" y="2"/>
                        <a:pt x="99" y="2"/>
                        <a:pt x="99" y="2"/>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76" name="Freeform 68"/>
                <p:cNvSpPr/>
                <p:nvPr/>
              </p:nvSpPr>
              <p:spPr bwMode="auto">
                <a:xfrm>
                  <a:off x="1343" y="1018"/>
                  <a:ext cx="331" cy="282"/>
                </a:xfrm>
                <a:custGeom>
                  <a:avLst/>
                  <a:gdLst>
                    <a:gd name="T0" fmla="*/ 4 w 140"/>
                    <a:gd name="T1" fmla="*/ 59 h 119"/>
                    <a:gd name="T2" fmla="*/ 67 w 140"/>
                    <a:gd name="T3" fmla="*/ 7 h 119"/>
                    <a:gd name="T4" fmla="*/ 131 w 140"/>
                    <a:gd name="T5" fmla="*/ 57 h 119"/>
                    <a:gd name="T6" fmla="*/ 74 w 140"/>
                    <a:gd name="T7" fmla="*/ 108 h 119"/>
                    <a:gd name="T8" fmla="*/ 50 w 140"/>
                    <a:gd name="T9" fmla="*/ 72 h 119"/>
                    <a:gd name="T10" fmla="*/ 84 w 140"/>
                    <a:gd name="T11" fmla="*/ 46 h 119"/>
                    <a:gd name="T12" fmla="*/ 86 w 140"/>
                    <a:gd name="T13" fmla="*/ 43 h 119"/>
                    <a:gd name="T14" fmla="*/ 53 w 140"/>
                    <a:gd name="T15" fmla="*/ 54 h 119"/>
                    <a:gd name="T16" fmla="*/ 49 w 140"/>
                    <a:gd name="T17" fmla="*/ 90 h 119"/>
                    <a:gd name="T18" fmla="*/ 116 w 140"/>
                    <a:gd name="T19" fmla="*/ 104 h 119"/>
                    <a:gd name="T20" fmla="*/ 127 w 140"/>
                    <a:gd name="T21" fmla="*/ 33 h 119"/>
                    <a:gd name="T22" fmla="*/ 57 w 140"/>
                    <a:gd name="T23" fmla="*/ 5 h 119"/>
                    <a:gd name="T24" fmla="*/ 1 w 140"/>
                    <a:gd name="T25" fmla="*/ 58 h 119"/>
                    <a:gd name="T26" fmla="*/ 4 w 140"/>
                    <a:gd name="T27" fmla="*/ 5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0" h="119">
                      <a:moveTo>
                        <a:pt x="4" y="59"/>
                      </a:moveTo>
                      <a:cubicBezTo>
                        <a:pt x="12" y="30"/>
                        <a:pt x="37" y="10"/>
                        <a:pt x="67" y="7"/>
                      </a:cubicBezTo>
                      <a:cubicBezTo>
                        <a:pt x="99" y="5"/>
                        <a:pt x="127" y="25"/>
                        <a:pt x="131" y="57"/>
                      </a:cubicBezTo>
                      <a:cubicBezTo>
                        <a:pt x="136" y="89"/>
                        <a:pt x="106" y="117"/>
                        <a:pt x="74" y="108"/>
                      </a:cubicBezTo>
                      <a:cubicBezTo>
                        <a:pt x="59" y="103"/>
                        <a:pt x="49" y="88"/>
                        <a:pt x="50" y="72"/>
                      </a:cubicBezTo>
                      <a:cubicBezTo>
                        <a:pt x="50" y="54"/>
                        <a:pt x="67" y="42"/>
                        <a:pt x="84" y="46"/>
                      </a:cubicBezTo>
                      <a:cubicBezTo>
                        <a:pt x="87" y="47"/>
                        <a:pt x="88" y="43"/>
                        <a:pt x="86" y="43"/>
                      </a:cubicBezTo>
                      <a:cubicBezTo>
                        <a:pt x="74" y="40"/>
                        <a:pt x="60" y="44"/>
                        <a:pt x="53" y="54"/>
                      </a:cubicBezTo>
                      <a:cubicBezTo>
                        <a:pt x="45" y="64"/>
                        <a:pt x="44" y="78"/>
                        <a:pt x="49" y="90"/>
                      </a:cubicBezTo>
                      <a:cubicBezTo>
                        <a:pt x="60" y="116"/>
                        <a:pt x="95" y="119"/>
                        <a:pt x="116" y="104"/>
                      </a:cubicBezTo>
                      <a:cubicBezTo>
                        <a:pt x="138" y="88"/>
                        <a:pt x="140" y="56"/>
                        <a:pt x="127" y="33"/>
                      </a:cubicBezTo>
                      <a:cubicBezTo>
                        <a:pt x="113" y="8"/>
                        <a:pt x="83" y="0"/>
                        <a:pt x="57" y="5"/>
                      </a:cubicBezTo>
                      <a:cubicBezTo>
                        <a:pt x="30" y="10"/>
                        <a:pt x="8" y="32"/>
                        <a:pt x="1" y="58"/>
                      </a:cubicBezTo>
                      <a:cubicBezTo>
                        <a:pt x="0" y="60"/>
                        <a:pt x="4" y="62"/>
                        <a:pt x="4" y="59"/>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77" name="Freeform 69"/>
                <p:cNvSpPr/>
                <p:nvPr/>
              </p:nvSpPr>
              <p:spPr bwMode="auto">
                <a:xfrm>
                  <a:off x="1398" y="641"/>
                  <a:ext cx="75" cy="163"/>
                </a:xfrm>
                <a:custGeom>
                  <a:avLst/>
                  <a:gdLst>
                    <a:gd name="T0" fmla="*/ 28 w 32"/>
                    <a:gd name="T1" fmla="*/ 32 h 69"/>
                    <a:gd name="T2" fmla="*/ 22 w 32"/>
                    <a:gd name="T3" fmla="*/ 17 h 69"/>
                    <a:gd name="T4" fmla="*/ 19 w 32"/>
                    <a:gd name="T5" fmla="*/ 21 h 69"/>
                    <a:gd name="T6" fmla="*/ 15 w 32"/>
                    <a:gd name="T7" fmla="*/ 11 h 69"/>
                    <a:gd name="T8" fmla="*/ 11 w 32"/>
                    <a:gd name="T9" fmla="*/ 16 h 69"/>
                    <a:gd name="T10" fmla="*/ 3 w 32"/>
                    <a:gd name="T11" fmla="*/ 6 h 69"/>
                    <a:gd name="T12" fmla="*/ 9 w 32"/>
                    <a:gd name="T13" fmla="*/ 4 h 69"/>
                    <a:gd name="T14" fmla="*/ 4 w 32"/>
                    <a:gd name="T15" fmla="*/ 1 h 69"/>
                    <a:gd name="T16" fmla="*/ 0 w 32"/>
                    <a:gd name="T17" fmla="*/ 8 h 69"/>
                    <a:gd name="T18" fmla="*/ 3 w 32"/>
                    <a:gd name="T19" fmla="*/ 16 h 69"/>
                    <a:gd name="T20" fmla="*/ 5 w 32"/>
                    <a:gd name="T21" fmla="*/ 24 h 69"/>
                    <a:gd name="T22" fmla="*/ 1 w 32"/>
                    <a:gd name="T23" fmla="*/ 23 h 69"/>
                    <a:gd name="T24" fmla="*/ 3 w 32"/>
                    <a:gd name="T25" fmla="*/ 28 h 69"/>
                    <a:gd name="T26" fmla="*/ 7 w 32"/>
                    <a:gd name="T27" fmla="*/ 33 h 69"/>
                    <a:gd name="T28" fmla="*/ 4 w 32"/>
                    <a:gd name="T29" fmla="*/ 34 h 69"/>
                    <a:gd name="T30" fmla="*/ 5 w 32"/>
                    <a:gd name="T31" fmla="*/ 39 h 69"/>
                    <a:gd name="T32" fmla="*/ 24 w 32"/>
                    <a:gd name="T33" fmla="*/ 60 h 69"/>
                    <a:gd name="T34" fmla="*/ 26 w 32"/>
                    <a:gd name="T35" fmla="*/ 68 h 69"/>
                    <a:gd name="T36" fmla="*/ 24 w 32"/>
                    <a:gd name="T37" fmla="*/ 60 h 69"/>
                    <a:gd name="T38" fmla="*/ 27 w 32"/>
                    <a:gd name="T39" fmla="*/ 41 h 69"/>
                    <a:gd name="T40" fmla="*/ 28 w 32"/>
                    <a:gd name="T41" fmla="*/ 3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 h="69">
                      <a:moveTo>
                        <a:pt x="28" y="32"/>
                      </a:moveTo>
                      <a:cubicBezTo>
                        <a:pt x="23" y="35"/>
                        <a:pt x="24" y="18"/>
                        <a:pt x="22" y="17"/>
                      </a:cubicBezTo>
                      <a:cubicBezTo>
                        <a:pt x="20" y="16"/>
                        <a:pt x="19" y="21"/>
                        <a:pt x="19" y="21"/>
                      </a:cubicBezTo>
                      <a:cubicBezTo>
                        <a:pt x="19" y="21"/>
                        <a:pt x="17" y="12"/>
                        <a:pt x="15" y="11"/>
                      </a:cubicBezTo>
                      <a:cubicBezTo>
                        <a:pt x="12" y="10"/>
                        <a:pt x="11" y="15"/>
                        <a:pt x="11" y="16"/>
                      </a:cubicBezTo>
                      <a:cubicBezTo>
                        <a:pt x="11" y="17"/>
                        <a:pt x="2" y="11"/>
                        <a:pt x="3" y="6"/>
                      </a:cubicBezTo>
                      <a:cubicBezTo>
                        <a:pt x="4" y="0"/>
                        <a:pt x="9" y="4"/>
                        <a:pt x="9" y="4"/>
                      </a:cubicBezTo>
                      <a:cubicBezTo>
                        <a:pt x="9" y="4"/>
                        <a:pt x="7" y="0"/>
                        <a:pt x="4" y="1"/>
                      </a:cubicBezTo>
                      <a:cubicBezTo>
                        <a:pt x="1" y="2"/>
                        <a:pt x="0" y="5"/>
                        <a:pt x="0" y="8"/>
                      </a:cubicBezTo>
                      <a:cubicBezTo>
                        <a:pt x="0" y="10"/>
                        <a:pt x="1" y="12"/>
                        <a:pt x="3" y="16"/>
                      </a:cubicBezTo>
                      <a:cubicBezTo>
                        <a:pt x="5" y="20"/>
                        <a:pt x="5" y="24"/>
                        <a:pt x="5" y="24"/>
                      </a:cubicBezTo>
                      <a:cubicBezTo>
                        <a:pt x="5" y="24"/>
                        <a:pt x="2" y="22"/>
                        <a:pt x="1" y="23"/>
                      </a:cubicBezTo>
                      <a:cubicBezTo>
                        <a:pt x="0" y="25"/>
                        <a:pt x="0" y="26"/>
                        <a:pt x="3" y="28"/>
                      </a:cubicBezTo>
                      <a:cubicBezTo>
                        <a:pt x="5" y="30"/>
                        <a:pt x="7" y="33"/>
                        <a:pt x="7" y="33"/>
                      </a:cubicBezTo>
                      <a:cubicBezTo>
                        <a:pt x="7" y="33"/>
                        <a:pt x="4" y="33"/>
                        <a:pt x="4" y="34"/>
                      </a:cubicBezTo>
                      <a:cubicBezTo>
                        <a:pt x="3" y="36"/>
                        <a:pt x="3" y="37"/>
                        <a:pt x="5" y="39"/>
                      </a:cubicBezTo>
                      <a:cubicBezTo>
                        <a:pt x="8" y="40"/>
                        <a:pt x="20" y="50"/>
                        <a:pt x="24" y="60"/>
                      </a:cubicBezTo>
                      <a:cubicBezTo>
                        <a:pt x="28" y="69"/>
                        <a:pt x="26" y="68"/>
                        <a:pt x="26" y="68"/>
                      </a:cubicBezTo>
                      <a:cubicBezTo>
                        <a:pt x="24" y="60"/>
                        <a:pt x="24" y="60"/>
                        <a:pt x="24" y="60"/>
                      </a:cubicBezTo>
                      <a:cubicBezTo>
                        <a:pt x="24" y="59"/>
                        <a:pt x="21" y="47"/>
                        <a:pt x="27" y="41"/>
                      </a:cubicBezTo>
                      <a:cubicBezTo>
                        <a:pt x="32" y="35"/>
                        <a:pt x="28" y="32"/>
                        <a:pt x="28" y="32"/>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78" name="Freeform 70"/>
                <p:cNvSpPr/>
                <p:nvPr/>
              </p:nvSpPr>
              <p:spPr bwMode="auto">
                <a:xfrm>
                  <a:off x="1466" y="752"/>
                  <a:ext cx="109" cy="85"/>
                </a:xfrm>
                <a:custGeom>
                  <a:avLst/>
                  <a:gdLst>
                    <a:gd name="T0" fmla="*/ 11 w 46"/>
                    <a:gd name="T1" fmla="*/ 25 h 36"/>
                    <a:gd name="T2" fmla="*/ 30 w 46"/>
                    <a:gd name="T3" fmla="*/ 29 h 36"/>
                    <a:gd name="T4" fmla="*/ 27 w 46"/>
                    <a:gd name="T5" fmla="*/ 27 h 36"/>
                    <a:gd name="T6" fmla="*/ 36 w 46"/>
                    <a:gd name="T7" fmla="*/ 22 h 36"/>
                    <a:gd name="T8" fmla="*/ 35 w 46"/>
                    <a:gd name="T9" fmla="*/ 14 h 36"/>
                    <a:gd name="T10" fmla="*/ 46 w 46"/>
                    <a:gd name="T11" fmla="*/ 3 h 36"/>
                    <a:gd name="T12" fmla="*/ 35 w 46"/>
                    <a:gd name="T13" fmla="*/ 5 h 36"/>
                    <a:gd name="T14" fmla="*/ 30 w 46"/>
                    <a:gd name="T15" fmla="*/ 7 h 36"/>
                    <a:gd name="T16" fmla="*/ 29 w 46"/>
                    <a:gd name="T17" fmla="*/ 3 h 36"/>
                    <a:gd name="T18" fmla="*/ 23 w 46"/>
                    <a:gd name="T19" fmla="*/ 3 h 36"/>
                    <a:gd name="T20" fmla="*/ 19 w 46"/>
                    <a:gd name="T21" fmla="*/ 6 h 36"/>
                    <a:gd name="T22" fmla="*/ 15 w 46"/>
                    <a:gd name="T23" fmla="*/ 0 h 36"/>
                    <a:gd name="T24" fmla="*/ 7 w 46"/>
                    <a:gd name="T25" fmla="*/ 14 h 36"/>
                    <a:gd name="T26" fmla="*/ 8 w 46"/>
                    <a:gd name="T27" fmla="*/ 21 h 36"/>
                    <a:gd name="T28" fmla="*/ 0 w 46"/>
                    <a:gd name="T29" fmla="*/ 21 h 36"/>
                    <a:gd name="T30" fmla="*/ 11 w 46"/>
                    <a:gd name="T31" fmla="*/ 26 h 36"/>
                    <a:gd name="T32" fmla="*/ 11 w 46"/>
                    <a:gd name="T33" fmla="*/ 25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36">
                      <a:moveTo>
                        <a:pt x="11" y="25"/>
                      </a:moveTo>
                      <a:cubicBezTo>
                        <a:pt x="12" y="34"/>
                        <a:pt x="24" y="36"/>
                        <a:pt x="30" y="29"/>
                      </a:cubicBezTo>
                      <a:cubicBezTo>
                        <a:pt x="29" y="28"/>
                        <a:pt x="28" y="28"/>
                        <a:pt x="27" y="27"/>
                      </a:cubicBezTo>
                      <a:cubicBezTo>
                        <a:pt x="29" y="25"/>
                        <a:pt x="33" y="25"/>
                        <a:pt x="36" y="22"/>
                      </a:cubicBezTo>
                      <a:cubicBezTo>
                        <a:pt x="38" y="19"/>
                        <a:pt x="39" y="16"/>
                        <a:pt x="35" y="14"/>
                      </a:cubicBezTo>
                      <a:cubicBezTo>
                        <a:pt x="36" y="11"/>
                        <a:pt x="42" y="4"/>
                        <a:pt x="46" y="3"/>
                      </a:cubicBezTo>
                      <a:cubicBezTo>
                        <a:pt x="43" y="3"/>
                        <a:pt x="38" y="4"/>
                        <a:pt x="35" y="5"/>
                      </a:cubicBezTo>
                      <a:cubicBezTo>
                        <a:pt x="33" y="5"/>
                        <a:pt x="31" y="7"/>
                        <a:pt x="30" y="7"/>
                      </a:cubicBezTo>
                      <a:cubicBezTo>
                        <a:pt x="29" y="6"/>
                        <a:pt x="30" y="4"/>
                        <a:pt x="29" y="3"/>
                      </a:cubicBezTo>
                      <a:cubicBezTo>
                        <a:pt x="28" y="3"/>
                        <a:pt x="24" y="3"/>
                        <a:pt x="23" y="3"/>
                      </a:cubicBezTo>
                      <a:cubicBezTo>
                        <a:pt x="21" y="4"/>
                        <a:pt x="20" y="5"/>
                        <a:pt x="19" y="6"/>
                      </a:cubicBezTo>
                      <a:cubicBezTo>
                        <a:pt x="14" y="7"/>
                        <a:pt x="18" y="1"/>
                        <a:pt x="15" y="0"/>
                      </a:cubicBezTo>
                      <a:cubicBezTo>
                        <a:pt x="10" y="5"/>
                        <a:pt x="6" y="7"/>
                        <a:pt x="7" y="14"/>
                      </a:cubicBezTo>
                      <a:cubicBezTo>
                        <a:pt x="7" y="16"/>
                        <a:pt x="10" y="20"/>
                        <a:pt x="8" y="21"/>
                      </a:cubicBezTo>
                      <a:cubicBezTo>
                        <a:pt x="6" y="22"/>
                        <a:pt x="1" y="21"/>
                        <a:pt x="0" y="21"/>
                      </a:cubicBezTo>
                      <a:cubicBezTo>
                        <a:pt x="2" y="25"/>
                        <a:pt x="13" y="18"/>
                        <a:pt x="11" y="26"/>
                      </a:cubicBezTo>
                      <a:lnTo>
                        <a:pt x="11" y="25"/>
                      </a:ln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79" name="Freeform 71"/>
                <p:cNvSpPr/>
                <p:nvPr/>
              </p:nvSpPr>
              <p:spPr bwMode="auto">
                <a:xfrm>
                  <a:off x="1683" y="808"/>
                  <a:ext cx="88" cy="118"/>
                </a:xfrm>
                <a:custGeom>
                  <a:avLst/>
                  <a:gdLst>
                    <a:gd name="T0" fmla="*/ 22 w 37"/>
                    <a:gd name="T1" fmla="*/ 40 h 50"/>
                    <a:gd name="T2" fmla="*/ 33 w 37"/>
                    <a:gd name="T3" fmla="*/ 24 h 50"/>
                    <a:gd name="T4" fmla="*/ 30 w 37"/>
                    <a:gd name="T5" fmla="*/ 26 h 50"/>
                    <a:gd name="T6" fmla="*/ 28 w 37"/>
                    <a:gd name="T7" fmla="*/ 16 h 50"/>
                    <a:gd name="T8" fmla="*/ 20 w 37"/>
                    <a:gd name="T9" fmla="*/ 14 h 50"/>
                    <a:gd name="T10" fmla="*/ 14 w 37"/>
                    <a:gd name="T11" fmla="*/ 0 h 50"/>
                    <a:gd name="T12" fmla="*/ 12 w 37"/>
                    <a:gd name="T13" fmla="*/ 11 h 50"/>
                    <a:gd name="T14" fmla="*/ 12 w 37"/>
                    <a:gd name="T15" fmla="*/ 16 h 50"/>
                    <a:gd name="T16" fmla="*/ 8 w 37"/>
                    <a:gd name="T17" fmla="*/ 16 h 50"/>
                    <a:gd name="T18" fmla="*/ 6 w 37"/>
                    <a:gd name="T19" fmla="*/ 21 h 50"/>
                    <a:gd name="T20" fmla="*/ 7 w 37"/>
                    <a:gd name="T21" fmla="*/ 26 h 50"/>
                    <a:gd name="T22" fmla="*/ 0 w 37"/>
                    <a:gd name="T23" fmla="*/ 28 h 50"/>
                    <a:gd name="T24" fmla="*/ 10 w 37"/>
                    <a:gd name="T25" fmla="*/ 40 h 50"/>
                    <a:gd name="T26" fmla="*/ 17 w 37"/>
                    <a:gd name="T27" fmla="*/ 42 h 50"/>
                    <a:gd name="T28" fmla="*/ 15 w 37"/>
                    <a:gd name="T29" fmla="*/ 50 h 50"/>
                    <a:gd name="T30" fmla="*/ 23 w 37"/>
                    <a:gd name="T31" fmla="*/ 40 h 50"/>
                    <a:gd name="T32" fmla="*/ 22 w 37"/>
                    <a:gd name="T33" fmla="*/ 4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50">
                      <a:moveTo>
                        <a:pt x="22" y="40"/>
                      </a:moveTo>
                      <a:cubicBezTo>
                        <a:pt x="31" y="42"/>
                        <a:pt x="37" y="32"/>
                        <a:pt x="33" y="24"/>
                      </a:cubicBezTo>
                      <a:cubicBezTo>
                        <a:pt x="32" y="25"/>
                        <a:pt x="31" y="25"/>
                        <a:pt x="30" y="26"/>
                      </a:cubicBezTo>
                      <a:cubicBezTo>
                        <a:pt x="28" y="23"/>
                        <a:pt x="30" y="19"/>
                        <a:pt x="28" y="16"/>
                      </a:cubicBezTo>
                      <a:cubicBezTo>
                        <a:pt x="26" y="13"/>
                        <a:pt x="24" y="11"/>
                        <a:pt x="20" y="14"/>
                      </a:cubicBezTo>
                      <a:cubicBezTo>
                        <a:pt x="18" y="12"/>
                        <a:pt x="13" y="4"/>
                        <a:pt x="14" y="0"/>
                      </a:cubicBezTo>
                      <a:cubicBezTo>
                        <a:pt x="12" y="3"/>
                        <a:pt x="12" y="8"/>
                        <a:pt x="12" y="11"/>
                      </a:cubicBezTo>
                      <a:cubicBezTo>
                        <a:pt x="12" y="12"/>
                        <a:pt x="13" y="15"/>
                        <a:pt x="12" y="16"/>
                      </a:cubicBezTo>
                      <a:cubicBezTo>
                        <a:pt x="10" y="17"/>
                        <a:pt x="9" y="15"/>
                        <a:pt x="8" y="16"/>
                      </a:cubicBezTo>
                      <a:cubicBezTo>
                        <a:pt x="7" y="17"/>
                        <a:pt x="6" y="20"/>
                        <a:pt x="6" y="21"/>
                      </a:cubicBezTo>
                      <a:cubicBezTo>
                        <a:pt x="6" y="23"/>
                        <a:pt x="7" y="24"/>
                        <a:pt x="7" y="26"/>
                      </a:cubicBezTo>
                      <a:cubicBezTo>
                        <a:pt x="7" y="31"/>
                        <a:pt x="2" y="25"/>
                        <a:pt x="0" y="28"/>
                      </a:cubicBezTo>
                      <a:cubicBezTo>
                        <a:pt x="3" y="34"/>
                        <a:pt x="3" y="39"/>
                        <a:pt x="10" y="40"/>
                      </a:cubicBezTo>
                      <a:cubicBezTo>
                        <a:pt x="13" y="41"/>
                        <a:pt x="17" y="39"/>
                        <a:pt x="17" y="42"/>
                      </a:cubicBezTo>
                      <a:cubicBezTo>
                        <a:pt x="17" y="44"/>
                        <a:pt x="15" y="48"/>
                        <a:pt x="15" y="50"/>
                      </a:cubicBezTo>
                      <a:cubicBezTo>
                        <a:pt x="19" y="49"/>
                        <a:pt x="16" y="36"/>
                        <a:pt x="23" y="40"/>
                      </a:cubicBezTo>
                      <a:lnTo>
                        <a:pt x="22" y="40"/>
                      </a:ln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80" name="Freeform 72"/>
                <p:cNvSpPr/>
                <p:nvPr/>
              </p:nvSpPr>
              <p:spPr bwMode="auto">
                <a:xfrm>
                  <a:off x="1790" y="945"/>
                  <a:ext cx="156" cy="64"/>
                </a:xfrm>
                <a:custGeom>
                  <a:avLst/>
                  <a:gdLst>
                    <a:gd name="T0" fmla="*/ 26 w 66"/>
                    <a:gd name="T1" fmla="*/ 25 h 27"/>
                    <a:gd name="T2" fmla="*/ 40 w 66"/>
                    <a:gd name="T3" fmla="*/ 26 h 27"/>
                    <a:gd name="T4" fmla="*/ 40 w 66"/>
                    <a:gd name="T5" fmla="*/ 22 h 27"/>
                    <a:gd name="T6" fmla="*/ 50 w 66"/>
                    <a:gd name="T7" fmla="*/ 22 h 27"/>
                    <a:gd name="T8" fmla="*/ 49 w 66"/>
                    <a:gd name="T9" fmla="*/ 17 h 27"/>
                    <a:gd name="T10" fmla="*/ 62 w 66"/>
                    <a:gd name="T11" fmla="*/ 14 h 27"/>
                    <a:gd name="T12" fmla="*/ 59 w 66"/>
                    <a:gd name="T13" fmla="*/ 20 h 27"/>
                    <a:gd name="T14" fmla="*/ 65 w 66"/>
                    <a:gd name="T15" fmla="*/ 17 h 27"/>
                    <a:gd name="T16" fmla="*/ 63 w 66"/>
                    <a:gd name="T17" fmla="*/ 11 h 27"/>
                    <a:gd name="T18" fmla="*/ 55 w 66"/>
                    <a:gd name="T19" fmla="*/ 10 h 27"/>
                    <a:gd name="T20" fmla="*/ 48 w 66"/>
                    <a:gd name="T21" fmla="*/ 8 h 27"/>
                    <a:gd name="T22" fmla="*/ 51 w 66"/>
                    <a:gd name="T23" fmla="*/ 4 h 27"/>
                    <a:gd name="T24" fmla="*/ 47 w 66"/>
                    <a:gd name="T25" fmla="*/ 4 h 27"/>
                    <a:gd name="T26" fmla="*/ 39 w 66"/>
                    <a:gd name="T27" fmla="*/ 6 h 27"/>
                    <a:gd name="T28" fmla="*/ 42 w 66"/>
                    <a:gd name="T29" fmla="*/ 2 h 27"/>
                    <a:gd name="T30" fmla="*/ 37 w 66"/>
                    <a:gd name="T31" fmla="*/ 1 h 27"/>
                    <a:gd name="T32" fmla="*/ 9 w 66"/>
                    <a:gd name="T33" fmla="*/ 9 h 27"/>
                    <a:gd name="T34" fmla="*/ 1 w 66"/>
                    <a:gd name="T35" fmla="*/ 6 h 27"/>
                    <a:gd name="T36" fmla="*/ 9 w 66"/>
                    <a:gd name="T37" fmla="*/ 9 h 27"/>
                    <a:gd name="T38" fmla="*/ 20 w 66"/>
                    <a:gd name="T39" fmla="*/ 20 h 27"/>
                    <a:gd name="T40" fmla="*/ 26 w 66"/>
                    <a:gd name="T41" fmla="*/ 25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 h="27">
                      <a:moveTo>
                        <a:pt x="26" y="25"/>
                      </a:moveTo>
                      <a:cubicBezTo>
                        <a:pt x="27" y="18"/>
                        <a:pt x="39" y="27"/>
                        <a:pt x="40" y="26"/>
                      </a:cubicBezTo>
                      <a:cubicBezTo>
                        <a:pt x="42" y="25"/>
                        <a:pt x="40" y="22"/>
                        <a:pt x="40" y="22"/>
                      </a:cubicBezTo>
                      <a:cubicBezTo>
                        <a:pt x="40" y="22"/>
                        <a:pt x="47" y="24"/>
                        <a:pt x="50" y="22"/>
                      </a:cubicBezTo>
                      <a:cubicBezTo>
                        <a:pt x="53" y="20"/>
                        <a:pt x="50" y="17"/>
                        <a:pt x="49" y="17"/>
                      </a:cubicBezTo>
                      <a:cubicBezTo>
                        <a:pt x="49" y="17"/>
                        <a:pt x="59" y="11"/>
                        <a:pt x="62" y="14"/>
                      </a:cubicBezTo>
                      <a:cubicBezTo>
                        <a:pt x="65" y="18"/>
                        <a:pt x="59" y="20"/>
                        <a:pt x="59" y="20"/>
                      </a:cubicBezTo>
                      <a:cubicBezTo>
                        <a:pt x="59" y="20"/>
                        <a:pt x="64" y="20"/>
                        <a:pt x="65" y="17"/>
                      </a:cubicBezTo>
                      <a:cubicBezTo>
                        <a:pt x="66" y="14"/>
                        <a:pt x="65" y="12"/>
                        <a:pt x="63" y="11"/>
                      </a:cubicBezTo>
                      <a:cubicBezTo>
                        <a:pt x="61" y="10"/>
                        <a:pt x="59" y="10"/>
                        <a:pt x="55" y="10"/>
                      </a:cubicBezTo>
                      <a:cubicBezTo>
                        <a:pt x="50" y="9"/>
                        <a:pt x="48" y="8"/>
                        <a:pt x="48" y="8"/>
                      </a:cubicBezTo>
                      <a:cubicBezTo>
                        <a:pt x="48" y="8"/>
                        <a:pt x="52" y="6"/>
                        <a:pt x="51" y="4"/>
                      </a:cubicBezTo>
                      <a:cubicBezTo>
                        <a:pt x="51" y="3"/>
                        <a:pt x="50" y="3"/>
                        <a:pt x="47" y="4"/>
                      </a:cubicBezTo>
                      <a:cubicBezTo>
                        <a:pt x="44" y="5"/>
                        <a:pt x="39" y="6"/>
                        <a:pt x="39" y="6"/>
                      </a:cubicBezTo>
                      <a:cubicBezTo>
                        <a:pt x="39" y="6"/>
                        <a:pt x="42" y="3"/>
                        <a:pt x="42" y="2"/>
                      </a:cubicBezTo>
                      <a:cubicBezTo>
                        <a:pt x="41" y="0"/>
                        <a:pt x="40" y="0"/>
                        <a:pt x="37" y="1"/>
                      </a:cubicBezTo>
                      <a:cubicBezTo>
                        <a:pt x="34" y="3"/>
                        <a:pt x="19" y="9"/>
                        <a:pt x="9" y="9"/>
                      </a:cubicBezTo>
                      <a:cubicBezTo>
                        <a:pt x="0" y="8"/>
                        <a:pt x="1" y="6"/>
                        <a:pt x="1" y="6"/>
                      </a:cubicBezTo>
                      <a:cubicBezTo>
                        <a:pt x="9" y="9"/>
                        <a:pt x="9" y="9"/>
                        <a:pt x="9" y="9"/>
                      </a:cubicBezTo>
                      <a:cubicBezTo>
                        <a:pt x="9" y="9"/>
                        <a:pt x="20" y="12"/>
                        <a:pt x="20" y="20"/>
                      </a:cubicBezTo>
                      <a:cubicBezTo>
                        <a:pt x="20" y="27"/>
                        <a:pt x="26" y="25"/>
                        <a:pt x="26" y="25"/>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81" name="Freeform 73"/>
                <p:cNvSpPr/>
                <p:nvPr/>
              </p:nvSpPr>
              <p:spPr bwMode="auto">
                <a:xfrm>
                  <a:off x="1643" y="1104"/>
                  <a:ext cx="175" cy="224"/>
                </a:xfrm>
                <a:custGeom>
                  <a:avLst/>
                  <a:gdLst>
                    <a:gd name="T0" fmla="*/ 22 w 74"/>
                    <a:gd name="T1" fmla="*/ 67 h 95"/>
                    <a:gd name="T2" fmla="*/ 59 w 74"/>
                    <a:gd name="T3" fmla="*/ 86 h 95"/>
                    <a:gd name="T4" fmla="*/ 50 w 74"/>
                    <a:gd name="T5" fmla="*/ 67 h 95"/>
                    <a:gd name="T6" fmla="*/ 35 w 74"/>
                    <a:gd name="T7" fmla="*/ 59 h 95"/>
                    <a:gd name="T8" fmla="*/ 40 w 74"/>
                    <a:gd name="T9" fmla="*/ 53 h 95"/>
                    <a:gd name="T10" fmla="*/ 18 w 74"/>
                    <a:gd name="T11" fmla="*/ 38 h 95"/>
                    <a:gd name="T12" fmla="*/ 23 w 74"/>
                    <a:gd name="T13" fmla="*/ 6 h 95"/>
                    <a:gd name="T14" fmla="*/ 31 w 74"/>
                    <a:gd name="T15" fmla="*/ 2 h 95"/>
                    <a:gd name="T16" fmla="*/ 15 w 74"/>
                    <a:gd name="T17" fmla="*/ 9 h 95"/>
                    <a:gd name="T18" fmla="*/ 22 w 74"/>
                    <a:gd name="T19" fmla="*/ 67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 h="95">
                      <a:moveTo>
                        <a:pt x="22" y="67"/>
                      </a:moveTo>
                      <a:cubicBezTo>
                        <a:pt x="25" y="72"/>
                        <a:pt x="43" y="95"/>
                        <a:pt x="59" y="86"/>
                      </a:cubicBezTo>
                      <a:cubicBezTo>
                        <a:pt x="74" y="76"/>
                        <a:pt x="62" y="57"/>
                        <a:pt x="50" y="67"/>
                      </a:cubicBezTo>
                      <a:cubicBezTo>
                        <a:pt x="42" y="75"/>
                        <a:pt x="33" y="64"/>
                        <a:pt x="35" y="59"/>
                      </a:cubicBezTo>
                      <a:cubicBezTo>
                        <a:pt x="36" y="55"/>
                        <a:pt x="40" y="53"/>
                        <a:pt x="40" y="53"/>
                      </a:cubicBezTo>
                      <a:cubicBezTo>
                        <a:pt x="40" y="53"/>
                        <a:pt x="23" y="53"/>
                        <a:pt x="18" y="38"/>
                      </a:cubicBezTo>
                      <a:cubicBezTo>
                        <a:pt x="12" y="24"/>
                        <a:pt x="16" y="11"/>
                        <a:pt x="23" y="6"/>
                      </a:cubicBezTo>
                      <a:cubicBezTo>
                        <a:pt x="29" y="1"/>
                        <a:pt x="31" y="2"/>
                        <a:pt x="31" y="2"/>
                      </a:cubicBezTo>
                      <a:cubicBezTo>
                        <a:pt x="31" y="2"/>
                        <a:pt x="22" y="0"/>
                        <a:pt x="15" y="9"/>
                      </a:cubicBezTo>
                      <a:cubicBezTo>
                        <a:pt x="0" y="30"/>
                        <a:pt x="19" y="63"/>
                        <a:pt x="22" y="67"/>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82" name="Freeform 74"/>
                <p:cNvSpPr/>
                <p:nvPr/>
              </p:nvSpPr>
              <p:spPr bwMode="auto">
                <a:xfrm>
                  <a:off x="1058" y="1614"/>
                  <a:ext cx="158" cy="186"/>
                </a:xfrm>
                <a:custGeom>
                  <a:avLst/>
                  <a:gdLst>
                    <a:gd name="T0" fmla="*/ 57 w 67"/>
                    <a:gd name="T1" fmla="*/ 34 h 79"/>
                    <a:gd name="T2" fmla="*/ 50 w 67"/>
                    <a:gd name="T3" fmla="*/ 71 h 79"/>
                    <a:gd name="T4" fmla="*/ 41 w 67"/>
                    <a:gd name="T5" fmla="*/ 57 h 79"/>
                    <a:gd name="T6" fmla="*/ 44 w 67"/>
                    <a:gd name="T7" fmla="*/ 40 h 79"/>
                    <a:gd name="T8" fmla="*/ 36 w 67"/>
                    <a:gd name="T9" fmla="*/ 41 h 79"/>
                    <a:gd name="T10" fmla="*/ 37 w 67"/>
                    <a:gd name="T11" fmla="*/ 18 h 79"/>
                    <a:gd name="T12" fmla="*/ 9 w 67"/>
                    <a:gd name="T13" fmla="*/ 7 h 79"/>
                    <a:gd name="T14" fmla="*/ 0 w 67"/>
                    <a:gd name="T15" fmla="*/ 12 h 79"/>
                    <a:gd name="T16" fmla="*/ 16 w 67"/>
                    <a:gd name="T17" fmla="*/ 2 h 79"/>
                    <a:gd name="T18" fmla="*/ 57 w 67"/>
                    <a:gd name="T19" fmla="*/ 34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79">
                      <a:moveTo>
                        <a:pt x="57" y="34"/>
                      </a:moveTo>
                      <a:cubicBezTo>
                        <a:pt x="59" y="38"/>
                        <a:pt x="67" y="63"/>
                        <a:pt x="50" y="71"/>
                      </a:cubicBezTo>
                      <a:cubicBezTo>
                        <a:pt x="34" y="79"/>
                        <a:pt x="26" y="61"/>
                        <a:pt x="41" y="57"/>
                      </a:cubicBezTo>
                      <a:cubicBezTo>
                        <a:pt x="51" y="53"/>
                        <a:pt x="49" y="41"/>
                        <a:pt x="44" y="40"/>
                      </a:cubicBezTo>
                      <a:cubicBezTo>
                        <a:pt x="39" y="39"/>
                        <a:pt x="36" y="41"/>
                        <a:pt x="36" y="41"/>
                      </a:cubicBezTo>
                      <a:cubicBezTo>
                        <a:pt x="36" y="41"/>
                        <a:pt x="45" y="29"/>
                        <a:pt x="37" y="18"/>
                      </a:cubicBezTo>
                      <a:cubicBezTo>
                        <a:pt x="29" y="7"/>
                        <a:pt x="17" y="4"/>
                        <a:pt x="9" y="7"/>
                      </a:cubicBezTo>
                      <a:cubicBezTo>
                        <a:pt x="1" y="10"/>
                        <a:pt x="0" y="12"/>
                        <a:pt x="0" y="12"/>
                      </a:cubicBezTo>
                      <a:cubicBezTo>
                        <a:pt x="0" y="12"/>
                        <a:pt x="5" y="4"/>
                        <a:pt x="16" y="2"/>
                      </a:cubicBezTo>
                      <a:cubicBezTo>
                        <a:pt x="41" y="0"/>
                        <a:pt x="56" y="30"/>
                        <a:pt x="57" y="34"/>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83" name="Freeform 75"/>
                <p:cNvSpPr/>
                <p:nvPr/>
              </p:nvSpPr>
              <p:spPr bwMode="auto">
                <a:xfrm>
                  <a:off x="729" y="1590"/>
                  <a:ext cx="29" cy="26"/>
                </a:xfrm>
                <a:custGeom>
                  <a:avLst/>
                  <a:gdLst>
                    <a:gd name="T0" fmla="*/ 9 w 12"/>
                    <a:gd name="T1" fmla="*/ 2 h 11"/>
                    <a:gd name="T2" fmla="*/ 10 w 12"/>
                    <a:gd name="T3" fmla="*/ 9 h 11"/>
                    <a:gd name="T4" fmla="*/ 3 w 12"/>
                    <a:gd name="T5" fmla="*/ 9 h 11"/>
                    <a:gd name="T6" fmla="*/ 1 w 12"/>
                    <a:gd name="T7" fmla="*/ 2 h 11"/>
                    <a:gd name="T8" fmla="*/ 9 w 12"/>
                    <a:gd name="T9" fmla="*/ 2 h 11"/>
                  </a:gdLst>
                  <a:ahLst/>
                  <a:cxnLst>
                    <a:cxn ang="0">
                      <a:pos x="T0" y="T1"/>
                    </a:cxn>
                    <a:cxn ang="0">
                      <a:pos x="T2" y="T3"/>
                    </a:cxn>
                    <a:cxn ang="0">
                      <a:pos x="T4" y="T5"/>
                    </a:cxn>
                    <a:cxn ang="0">
                      <a:pos x="T6" y="T7"/>
                    </a:cxn>
                    <a:cxn ang="0">
                      <a:pos x="T8" y="T9"/>
                    </a:cxn>
                  </a:cxnLst>
                  <a:rect l="0" t="0" r="r" b="b"/>
                  <a:pathLst>
                    <a:path w="12" h="11">
                      <a:moveTo>
                        <a:pt x="9" y="2"/>
                      </a:moveTo>
                      <a:cubicBezTo>
                        <a:pt x="11" y="4"/>
                        <a:pt x="12" y="8"/>
                        <a:pt x="10" y="9"/>
                      </a:cubicBezTo>
                      <a:cubicBezTo>
                        <a:pt x="9" y="11"/>
                        <a:pt x="6" y="11"/>
                        <a:pt x="3" y="9"/>
                      </a:cubicBezTo>
                      <a:cubicBezTo>
                        <a:pt x="1" y="7"/>
                        <a:pt x="0" y="3"/>
                        <a:pt x="1" y="2"/>
                      </a:cubicBezTo>
                      <a:cubicBezTo>
                        <a:pt x="3" y="0"/>
                        <a:pt x="6" y="0"/>
                        <a:pt x="9" y="2"/>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84" name="Freeform 76"/>
                <p:cNvSpPr/>
                <p:nvPr/>
              </p:nvSpPr>
              <p:spPr bwMode="auto">
                <a:xfrm>
                  <a:off x="729" y="1590"/>
                  <a:ext cx="29" cy="26"/>
                </a:xfrm>
                <a:custGeom>
                  <a:avLst/>
                  <a:gdLst>
                    <a:gd name="T0" fmla="*/ 9 w 12"/>
                    <a:gd name="T1" fmla="*/ 2 h 11"/>
                    <a:gd name="T2" fmla="*/ 8 w 12"/>
                    <a:gd name="T3" fmla="*/ 3 h 11"/>
                    <a:gd name="T4" fmla="*/ 11 w 12"/>
                    <a:gd name="T5" fmla="*/ 6 h 11"/>
                    <a:gd name="T6" fmla="*/ 10 w 12"/>
                    <a:gd name="T7" fmla="*/ 9 h 11"/>
                    <a:gd name="T8" fmla="*/ 10 w 12"/>
                    <a:gd name="T9" fmla="*/ 9 h 11"/>
                    <a:gd name="T10" fmla="*/ 7 w 12"/>
                    <a:gd name="T11" fmla="*/ 10 h 11"/>
                    <a:gd name="T12" fmla="*/ 4 w 12"/>
                    <a:gd name="T13" fmla="*/ 9 h 11"/>
                    <a:gd name="T14" fmla="*/ 3 w 12"/>
                    <a:gd name="T15" fmla="*/ 8 h 11"/>
                    <a:gd name="T16" fmla="*/ 1 w 12"/>
                    <a:gd name="T17" fmla="*/ 5 h 11"/>
                    <a:gd name="T18" fmla="*/ 2 w 12"/>
                    <a:gd name="T19" fmla="*/ 2 h 11"/>
                    <a:gd name="T20" fmla="*/ 2 w 12"/>
                    <a:gd name="T21" fmla="*/ 2 h 11"/>
                    <a:gd name="T22" fmla="*/ 4 w 12"/>
                    <a:gd name="T23" fmla="*/ 1 h 11"/>
                    <a:gd name="T24" fmla="*/ 8 w 12"/>
                    <a:gd name="T25" fmla="*/ 2 h 11"/>
                    <a:gd name="T26" fmla="*/ 8 w 12"/>
                    <a:gd name="T27" fmla="*/ 3 h 11"/>
                    <a:gd name="T28" fmla="*/ 9 w 12"/>
                    <a:gd name="T29" fmla="*/ 2 h 11"/>
                    <a:gd name="T30" fmla="*/ 9 w 12"/>
                    <a:gd name="T31" fmla="*/ 2 h 11"/>
                    <a:gd name="T32" fmla="*/ 9 w 12"/>
                    <a:gd name="T33" fmla="*/ 2 h 11"/>
                    <a:gd name="T34" fmla="*/ 4 w 12"/>
                    <a:gd name="T35" fmla="*/ 0 h 11"/>
                    <a:gd name="T36" fmla="*/ 1 w 12"/>
                    <a:gd name="T37" fmla="*/ 1 h 11"/>
                    <a:gd name="T38" fmla="*/ 1 w 12"/>
                    <a:gd name="T39" fmla="*/ 1 h 11"/>
                    <a:gd name="T40" fmla="*/ 0 w 12"/>
                    <a:gd name="T41" fmla="*/ 5 h 11"/>
                    <a:gd name="T42" fmla="*/ 3 w 12"/>
                    <a:gd name="T43" fmla="*/ 9 h 11"/>
                    <a:gd name="T44" fmla="*/ 3 w 12"/>
                    <a:gd name="T45" fmla="*/ 9 h 11"/>
                    <a:gd name="T46" fmla="*/ 7 w 12"/>
                    <a:gd name="T47" fmla="*/ 11 h 11"/>
                    <a:gd name="T48" fmla="*/ 11 w 12"/>
                    <a:gd name="T49" fmla="*/ 10 h 11"/>
                    <a:gd name="T50" fmla="*/ 11 w 12"/>
                    <a:gd name="T51" fmla="*/ 10 h 11"/>
                    <a:gd name="T52" fmla="*/ 12 w 12"/>
                    <a:gd name="T53" fmla="*/ 6 h 11"/>
                    <a:gd name="T54" fmla="*/ 9 w 12"/>
                    <a:gd name="T55" fmla="*/ 2 h 11"/>
                    <a:gd name="T56" fmla="*/ 9 w 12"/>
                    <a:gd name="T57" fmla="*/ 2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 h="11">
                      <a:moveTo>
                        <a:pt x="9" y="2"/>
                      </a:moveTo>
                      <a:cubicBezTo>
                        <a:pt x="8" y="3"/>
                        <a:pt x="8" y="3"/>
                        <a:pt x="8" y="3"/>
                      </a:cubicBezTo>
                      <a:cubicBezTo>
                        <a:pt x="9" y="4"/>
                        <a:pt x="10" y="5"/>
                        <a:pt x="11" y="6"/>
                      </a:cubicBezTo>
                      <a:cubicBezTo>
                        <a:pt x="11" y="7"/>
                        <a:pt x="11" y="8"/>
                        <a:pt x="10" y="9"/>
                      </a:cubicBezTo>
                      <a:cubicBezTo>
                        <a:pt x="10" y="9"/>
                        <a:pt x="10" y="9"/>
                        <a:pt x="10" y="9"/>
                      </a:cubicBezTo>
                      <a:cubicBezTo>
                        <a:pt x="9" y="10"/>
                        <a:pt x="8" y="10"/>
                        <a:pt x="7" y="10"/>
                      </a:cubicBezTo>
                      <a:cubicBezTo>
                        <a:pt x="6" y="10"/>
                        <a:pt x="5" y="9"/>
                        <a:pt x="4" y="9"/>
                      </a:cubicBezTo>
                      <a:cubicBezTo>
                        <a:pt x="4" y="8"/>
                        <a:pt x="4" y="8"/>
                        <a:pt x="3" y="8"/>
                      </a:cubicBezTo>
                      <a:cubicBezTo>
                        <a:pt x="2" y="7"/>
                        <a:pt x="1" y="6"/>
                        <a:pt x="1" y="5"/>
                      </a:cubicBezTo>
                      <a:cubicBezTo>
                        <a:pt x="1" y="4"/>
                        <a:pt x="1" y="3"/>
                        <a:pt x="2" y="2"/>
                      </a:cubicBezTo>
                      <a:cubicBezTo>
                        <a:pt x="2" y="2"/>
                        <a:pt x="2" y="2"/>
                        <a:pt x="2" y="2"/>
                      </a:cubicBezTo>
                      <a:cubicBezTo>
                        <a:pt x="2" y="1"/>
                        <a:pt x="3" y="1"/>
                        <a:pt x="4" y="1"/>
                      </a:cubicBezTo>
                      <a:cubicBezTo>
                        <a:pt x="5" y="1"/>
                        <a:pt x="7" y="1"/>
                        <a:pt x="8" y="2"/>
                      </a:cubicBezTo>
                      <a:cubicBezTo>
                        <a:pt x="8" y="2"/>
                        <a:pt x="8" y="3"/>
                        <a:pt x="8" y="3"/>
                      </a:cubicBezTo>
                      <a:cubicBezTo>
                        <a:pt x="9" y="2"/>
                        <a:pt x="9" y="2"/>
                        <a:pt x="9" y="2"/>
                      </a:cubicBezTo>
                      <a:cubicBezTo>
                        <a:pt x="9" y="2"/>
                        <a:pt x="9" y="2"/>
                        <a:pt x="9" y="2"/>
                      </a:cubicBezTo>
                      <a:cubicBezTo>
                        <a:pt x="9" y="2"/>
                        <a:pt x="9" y="2"/>
                        <a:pt x="9" y="2"/>
                      </a:cubicBezTo>
                      <a:cubicBezTo>
                        <a:pt x="7" y="0"/>
                        <a:pt x="6" y="0"/>
                        <a:pt x="4" y="0"/>
                      </a:cubicBezTo>
                      <a:cubicBezTo>
                        <a:pt x="3" y="0"/>
                        <a:pt x="2" y="0"/>
                        <a:pt x="1" y="1"/>
                      </a:cubicBezTo>
                      <a:cubicBezTo>
                        <a:pt x="1" y="1"/>
                        <a:pt x="1" y="1"/>
                        <a:pt x="1" y="1"/>
                      </a:cubicBezTo>
                      <a:cubicBezTo>
                        <a:pt x="0" y="2"/>
                        <a:pt x="0" y="4"/>
                        <a:pt x="0" y="5"/>
                      </a:cubicBezTo>
                      <a:cubicBezTo>
                        <a:pt x="0" y="7"/>
                        <a:pt x="1" y="8"/>
                        <a:pt x="3" y="9"/>
                      </a:cubicBezTo>
                      <a:cubicBezTo>
                        <a:pt x="3" y="9"/>
                        <a:pt x="3" y="9"/>
                        <a:pt x="3" y="9"/>
                      </a:cubicBezTo>
                      <a:cubicBezTo>
                        <a:pt x="4" y="10"/>
                        <a:pt x="6" y="11"/>
                        <a:pt x="7" y="11"/>
                      </a:cubicBezTo>
                      <a:cubicBezTo>
                        <a:pt x="9" y="11"/>
                        <a:pt x="10" y="11"/>
                        <a:pt x="11" y="10"/>
                      </a:cubicBezTo>
                      <a:cubicBezTo>
                        <a:pt x="11" y="10"/>
                        <a:pt x="11" y="10"/>
                        <a:pt x="11" y="10"/>
                      </a:cubicBezTo>
                      <a:cubicBezTo>
                        <a:pt x="12" y="8"/>
                        <a:pt x="12" y="7"/>
                        <a:pt x="12" y="6"/>
                      </a:cubicBezTo>
                      <a:cubicBezTo>
                        <a:pt x="11" y="4"/>
                        <a:pt x="10" y="3"/>
                        <a:pt x="9" y="2"/>
                      </a:cubicBezTo>
                      <a:cubicBezTo>
                        <a:pt x="9" y="2"/>
                        <a:pt x="9" y="2"/>
                        <a:pt x="9" y="2"/>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85" name="Freeform 77"/>
                <p:cNvSpPr/>
                <p:nvPr/>
              </p:nvSpPr>
              <p:spPr bwMode="auto">
                <a:xfrm>
                  <a:off x="720" y="1564"/>
                  <a:ext cx="28" cy="26"/>
                </a:xfrm>
                <a:custGeom>
                  <a:avLst/>
                  <a:gdLst>
                    <a:gd name="T0" fmla="*/ 9 w 12"/>
                    <a:gd name="T1" fmla="*/ 2 h 11"/>
                    <a:gd name="T2" fmla="*/ 11 w 12"/>
                    <a:gd name="T3" fmla="*/ 9 h 11"/>
                    <a:gd name="T4" fmla="*/ 3 w 12"/>
                    <a:gd name="T5" fmla="*/ 9 h 11"/>
                    <a:gd name="T6" fmla="*/ 2 w 12"/>
                    <a:gd name="T7" fmla="*/ 1 h 11"/>
                    <a:gd name="T8" fmla="*/ 9 w 12"/>
                    <a:gd name="T9" fmla="*/ 2 h 11"/>
                  </a:gdLst>
                  <a:ahLst/>
                  <a:cxnLst>
                    <a:cxn ang="0">
                      <a:pos x="T0" y="T1"/>
                    </a:cxn>
                    <a:cxn ang="0">
                      <a:pos x="T2" y="T3"/>
                    </a:cxn>
                    <a:cxn ang="0">
                      <a:pos x="T4" y="T5"/>
                    </a:cxn>
                    <a:cxn ang="0">
                      <a:pos x="T6" y="T7"/>
                    </a:cxn>
                    <a:cxn ang="0">
                      <a:pos x="T8" y="T9"/>
                    </a:cxn>
                  </a:cxnLst>
                  <a:rect l="0" t="0" r="r" b="b"/>
                  <a:pathLst>
                    <a:path w="12" h="11">
                      <a:moveTo>
                        <a:pt x="9" y="2"/>
                      </a:moveTo>
                      <a:cubicBezTo>
                        <a:pt x="12" y="4"/>
                        <a:pt x="12" y="7"/>
                        <a:pt x="11" y="9"/>
                      </a:cubicBezTo>
                      <a:cubicBezTo>
                        <a:pt x="9" y="11"/>
                        <a:pt x="6" y="11"/>
                        <a:pt x="3" y="9"/>
                      </a:cubicBezTo>
                      <a:cubicBezTo>
                        <a:pt x="1" y="6"/>
                        <a:pt x="0" y="3"/>
                        <a:pt x="2" y="1"/>
                      </a:cubicBezTo>
                      <a:cubicBezTo>
                        <a:pt x="3" y="0"/>
                        <a:pt x="6" y="0"/>
                        <a:pt x="9" y="2"/>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86" name="Freeform 78"/>
                <p:cNvSpPr/>
                <p:nvPr/>
              </p:nvSpPr>
              <p:spPr bwMode="auto">
                <a:xfrm>
                  <a:off x="720" y="1564"/>
                  <a:ext cx="28" cy="26"/>
                </a:xfrm>
                <a:custGeom>
                  <a:avLst/>
                  <a:gdLst>
                    <a:gd name="T0" fmla="*/ 9 w 12"/>
                    <a:gd name="T1" fmla="*/ 2 h 11"/>
                    <a:gd name="T2" fmla="*/ 9 w 12"/>
                    <a:gd name="T3" fmla="*/ 2 h 11"/>
                    <a:gd name="T4" fmla="*/ 11 w 12"/>
                    <a:gd name="T5" fmla="*/ 6 h 11"/>
                    <a:gd name="T6" fmla="*/ 11 w 12"/>
                    <a:gd name="T7" fmla="*/ 9 h 11"/>
                    <a:gd name="T8" fmla="*/ 10 w 12"/>
                    <a:gd name="T9" fmla="*/ 9 h 11"/>
                    <a:gd name="T10" fmla="*/ 8 w 12"/>
                    <a:gd name="T11" fmla="*/ 10 h 11"/>
                    <a:gd name="T12" fmla="*/ 4 w 12"/>
                    <a:gd name="T13" fmla="*/ 8 h 11"/>
                    <a:gd name="T14" fmla="*/ 4 w 12"/>
                    <a:gd name="T15" fmla="*/ 8 h 11"/>
                    <a:gd name="T16" fmla="*/ 2 w 12"/>
                    <a:gd name="T17" fmla="*/ 5 h 11"/>
                    <a:gd name="T18" fmla="*/ 2 w 12"/>
                    <a:gd name="T19" fmla="*/ 2 h 11"/>
                    <a:gd name="T20" fmla="*/ 2 w 12"/>
                    <a:gd name="T21" fmla="*/ 2 h 11"/>
                    <a:gd name="T22" fmla="*/ 5 w 12"/>
                    <a:gd name="T23" fmla="*/ 1 h 11"/>
                    <a:gd name="T24" fmla="*/ 8 w 12"/>
                    <a:gd name="T25" fmla="*/ 2 h 11"/>
                    <a:gd name="T26" fmla="*/ 9 w 12"/>
                    <a:gd name="T27" fmla="*/ 2 h 11"/>
                    <a:gd name="T28" fmla="*/ 9 w 12"/>
                    <a:gd name="T29" fmla="*/ 2 h 11"/>
                    <a:gd name="T30" fmla="*/ 9 w 12"/>
                    <a:gd name="T31" fmla="*/ 2 h 11"/>
                    <a:gd name="T32" fmla="*/ 9 w 12"/>
                    <a:gd name="T33" fmla="*/ 1 h 11"/>
                    <a:gd name="T34" fmla="*/ 5 w 12"/>
                    <a:gd name="T35" fmla="*/ 0 h 11"/>
                    <a:gd name="T36" fmla="*/ 1 w 12"/>
                    <a:gd name="T37" fmla="*/ 1 h 11"/>
                    <a:gd name="T38" fmla="*/ 1 w 12"/>
                    <a:gd name="T39" fmla="*/ 1 h 11"/>
                    <a:gd name="T40" fmla="*/ 1 w 12"/>
                    <a:gd name="T41" fmla="*/ 5 h 11"/>
                    <a:gd name="T42" fmla="*/ 3 w 12"/>
                    <a:gd name="T43" fmla="*/ 9 h 11"/>
                    <a:gd name="T44" fmla="*/ 3 w 12"/>
                    <a:gd name="T45" fmla="*/ 9 h 11"/>
                    <a:gd name="T46" fmla="*/ 8 w 12"/>
                    <a:gd name="T47" fmla="*/ 11 h 11"/>
                    <a:gd name="T48" fmla="*/ 11 w 12"/>
                    <a:gd name="T49" fmla="*/ 10 h 11"/>
                    <a:gd name="T50" fmla="*/ 11 w 12"/>
                    <a:gd name="T51" fmla="*/ 9 h 11"/>
                    <a:gd name="T52" fmla="*/ 12 w 12"/>
                    <a:gd name="T53" fmla="*/ 6 h 11"/>
                    <a:gd name="T54" fmla="*/ 9 w 12"/>
                    <a:gd name="T55" fmla="*/ 2 h 11"/>
                    <a:gd name="T56" fmla="*/ 9 w 12"/>
                    <a:gd name="T57" fmla="*/ 2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 h="11">
                      <a:moveTo>
                        <a:pt x="9" y="2"/>
                      </a:moveTo>
                      <a:cubicBezTo>
                        <a:pt x="9" y="2"/>
                        <a:pt x="9" y="2"/>
                        <a:pt x="9" y="2"/>
                      </a:cubicBezTo>
                      <a:cubicBezTo>
                        <a:pt x="10" y="3"/>
                        <a:pt x="11" y="5"/>
                        <a:pt x="11" y="6"/>
                      </a:cubicBezTo>
                      <a:cubicBezTo>
                        <a:pt x="11" y="7"/>
                        <a:pt x="11" y="8"/>
                        <a:pt x="11" y="9"/>
                      </a:cubicBezTo>
                      <a:cubicBezTo>
                        <a:pt x="10" y="9"/>
                        <a:pt x="10" y="9"/>
                        <a:pt x="10" y="9"/>
                      </a:cubicBezTo>
                      <a:cubicBezTo>
                        <a:pt x="10" y="10"/>
                        <a:pt x="9" y="10"/>
                        <a:pt x="8" y="10"/>
                      </a:cubicBezTo>
                      <a:cubicBezTo>
                        <a:pt x="7" y="10"/>
                        <a:pt x="5" y="9"/>
                        <a:pt x="4" y="8"/>
                      </a:cubicBezTo>
                      <a:cubicBezTo>
                        <a:pt x="4" y="8"/>
                        <a:pt x="4" y="8"/>
                        <a:pt x="4" y="8"/>
                      </a:cubicBezTo>
                      <a:cubicBezTo>
                        <a:pt x="3" y="7"/>
                        <a:pt x="2" y="6"/>
                        <a:pt x="2" y="5"/>
                      </a:cubicBezTo>
                      <a:cubicBezTo>
                        <a:pt x="1" y="4"/>
                        <a:pt x="1" y="3"/>
                        <a:pt x="2" y="2"/>
                      </a:cubicBezTo>
                      <a:cubicBezTo>
                        <a:pt x="2" y="2"/>
                        <a:pt x="2" y="2"/>
                        <a:pt x="2" y="2"/>
                      </a:cubicBezTo>
                      <a:cubicBezTo>
                        <a:pt x="3" y="1"/>
                        <a:pt x="4" y="1"/>
                        <a:pt x="5" y="1"/>
                      </a:cubicBezTo>
                      <a:cubicBezTo>
                        <a:pt x="6" y="1"/>
                        <a:pt x="7" y="1"/>
                        <a:pt x="8" y="2"/>
                      </a:cubicBezTo>
                      <a:cubicBezTo>
                        <a:pt x="8" y="2"/>
                        <a:pt x="9" y="2"/>
                        <a:pt x="9" y="2"/>
                      </a:cubicBezTo>
                      <a:cubicBezTo>
                        <a:pt x="9" y="2"/>
                        <a:pt x="9" y="2"/>
                        <a:pt x="9" y="2"/>
                      </a:cubicBezTo>
                      <a:cubicBezTo>
                        <a:pt x="9" y="2"/>
                        <a:pt x="9" y="2"/>
                        <a:pt x="9" y="2"/>
                      </a:cubicBezTo>
                      <a:cubicBezTo>
                        <a:pt x="9" y="2"/>
                        <a:pt x="9" y="1"/>
                        <a:pt x="9" y="1"/>
                      </a:cubicBezTo>
                      <a:cubicBezTo>
                        <a:pt x="8" y="0"/>
                        <a:pt x="6" y="0"/>
                        <a:pt x="5" y="0"/>
                      </a:cubicBezTo>
                      <a:cubicBezTo>
                        <a:pt x="3" y="0"/>
                        <a:pt x="2" y="0"/>
                        <a:pt x="1" y="1"/>
                      </a:cubicBezTo>
                      <a:cubicBezTo>
                        <a:pt x="1" y="1"/>
                        <a:pt x="1" y="1"/>
                        <a:pt x="1" y="1"/>
                      </a:cubicBezTo>
                      <a:cubicBezTo>
                        <a:pt x="0" y="2"/>
                        <a:pt x="0" y="4"/>
                        <a:pt x="1" y="5"/>
                      </a:cubicBezTo>
                      <a:cubicBezTo>
                        <a:pt x="1" y="6"/>
                        <a:pt x="2" y="8"/>
                        <a:pt x="3" y="9"/>
                      </a:cubicBezTo>
                      <a:cubicBezTo>
                        <a:pt x="3" y="9"/>
                        <a:pt x="3" y="9"/>
                        <a:pt x="3" y="9"/>
                      </a:cubicBezTo>
                      <a:cubicBezTo>
                        <a:pt x="5" y="10"/>
                        <a:pt x="6" y="11"/>
                        <a:pt x="8" y="11"/>
                      </a:cubicBezTo>
                      <a:cubicBezTo>
                        <a:pt x="9" y="11"/>
                        <a:pt x="10" y="11"/>
                        <a:pt x="11" y="10"/>
                      </a:cubicBezTo>
                      <a:cubicBezTo>
                        <a:pt x="11" y="9"/>
                        <a:pt x="11" y="9"/>
                        <a:pt x="11" y="9"/>
                      </a:cubicBezTo>
                      <a:cubicBezTo>
                        <a:pt x="12" y="8"/>
                        <a:pt x="12" y="7"/>
                        <a:pt x="12" y="6"/>
                      </a:cubicBezTo>
                      <a:cubicBezTo>
                        <a:pt x="12" y="4"/>
                        <a:pt x="11" y="3"/>
                        <a:pt x="9" y="2"/>
                      </a:cubicBezTo>
                      <a:cubicBezTo>
                        <a:pt x="9" y="2"/>
                        <a:pt x="9" y="2"/>
                        <a:pt x="9" y="2"/>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87" name="Freeform 79"/>
                <p:cNvSpPr/>
                <p:nvPr/>
              </p:nvSpPr>
              <p:spPr bwMode="auto">
                <a:xfrm>
                  <a:off x="668" y="1465"/>
                  <a:ext cx="28" cy="26"/>
                </a:xfrm>
                <a:custGeom>
                  <a:avLst/>
                  <a:gdLst>
                    <a:gd name="T0" fmla="*/ 9 w 12"/>
                    <a:gd name="T1" fmla="*/ 2 h 11"/>
                    <a:gd name="T2" fmla="*/ 11 w 12"/>
                    <a:gd name="T3" fmla="*/ 9 h 11"/>
                    <a:gd name="T4" fmla="*/ 3 w 12"/>
                    <a:gd name="T5" fmla="*/ 9 h 11"/>
                    <a:gd name="T6" fmla="*/ 1 w 12"/>
                    <a:gd name="T7" fmla="*/ 1 h 11"/>
                    <a:gd name="T8" fmla="*/ 9 w 12"/>
                    <a:gd name="T9" fmla="*/ 2 h 11"/>
                  </a:gdLst>
                  <a:ahLst/>
                  <a:cxnLst>
                    <a:cxn ang="0">
                      <a:pos x="T0" y="T1"/>
                    </a:cxn>
                    <a:cxn ang="0">
                      <a:pos x="T2" y="T3"/>
                    </a:cxn>
                    <a:cxn ang="0">
                      <a:pos x="T4" y="T5"/>
                    </a:cxn>
                    <a:cxn ang="0">
                      <a:pos x="T6" y="T7"/>
                    </a:cxn>
                    <a:cxn ang="0">
                      <a:pos x="T8" y="T9"/>
                    </a:cxn>
                  </a:cxnLst>
                  <a:rect l="0" t="0" r="r" b="b"/>
                  <a:pathLst>
                    <a:path w="12" h="11">
                      <a:moveTo>
                        <a:pt x="9" y="2"/>
                      </a:moveTo>
                      <a:cubicBezTo>
                        <a:pt x="11" y="4"/>
                        <a:pt x="12" y="7"/>
                        <a:pt x="11" y="9"/>
                      </a:cubicBezTo>
                      <a:cubicBezTo>
                        <a:pt x="9" y="11"/>
                        <a:pt x="6" y="11"/>
                        <a:pt x="3" y="9"/>
                      </a:cubicBezTo>
                      <a:cubicBezTo>
                        <a:pt x="1" y="6"/>
                        <a:pt x="0" y="3"/>
                        <a:pt x="1" y="1"/>
                      </a:cubicBezTo>
                      <a:cubicBezTo>
                        <a:pt x="3" y="0"/>
                        <a:pt x="6" y="0"/>
                        <a:pt x="9" y="2"/>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88" name="Freeform 80"/>
                <p:cNvSpPr/>
                <p:nvPr/>
              </p:nvSpPr>
              <p:spPr bwMode="auto">
                <a:xfrm>
                  <a:off x="668" y="1465"/>
                  <a:ext cx="28" cy="26"/>
                </a:xfrm>
                <a:custGeom>
                  <a:avLst/>
                  <a:gdLst>
                    <a:gd name="T0" fmla="*/ 9 w 12"/>
                    <a:gd name="T1" fmla="*/ 2 h 11"/>
                    <a:gd name="T2" fmla="*/ 8 w 12"/>
                    <a:gd name="T3" fmla="*/ 3 h 11"/>
                    <a:gd name="T4" fmla="*/ 11 w 12"/>
                    <a:gd name="T5" fmla="*/ 6 h 11"/>
                    <a:gd name="T6" fmla="*/ 10 w 12"/>
                    <a:gd name="T7" fmla="*/ 9 h 11"/>
                    <a:gd name="T8" fmla="*/ 10 w 12"/>
                    <a:gd name="T9" fmla="*/ 9 h 11"/>
                    <a:gd name="T10" fmla="*/ 7 w 12"/>
                    <a:gd name="T11" fmla="*/ 10 h 11"/>
                    <a:gd name="T12" fmla="*/ 4 w 12"/>
                    <a:gd name="T13" fmla="*/ 8 h 11"/>
                    <a:gd name="T14" fmla="*/ 4 w 12"/>
                    <a:gd name="T15" fmla="*/ 8 h 11"/>
                    <a:gd name="T16" fmla="*/ 1 w 12"/>
                    <a:gd name="T17" fmla="*/ 5 h 11"/>
                    <a:gd name="T18" fmla="*/ 2 w 12"/>
                    <a:gd name="T19" fmla="*/ 2 h 11"/>
                    <a:gd name="T20" fmla="*/ 2 w 12"/>
                    <a:gd name="T21" fmla="*/ 2 h 11"/>
                    <a:gd name="T22" fmla="*/ 4 w 12"/>
                    <a:gd name="T23" fmla="*/ 1 h 11"/>
                    <a:gd name="T24" fmla="*/ 8 w 12"/>
                    <a:gd name="T25" fmla="*/ 2 h 11"/>
                    <a:gd name="T26" fmla="*/ 8 w 12"/>
                    <a:gd name="T27" fmla="*/ 3 h 11"/>
                    <a:gd name="T28" fmla="*/ 9 w 12"/>
                    <a:gd name="T29" fmla="*/ 2 h 11"/>
                    <a:gd name="T30" fmla="*/ 9 w 12"/>
                    <a:gd name="T31" fmla="*/ 2 h 11"/>
                    <a:gd name="T32" fmla="*/ 9 w 12"/>
                    <a:gd name="T33" fmla="*/ 1 h 11"/>
                    <a:gd name="T34" fmla="*/ 5 w 12"/>
                    <a:gd name="T35" fmla="*/ 0 h 11"/>
                    <a:gd name="T36" fmla="*/ 1 w 12"/>
                    <a:gd name="T37" fmla="*/ 1 h 11"/>
                    <a:gd name="T38" fmla="*/ 1 w 12"/>
                    <a:gd name="T39" fmla="*/ 1 h 11"/>
                    <a:gd name="T40" fmla="*/ 0 w 12"/>
                    <a:gd name="T41" fmla="*/ 5 h 11"/>
                    <a:gd name="T42" fmla="*/ 3 w 12"/>
                    <a:gd name="T43" fmla="*/ 9 h 11"/>
                    <a:gd name="T44" fmla="*/ 3 w 12"/>
                    <a:gd name="T45" fmla="*/ 9 h 11"/>
                    <a:gd name="T46" fmla="*/ 7 w 12"/>
                    <a:gd name="T47" fmla="*/ 11 h 11"/>
                    <a:gd name="T48" fmla="*/ 11 w 12"/>
                    <a:gd name="T49" fmla="*/ 10 h 11"/>
                    <a:gd name="T50" fmla="*/ 11 w 12"/>
                    <a:gd name="T51" fmla="*/ 9 h 11"/>
                    <a:gd name="T52" fmla="*/ 12 w 12"/>
                    <a:gd name="T53" fmla="*/ 6 h 11"/>
                    <a:gd name="T54" fmla="*/ 9 w 12"/>
                    <a:gd name="T55" fmla="*/ 2 h 11"/>
                    <a:gd name="T56" fmla="*/ 9 w 12"/>
                    <a:gd name="T57" fmla="*/ 2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 h="11">
                      <a:moveTo>
                        <a:pt x="9" y="2"/>
                      </a:moveTo>
                      <a:cubicBezTo>
                        <a:pt x="8" y="3"/>
                        <a:pt x="8" y="3"/>
                        <a:pt x="8" y="3"/>
                      </a:cubicBezTo>
                      <a:cubicBezTo>
                        <a:pt x="10" y="3"/>
                        <a:pt x="10" y="5"/>
                        <a:pt x="11" y="6"/>
                      </a:cubicBezTo>
                      <a:cubicBezTo>
                        <a:pt x="11" y="7"/>
                        <a:pt x="11" y="8"/>
                        <a:pt x="10" y="9"/>
                      </a:cubicBezTo>
                      <a:cubicBezTo>
                        <a:pt x="10" y="9"/>
                        <a:pt x="10" y="9"/>
                        <a:pt x="10" y="9"/>
                      </a:cubicBezTo>
                      <a:cubicBezTo>
                        <a:pt x="10" y="10"/>
                        <a:pt x="9" y="10"/>
                        <a:pt x="7" y="10"/>
                      </a:cubicBezTo>
                      <a:cubicBezTo>
                        <a:pt x="6" y="10"/>
                        <a:pt x="5" y="9"/>
                        <a:pt x="4" y="8"/>
                      </a:cubicBezTo>
                      <a:cubicBezTo>
                        <a:pt x="4" y="8"/>
                        <a:pt x="4" y="8"/>
                        <a:pt x="4" y="8"/>
                      </a:cubicBezTo>
                      <a:cubicBezTo>
                        <a:pt x="2" y="7"/>
                        <a:pt x="2" y="6"/>
                        <a:pt x="1" y="5"/>
                      </a:cubicBezTo>
                      <a:cubicBezTo>
                        <a:pt x="1" y="4"/>
                        <a:pt x="1" y="3"/>
                        <a:pt x="2" y="2"/>
                      </a:cubicBezTo>
                      <a:cubicBezTo>
                        <a:pt x="2" y="2"/>
                        <a:pt x="2" y="2"/>
                        <a:pt x="2" y="2"/>
                      </a:cubicBezTo>
                      <a:cubicBezTo>
                        <a:pt x="2" y="1"/>
                        <a:pt x="3" y="1"/>
                        <a:pt x="4" y="1"/>
                      </a:cubicBezTo>
                      <a:cubicBezTo>
                        <a:pt x="6" y="1"/>
                        <a:pt x="7" y="1"/>
                        <a:pt x="8" y="2"/>
                      </a:cubicBezTo>
                      <a:cubicBezTo>
                        <a:pt x="8" y="2"/>
                        <a:pt x="8" y="2"/>
                        <a:pt x="8" y="3"/>
                      </a:cubicBezTo>
                      <a:cubicBezTo>
                        <a:pt x="9" y="2"/>
                        <a:pt x="9" y="2"/>
                        <a:pt x="9" y="2"/>
                      </a:cubicBezTo>
                      <a:cubicBezTo>
                        <a:pt x="9" y="2"/>
                        <a:pt x="9" y="2"/>
                        <a:pt x="9" y="2"/>
                      </a:cubicBezTo>
                      <a:cubicBezTo>
                        <a:pt x="9" y="2"/>
                        <a:pt x="9" y="2"/>
                        <a:pt x="9" y="1"/>
                      </a:cubicBezTo>
                      <a:cubicBezTo>
                        <a:pt x="7" y="0"/>
                        <a:pt x="6" y="0"/>
                        <a:pt x="5" y="0"/>
                      </a:cubicBezTo>
                      <a:cubicBezTo>
                        <a:pt x="3" y="0"/>
                        <a:pt x="2" y="0"/>
                        <a:pt x="1" y="1"/>
                      </a:cubicBezTo>
                      <a:cubicBezTo>
                        <a:pt x="1" y="1"/>
                        <a:pt x="1" y="1"/>
                        <a:pt x="1" y="1"/>
                      </a:cubicBezTo>
                      <a:cubicBezTo>
                        <a:pt x="0" y="2"/>
                        <a:pt x="0" y="4"/>
                        <a:pt x="0" y="5"/>
                      </a:cubicBezTo>
                      <a:cubicBezTo>
                        <a:pt x="1" y="7"/>
                        <a:pt x="2" y="8"/>
                        <a:pt x="3" y="9"/>
                      </a:cubicBezTo>
                      <a:cubicBezTo>
                        <a:pt x="3" y="9"/>
                        <a:pt x="3" y="9"/>
                        <a:pt x="3" y="9"/>
                      </a:cubicBezTo>
                      <a:cubicBezTo>
                        <a:pt x="5" y="10"/>
                        <a:pt x="6" y="11"/>
                        <a:pt x="7" y="11"/>
                      </a:cubicBezTo>
                      <a:cubicBezTo>
                        <a:pt x="9" y="11"/>
                        <a:pt x="10" y="11"/>
                        <a:pt x="11" y="10"/>
                      </a:cubicBezTo>
                      <a:cubicBezTo>
                        <a:pt x="11" y="9"/>
                        <a:pt x="11" y="9"/>
                        <a:pt x="11" y="9"/>
                      </a:cubicBezTo>
                      <a:cubicBezTo>
                        <a:pt x="12" y="8"/>
                        <a:pt x="12" y="7"/>
                        <a:pt x="12" y="6"/>
                      </a:cubicBezTo>
                      <a:cubicBezTo>
                        <a:pt x="11" y="4"/>
                        <a:pt x="10" y="3"/>
                        <a:pt x="9" y="2"/>
                      </a:cubicBezTo>
                      <a:cubicBezTo>
                        <a:pt x="9" y="2"/>
                        <a:pt x="9" y="2"/>
                        <a:pt x="9" y="2"/>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89" name="Freeform 81"/>
                <p:cNvSpPr/>
                <p:nvPr/>
              </p:nvSpPr>
              <p:spPr bwMode="auto">
                <a:xfrm>
                  <a:off x="710" y="1538"/>
                  <a:ext cx="31" cy="26"/>
                </a:xfrm>
                <a:custGeom>
                  <a:avLst/>
                  <a:gdLst>
                    <a:gd name="T0" fmla="*/ 9 w 13"/>
                    <a:gd name="T1" fmla="*/ 2 h 11"/>
                    <a:gd name="T2" fmla="*/ 11 w 13"/>
                    <a:gd name="T3" fmla="*/ 9 h 11"/>
                    <a:gd name="T4" fmla="*/ 4 w 13"/>
                    <a:gd name="T5" fmla="*/ 9 h 11"/>
                    <a:gd name="T6" fmla="*/ 2 w 13"/>
                    <a:gd name="T7" fmla="*/ 1 h 11"/>
                    <a:gd name="T8" fmla="*/ 9 w 13"/>
                    <a:gd name="T9" fmla="*/ 2 h 11"/>
                  </a:gdLst>
                  <a:ahLst/>
                  <a:cxnLst>
                    <a:cxn ang="0">
                      <a:pos x="T0" y="T1"/>
                    </a:cxn>
                    <a:cxn ang="0">
                      <a:pos x="T2" y="T3"/>
                    </a:cxn>
                    <a:cxn ang="0">
                      <a:pos x="T4" y="T5"/>
                    </a:cxn>
                    <a:cxn ang="0">
                      <a:pos x="T6" y="T7"/>
                    </a:cxn>
                    <a:cxn ang="0">
                      <a:pos x="T8" y="T9"/>
                    </a:cxn>
                  </a:cxnLst>
                  <a:rect l="0" t="0" r="r" b="b"/>
                  <a:pathLst>
                    <a:path w="13" h="11">
                      <a:moveTo>
                        <a:pt x="9" y="2"/>
                      </a:moveTo>
                      <a:cubicBezTo>
                        <a:pt x="12" y="4"/>
                        <a:pt x="13" y="7"/>
                        <a:pt x="11" y="9"/>
                      </a:cubicBezTo>
                      <a:cubicBezTo>
                        <a:pt x="10" y="11"/>
                        <a:pt x="6" y="11"/>
                        <a:pt x="4" y="9"/>
                      </a:cubicBezTo>
                      <a:cubicBezTo>
                        <a:pt x="1" y="6"/>
                        <a:pt x="0" y="3"/>
                        <a:pt x="2" y="1"/>
                      </a:cubicBezTo>
                      <a:cubicBezTo>
                        <a:pt x="3" y="0"/>
                        <a:pt x="7" y="0"/>
                        <a:pt x="9" y="2"/>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90" name="Freeform 82"/>
                <p:cNvSpPr/>
                <p:nvPr/>
              </p:nvSpPr>
              <p:spPr bwMode="auto">
                <a:xfrm>
                  <a:off x="710" y="1538"/>
                  <a:ext cx="31" cy="26"/>
                </a:xfrm>
                <a:custGeom>
                  <a:avLst/>
                  <a:gdLst>
                    <a:gd name="T0" fmla="*/ 9 w 13"/>
                    <a:gd name="T1" fmla="*/ 2 h 11"/>
                    <a:gd name="T2" fmla="*/ 9 w 13"/>
                    <a:gd name="T3" fmla="*/ 2 h 11"/>
                    <a:gd name="T4" fmla="*/ 11 w 13"/>
                    <a:gd name="T5" fmla="*/ 6 h 11"/>
                    <a:gd name="T6" fmla="*/ 11 w 13"/>
                    <a:gd name="T7" fmla="*/ 9 h 11"/>
                    <a:gd name="T8" fmla="*/ 11 w 13"/>
                    <a:gd name="T9" fmla="*/ 9 h 11"/>
                    <a:gd name="T10" fmla="*/ 8 w 13"/>
                    <a:gd name="T11" fmla="*/ 10 h 11"/>
                    <a:gd name="T12" fmla="*/ 4 w 13"/>
                    <a:gd name="T13" fmla="*/ 8 h 11"/>
                    <a:gd name="T14" fmla="*/ 4 w 13"/>
                    <a:gd name="T15" fmla="*/ 8 h 11"/>
                    <a:gd name="T16" fmla="*/ 2 w 13"/>
                    <a:gd name="T17" fmla="*/ 5 h 11"/>
                    <a:gd name="T18" fmla="*/ 2 w 13"/>
                    <a:gd name="T19" fmla="*/ 2 h 11"/>
                    <a:gd name="T20" fmla="*/ 2 w 13"/>
                    <a:gd name="T21" fmla="*/ 2 h 11"/>
                    <a:gd name="T22" fmla="*/ 5 w 13"/>
                    <a:gd name="T23" fmla="*/ 1 h 11"/>
                    <a:gd name="T24" fmla="*/ 9 w 13"/>
                    <a:gd name="T25" fmla="*/ 2 h 11"/>
                    <a:gd name="T26" fmla="*/ 9 w 13"/>
                    <a:gd name="T27" fmla="*/ 2 h 11"/>
                    <a:gd name="T28" fmla="*/ 9 w 13"/>
                    <a:gd name="T29" fmla="*/ 2 h 11"/>
                    <a:gd name="T30" fmla="*/ 10 w 13"/>
                    <a:gd name="T31" fmla="*/ 2 h 11"/>
                    <a:gd name="T32" fmla="*/ 9 w 13"/>
                    <a:gd name="T33" fmla="*/ 1 h 11"/>
                    <a:gd name="T34" fmla="*/ 5 w 13"/>
                    <a:gd name="T35" fmla="*/ 0 h 11"/>
                    <a:gd name="T36" fmla="*/ 2 w 13"/>
                    <a:gd name="T37" fmla="*/ 1 h 11"/>
                    <a:gd name="T38" fmla="*/ 1 w 13"/>
                    <a:gd name="T39" fmla="*/ 1 h 11"/>
                    <a:gd name="T40" fmla="*/ 1 w 13"/>
                    <a:gd name="T41" fmla="*/ 5 h 11"/>
                    <a:gd name="T42" fmla="*/ 3 w 13"/>
                    <a:gd name="T43" fmla="*/ 9 h 11"/>
                    <a:gd name="T44" fmla="*/ 4 w 13"/>
                    <a:gd name="T45" fmla="*/ 9 h 11"/>
                    <a:gd name="T46" fmla="*/ 8 w 13"/>
                    <a:gd name="T47" fmla="*/ 11 h 11"/>
                    <a:gd name="T48" fmla="*/ 12 w 13"/>
                    <a:gd name="T49" fmla="*/ 10 h 11"/>
                    <a:gd name="T50" fmla="*/ 12 w 13"/>
                    <a:gd name="T51" fmla="*/ 9 h 11"/>
                    <a:gd name="T52" fmla="*/ 12 w 13"/>
                    <a:gd name="T53" fmla="*/ 5 h 11"/>
                    <a:gd name="T54" fmla="*/ 10 w 13"/>
                    <a:gd name="T55" fmla="*/ 2 h 11"/>
                    <a:gd name="T56" fmla="*/ 9 w 13"/>
                    <a:gd name="T57" fmla="*/ 2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 h="11">
                      <a:moveTo>
                        <a:pt x="9" y="2"/>
                      </a:moveTo>
                      <a:cubicBezTo>
                        <a:pt x="9" y="2"/>
                        <a:pt x="9" y="2"/>
                        <a:pt x="9" y="2"/>
                      </a:cubicBezTo>
                      <a:cubicBezTo>
                        <a:pt x="10" y="3"/>
                        <a:pt x="11" y="5"/>
                        <a:pt x="11" y="6"/>
                      </a:cubicBezTo>
                      <a:cubicBezTo>
                        <a:pt x="12" y="7"/>
                        <a:pt x="11" y="8"/>
                        <a:pt x="11" y="9"/>
                      </a:cubicBezTo>
                      <a:cubicBezTo>
                        <a:pt x="11" y="9"/>
                        <a:pt x="11" y="9"/>
                        <a:pt x="11" y="9"/>
                      </a:cubicBezTo>
                      <a:cubicBezTo>
                        <a:pt x="10" y="10"/>
                        <a:pt x="9" y="10"/>
                        <a:pt x="8" y="10"/>
                      </a:cubicBezTo>
                      <a:cubicBezTo>
                        <a:pt x="7" y="10"/>
                        <a:pt x="6" y="9"/>
                        <a:pt x="4" y="8"/>
                      </a:cubicBezTo>
                      <a:cubicBezTo>
                        <a:pt x="4" y="8"/>
                        <a:pt x="4" y="8"/>
                        <a:pt x="4" y="8"/>
                      </a:cubicBezTo>
                      <a:cubicBezTo>
                        <a:pt x="3" y="7"/>
                        <a:pt x="2" y="6"/>
                        <a:pt x="2" y="5"/>
                      </a:cubicBezTo>
                      <a:cubicBezTo>
                        <a:pt x="2" y="4"/>
                        <a:pt x="2" y="3"/>
                        <a:pt x="2" y="2"/>
                      </a:cubicBezTo>
                      <a:cubicBezTo>
                        <a:pt x="2" y="2"/>
                        <a:pt x="2" y="2"/>
                        <a:pt x="2" y="2"/>
                      </a:cubicBezTo>
                      <a:cubicBezTo>
                        <a:pt x="3" y="1"/>
                        <a:pt x="4" y="1"/>
                        <a:pt x="5" y="1"/>
                      </a:cubicBezTo>
                      <a:cubicBezTo>
                        <a:pt x="6" y="1"/>
                        <a:pt x="8" y="1"/>
                        <a:pt x="9" y="2"/>
                      </a:cubicBezTo>
                      <a:cubicBezTo>
                        <a:pt x="9" y="2"/>
                        <a:pt x="9" y="2"/>
                        <a:pt x="9" y="2"/>
                      </a:cubicBezTo>
                      <a:cubicBezTo>
                        <a:pt x="9" y="2"/>
                        <a:pt x="9" y="2"/>
                        <a:pt x="9" y="2"/>
                      </a:cubicBezTo>
                      <a:cubicBezTo>
                        <a:pt x="10" y="2"/>
                        <a:pt x="10" y="2"/>
                        <a:pt x="10" y="2"/>
                      </a:cubicBezTo>
                      <a:cubicBezTo>
                        <a:pt x="10" y="1"/>
                        <a:pt x="9" y="1"/>
                        <a:pt x="9" y="1"/>
                      </a:cubicBezTo>
                      <a:cubicBezTo>
                        <a:pt x="8" y="0"/>
                        <a:pt x="7" y="0"/>
                        <a:pt x="5" y="0"/>
                      </a:cubicBezTo>
                      <a:cubicBezTo>
                        <a:pt x="4" y="0"/>
                        <a:pt x="2" y="0"/>
                        <a:pt x="2" y="1"/>
                      </a:cubicBezTo>
                      <a:cubicBezTo>
                        <a:pt x="1" y="1"/>
                        <a:pt x="1" y="1"/>
                        <a:pt x="1" y="1"/>
                      </a:cubicBezTo>
                      <a:cubicBezTo>
                        <a:pt x="1" y="2"/>
                        <a:pt x="0" y="4"/>
                        <a:pt x="1" y="5"/>
                      </a:cubicBezTo>
                      <a:cubicBezTo>
                        <a:pt x="1" y="6"/>
                        <a:pt x="2" y="8"/>
                        <a:pt x="3" y="9"/>
                      </a:cubicBezTo>
                      <a:cubicBezTo>
                        <a:pt x="4" y="9"/>
                        <a:pt x="4" y="9"/>
                        <a:pt x="4" y="9"/>
                      </a:cubicBezTo>
                      <a:cubicBezTo>
                        <a:pt x="5" y="10"/>
                        <a:pt x="7" y="11"/>
                        <a:pt x="8" y="11"/>
                      </a:cubicBezTo>
                      <a:cubicBezTo>
                        <a:pt x="9" y="11"/>
                        <a:pt x="11" y="11"/>
                        <a:pt x="12" y="10"/>
                      </a:cubicBezTo>
                      <a:cubicBezTo>
                        <a:pt x="12" y="9"/>
                        <a:pt x="12" y="9"/>
                        <a:pt x="12" y="9"/>
                      </a:cubicBezTo>
                      <a:cubicBezTo>
                        <a:pt x="13" y="8"/>
                        <a:pt x="13" y="7"/>
                        <a:pt x="12" y="5"/>
                      </a:cubicBezTo>
                      <a:cubicBezTo>
                        <a:pt x="12" y="4"/>
                        <a:pt x="11" y="3"/>
                        <a:pt x="10" y="2"/>
                      </a:cubicBezTo>
                      <a:cubicBezTo>
                        <a:pt x="9" y="2"/>
                        <a:pt x="9" y="2"/>
                        <a:pt x="9" y="2"/>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91" name="Freeform 83"/>
                <p:cNvSpPr/>
                <p:nvPr/>
              </p:nvSpPr>
              <p:spPr bwMode="auto">
                <a:xfrm>
                  <a:off x="699" y="1512"/>
                  <a:ext cx="28" cy="26"/>
                </a:xfrm>
                <a:custGeom>
                  <a:avLst/>
                  <a:gdLst>
                    <a:gd name="T0" fmla="*/ 9 w 12"/>
                    <a:gd name="T1" fmla="*/ 2 h 11"/>
                    <a:gd name="T2" fmla="*/ 11 w 12"/>
                    <a:gd name="T3" fmla="*/ 9 h 11"/>
                    <a:gd name="T4" fmla="*/ 4 w 12"/>
                    <a:gd name="T5" fmla="*/ 9 h 11"/>
                    <a:gd name="T6" fmla="*/ 2 w 12"/>
                    <a:gd name="T7" fmla="*/ 2 h 11"/>
                    <a:gd name="T8" fmla="*/ 9 w 12"/>
                    <a:gd name="T9" fmla="*/ 2 h 11"/>
                  </a:gdLst>
                  <a:ahLst/>
                  <a:cxnLst>
                    <a:cxn ang="0">
                      <a:pos x="T0" y="T1"/>
                    </a:cxn>
                    <a:cxn ang="0">
                      <a:pos x="T2" y="T3"/>
                    </a:cxn>
                    <a:cxn ang="0">
                      <a:pos x="T4" y="T5"/>
                    </a:cxn>
                    <a:cxn ang="0">
                      <a:pos x="T6" y="T7"/>
                    </a:cxn>
                    <a:cxn ang="0">
                      <a:pos x="T8" y="T9"/>
                    </a:cxn>
                  </a:cxnLst>
                  <a:rect l="0" t="0" r="r" b="b"/>
                  <a:pathLst>
                    <a:path w="12" h="11">
                      <a:moveTo>
                        <a:pt x="9" y="2"/>
                      </a:moveTo>
                      <a:cubicBezTo>
                        <a:pt x="12" y="4"/>
                        <a:pt x="12" y="7"/>
                        <a:pt x="11" y="9"/>
                      </a:cubicBezTo>
                      <a:cubicBezTo>
                        <a:pt x="9" y="11"/>
                        <a:pt x="6" y="11"/>
                        <a:pt x="4" y="9"/>
                      </a:cubicBezTo>
                      <a:cubicBezTo>
                        <a:pt x="1" y="7"/>
                        <a:pt x="0" y="3"/>
                        <a:pt x="2" y="2"/>
                      </a:cubicBezTo>
                      <a:cubicBezTo>
                        <a:pt x="3" y="0"/>
                        <a:pt x="7" y="0"/>
                        <a:pt x="9" y="2"/>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92" name="Freeform 84"/>
                <p:cNvSpPr/>
                <p:nvPr/>
              </p:nvSpPr>
              <p:spPr bwMode="auto">
                <a:xfrm>
                  <a:off x="699" y="1512"/>
                  <a:ext cx="28" cy="26"/>
                </a:xfrm>
                <a:custGeom>
                  <a:avLst/>
                  <a:gdLst>
                    <a:gd name="T0" fmla="*/ 9 w 12"/>
                    <a:gd name="T1" fmla="*/ 2 h 11"/>
                    <a:gd name="T2" fmla="*/ 9 w 12"/>
                    <a:gd name="T3" fmla="*/ 3 h 11"/>
                    <a:gd name="T4" fmla="*/ 11 w 12"/>
                    <a:gd name="T5" fmla="*/ 6 h 11"/>
                    <a:gd name="T6" fmla="*/ 11 w 12"/>
                    <a:gd name="T7" fmla="*/ 9 h 11"/>
                    <a:gd name="T8" fmla="*/ 11 w 12"/>
                    <a:gd name="T9" fmla="*/ 9 h 11"/>
                    <a:gd name="T10" fmla="*/ 8 w 12"/>
                    <a:gd name="T11" fmla="*/ 10 h 11"/>
                    <a:gd name="T12" fmla="*/ 4 w 12"/>
                    <a:gd name="T13" fmla="*/ 8 h 11"/>
                    <a:gd name="T14" fmla="*/ 4 w 12"/>
                    <a:gd name="T15" fmla="*/ 8 h 11"/>
                    <a:gd name="T16" fmla="*/ 2 w 12"/>
                    <a:gd name="T17" fmla="*/ 5 h 11"/>
                    <a:gd name="T18" fmla="*/ 2 w 12"/>
                    <a:gd name="T19" fmla="*/ 2 h 11"/>
                    <a:gd name="T20" fmla="*/ 2 w 12"/>
                    <a:gd name="T21" fmla="*/ 2 h 11"/>
                    <a:gd name="T22" fmla="*/ 5 w 12"/>
                    <a:gd name="T23" fmla="*/ 1 h 11"/>
                    <a:gd name="T24" fmla="*/ 8 w 12"/>
                    <a:gd name="T25" fmla="*/ 2 h 11"/>
                    <a:gd name="T26" fmla="*/ 9 w 12"/>
                    <a:gd name="T27" fmla="*/ 3 h 11"/>
                    <a:gd name="T28" fmla="*/ 9 w 12"/>
                    <a:gd name="T29" fmla="*/ 2 h 11"/>
                    <a:gd name="T30" fmla="*/ 9 w 12"/>
                    <a:gd name="T31" fmla="*/ 2 h 11"/>
                    <a:gd name="T32" fmla="*/ 9 w 12"/>
                    <a:gd name="T33" fmla="*/ 1 h 11"/>
                    <a:gd name="T34" fmla="*/ 5 w 12"/>
                    <a:gd name="T35" fmla="*/ 0 h 11"/>
                    <a:gd name="T36" fmla="*/ 1 w 12"/>
                    <a:gd name="T37" fmla="*/ 1 h 11"/>
                    <a:gd name="T38" fmla="*/ 1 w 12"/>
                    <a:gd name="T39" fmla="*/ 1 h 11"/>
                    <a:gd name="T40" fmla="*/ 1 w 12"/>
                    <a:gd name="T41" fmla="*/ 5 h 11"/>
                    <a:gd name="T42" fmla="*/ 3 w 12"/>
                    <a:gd name="T43" fmla="*/ 9 h 11"/>
                    <a:gd name="T44" fmla="*/ 4 w 12"/>
                    <a:gd name="T45" fmla="*/ 9 h 11"/>
                    <a:gd name="T46" fmla="*/ 8 w 12"/>
                    <a:gd name="T47" fmla="*/ 11 h 11"/>
                    <a:gd name="T48" fmla="*/ 11 w 12"/>
                    <a:gd name="T49" fmla="*/ 10 h 11"/>
                    <a:gd name="T50" fmla="*/ 11 w 12"/>
                    <a:gd name="T51" fmla="*/ 10 h 11"/>
                    <a:gd name="T52" fmla="*/ 12 w 12"/>
                    <a:gd name="T53" fmla="*/ 6 h 11"/>
                    <a:gd name="T54" fmla="*/ 9 w 12"/>
                    <a:gd name="T55" fmla="*/ 2 h 11"/>
                    <a:gd name="T56" fmla="*/ 9 w 12"/>
                    <a:gd name="T57" fmla="*/ 2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 h="11">
                      <a:moveTo>
                        <a:pt x="9" y="2"/>
                      </a:moveTo>
                      <a:cubicBezTo>
                        <a:pt x="9" y="3"/>
                        <a:pt x="9" y="3"/>
                        <a:pt x="9" y="3"/>
                      </a:cubicBezTo>
                      <a:cubicBezTo>
                        <a:pt x="10" y="4"/>
                        <a:pt x="11" y="5"/>
                        <a:pt x="11" y="6"/>
                      </a:cubicBezTo>
                      <a:cubicBezTo>
                        <a:pt x="11" y="7"/>
                        <a:pt x="11" y="8"/>
                        <a:pt x="11" y="9"/>
                      </a:cubicBezTo>
                      <a:cubicBezTo>
                        <a:pt x="11" y="9"/>
                        <a:pt x="11" y="9"/>
                        <a:pt x="11" y="9"/>
                      </a:cubicBezTo>
                      <a:cubicBezTo>
                        <a:pt x="10" y="10"/>
                        <a:pt x="9" y="10"/>
                        <a:pt x="8" y="10"/>
                      </a:cubicBezTo>
                      <a:cubicBezTo>
                        <a:pt x="7" y="10"/>
                        <a:pt x="5" y="9"/>
                        <a:pt x="4" y="8"/>
                      </a:cubicBezTo>
                      <a:cubicBezTo>
                        <a:pt x="4" y="8"/>
                        <a:pt x="4" y="8"/>
                        <a:pt x="4" y="8"/>
                      </a:cubicBezTo>
                      <a:cubicBezTo>
                        <a:pt x="3" y="7"/>
                        <a:pt x="2" y="6"/>
                        <a:pt x="2" y="5"/>
                      </a:cubicBezTo>
                      <a:cubicBezTo>
                        <a:pt x="1" y="4"/>
                        <a:pt x="1" y="3"/>
                        <a:pt x="2" y="2"/>
                      </a:cubicBezTo>
                      <a:cubicBezTo>
                        <a:pt x="2" y="2"/>
                        <a:pt x="2" y="2"/>
                        <a:pt x="2" y="2"/>
                      </a:cubicBezTo>
                      <a:cubicBezTo>
                        <a:pt x="3" y="1"/>
                        <a:pt x="4" y="1"/>
                        <a:pt x="5" y="1"/>
                      </a:cubicBezTo>
                      <a:cubicBezTo>
                        <a:pt x="6" y="1"/>
                        <a:pt x="7" y="1"/>
                        <a:pt x="8" y="2"/>
                      </a:cubicBezTo>
                      <a:cubicBezTo>
                        <a:pt x="9" y="2"/>
                        <a:pt x="9" y="2"/>
                        <a:pt x="9" y="3"/>
                      </a:cubicBezTo>
                      <a:cubicBezTo>
                        <a:pt x="9" y="2"/>
                        <a:pt x="9" y="2"/>
                        <a:pt x="9" y="2"/>
                      </a:cubicBezTo>
                      <a:cubicBezTo>
                        <a:pt x="9" y="2"/>
                        <a:pt x="9" y="2"/>
                        <a:pt x="9" y="2"/>
                      </a:cubicBezTo>
                      <a:cubicBezTo>
                        <a:pt x="9" y="2"/>
                        <a:pt x="9" y="2"/>
                        <a:pt x="9" y="1"/>
                      </a:cubicBezTo>
                      <a:cubicBezTo>
                        <a:pt x="8" y="0"/>
                        <a:pt x="6" y="0"/>
                        <a:pt x="5" y="0"/>
                      </a:cubicBezTo>
                      <a:cubicBezTo>
                        <a:pt x="3" y="0"/>
                        <a:pt x="2" y="0"/>
                        <a:pt x="1" y="1"/>
                      </a:cubicBezTo>
                      <a:cubicBezTo>
                        <a:pt x="1" y="1"/>
                        <a:pt x="1" y="1"/>
                        <a:pt x="1" y="1"/>
                      </a:cubicBezTo>
                      <a:cubicBezTo>
                        <a:pt x="0" y="2"/>
                        <a:pt x="0" y="4"/>
                        <a:pt x="1" y="5"/>
                      </a:cubicBezTo>
                      <a:cubicBezTo>
                        <a:pt x="1" y="7"/>
                        <a:pt x="2" y="8"/>
                        <a:pt x="3" y="9"/>
                      </a:cubicBezTo>
                      <a:cubicBezTo>
                        <a:pt x="3" y="9"/>
                        <a:pt x="3" y="9"/>
                        <a:pt x="4" y="9"/>
                      </a:cubicBezTo>
                      <a:cubicBezTo>
                        <a:pt x="5" y="10"/>
                        <a:pt x="6" y="11"/>
                        <a:pt x="8" y="11"/>
                      </a:cubicBezTo>
                      <a:cubicBezTo>
                        <a:pt x="9" y="11"/>
                        <a:pt x="11" y="11"/>
                        <a:pt x="11" y="10"/>
                      </a:cubicBezTo>
                      <a:cubicBezTo>
                        <a:pt x="11" y="10"/>
                        <a:pt x="11" y="10"/>
                        <a:pt x="11" y="10"/>
                      </a:cubicBezTo>
                      <a:cubicBezTo>
                        <a:pt x="12" y="8"/>
                        <a:pt x="12" y="7"/>
                        <a:pt x="12" y="6"/>
                      </a:cubicBezTo>
                      <a:cubicBezTo>
                        <a:pt x="12" y="4"/>
                        <a:pt x="11" y="3"/>
                        <a:pt x="9" y="2"/>
                      </a:cubicBezTo>
                      <a:cubicBezTo>
                        <a:pt x="9" y="2"/>
                        <a:pt x="9" y="2"/>
                        <a:pt x="9" y="2"/>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93" name="Freeform 85"/>
                <p:cNvSpPr/>
                <p:nvPr/>
              </p:nvSpPr>
              <p:spPr bwMode="auto">
                <a:xfrm>
                  <a:off x="684" y="1489"/>
                  <a:ext cx="29" cy="25"/>
                </a:xfrm>
                <a:custGeom>
                  <a:avLst/>
                  <a:gdLst>
                    <a:gd name="T0" fmla="*/ 9 w 12"/>
                    <a:gd name="T1" fmla="*/ 2 h 11"/>
                    <a:gd name="T2" fmla="*/ 11 w 12"/>
                    <a:gd name="T3" fmla="*/ 9 h 11"/>
                    <a:gd name="T4" fmla="*/ 3 w 12"/>
                    <a:gd name="T5" fmla="*/ 9 h 11"/>
                    <a:gd name="T6" fmla="*/ 1 w 12"/>
                    <a:gd name="T7" fmla="*/ 1 h 11"/>
                    <a:gd name="T8" fmla="*/ 9 w 12"/>
                    <a:gd name="T9" fmla="*/ 2 h 11"/>
                  </a:gdLst>
                  <a:ahLst/>
                  <a:cxnLst>
                    <a:cxn ang="0">
                      <a:pos x="T0" y="T1"/>
                    </a:cxn>
                    <a:cxn ang="0">
                      <a:pos x="T2" y="T3"/>
                    </a:cxn>
                    <a:cxn ang="0">
                      <a:pos x="T4" y="T5"/>
                    </a:cxn>
                    <a:cxn ang="0">
                      <a:pos x="T6" y="T7"/>
                    </a:cxn>
                    <a:cxn ang="0">
                      <a:pos x="T8" y="T9"/>
                    </a:cxn>
                  </a:cxnLst>
                  <a:rect l="0" t="0" r="r" b="b"/>
                  <a:pathLst>
                    <a:path w="12" h="11">
                      <a:moveTo>
                        <a:pt x="9" y="2"/>
                      </a:moveTo>
                      <a:cubicBezTo>
                        <a:pt x="11" y="4"/>
                        <a:pt x="12" y="7"/>
                        <a:pt x="11" y="9"/>
                      </a:cubicBezTo>
                      <a:cubicBezTo>
                        <a:pt x="9" y="11"/>
                        <a:pt x="6" y="11"/>
                        <a:pt x="3" y="9"/>
                      </a:cubicBezTo>
                      <a:cubicBezTo>
                        <a:pt x="1" y="6"/>
                        <a:pt x="0" y="3"/>
                        <a:pt x="1" y="1"/>
                      </a:cubicBezTo>
                      <a:cubicBezTo>
                        <a:pt x="3" y="0"/>
                        <a:pt x="6" y="0"/>
                        <a:pt x="9" y="2"/>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94" name="Freeform 86"/>
                <p:cNvSpPr/>
                <p:nvPr/>
              </p:nvSpPr>
              <p:spPr bwMode="auto">
                <a:xfrm>
                  <a:off x="684" y="1489"/>
                  <a:ext cx="29" cy="25"/>
                </a:xfrm>
                <a:custGeom>
                  <a:avLst/>
                  <a:gdLst>
                    <a:gd name="T0" fmla="*/ 9 w 12"/>
                    <a:gd name="T1" fmla="*/ 2 h 11"/>
                    <a:gd name="T2" fmla="*/ 8 w 12"/>
                    <a:gd name="T3" fmla="*/ 2 h 11"/>
                    <a:gd name="T4" fmla="*/ 11 w 12"/>
                    <a:gd name="T5" fmla="*/ 6 h 11"/>
                    <a:gd name="T6" fmla="*/ 10 w 12"/>
                    <a:gd name="T7" fmla="*/ 9 h 11"/>
                    <a:gd name="T8" fmla="*/ 10 w 12"/>
                    <a:gd name="T9" fmla="*/ 9 h 11"/>
                    <a:gd name="T10" fmla="*/ 7 w 12"/>
                    <a:gd name="T11" fmla="*/ 10 h 11"/>
                    <a:gd name="T12" fmla="*/ 4 w 12"/>
                    <a:gd name="T13" fmla="*/ 8 h 11"/>
                    <a:gd name="T14" fmla="*/ 4 w 12"/>
                    <a:gd name="T15" fmla="*/ 8 h 11"/>
                    <a:gd name="T16" fmla="*/ 1 w 12"/>
                    <a:gd name="T17" fmla="*/ 5 h 11"/>
                    <a:gd name="T18" fmla="*/ 2 w 12"/>
                    <a:gd name="T19" fmla="*/ 2 h 11"/>
                    <a:gd name="T20" fmla="*/ 2 w 12"/>
                    <a:gd name="T21" fmla="*/ 2 h 11"/>
                    <a:gd name="T22" fmla="*/ 4 w 12"/>
                    <a:gd name="T23" fmla="*/ 1 h 11"/>
                    <a:gd name="T24" fmla="*/ 8 w 12"/>
                    <a:gd name="T25" fmla="*/ 2 h 11"/>
                    <a:gd name="T26" fmla="*/ 8 w 12"/>
                    <a:gd name="T27" fmla="*/ 2 h 11"/>
                    <a:gd name="T28" fmla="*/ 9 w 12"/>
                    <a:gd name="T29" fmla="*/ 2 h 11"/>
                    <a:gd name="T30" fmla="*/ 9 w 12"/>
                    <a:gd name="T31" fmla="*/ 2 h 11"/>
                    <a:gd name="T32" fmla="*/ 9 w 12"/>
                    <a:gd name="T33" fmla="*/ 1 h 11"/>
                    <a:gd name="T34" fmla="*/ 4 w 12"/>
                    <a:gd name="T35" fmla="*/ 0 h 11"/>
                    <a:gd name="T36" fmla="*/ 1 w 12"/>
                    <a:gd name="T37" fmla="*/ 1 h 11"/>
                    <a:gd name="T38" fmla="*/ 1 w 12"/>
                    <a:gd name="T39" fmla="*/ 1 h 11"/>
                    <a:gd name="T40" fmla="*/ 0 w 12"/>
                    <a:gd name="T41" fmla="*/ 5 h 11"/>
                    <a:gd name="T42" fmla="*/ 3 w 12"/>
                    <a:gd name="T43" fmla="*/ 9 h 11"/>
                    <a:gd name="T44" fmla="*/ 3 w 12"/>
                    <a:gd name="T45" fmla="*/ 9 h 11"/>
                    <a:gd name="T46" fmla="*/ 7 w 12"/>
                    <a:gd name="T47" fmla="*/ 11 h 11"/>
                    <a:gd name="T48" fmla="*/ 11 w 12"/>
                    <a:gd name="T49" fmla="*/ 10 h 11"/>
                    <a:gd name="T50" fmla="*/ 11 w 12"/>
                    <a:gd name="T51" fmla="*/ 9 h 11"/>
                    <a:gd name="T52" fmla="*/ 12 w 12"/>
                    <a:gd name="T53" fmla="*/ 6 h 11"/>
                    <a:gd name="T54" fmla="*/ 9 w 12"/>
                    <a:gd name="T55" fmla="*/ 2 h 11"/>
                    <a:gd name="T56" fmla="*/ 9 w 12"/>
                    <a:gd name="T57" fmla="*/ 2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 h="11">
                      <a:moveTo>
                        <a:pt x="9" y="2"/>
                      </a:moveTo>
                      <a:cubicBezTo>
                        <a:pt x="8" y="2"/>
                        <a:pt x="8" y="2"/>
                        <a:pt x="8" y="2"/>
                      </a:cubicBezTo>
                      <a:cubicBezTo>
                        <a:pt x="10" y="3"/>
                        <a:pt x="10" y="5"/>
                        <a:pt x="11" y="6"/>
                      </a:cubicBezTo>
                      <a:cubicBezTo>
                        <a:pt x="11" y="7"/>
                        <a:pt x="11" y="8"/>
                        <a:pt x="10" y="9"/>
                      </a:cubicBezTo>
                      <a:cubicBezTo>
                        <a:pt x="10" y="9"/>
                        <a:pt x="10" y="9"/>
                        <a:pt x="10" y="9"/>
                      </a:cubicBezTo>
                      <a:cubicBezTo>
                        <a:pt x="10" y="10"/>
                        <a:pt x="9" y="10"/>
                        <a:pt x="7" y="10"/>
                      </a:cubicBezTo>
                      <a:cubicBezTo>
                        <a:pt x="6" y="10"/>
                        <a:pt x="5" y="9"/>
                        <a:pt x="4" y="8"/>
                      </a:cubicBezTo>
                      <a:cubicBezTo>
                        <a:pt x="4" y="8"/>
                        <a:pt x="4" y="8"/>
                        <a:pt x="4" y="8"/>
                      </a:cubicBezTo>
                      <a:cubicBezTo>
                        <a:pt x="2" y="7"/>
                        <a:pt x="2" y="6"/>
                        <a:pt x="1" y="5"/>
                      </a:cubicBezTo>
                      <a:cubicBezTo>
                        <a:pt x="1" y="4"/>
                        <a:pt x="1" y="3"/>
                        <a:pt x="2" y="2"/>
                      </a:cubicBezTo>
                      <a:cubicBezTo>
                        <a:pt x="2" y="2"/>
                        <a:pt x="2" y="2"/>
                        <a:pt x="2" y="2"/>
                      </a:cubicBezTo>
                      <a:cubicBezTo>
                        <a:pt x="2" y="1"/>
                        <a:pt x="3" y="1"/>
                        <a:pt x="4" y="1"/>
                      </a:cubicBezTo>
                      <a:cubicBezTo>
                        <a:pt x="6" y="1"/>
                        <a:pt x="7" y="1"/>
                        <a:pt x="8" y="2"/>
                      </a:cubicBezTo>
                      <a:cubicBezTo>
                        <a:pt x="8" y="2"/>
                        <a:pt x="8" y="2"/>
                        <a:pt x="8" y="2"/>
                      </a:cubicBezTo>
                      <a:cubicBezTo>
                        <a:pt x="9" y="2"/>
                        <a:pt x="9" y="2"/>
                        <a:pt x="9" y="2"/>
                      </a:cubicBezTo>
                      <a:cubicBezTo>
                        <a:pt x="9" y="2"/>
                        <a:pt x="9" y="2"/>
                        <a:pt x="9" y="2"/>
                      </a:cubicBezTo>
                      <a:cubicBezTo>
                        <a:pt x="9" y="2"/>
                        <a:pt x="9" y="1"/>
                        <a:pt x="9" y="1"/>
                      </a:cubicBezTo>
                      <a:cubicBezTo>
                        <a:pt x="7" y="0"/>
                        <a:pt x="6" y="0"/>
                        <a:pt x="4" y="0"/>
                      </a:cubicBezTo>
                      <a:cubicBezTo>
                        <a:pt x="3" y="0"/>
                        <a:pt x="2" y="0"/>
                        <a:pt x="1" y="1"/>
                      </a:cubicBezTo>
                      <a:cubicBezTo>
                        <a:pt x="1" y="1"/>
                        <a:pt x="1" y="1"/>
                        <a:pt x="1" y="1"/>
                      </a:cubicBezTo>
                      <a:cubicBezTo>
                        <a:pt x="0" y="2"/>
                        <a:pt x="0" y="4"/>
                        <a:pt x="0" y="5"/>
                      </a:cubicBezTo>
                      <a:cubicBezTo>
                        <a:pt x="1" y="6"/>
                        <a:pt x="2" y="8"/>
                        <a:pt x="3" y="9"/>
                      </a:cubicBezTo>
                      <a:cubicBezTo>
                        <a:pt x="3" y="9"/>
                        <a:pt x="3" y="9"/>
                        <a:pt x="3" y="9"/>
                      </a:cubicBezTo>
                      <a:cubicBezTo>
                        <a:pt x="5" y="10"/>
                        <a:pt x="6" y="11"/>
                        <a:pt x="7" y="11"/>
                      </a:cubicBezTo>
                      <a:cubicBezTo>
                        <a:pt x="9" y="11"/>
                        <a:pt x="10" y="11"/>
                        <a:pt x="11" y="10"/>
                      </a:cubicBezTo>
                      <a:cubicBezTo>
                        <a:pt x="11" y="9"/>
                        <a:pt x="11" y="9"/>
                        <a:pt x="11" y="9"/>
                      </a:cubicBezTo>
                      <a:cubicBezTo>
                        <a:pt x="12" y="8"/>
                        <a:pt x="12" y="7"/>
                        <a:pt x="12" y="6"/>
                      </a:cubicBezTo>
                      <a:cubicBezTo>
                        <a:pt x="11" y="4"/>
                        <a:pt x="10" y="3"/>
                        <a:pt x="9" y="2"/>
                      </a:cubicBezTo>
                      <a:cubicBezTo>
                        <a:pt x="9" y="2"/>
                        <a:pt x="9" y="2"/>
                        <a:pt x="9" y="2"/>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95" name="Freeform 87"/>
                <p:cNvSpPr/>
                <p:nvPr/>
              </p:nvSpPr>
              <p:spPr bwMode="auto">
                <a:xfrm>
                  <a:off x="649" y="1441"/>
                  <a:ext cx="28" cy="26"/>
                </a:xfrm>
                <a:custGeom>
                  <a:avLst/>
                  <a:gdLst>
                    <a:gd name="T0" fmla="*/ 8 w 12"/>
                    <a:gd name="T1" fmla="*/ 2 h 11"/>
                    <a:gd name="T2" fmla="*/ 10 w 12"/>
                    <a:gd name="T3" fmla="*/ 10 h 11"/>
                    <a:gd name="T4" fmla="*/ 3 w 12"/>
                    <a:gd name="T5" fmla="*/ 9 h 11"/>
                    <a:gd name="T6" fmla="*/ 1 w 12"/>
                    <a:gd name="T7" fmla="*/ 2 h 11"/>
                    <a:gd name="T8" fmla="*/ 8 w 12"/>
                    <a:gd name="T9" fmla="*/ 2 h 11"/>
                  </a:gdLst>
                  <a:ahLst/>
                  <a:cxnLst>
                    <a:cxn ang="0">
                      <a:pos x="T0" y="T1"/>
                    </a:cxn>
                    <a:cxn ang="0">
                      <a:pos x="T2" y="T3"/>
                    </a:cxn>
                    <a:cxn ang="0">
                      <a:pos x="T4" y="T5"/>
                    </a:cxn>
                    <a:cxn ang="0">
                      <a:pos x="T6" y="T7"/>
                    </a:cxn>
                    <a:cxn ang="0">
                      <a:pos x="T8" y="T9"/>
                    </a:cxn>
                  </a:cxnLst>
                  <a:rect l="0" t="0" r="r" b="b"/>
                  <a:pathLst>
                    <a:path w="12" h="11">
                      <a:moveTo>
                        <a:pt x="8" y="2"/>
                      </a:moveTo>
                      <a:cubicBezTo>
                        <a:pt x="11" y="5"/>
                        <a:pt x="12" y="8"/>
                        <a:pt x="10" y="10"/>
                      </a:cubicBezTo>
                      <a:cubicBezTo>
                        <a:pt x="9" y="11"/>
                        <a:pt x="6" y="11"/>
                        <a:pt x="3" y="9"/>
                      </a:cubicBezTo>
                      <a:cubicBezTo>
                        <a:pt x="0" y="7"/>
                        <a:pt x="0" y="4"/>
                        <a:pt x="1" y="2"/>
                      </a:cubicBezTo>
                      <a:cubicBezTo>
                        <a:pt x="3" y="0"/>
                        <a:pt x="6" y="0"/>
                        <a:pt x="8" y="2"/>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96" name="Freeform 88"/>
                <p:cNvSpPr/>
                <p:nvPr/>
              </p:nvSpPr>
              <p:spPr bwMode="auto">
                <a:xfrm>
                  <a:off x="649" y="1441"/>
                  <a:ext cx="28" cy="26"/>
                </a:xfrm>
                <a:custGeom>
                  <a:avLst/>
                  <a:gdLst>
                    <a:gd name="T0" fmla="*/ 8 w 12"/>
                    <a:gd name="T1" fmla="*/ 2 h 11"/>
                    <a:gd name="T2" fmla="*/ 8 w 12"/>
                    <a:gd name="T3" fmla="*/ 3 h 11"/>
                    <a:gd name="T4" fmla="*/ 10 w 12"/>
                    <a:gd name="T5" fmla="*/ 6 h 11"/>
                    <a:gd name="T6" fmla="*/ 10 w 12"/>
                    <a:gd name="T7" fmla="*/ 9 h 11"/>
                    <a:gd name="T8" fmla="*/ 10 w 12"/>
                    <a:gd name="T9" fmla="*/ 9 h 11"/>
                    <a:gd name="T10" fmla="*/ 7 w 12"/>
                    <a:gd name="T11" fmla="*/ 10 h 11"/>
                    <a:gd name="T12" fmla="*/ 4 w 12"/>
                    <a:gd name="T13" fmla="*/ 9 h 11"/>
                    <a:gd name="T14" fmla="*/ 3 w 12"/>
                    <a:gd name="T15" fmla="*/ 9 h 11"/>
                    <a:gd name="T16" fmla="*/ 1 w 12"/>
                    <a:gd name="T17" fmla="*/ 5 h 11"/>
                    <a:gd name="T18" fmla="*/ 1 w 12"/>
                    <a:gd name="T19" fmla="*/ 2 h 11"/>
                    <a:gd name="T20" fmla="*/ 2 w 12"/>
                    <a:gd name="T21" fmla="*/ 2 h 11"/>
                    <a:gd name="T22" fmla="*/ 4 w 12"/>
                    <a:gd name="T23" fmla="*/ 1 h 11"/>
                    <a:gd name="T24" fmla="*/ 8 w 12"/>
                    <a:gd name="T25" fmla="*/ 3 h 11"/>
                    <a:gd name="T26" fmla="*/ 8 w 12"/>
                    <a:gd name="T27" fmla="*/ 3 h 11"/>
                    <a:gd name="T28" fmla="*/ 8 w 12"/>
                    <a:gd name="T29" fmla="*/ 2 h 11"/>
                    <a:gd name="T30" fmla="*/ 9 w 12"/>
                    <a:gd name="T31" fmla="*/ 2 h 11"/>
                    <a:gd name="T32" fmla="*/ 9 w 12"/>
                    <a:gd name="T33" fmla="*/ 2 h 11"/>
                    <a:gd name="T34" fmla="*/ 4 w 12"/>
                    <a:gd name="T35" fmla="*/ 0 h 11"/>
                    <a:gd name="T36" fmla="*/ 1 w 12"/>
                    <a:gd name="T37" fmla="*/ 2 h 11"/>
                    <a:gd name="T38" fmla="*/ 1 w 12"/>
                    <a:gd name="T39" fmla="*/ 2 h 11"/>
                    <a:gd name="T40" fmla="*/ 0 w 12"/>
                    <a:gd name="T41" fmla="*/ 6 h 11"/>
                    <a:gd name="T42" fmla="*/ 3 w 12"/>
                    <a:gd name="T43" fmla="*/ 9 h 11"/>
                    <a:gd name="T44" fmla="*/ 3 w 12"/>
                    <a:gd name="T45" fmla="*/ 10 h 11"/>
                    <a:gd name="T46" fmla="*/ 7 w 12"/>
                    <a:gd name="T47" fmla="*/ 11 h 11"/>
                    <a:gd name="T48" fmla="*/ 11 w 12"/>
                    <a:gd name="T49" fmla="*/ 10 h 11"/>
                    <a:gd name="T50" fmla="*/ 11 w 12"/>
                    <a:gd name="T51" fmla="*/ 10 h 11"/>
                    <a:gd name="T52" fmla="*/ 11 w 12"/>
                    <a:gd name="T53" fmla="*/ 6 h 11"/>
                    <a:gd name="T54" fmla="*/ 9 w 12"/>
                    <a:gd name="T55" fmla="*/ 2 h 11"/>
                    <a:gd name="T56" fmla="*/ 8 w 12"/>
                    <a:gd name="T57" fmla="*/ 2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 h="11">
                      <a:moveTo>
                        <a:pt x="8" y="2"/>
                      </a:moveTo>
                      <a:cubicBezTo>
                        <a:pt x="8" y="3"/>
                        <a:pt x="8" y="3"/>
                        <a:pt x="8" y="3"/>
                      </a:cubicBezTo>
                      <a:cubicBezTo>
                        <a:pt x="9" y="4"/>
                        <a:pt x="10" y="5"/>
                        <a:pt x="10" y="6"/>
                      </a:cubicBezTo>
                      <a:cubicBezTo>
                        <a:pt x="11" y="7"/>
                        <a:pt x="11" y="8"/>
                        <a:pt x="10" y="9"/>
                      </a:cubicBezTo>
                      <a:cubicBezTo>
                        <a:pt x="10" y="9"/>
                        <a:pt x="10" y="9"/>
                        <a:pt x="10" y="9"/>
                      </a:cubicBezTo>
                      <a:cubicBezTo>
                        <a:pt x="9" y="10"/>
                        <a:pt x="8" y="10"/>
                        <a:pt x="7" y="10"/>
                      </a:cubicBezTo>
                      <a:cubicBezTo>
                        <a:pt x="6" y="10"/>
                        <a:pt x="5" y="10"/>
                        <a:pt x="4" y="9"/>
                      </a:cubicBezTo>
                      <a:cubicBezTo>
                        <a:pt x="4" y="9"/>
                        <a:pt x="3" y="9"/>
                        <a:pt x="3" y="9"/>
                      </a:cubicBezTo>
                      <a:cubicBezTo>
                        <a:pt x="2" y="8"/>
                        <a:pt x="1" y="6"/>
                        <a:pt x="1" y="5"/>
                      </a:cubicBezTo>
                      <a:cubicBezTo>
                        <a:pt x="1" y="4"/>
                        <a:pt x="1" y="3"/>
                        <a:pt x="1" y="2"/>
                      </a:cubicBezTo>
                      <a:cubicBezTo>
                        <a:pt x="2" y="2"/>
                        <a:pt x="2" y="2"/>
                        <a:pt x="2" y="2"/>
                      </a:cubicBezTo>
                      <a:cubicBezTo>
                        <a:pt x="2" y="1"/>
                        <a:pt x="3" y="1"/>
                        <a:pt x="4" y="1"/>
                      </a:cubicBezTo>
                      <a:cubicBezTo>
                        <a:pt x="5" y="1"/>
                        <a:pt x="7" y="2"/>
                        <a:pt x="8" y="3"/>
                      </a:cubicBezTo>
                      <a:cubicBezTo>
                        <a:pt x="8" y="3"/>
                        <a:pt x="8" y="3"/>
                        <a:pt x="8" y="3"/>
                      </a:cubicBezTo>
                      <a:cubicBezTo>
                        <a:pt x="8" y="2"/>
                        <a:pt x="8" y="2"/>
                        <a:pt x="8" y="2"/>
                      </a:cubicBezTo>
                      <a:cubicBezTo>
                        <a:pt x="9" y="2"/>
                        <a:pt x="9" y="2"/>
                        <a:pt x="9" y="2"/>
                      </a:cubicBezTo>
                      <a:cubicBezTo>
                        <a:pt x="9" y="2"/>
                        <a:pt x="9" y="2"/>
                        <a:pt x="9" y="2"/>
                      </a:cubicBezTo>
                      <a:cubicBezTo>
                        <a:pt x="7" y="1"/>
                        <a:pt x="6" y="0"/>
                        <a:pt x="4" y="0"/>
                      </a:cubicBezTo>
                      <a:cubicBezTo>
                        <a:pt x="3" y="0"/>
                        <a:pt x="2" y="0"/>
                        <a:pt x="1" y="2"/>
                      </a:cubicBezTo>
                      <a:cubicBezTo>
                        <a:pt x="1" y="2"/>
                        <a:pt x="1" y="2"/>
                        <a:pt x="1" y="2"/>
                      </a:cubicBezTo>
                      <a:cubicBezTo>
                        <a:pt x="0" y="3"/>
                        <a:pt x="0" y="4"/>
                        <a:pt x="0" y="6"/>
                      </a:cubicBezTo>
                      <a:cubicBezTo>
                        <a:pt x="0" y="7"/>
                        <a:pt x="1" y="8"/>
                        <a:pt x="3" y="9"/>
                      </a:cubicBezTo>
                      <a:cubicBezTo>
                        <a:pt x="3" y="10"/>
                        <a:pt x="3" y="10"/>
                        <a:pt x="3" y="10"/>
                      </a:cubicBezTo>
                      <a:cubicBezTo>
                        <a:pt x="4" y="11"/>
                        <a:pt x="6" y="11"/>
                        <a:pt x="7" y="11"/>
                      </a:cubicBezTo>
                      <a:cubicBezTo>
                        <a:pt x="9" y="11"/>
                        <a:pt x="10" y="11"/>
                        <a:pt x="11" y="10"/>
                      </a:cubicBezTo>
                      <a:cubicBezTo>
                        <a:pt x="11" y="10"/>
                        <a:pt x="11" y="10"/>
                        <a:pt x="11" y="10"/>
                      </a:cubicBezTo>
                      <a:cubicBezTo>
                        <a:pt x="12" y="9"/>
                        <a:pt x="12" y="7"/>
                        <a:pt x="11" y="6"/>
                      </a:cubicBezTo>
                      <a:cubicBezTo>
                        <a:pt x="11" y="5"/>
                        <a:pt x="10" y="3"/>
                        <a:pt x="9" y="2"/>
                      </a:cubicBezTo>
                      <a:cubicBezTo>
                        <a:pt x="8" y="2"/>
                        <a:pt x="8" y="2"/>
                        <a:pt x="8" y="2"/>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97" name="Freeform 89"/>
                <p:cNvSpPr/>
                <p:nvPr/>
              </p:nvSpPr>
              <p:spPr bwMode="auto">
                <a:xfrm>
                  <a:off x="628" y="1420"/>
                  <a:ext cx="28" cy="26"/>
                </a:xfrm>
                <a:custGeom>
                  <a:avLst/>
                  <a:gdLst>
                    <a:gd name="T0" fmla="*/ 9 w 12"/>
                    <a:gd name="T1" fmla="*/ 2 h 11"/>
                    <a:gd name="T2" fmla="*/ 11 w 12"/>
                    <a:gd name="T3" fmla="*/ 9 h 11"/>
                    <a:gd name="T4" fmla="*/ 3 w 12"/>
                    <a:gd name="T5" fmla="*/ 9 h 11"/>
                    <a:gd name="T6" fmla="*/ 1 w 12"/>
                    <a:gd name="T7" fmla="*/ 1 h 11"/>
                    <a:gd name="T8" fmla="*/ 9 w 12"/>
                    <a:gd name="T9" fmla="*/ 2 h 11"/>
                  </a:gdLst>
                  <a:ahLst/>
                  <a:cxnLst>
                    <a:cxn ang="0">
                      <a:pos x="T0" y="T1"/>
                    </a:cxn>
                    <a:cxn ang="0">
                      <a:pos x="T2" y="T3"/>
                    </a:cxn>
                    <a:cxn ang="0">
                      <a:pos x="T4" y="T5"/>
                    </a:cxn>
                    <a:cxn ang="0">
                      <a:pos x="T6" y="T7"/>
                    </a:cxn>
                    <a:cxn ang="0">
                      <a:pos x="T8" y="T9"/>
                    </a:cxn>
                  </a:cxnLst>
                  <a:rect l="0" t="0" r="r" b="b"/>
                  <a:pathLst>
                    <a:path w="12" h="11">
                      <a:moveTo>
                        <a:pt x="9" y="2"/>
                      </a:moveTo>
                      <a:cubicBezTo>
                        <a:pt x="11" y="4"/>
                        <a:pt x="12" y="7"/>
                        <a:pt x="11" y="9"/>
                      </a:cubicBezTo>
                      <a:cubicBezTo>
                        <a:pt x="9" y="11"/>
                        <a:pt x="6" y="11"/>
                        <a:pt x="3" y="9"/>
                      </a:cubicBezTo>
                      <a:cubicBezTo>
                        <a:pt x="1" y="6"/>
                        <a:pt x="0" y="3"/>
                        <a:pt x="1" y="1"/>
                      </a:cubicBezTo>
                      <a:cubicBezTo>
                        <a:pt x="3" y="0"/>
                        <a:pt x="6" y="0"/>
                        <a:pt x="9" y="2"/>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98" name="Freeform 90"/>
                <p:cNvSpPr/>
                <p:nvPr/>
              </p:nvSpPr>
              <p:spPr bwMode="auto">
                <a:xfrm>
                  <a:off x="628" y="1420"/>
                  <a:ext cx="28" cy="26"/>
                </a:xfrm>
                <a:custGeom>
                  <a:avLst/>
                  <a:gdLst>
                    <a:gd name="T0" fmla="*/ 9 w 12"/>
                    <a:gd name="T1" fmla="*/ 2 h 11"/>
                    <a:gd name="T2" fmla="*/ 8 w 12"/>
                    <a:gd name="T3" fmla="*/ 2 h 11"/>
                    <a:gd name="T4" fmla="*/ 11 w 12"/>
                    <a:gd name="T5" fmla="*/ 6 h 11"/>
                    <a:gd name="T6" fmla="*/ 10 w 12"/>
                    <a:gd name="T7" fmla="*/ 9 h 11"/>
                    <a:gd name="T8" fmla="*/ 10 w 12"/>
                    <a:gd name="T9" fmla="*/ 9 h 11"/>
                    <a:gd name="T10" fmla="*/ 7 w 12"/>
                    <a:gd name="T11" fmla="*/ 10 h 11"/>
                    <a:gd name="T12" fmla="*/ 4 w 12"/>
                    <a:gd name="T13" fmla="*/ 8 h 11"/>
                    <a:gd name="T14" fmla="*/ 4 w 12"/>
                    <a:gd name="T15" fmla="*/ 8 h 11"/>
                    <a:gd name="T16" fmla="*/ 1 w 12"/>
                    <a:gd name="T17" fmla="*/ 5 h 11"/>
                    <a:gd name="T18" fmla="*/ 2 w 12"/>
                    <a:gd name="T19" fmla="*/ 2 h 11"/>
                    <a:gd name="T20" fmla="*/ 2 w 12"/>
                    <a:gd name="T21" fmla="*/ 2 h 11"/>
                    <a:gd name="T22" fmla="*/ 4 w 12"/>
                    <a:gd name="T23" fmla="*/ 1 h 11"/>
                    <a:gd name="T24" fmla="*/ 8 w 12"/>
                    <a:gd name="T25" fmla="*/ 2 h 11"/>
                    <a:gd name="T26" fmla="*/ 8 w 12"/>
                    <a:gd name="T27" fmla="*/ 2 h 11"/>
                    <a:gd name="T28" fmla="*/ 9 w 12"/>
                    <a:gd name="T29" fmla="*/ 2 h 11"/>
                    <a:gd name="T30" fmla="*/ 9 w 12"/>
                    <a:gd name="T31" fmla="*/ 2 h 11"/>
                    <a:gd name="T32" fmla="*/ 9 w 12"/>
                    <a:gd name="T33" fmla="*/ 1 h 11"/>
                    <a:gd name="T34" fmla="*/ 4 w 12"/>
                    <a:gd name="T35" fmla="*/ 0 h 11"/>
                    <a:gd name="T36" fmla="*/ 1 w 12"/>
                    <a:gd name="T37" fmla="*/ 1 h 11"/>
                    <a:gd name="T38" fmla="*/ 1 w 12"/>
                    <a:gd name="T39" fmla="*/ 1 h 11"/>
                    <a:gd name="T40" fmla="*/ 0 w 12"/>
                    <a:gd name="T41" fmla="*/ 5 h 11"/>
                    <a:gd name="T42" fmla="*/ 3 w 12"/>
                    <a:gd name="T43" fmla="*/ 9 h 11"/>
                    <a:gd name="T44" fmla="*/ 3 w 12"/>
                    <a:gd name="T45" fmla="*/ 9 h 11"/>
                    <a:gd name="T46" fmla="*/ 7 w 12"/>
                    <a:gd name="T47" fmla="*/ 11 h 11"/>
                    <a:gd name="T48" fmla="*/ 11 w 12"/>
                    <a:gd name="T49" fmla="*/ 10 h 11"/>
                    <a:gd name="T50" fmla="*/ 11 w 12"/>
                    <a:gd name="T51" fmla="*/ 9 h 11"/>
                    <a:gd name="T52" fmla="*/ 12 w 12"/>
                    <a:gd name="T53" fmla="*/ 6 h 11"/>
                    <a:gd name="T54" fmla="*/ 9 w 12"/>
                    <a:gd name="T55" fmla="*/ 2 h 11"/>
                    <a:gd name="T56" fmla="*/ 9 w 12"/>
                    <a:gd name="T57" fmla="*/ 2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 h="11">
                      <a:moveTo>
                        <a:pt x="9" y="2"/>
                      </a:moveTo>
                      <a:cubicBezTo>
                        <a:pt x="8" y="2"/>
                        <a:pt x="8" y="2"/>
                        <a:pt x="8" y="2"/>
                      </a:cubicBezTo>
                      <a:cubicBezTo>
                        <a:pt x="10" y="3"/>
                        <a:pt x="10" y="5"/>
                        <a:pt x="11" y="6"/>
                      </a:cubicBezTo>
                      <a:cubicBezTo>
                        <a:pt x="11" y="7"/>
                        <a:pt x="11" y="8"/>
                        <a:pt x="10" y="9"/>
                      </a:cubicBezTo>
                      <a:cubicBezTo>
                        <a:pt x="10" y="9"/>
                        <a:pt x="10" y="9"/>
                        <a:pt x="10" y="9"/>
                      </a:cubicBezTo>
                      <a:cubicBezTo>
                        <a:pt x="10" y="10"/>
                        <a:pt x="9" y="10"/>
                        <a:pt x="7" y="10"/>
                      </a:cubicBezTo>
                      <a:cubicBezTo>
                        <a:pt x="6" y="10"/>
                        <a:pt x="5" y="9"/>
                        <a:pt x="4" y="8"/>
                      </a:cubicBezTo>
                      <a:cubicBezTo>
                        <a:pt x="4" y="8"/>
                        <a:pt x="4" y="8"/>
                        <a:pt x="4" y="8"/>
                      </a:cubicBezTo>
                      <a:cubicBezTo>
                        <a:pt x="2" y="7"/>
                        <a:pt x="2" y="6"/>
                        <a:pt x="1" y="5"/>
                      </a:cubicBezTo>
                      <a:cubicBezTo>
                        <a:pt x="1" y="4"/>
                        <a:pt x="1" y="3"/>
                        <a:pt x="2" y="2"/>
                      </a:cubicBezTo>
                      <a:cubicBezTo>
                        <a:pt x="2" y="2"/>
                        <a:pt x="2" y="2"/>
                        <a:pt x="2" y="2"/>
                      </a:cubicBezTo>
                      <a:cubicBezTo>
                        <a:pt x="2" y="1"/>
                        <a:pt x="3" y="1"/>
                        <a:pt x="4" y="1"/>
                      </a:cubicBezTo>
                      <a:cubicBezTo>
                        <a:pt x="6" y="1"/>
                        <a:pt x="7" y="1"/>
                        <a:pt x="8" y="2"/>
                      </a:cubicBezTo>
                      <a:cubicBezTo>
                        <a:pt x="8" y="2"/>
                        <a:pt x="8" y="2"/>
                        <a:pt x="8" y="2"/>
                      </a:cubicBezTo>
                      <a:cubicBezTo>
                        <a:pt x="9" y="2"/>
                        <a:pt x="9" y="2"/>
                        <a:pt x="9" y="2"/>
                      </a:cubicBezTo>
                      <a:cubicBezTo>
                        <a:pt x="9" y="2"/>
                        <a:pt x="9" y="2"/>
                        <a:pt x="9" y="2"/>
                      </a:cubicBezTo>
                      <a:cubicBezTo>
                        <a:pt x="9" y="2"/>
                        <a:pt x="9" y="1"/>
                        <a:pt x="9" y="1"/>
                      </a:cubicBezTo>
                      <a:cubicBezTo>
                        <a:pt x="7" y="0"/>
                        <a:pt x="6" y="0"/>
                        <a:pt x="4" y="0"/>
                      </a:cubicBezTo>
                      <a:cubicBezTo>
                        <a:pt x="3" y="0"/>
                        <a:pt x="2" y="0"/>
                        <a:pt x="1" y="1"/>
                      </a:cubicBezTo>
                      <a:cubicBezTo>
                        <a:pt x="1" y="1"/>
                        <a:pt x="1" y="1"/>
                        <a:pt x="1" y="1"/>
                      </a:cubicBezTo>
                      <a:cubicBezTo>
                        <a:pt x="0" y="2"/>
                        <a:pt x="0" y="4"/>
                        <a:pt x="0" y="5"/>
                      </a:cubicBezTo>
                      <a:cubicBezTo>
                        <a:pt x="1" y="6"/>
                        <a:pt x="1" y="8"/>
                        <a:pt x="3" y="9"/>
                      </a:cubicBezTo>
                      <a:cubicBezTo>
                        <a:pt x="3" y="9"/>
                        <a:pt x="3" y="9"/>
                        <a:pt x="3" y="9"/>
                      </a:cubicBezTo>
                      <a:cubicBezTo>
                        <a:pt x="4" y="10"/>
                        <a:pt x="6" y="11"/>
                        <a:pt x="7" y="11"/>
                      </a:cubicBezTo>
                      <a:cubicBezTo>
                        <a:pt x="9" y="11"/>
                        <a:pt x="10" y="11"/>
                        <a:pt x="11" y="10"/>
                      </a:cubicBezTo>
                      <a:cubicBezTo>
                        <a:pt x="11" y="9"/>
                        <a:pt x="11" y="9"/>
                        <a:pt x="11" y="9"/>
                      </a:cubicBezTo>
                      <a:cubicBezTo>
                        <a:pt x="12" y="8"/>
                        <a:pt x="12" y="7"/>
                        <a:pt x="12" y="6"/>
                      </a:cubicBezTo>
                      <a:cubicBezTo>
                        <a:pt x="11" y="4"/>
                        <a:pt x="10" y="3"/>
                        <a:pt x="9" y="2"/>
                      </a:cubicBezTo>
                      <a:cubicBezTo>
                        <a:pt x="9" y="2"/>
                        <a:pt x="9" y="2"/>
                        <a:pt x="9" y="2"/>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99" name="Freeform 91"/>
                <p:cNvSpPr/>
                <p:nvPr/>
              </p:nvSpPr>
              <p:spPr bwMode="auto">
                <a:xfrm>
                  <a:off x="741" y="1588"/>
                  <a:ext cx="29" cy="26"/>
                </a:xfrm>
                <a:custGeom>
                  <a:avLst/>
                  <a:gdLst>
                    <a:gd name="T0" fmla="*/ 9 w 12"/>
                    <a:gd name="T1" fmla="*/ 2 h 11"/>
                    <a:gd name="T2" fmla="*/ 11 w 12"/>
                    <a:gd name="T3" fmla="*/ 10 h 11"/>
                    <a:gd name="T4" fmla="*/ 3 w 12"/>
                    <a:gd name="T5" fmla="*/ 9 h 11"/>
                    <a:gd name="T6" fmla="*/ 1 w 12"/>
                    <a:gd name="T7" fmla="*/ 2 h 11"/>
                    <a:gd name="T8" fmla="*/ 9 w 12"/>
                    <a:gd name="T9" fmla="*/ 2 h 11"/>
                  </a:gdLst>
                  <a:ahLst/>
                  <a:cxnLst>
                    <a:cxn ang="0">
                      <a:pos x="T0" y="T1"/>
                    </a:cxn>
                    <a:cxn ang="0">
                      <a:pos x="T2" y="T3"/>
                    </a:cxn>
                    <a:cxn ang="0">
                      <a:pos x="T4" y="T5"/>
                    </a:cxn>
                    <a:cxn ang="0">
                      <a:pos x="T6" y="T7"/>
                    </a:cxn>
                    <a:cxn ang="0">
                      <a:pos x="T8" y="T9"/>
                    </a:cxn>
                  </a:cxnLst>
                  <a:rect l="0" t="0" r="r" b="b"/>
                  <a:pathLst>
                    <a:path w="12" h="11">
                      <a:moveTo>
                        <a:pt x="9" y="2"/>
                      </a:moveTo>
                      <a:cubicBezTo>
                        <a:pt x="11" y="5"/>
                        <a:pt x="12" y="8"/>
                        <a:pt x="11" y="10"/>
                      </a:cubicBezTo>
                      <a:cubicBezTo>
                        <a:pt x="9" y="11"/>
                        <a:pt x="6" y="11"/>
                        <a:pt x="3" y="9"/>
                      </a:cubicBezTo>
                      <a:cubicBezTo>
                        <a:pt x="1" y="7"/>
                        <a:pt x="0" y="4"/>
                        <a:pt x="1" y="2"/>
                      </a:cubicBezTo>
                      <a:cubicBezTo>
                        <a:pt x="3" y="0"/>
                        <a:pt x="6" y="0"/>
                        <a:pt x="9" y="2"/>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00" name="Freeform 92"/>
                <p:cNvSpPr/>
                <p:nvPr/>
              </p:nvSpPr>
              <p:spPr bwMode="auto">
                <a:xfrm>
                  <a:off x="741" y="1588"/>
                  <a:ext cx="29" cy="26"/>
                </a:xfrm>
                <a:custGeom>
                  <a:avLst/>
                  <a:gdLst>
                    <a:gd name="T0" fmla="*/ 9 w 12"/>
                    <a:gd name="T1" fmla="*/ 2 h 11"/>
                    <a:gd name="T2" fmla="*/ 8 w 12"/>
                    <a:gd name="T3" fmla="*/ 3 h 11"/>
                    <a:gd name="T4" fmla="*/ 11 w 12"/>
                    <a:gd name="T5" fmla="*/ 6 h 11"/>
                    <a:gd name="T6" fmla="*/ 10 w 12"/>
                    <a:gd name="T7" fmla="*/ 9 h 11"/>
                    <a:gd name="T8" fmla="*/ 10 w 12"/>
                    <a:gd name="T9" fmla="*/ 9 h 11"/>
                    <a:gd name="T10" fmla="*/ 8 w 12"/>
                    <a:gd name="T11" fmla="*/ 10 h 11"/>
                    <a:gd name="T12" fmla="*/ 4 w 12"/>
                    <a:gd name="T13" fmla="*/ 9 h 11"/>
                    <a:gd name="T14" fmla="*/ 4 w 12"/>
                    <a:gd name="T15" fmla="*/ 9 h 11"/>
                    <a:gd name="T16" fmla="*/ 1 w 12"/>
                    <a:gd name="T17" fmla="*/ 5 h 11"/>
                    <a:gd name="T18" fmla="*/ 2 w 12"/>
                    <a:gd name="T19" fmla="*/ 2 h 11"/>
                    <a:gd name="T20" fmla="*/ 2 w 12"/>
                    <a:gd name="T21" fmla="*/ 2 h 11"/>
                    <a:gd name="T22" fmla="*/ 5 w 12"/>
                    <a:gd name="T23" fmla="*/ 1 h 11"/>
                    <a:gd name="T24" fmla="*/ 8 w 12"/>
                    <a:gd name="T25" fmla="*/ 3 h 11"/>
                    <a:gd name="T26" fmla="*/ 8 w 12"/>
                    <a:gd name="T27" fmla="*/ 3 h 11"/>
                    <a:gd name="T28" fmla="*/ 9 w 12"/>
                    <a:gd name="T29" fmla="*/ 2 h 11"/>
                    <a:gd name="T30" fmla="*/ 9 w 12"/>
                    <a:gd name="T31" fmla="*/ 2 h 11"/>
                    <a:gd name="T32" fmla="*/ 9 w 12"/>
                    <a:gd name="T33" fmla="*/ 2 h 11"/>
                    <a:gd name="T34" fmla="*/ 5 w 12"/>
                    <a:gd name="T35" fmla="*/ 0 h 11"/>
                    <a:gd name="T36" fmla="*/ 1 w 12"/>
                    <a:gd name="T37" fmla="*/ 1 h 11"/>
                    <a:gd name="T38" fmla="*/ 1 w 12"/>
                    <a:gd name="T39" fmla="*/ 2 h 11"/>
                    <a:gd name="T40" fmla="*/ 0 w 12"/>
                    <a:gd name="T41" fmla="*/ 5 h 11"/>
                    <a:gd name="T42" fmla="*/ 3 w 12"/>
                    <a:gd name="T43" fmla="*/ 9 h 11"/>
                    <a:gd name="T44" fmla="*/ 3 w 12"/>
                    <a:gd name="T45" fmla="*/ 10 h 11"/>
                    <a:gd name="T46" fmla="*/ 7 w 12"/>
                    <a:gd name="T47" fmla="*/ 11 h 11"/>
                    <a:gd name="T48" fmla="*/ 11 w 12"/>
                    <a:gd name="T49" fmla="*/ 10 h 11"/>
                    <a:gd name="T50" fmla="*/ 11 w 12"/>
                    <a:gd name="T51" fmla="*/ 10 h 11"/>
                    <a:gd name="T52" fmla="*/ 12 w 12"/>
                    <a:gd name="T53" fmla="*/ 6 h 11"/>
                    <a:gd name="T54" fmla="*/ 9 w 12"/>
                    <a:gd name="T55" fmla="*/ 2 h 11"/>
                    <a:gd name="T56" fmla="*/ 9 w 12"/>
                    <a:gd name="T57" fmla="*/ 2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 h="11">
                      <a:moveTo>
                        <a:pt x="9" y="2"/>
                      </a:moveTo>
                      <a:cubicBezTo>
                        <a:pt x="8" y="3"/>
                        <a:pt x="8" y="3"/>
                        <a:pt x="8" y="3"/>
                      </a:cubicBezTo>
                      <a:cubicBezTo>
                        <a:pt x="10" y="4"/>
                        <a:pt x="10" y="5"/>
                        <a:pt x="11" y="6"/>
                      </a:cubicBezTo>
                      <a:cubicBezTo>
                        <a:pt x="11" y="7"/>
                        <a:pt x="11" y="8"/>
                        <a:pt x="10" y="9"/>
                      </a:cubicBezTo>
                      <a:cubicBezTo>
                        <a:pt x="10" y="9"/>
                        <a:pt x="10" y="9"/>
                        <a:pt x="10" y="9"/>
                      </a:cubicBezTo>
                      <a:cubicBezTo>
                        <a:pt x="10" y="10"/>
                        <a:pt x="9" y="10"/>
                        <a:pt x="8" y="10"/>
                      </a:cubicBezTo>
                      <a:cubicBezTo>
                        <a:pt x="6" y="10"/>
                        <a:pt x="5" y="10"/>
                        <a:pt x="4" y="9"/>
                      </a:cubicBezTo>
                      <a:cubicBezTo>
                        <a:pt x="4" y="9"/>
                        <a:pt x="4" y="9"/>
                        <a:pt x="4" y="9"/>
                      </a:cubicBezTo>
                      <a:cubicBezTo>
                        <a:pt x="2" y="8"/>
                        <a:pt x="2" y="6"/>
                        <a:pt x="1" y="5"/>
                      </a:cubicBezTo>
                      <a:cubicBezTo>
                        <a:pt x="1" y="4"/>
                        <a:pt x="1" y="3"/>
                        <a:pt x="2" y="2"/>
                      </a:cubicBezTo>
                      <a:cubicBezTo>
                        <a:pt x="2" y="2"/>
                        <a:pt x="2" y="2"/>
                        <a:pt x="2" y="2"/>
                      </a:cubicBezTo>
                      <a:cubicBezTo>
                        <a:pt x="2" y="1"/>
                        <a:pt x="3" y="1"/>
                        <a:pt x="5" y="1"/>
                      </a:cubicBezTo>
                      <a:cubicBezTo>
                        <a:pt x="6" y="1"/>
                        <a:pt x="7" y="2"/>
                        <a:pt x="8" y="3"/>
                      </a:cubicBezTo>
                      <a:cubicBezTo>
                        <a:pt x="8" y="3"/>
                        <a:pt x="8" y="3"/>
                        <a:pt x="8" y="3"/>
                      </a:cubicBezTo>
                      <a:cubicBezTo>
                        <a:pt x="9" y="2"/>
                        <a:pt x="9" y="2"/>
                        <a:pt x="9" y="2"/>
                      </a:cubicBezTo>
                      <a:cubicBezTo>
                        <a:pt x="9" y="2"/>
                        <a:pt x="9" y="2"/>
                        <a:pt x="9" y="2"/>
                      </a:cubicBezTo>
                      <a:cubicBezTo>
                        <a:pt x="9" y="2"/>
                        <a:pt x="9" y="2"/>
                        <a:pt x="9" y="2"/>
                      </a:cubicBezTo>
                      <a:cubicBezTo>
                        <a:pt x="7" y="1"/>
                        <a:pt x="6" y="0"/>
                        <a:pt x="5" y="0"/>
                      </a:cubicBezTo>
                      <a:cubicBezTo>
                        <a:pt x="3" y="0"/>
                        <a:pt x="2" y="0"/>
                        <a:pt x="1" y="1"/>
                      </a:cubicBezTo>
                      <a:cubicBezTo>
                        <a:pt x="1" y="2"/>
                        <a:pt x="1" y="2"/>
                        <a:pt x="1" y="2"/>
                      </a:cubicBezTo>
                      <a:cubicBezTo>
                        <a:pt x="0" y="3"/>
                        <a:pt x="0" y="4"/>
                        <a:pt x="0" y="5"/>
                      </a:cubicBezTo>
                      <a:cubicBezTo>
                        <a:pt x="1" y="7"/>
                        <a:pt x="2" y="8"/>
                        <a:pt x="3" y="9"/>
                      </a:cubicBezTo>
                      <a:cubicBezTo>
                        <a:pt x="3" y="9"/>
                        <a:pt x="3" y="10"/>
                        <a:pt x="3" y="10"/>
                      </a:cubicBezTo>
                      <a:cubicBezTo>
                        <a:pt x="5" y="11"/>
                        <a:pt x="6" y="11"/>
                        <a:pt x="7" y="11"/>
                      </a:cubicBezTo>
                      <a:cubicBezTo>
                        <a:pt x="9" y="11"/>
                        <a:pt x="10" y="11"/>
                        <a:pt x="11" y="10"/>
                      </a:cubicBezTo>
                      <a:cubicBezTo>
                        <a:pt x="11" y="10"/>
                        <a:pt x="11" y="10"/>
                        <a:pt x="11" y="10"/>
                      </a:cubicBezTo>
                      <a:cubicBezTo>
                        <a:pt x="12" y="9"/>
                        <a:pt x="12" y="7"/>
                        <a:pt x="12" y="6"/>
                      </a:cubicBezTo>
                      <a:cubicBezTo>
                        <a:pt x="11" y="4"/>
                        <a:pt x="10" y="3"/>
                        <a:pt x="9" y="2"/>
                      </a:cubicBezTo>
                      <a:cubicBezTo>
                        <a:pt x="9" y="2"/>
                        <a:pt x="9" y="2"/>
                        <a:pt x="9" y="2"/>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01" name="Freeform 93"/>
                <p:cNvSpPr/>
                <p:nvPr/>
              </p:nvSpPr>
              <p:spPr bwMode="auto">
                <a:xfrm>
                  <a:off x="732" y="1562"/>
                  <a:ext cx="30" cy="26"/>
                </a:xfrm>
                <a:custGeom>
                  <a:avLst/>
                  <a:gdLst>
                    <a:gd name="T0" fmla="*/ 9 w 13"/>
                    <a:gd name="T1" fmla="*/ 2 h 11"/>
                    <a:gd name="T2" fmla="*/ 11 w 13"/>
                    <a:gd name="T3" fmla="*/ 9 h 11"/>
                    <a:gd name="T4" fmla="*/ 4 w 13"/>
                    <a:gd name="T5" fmla="*/ 9 h 11"/>
                    <a:gd name="T6" fmla="*/ 2 w 13"/>
                    <a:gd name="T7" fmla="*/ 2 h 11"/>
                    <a:gd name="T8" fmla="*/ 9 w 13"/>
                    <a:gd name="T9" fmla="*/ 2 h 11"/>
                  </a:gdLst>
                  <a:ahLst/>
                  <a:cxnLst>
                    <a:cxn ang="0">
                      <a:pos x="T0" y="T1"/>
                    </a:cxn>
                    <a:cxn ang="0">
                      <a:pos x="T2" y="T3"/>
                    </a:cxn>
                    <a:cxn ang="0">
                      <a:pos x="T4" y="T5"/>
                    </a:cxn>
                    <a:cxn ang="0">
                      <a:pos x="T6" y="T7"/>
                    </a:cxn>
                    <a:cxn ang="0">
                      <a:pos x="T8" y="T9"/>
                    </a:cxn>
                  </a:cxnLst>
                  <a:rect l="0" t="0" r="r" b="b"/>
                  <a:pathLst>
                    <a:path w="13" h="11">
                      <a:moveTo>
                        <a:pt x="9" y="2"/>
                      </a:moveTo>
                      <a:cubicBezTo>
                        <a:pt x="12" y="4"/>
                        <a:pt x="13" y="8"/>
                        <a:pt x="11" y="9"/>
                      </a:cubicBezTo>
                      <a:cubicBezTo>
                        <a:pt x="10" y="11"/>
                        <a:pt x="6" y="11"/>
                        <a:pt x="4" y="9"/>
                      </a:cubicBezTo>
                      <a:cubicBezTo>
                        <a:pt x="1" y="7"/>
                        <a:pt x="0" y="3"/>
                        <a:pt x="2" y="2"/>
                      </a:cubicBezTo>
                      <a:cubicBezTo>
                        <a:pt x="3" y="0"/>
                        <a:pt x="7" y="0"/>
                        <a:pt x="9" y="2"/>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02" name="Freeform 94"/>
                <p:cNvSpPr/>
                <p:nvPr/>
              </p:nvSpPr>
              <p:spPr bwMode="auto">
                <a:xfrm>
                  <a:off x="732" y="1562"/>
                  <a:ext cx="30" cy="26"/>
                </a:xfrm>
                <a:custGeom>
                  <a:avLst/>
                  <a:gdLst>
                    <a:gd name="T0" fmla="*/ 9 w 13"/>
                    <a:gd name="T1" fmla="*/ 2 h 11"/>
                    <a:gd name="T2" fmla="*/ 9 w 13"/>
                    <a:gd name="T3" fmla="*/ 3 h 11"/>
                    <a:gd name="T4" fmla="*/ 11 w 13"/>
                    <a:gd name="T5" fmla="*/ 6 h 11"/>
                    <a:gd name="T6" fmla="*/ 11 w 13"/>
                    <a:gd name="T7" fmla="*/ 9 h 11"/>
                    <a:gd name="T8" fmla="*/ 11 w 13"/>
                    <a:gd name="T9" fmla="*/ 9 h 11"/>
                    <a:gd name="T10" fmla="*/ 8 w 13"/>
                    <a:gd name="T11" fmla="*/ 10 h 11"/>
                    <a:gd name="T12" fmla="*/ 4 w 13"/>
                    <a:gd name="T13" fmla="*/ 9 h 11"/>
                    <a:gd name="T14" fmla="*/ 4 w 13"/>
                    <a:gd name="T15" fmla="*/ 8 h 11"/>
                    <a:gd name="T16" fmla="*/ 2 w 13"/>
                    <a:gd name="T17" fmla="*/ 5 h 11"/>
                    <a:gd name="T18" fmla="*/ 2 w 13"/>
                    <a:gd name="T19" fmla="*/ 2 h 11"/>
                    <a:gd name="T20" fmla="*/ 2 w 13"/>
                    <a:gd name="T21" fmla="*/ 2 h 11"/>
                    <a:gd name="T22" fmla="*/ 5 w 13"/>
                    <a:gd name="T23" fmla="*/ 1 h 11"/>
                    <a:gd name="T24" fmla="*/ 9 w 13"/>
                    <a:gd name="T25" fmla="*/ 2 h 11"/>
                    <a:gd name="T26" fmla="*/ 9 w 13"/>
                    <a:gd name="T27" fmla="*/ 3 h 11"/>
                    <a:gd name="T28" fmla="*/ 9 w 13"/>
                    <a:gd name="T29" fmla="*/ 2 h 11"/>
                    <a:gd name="T30" fmla="*/ 10 w 13"/>
                    <a:gd name="T31" fmla="*/ 2 h 11"/>
                    <a:gd name="T32" fmla="*/ 9 w 13"/>
                    <a:gd name="T33" fmla="*/ 2 h 11"/>
                    <a:gd name="T34" fmla="*/ 5 w 13"/>
                    <a:gd name="T35" fmla="*/ 0 h 11"/>
                    <a:gd name="T36" fmla="*/ 1 w 13"/>
                    <a:gd name="T37" fmla="*/ 1 h 11"/>
                    <a:gd name="T38" fmla="*/ 1 w 13"/>
                    <a:gd name="T39" fmla="*/ 1 h 11"/>
                    <a:gd name="T40" fmla="*/ 1 w 13"/>
                    <a:gd name="T41" fmla="*/ 5 h 11"/>
                    <a:gd name="T42" fmla="*/ 3 w 13"/>
                    <a:gd name="T43" fmla="*/ 9 h 11"/>
                    <a:gd name="T44" fmla="*/ 4 w 13"/>
                    <a:gd name="T45" fmla="*/ 9 h 11"/>
                    <a:gd name="T46" fmla="*/ 8 w 13"/>
                    <a:gd name="T47" fmla="*/ 11 h 11"/>
                    <a:gd name="T48" fmla="*/ 12 w 13"/>
                    <a:gd name="T49" fmla="*/ 10 h 11"/>
                    <a:gd name="T50" fmla="*/ 12 w 13"/>
                    <a:gd name="T51" fmla="*/ 10 h 11"/>
                    <a:gd name="T52" fmla="*/ 12 w 13"/>
                    <a:gd name="T53" fmla="*/ 6 h 11"/>
                    <a:gd name="T54" fmla="*/ 10 w 13"/>
                    <a:gd name="T55" fmla="*/ 2 h 11"/>
                    <a:gd name="T56" fmla="*/ 9 w 13"/>
                    <a:gd name="T57" fmla="*/ 2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 h="11">
                      <a:moveTo>
                        <a:pt x="9" y="2"/>
                      </a:moveTo>
                      <a:cubicBezTo>
                        <a:pt x="9" y="3"/>
                        <a:pt x="9" y="3"/>
                        <a:pt x="9" y="3"/>
                      </a:cubicBezTo>
                      <a:cubicBezTo>
                        <a:pt x="10" y="4"/>
                        <a:pt x="11" y="5"/>
                        <a:pt x="11" y="6"/>
                      </a:cubicBezTo>
                      <a:cubicBezTo>
                        <a:pt x="11" y="7"/>
                        <a:pt x="11" y="8"/>
                        <a:pt x="11" y="9"/>
                      </a:cubicBezTo>
                      <a:cubicBezTo>
                        <a:pt x="11" y="9"/>
                        <a:pt x="11" y="9"/>
                        <a:pt x="11" y="9"/>
                      </a:cubicBezTo>
                      <a:cubicBezTo>
                        <a:pt x="10" y="10"/>
                        <a:pt x="9" y="10"/>
                        <a:pt x="8" y="10"/>
                      </a:cubicBezTo>
                      <a:cubicBezTo>
                        <a:pt x="7" y="10"/>
                        <a:pt x="6" y="10"/>
                        <a:pt x="4" y="9"/>
                      </a:cubicBezTo>
                      <a:cubicBezTo>
                        <a:pt x="4" y="9"/>
                        <a:pt x="4" y="8"/>
                        <a:pt x="4" y="8"/>
                      </a:cubicBezTo>
                      <a:cubicBezTo>
                        <a:pt x="3" y="7"/>
                        <a:pt x="2" y="6"/>
                        <a:pt x="2" y="5"/>
                      </a:cubicBezTo>
                      <a:cubicBezTo>
                        <a:pt x="1" y="4"/>
                        <a:pt x="2" y="3"/>
                        <a:pt x="2" y="2"/>
                      </a:cubicBezTo>
                      <a:cubicBezTo>
                        <a:pt x="2" y="2"/>
                        <a:pt x="2" y="2"/>
                        <a:pt x="2" y="2"/>
                      </a:cubicBezTo>
                      <a:cubicBezTo>
                        <a:pt x="3" y="1"/>
                        <a:pt x="4" y="1"/>
                        <a:pt x="5" y="1"/>
                      </a:cubicBezTo>
                      <a:cubicBezTo>
                        <a:pt x="6" y="1"/>
                        <a:pt x="7" y="2"/>
                        <a:pt x="9" y="2"/>
                      </a:cubicBezTo>
                      <a:cubicBezTo>
                        <a:pt x="9" y="3"/>
                        <a:pt x="9" y="3"/>
                        <a:pt x="9" y="3"/>
                      </a:cubicBezTo>
                      <a:cubicBezTo>
                        <a:pt x="9" y="2"/>
                        <a:pt x="9" y="2"/>
                        <a:pt x="9" y="2"/>
                      </a:cubicBezTo>
                      <a:cubicBezTo>
                        <a:pt x="10" y="2"/>
                        <a:pt x="10" y="2"/>
                        <a:pt x="10" y="2"/>
                      </a:cubicBezTo>
                      <a:cubicBezTo>
                        <a:pt x="9" y="2"/>
                        <a:pt x="9" y="2"/>
                        <a:pt x="9" y="2"/>
                      </a:cubicBezTo>
                      <a:cubicBezTo>
                        <a:pt x="8" y="1"/>
                        <a:pt x="6" y="0"/>
                        <a:pt x="5" y="0"/>
                      </a:cubicBezTo>
                      <a:cubicBezTo>
                        <a:pt x="4" y="0"/>
                        <a:pt x="2" y="0"/>
                        <a:pt x="1" y="1"/>
                      </a:cubicBezTo>
                      <a:cubicBezTo>
                        <a:pt x="1" y="1"/>
                        <a:pt x="1" y="1"/>
                        <a:pt x="1" y="1"/>
                      </a:cubicBezTo>
                      <a:cubicBezTo>
                        <a:pt x="0" y="2"/>
                        <a:pt x="0" y="4"/>
                        <a:pt x="1" y="5"/>
                      </a:cubicBezTo>
                      <a:cubicBezTo>
                        <a:pt x="1" y="7"/>
                        <a:pt x="2" y="8"/>
                        <a:pt x="3" y="9"/>
                      </a:cubicBezTo>
                      <a:cubicBezTo>
                        <a:pt x="3" y="9"/>
                        <a:pt x="4" y="9"/>
                        <a:pt x="4" y="9"/>
                      </a:cubicBezTo>
                      <a:cubicBezTo>
                        <a:pt x="5" y="10"/>
                        <a:pt x="7" y="11"/>
                        <a:pt x="8" y="11"/>
                      </a:cubicBezTo>
                      <a:cubicBezTo>
                        <a:pt x="9" y="11"/>
                        <a:pt x="11" y="11"/>
                        <a:pt x="12" y="10"/>
                      </a:cubicBezTo>
                      <a:cubicBezTo>
                        <a:pt x="12" y="10"/>
                        <a:pt x="12" y="10"/>
                        <a:pt x="12" y="10"/>
                      </a:cubicBezTo>
                      <a:cubicBezTo>
                        <a:pt x="12" y="9"/>
                        <a:pt x="13" y="7"/>
                        <a:pt x="12" y="6"/>
                      </a:cubicBezTo>
                      <a:cubicBezTo>
                        <a:pt x="12" y="4"/>
                        <a:pt x="11" y="3"/>
                        <a:pt x="10" y="2"/>
                      </a:cubicBezTo>
                      <a:cubicBezTo>
                        <a:pt x="9" y="2"/>
                        <a:pt x="9" y="2"/>
                        <a:pt x="9" y="2"/>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03" name="Freeform 95"/>
                <p:cNvSpPr/>
                <p:nvPr/>
              </p:nvSpPr>
              <p:spPr bwMode="auto">
                <a:xfrm>
                  <a:off x="680" y="1463"/>
                  <a:ext cx="28" cy="26"/>
                </a:xfrm>
                <a:custGeom>
                  <a:avLst/>
                  <a:gdLst>
                    <a:gd name="T0" fmla="*/ 9 w 12"/>
                    <a:gd name="T1" fmla="*/ 2 h 11"/>
                    <a:gd name="T2" fmla="*/ 11 w 12"/>
                    <a:gd name="T3" fmla="*/ 9 h 11"/>
                    <a:gd name="T4" fmla="*/ 3 w 12"/>
                    <a:gd name="T5" fmla="*/ 9 h 11"/>
                    <a:gd name="T6" fmla="*/ 2 w 12"/>
                    <a:gd name="T7" fmla="*/ 2 h 11"/>
                    <a:gd name="T8" fmla="*/ 9 w 12"/>
                    <a:gd name="T9" fmla="*/ 2 h 11"/>
                  </a:gdLst>
                  <a:ahLst/>
                  <a:cxnLst>
                    <a:cxn ang="0">
                      <a:pos x="T0" y="T1"/>
                    </a:cxn>
                    <a:cxn ang="0">
                      <a:pos x="T2" y="T3"/>
                    </a:cxn>
                    <a:cxn ang="0">
                      <a:pos x="T4" y="T5"/>
                    </a:cxn>
                    <a:cxn ang="0">
                      <a:pos x="T6" y="T7"/>
                    </a:cxn>
                    <a:cxn ang="0">
                      <a:pos x="T8" y="T9"/>
                    </a:cxn>
                  </a:cxnLst>
                  <a:rect l="0" t="0" r="r" b="b"/>
                  <a:pathLst>
                    <a:path w="12" h="11">
                      <a:moveTo>
                        <a:pt x="9" y="2"/>
                      </a:moveTo>
                      <a:cubicBezTo>
                        <a:pt x="11" y="4"/>
                        <a:pt x="12" y="8"/>
                        <a:pt x="11" y="9"/>
                      </a:cubicBezTo>
                      <a:cubicBezTo>
                        <a:pt x="9" y="11"/>
                        <a:pt x="6" y="11"/>
                        <a:pt x="3" y="9"/>
                      </a:cubicBezTo>
                      <a:cubicBezTo>
                        <a:pt x="1" y="7"/>
                        <a:pt x="0" y="3"/>
                        <a:pt x="2" y="2"/>
                      </a:cubicBezTo>
                      <a:cubicBezTo>
                        <a:pt x="3" y="0"/>
                        <a:pt x="6" y="0"/>
                        <a:pt x="9" y="2"/>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04" name="Freeform 96"/>
                <p:cNvSpPr/>
                <p:nvPr/>
              </p:nvSpPr>
              <p:spPr bwMode="auto">
                <a:xfrm>
                  <a:off x="680" y="1463"/>
                  <a:ext cx="28" cy="26"/>
                </a:xfrm>
                <a:custGeom>
                  <a:avLst/>
                  <a:gdLst>
                    <a:gd name="T0" fmla="*/ 9 w 12"/>
                    <a:gd name="T1" fmla="*/ 2 h 11"/>
                    <a:gd name="T2" fmla="*/ 9 w 12"/>
                    <a:gd name="T3" fmla="*/ 3 h 11"/>
                    <a:gd name="T4" fmla="*/ 11 w 12"/>
                    <a:gd name="T5" fmla="*/ 6 h 11"/>
                    <a:gd name="T6" fmla="*/ 10 w 12"/>
                    <a:gd name="T7" fmla="*/ 9 h 11"/>
                    <a:gd name="T8" fmla="*/ 10 w 12"/>
                    <a:gd name="T9" fmla="*/ 9 h 11"/>
                    <a:gd name="T10" fmla="*/ 8 w 12"/>
                    <a:gd name="T11" fmla="*/ 10 h 11"/>
                    <a:gd name="T12" fmla="*/ 4 w 12"/>
                    <a:gd name="T13" fmla="*/ 9 h 11"/>
                    <a:gd name="T14" fmla="*/ 4 w 12"/>
                    <a:gd name="T15" fmla="*/ 8 h 11"/>
                    <a:gd name="T16" fmla="*/ 1 w 12"/>
                    <a:gd name="T17" fmla="*/ 5 h 11"/>
                    <a:gd name="T18" fmla="*/ 2 w 12"/>
                    <a:gd name="T19" fmla="*/ 2 h 11"/>
                    <a:gd name="T20" fmla="*/ 2 w 12"/>
                    <a:gd name="T21" fmla="*/ 2 h 11"/>
                    <a:gd name="T22" fmla="*/ 5 w 12"/>
                    <a:gd name="T23" fmla="*/ 1 h 11"/>
                    <a:gd name="T24" fmla="*/ 8 w 12"/>
                    <a:gd name="T25" fmla="*/ 2 h 11"/>
                    <a:gd name="T26" fmla="*/ 9 w 12"/>
                    <a:gd name="T27" fmla="*/ 3 h 11"/>
                    <a:gd name="T28" fmla="*/ 9 w 12"/>
                    <a:gd name="T29" fmla="*/ 2 h 11"/>
                    <a:gd name="T30" fmla="*/ 9 w 12"/>
                    <a:gd name="T31" fmla="*/ 2 h 11"/>
                    <a:gd name="T32" fmla="*/ 9 w 12"/>
                    <a:gd name="T33" fmla="*/ 2 h 11"/>
                    <a:gd name="T34" fmla="*/ 5 w 12"/>
                    <a:gd name="T35" fmla="*/ 0 h 11"/>
                    <a:gd name="T36" fmla="*/ 1 w 12"/>
                    <a:gd name="T37" fmla="*/ 1 h 11"/>
                    <a:gd name="T38" fmla="*/ 1 w 12"/>
                    <a:gd name="T39" fmla="*/ 1 h 11"/>
                    <a:gd name="T40" fmla="*/ 0 w 12"/>
                    <a:gd name="T41" fmla="*/ 5 h 11"/>
                    <a:gd name="T42" fmla="*/ 3 w 12"/>
                    <a:gd name="T43" fmla="*/ 9 h 11"/>
                    <a:gd name="T44" fmla="*/ 3 w 12"/>
                    <a:gd name="T45" fmla="*/ 10 h 11"/>
                    <a:gd name="T46" fmla="*/ 8 w 12"/>
                    <a:gd name="T47" fmla="*/ 11 h 11"/>
                    <a:gd name="T48" fmla="*/ 11 w 12"/>
                    <a:gd name="T49" fmla="*/ 10 h 11"/>
                    <a:gd name="T50" fmla="*/ 11 w 12"/>
                    <a:gd name="T51" fmla="*/ 10 h 11"/>
                    <a:gd name="T52" fmla="*/ 12 w 12"/>
                    <a:gd name="T53" fmla="*/ 6 h 11"/>
                    <a:gd name="T54" fmla="*/ 9 w 12"/>
                    <a:gd name="T55" fmla="*/ 2 h 11"/>
                    <a:gd name="T56" fmla="*/ 9 w 12"/>
                    <a:gd name="T57" fmla="*/ 2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 h="11">
                      <a:moveTo>
                        <a:pt x="9" y="2"/>
                      </a:moveTo>
                      <a:cubicBezTo>
                        <a:pt x="9" y="3"/>
                        <a:pt x="9" y="3"/>
                        <a:pt x="9" y="3"/>
                      </a:cubicBezTo>
                      <a:cubicBezTo>
                        <a:pt x="10" y="4"/>
                        <a:pt x="11" y="5"/>
                        <a:pt x="11" y="6"/>
                      </a:cubicBezTo>
                      <a:cubicBezTo>
                        <a:pt x="11" y="7"/>
                        <a:pt x="11" y="8"/>
                        <a:pt x="10" y="9"/>
                      </a:cubicBezTo>
                      <a:cubicBezTo>
                        <a:pt x="10" y="9"/>
                        <a:pt x="10" y="9"/>
                        <a:pt x="10" y="9"/>
                      </a:cubicBezTo>
                      <a:cubicBezTo>
                        <a:pt x="10" y="10"/>
                        <a:pt x="9" y="10"/>
                        <a:pt x="8" y="10"/>
                      </a:cubicBezTo>
                      <a:cubicBezTo>
                        <a:pt x="7" y="10"/>
                        <a:pt x="5" y="10"/>
                        <a:pt x="4" y="9"/>
                      </a:cubicBezTo>
                      <a:cubicBezTo>
                        <a:pt x="4" y="9"/>
                        <a:pt x="4" y="9"/>
                        <a:pt x="4" y="8"/>
                      </a:cubicBezTo>
                      <a:cubicBezTo>
                        <a:pt x="3" y="7"/>
                        <a:pt x="2" y="6"/>
                        <a:pt x="1" y="5"/>
                      </a:cubicBezTo>
                      <a:cubicBezTo>
                        <a:pt x="1" y="4"/>
                        <a:pt x="1" y="3"/>
                        <a:pt x="2" y="2"/>
                      </a:cubicBezTo>
                      <a:cubicBezTo>
                        <a:pt x="2" y="2"/>
                        <a:pt x="2" y="2"/>
                        <a:pt x="2" y="2"/>
                      </a:cubicBezTo>
                      <a:cubicBezTo>
                        <a:pt x="3" y="1"/>
                        <a:pt x="4" y="1"/>
                        <a:pt x="5" y="1"/>
                      </a:cubicBezTo>
                      <a:cubicBezTo>
                        <a:pt x="6" y="1"/>
                        <a:pt x="7" y="2"/>
                        <a:pt x="8" y="2"/>
                      </a:cubicBezTo>
                      <a:cubicBezTo>
                        <a:pt x="8" y="3"/>
                        <a:pt x="8" y="3"/>
                        <a:pt x="9" y="3"/>
                      </a:cubicBezTo>
                      <a:cubicBezTo>
                        <a:pt x="9" y="2"/>
                        <a:pt x="9" y="2"/>
                        <a:pt x="9" y="2"/>
                      </a:cubicBezTo>
                      <a:cubicBezTo>
                        <a:pt x="9" y="2"/>
                        <a:pt x="9" y="2"/>
                        <a:pt x="9" y="2"/>
                      </a:cubicBezTo>
                      <a:cubicBezTo>
                        <a:pt x="9" y="2"/>
                        <a:pt x="9" y="2"/>
                        <a:pt x="9" y="2"/>
                      </a:cubicBezTo>
                      <a:cubicBezTo>
                        <a:pt x="8" y="1"/>
                        <a:pt x="6" y="0"/>
                        <a:pt x="5" y="0"/>
                      </a:cubicBezTo>
                      <a:cubicBezTo>
                        <a:pt x="3" y="0"/>
                        <a:pt x="2" y="0"/>
                        <a:pt x="1" y="1"/>
                      </a:cubicBezTo>
                      <a:cubicBezTo>
                        <a:pt x="1" y="1"/>
                        <a:pt x="1" y="1"/>
                        <a:pt x="1" y="1"/>
                      </a:cubicBezTo>
                      <a:cubicBezTo>
                        <a:pt x="0" y="3"/>
                        <a:pt x="0" y="4"/>
                        <a:pt x="0" y="5"/>
                      </a:cubicBezTo>
                      <a:cubicBezTo>
                        <a:pt x="1" y="7"/>
                        <a:pt x="2" y="8"/>
                        <a:pt x="3" y="9"/>
                      </a:cubicBezTo>
                      <a:cubicBezTo>
                        <a:pt x="3" y="9"/>
                        <a:pt x="3" y="9"/>
                        <a:pt x="3" y="10"/>
                      </a:cubicBezTo>
                      <a:cubicBezTo>
                        <a:pt x="5" y="11"/>
                        <a:pt x="6" y="11"/>
                        <a:pt x="8" y="11"/>
                      </a:cubicBezTo>
                      <a:cubicBezTo>
                        <a:pt x="9" y="11"/>
                        <a:pt x="10" y="11"/>
                        <a:pt x="11" y="10"/>
                      </a:cubicBezTo>
                      <a:cubicBezTo>
                        <a:pt x="11" y="10"/>
                        <a:pt x="11" y="10"/>
                        <a:pt x="11" y="10"/>
                      </a:cubicBezTo>
                      <a:cubicBezTo>
                        <a:pt x="12" y="9"/>
                        <a:pt x="12" y="7"/>
                        <a:pt x="12" y="6"/>
                      </a:cubicBezTo>
                      <a:cubicBezTo>
                        <a:pt x="12" y="4"/>
                        <a:pt x="11" y="3"/>
                        <a:pt x="9" y="2"/>
                      </a:cubicBezTo>
                      <a:cubicBezTo>
                        <a:pt x="9" y="2"/>
                        <a:pt x="9" y="2"/>
                        <a:pt x="9" y="2"/>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05" name="Freeform 97"/>
                <p:cNvSpPr/>
                <p:nvPr/>
              </p:nvSpPr>
              <p:spPr bwMode="auto">
                <a:xfrm>
                  <a:off x="725" y="1536"/>
                  <a:ext cx="28" cy="26"/>
                </a:xfrm>
                <a:custGeom>
                  <a:avLst/>
                  <a:gdLst>
                    <a:gd name="T0" fmla="*/ 9 w 12"/>
                    <a:gd name="T1" fmla="*/ 2 h 11"/>
                    <a:gd name="T2" fmla="*/ 10 w 12"/>
                    <a:gd name="T3" fmla="*/ 9 h 11"/>
                    <a:gd name="T4" fmla="*/ 3 w 12"/>
                    <a:gd name="T5" fmla="*/ 9 h 11"/>
                    <a:gd name="T6" fmla="*/ 1 w 12"/>
                    <a:gd name="T7" fmla="*/ 2 h 11"/>
                    <a:gd name="T8" fmla="*/ 9 w 12"/>
                    <a:gd name="T9" fmla="*/ 2 h 11"/>
                  </a:gdLst>
                  <a:ahLst/>
                  <a:cxnLst>
                    <a:cxn ang="0">
                      <a:pos x="T0" y="T1"/>
                    </a:cxn>
                    <a:cxn ang="0">
                      <a:pos x="T2" y="T3"/>
                    </a:cxn>
                    <a:cxn ang="0">
                      <a:pos x="T4" y="T5"/>
                    </a:cxn>
                    <a:cxn ang="0">
                      <a:pos x="T6" y="T7"/>
                    </a:cxn>
                    <a:cxn ang="0">
                      <a:pos x="T8" y="T9"/>
                    </a:cxn>
                  </a:cxnLst>
                  <a:rect l="0" t="0" r="r" b="b"/>
                  <a:pathLst>
                    <a:path w="12" h="11">
                      <a:moveTo>
                        <a:pt x="9" y="2"/>
                      </a:moveTo>
                      <a:cubicBezTo>
                        <a:pt x="11" y="4"/>
                        <a:pt x="12" y="8"/>
                        <a:pt x="10" y="9"/>
                      </a:cubicBezTo>
                      <a:cubicBezTo>
                        <a:pt x="9" y="11"/>
                        <a:pt x="6" y="11"/>
                        <a:pt x="3" y="9"/>
                      </a:cubicBezTo>
                      <a:cubicBezTo>
                        <a:pt x="0" y="7"/>
                        <a:pt x="0" y="3"/>
                        <a:pt x="1" y="2"/>
                      </a:cubicBezTo>
                      <a:cubicBezTo>
                        <a:pt x="3" y="0"/>
                        <a:pt x="6" y="0"/>
                        <a:pt x="9" y="2"/>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06" name="Freeform 98"/>
                <p:cNvSpPr/>
                <p:nvPr/>
              </p:nvSpPr>
              <p:spPr bwMode="auto">
                <a:xfrm>
                  <a:off x="725" y="1536"/>
                  <a:ext cx="28" cy="26"/>
                </a:xfrm>
                <a:custGeom>
                  <a:avLst/>
                  <a:gdLst>
                    <a:gd name="T0" fmla="*/ 9 w 12"/>
                    <a:gd name="T1" fmla="*/ 2 h 11"/>
                    <a:gd name="T2" fmla="*/ 8 w 12"/>
                    <a:gd name="T3" fmla="*/ 3 h 11"/>
                    <a:gd name="T4" fmla="*/ 10 w 12"/>
                    <a:gd name="T5" fmla="*/ 6 h 11"/>
                    <a:gd name="T6" fmla="*/ 10 w 12"/>
                    <a:gd name="T7" fmla="*/ 9 h 11"/>
                    <a:gd name="T8" fmla="*/ 10 w 12"/>
                    <a:gd name="T9" fmla="*/ 9 h 11"/>
                    <a:gd name="T10" fmla="*/ 7 w 12"/>
                    <a:gd name="T11" fmla="*/ 10 h 11"/>
                    <a:gd name="T12" fmla="*/ 4 w 12"/>
                    <a:gd name="T13" fmla="*/ 9 h 11"/>
                    <a:gd name="T14" fmla="*/ 3 w 12"/>
                    <a:gd name="T15" fmla="*/ 8 h 11"/>
                    <a:gd name="T16" fmla="*/ 1 w 12"/>
                    <a:gd name="T17" fmla="*/ 5 h 11"/>
                    <a:gd name="T18" fmla="*/ 1 w 12"/>
                    <a:gd name="T19" fmla="*/ 2 h 11"/>
                    <a:gd name="T20" fmla="*/ 2 w 12"/>
                    <a:gd name="T21" fmla="*/ 2 h 11"/>
                    <a:gd name="T22" fmla="*/ 4 w 12"/>
                    <a:gd name="T23" fmla="*/ 1 h 11"/>
                    <a:gd name="T24" fmla="*/ 8 w 12"/>
                    <a:gd name="T25" fmla="*/ 2 h 11"/>
                    <a:gd name="T26" fmla="*/ 8 w 12"/>
                    <a:gd name="T27" fmla="*/ 3 h 11"/>
                    <a:gd name="T28" fmla="*/ 9 w 12"/>
                    <a:gd name="T29" fmla="*/ 2 h 11"/>
                    <a:gd name="T30" fmla="*/ 9 w 12"/>
                    <a:gd name="T31" fmla="*/ 2 h 11"/>
                    <a:gd name="T32" fmla="*/ 9 w 12"/>
                    <a:gd name="T33" fmla="*/ 2 h 11"/>
                    <a:gd name="T34" fmla="*/ 4 w 12"/>
                    <a:gd name="T35" fmla="*/ 0 h 11"/>
                    <a:gd name="T36" fmla="*/ 1 w 12"/>
                    <a:gd name="T37" fmla="*/ 1 h 11"/>
                    <a:gd name="T38" fmla="*/ 1 w 12"/>
                    <a:gd name="T39" fmla="*/ 1 h 11"/>
                    <a:gd name="T40" fmla="*/ 0 w 12"/>
                    <a:gd name="T41" fmla="*/ 5 h 11"/>
                    <a:gd name="T42" fmla="*/ 3 w 12"/>
                    <a:gd name="T43" fmla="*/ 9 h 11"/>
                    <a:gd name="T44" fmla="*/ 3 w 12"/>
                    <a:gd name="T45" fmla="*/ 9 h 11"/>
                    <a:gd name="T46" fmla="*/ 7 w 12"/>
                    <a:gd name="T47" fmla="*/ 11 h 11"/>
                    <a:gd name="T48" fmla="*/ 11 w 12"/>
                    <a:gd name="T49" fmla="*/ 10 h 11"/>
                    <a:gd name="T50" fmla="*/ 11 w 12"/>
                    <a:gd name="T51" fmla="*/ 10 h 11"/>
                    <a:gd name="T52" fmla="*/ 12 w 12"/>
                    <a:gd name="T53" fmla="*/ 6 h 11"/>
                    <a:gd name="T54" fmla="*/ 9 w 12"/>
                    <a:gd name="T55" fmla="*/ 2 h 11"/>
                    <a:gd name="T56" fmla="*/ 9 w 12"/>
                    <a:gd name="T57" fmla="*/ 2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 h="11">
                      <a:moveTo>
                        <a:pt x="9" y="2"/>
                      </a:moveTo>
                      <a:cubicBezTo>
                        <a:pt x="8" y="3"/>
                        <a:pt x="8" y="3"/>
                        <a:pt x="8" y="3"/>
                      </a:cubicBezTo>
                      <a:cubicBezTo>
                        <a:pt x="9" y="4"/>
                        <a:pt x="10" y="5"/>
                        <a:pt x="10" y="6"/>
                      </a:cubicBezTo>
                      <a:cubicBezTo>
                        <a:pt x="11" y="7"/>
                        <a:pt x="11" y="8"/>
                        <a:pt x="10" y="9"/>
                      </a:cubicBezTo>
                      <a:cubicBezTo>
                        <a:pt x="10" y="9"/>
                        <a:pt x="10" y="9"/>
                        <a:pt x="10" y="9"/>
                      </a:cubicBezTo>
                      <a:cubicBezTo>
                        <a:pt x="9" y="10"/>
                        <a:pt x="8" y="10"/>
                        <a:pt x="7" y="10"/>
                      </a:cubicBezTo>
                      <a:cubicBezTo>
                        <a:pt x="6" y="10"/>
                        <a:pt x="5" y="9"/>
                        <a:pt x="4" y="9"/>
                      </a:cubicBezTo>
                      <a:cubicBezTo>
                        <a:pt x="4" y="8"/>
                        <a:pt x="3" y="8"/>
                        <a:pt x="3" y="8"/>
                      </a:cubicBezTo>
                      <a:cubicBezTo>
                        <a:pt x="2" y="7"/>
                        <a:pt x="1" y="6"/>
                        <a:pt x="1" y="5"/>
                      </a:cubicBezTo>
                      <a:cubicBezTo>
                        <a:pt x="1" y="4"/>
                        <a:pt x="1" y="3"/>
                        <a:pt x="1" y="2"/>
                      </a:cubicBezTo>
                      <a:cubicBezTo>
                        <a:pt x="2" y="2"/>
                        <a:pt x="2" y="2"/>
                        <a:pt x="2" y="2"/>
                      </a:cubicBezTo>
                      <a:cubicBezTo>
                        <a:pt x="2" y="1"/>
                        <a:pt x="3" y="1"/>
                        <a:pt x="4" y="1"/>
                      </a:cubicBezTo>
                      <a:cubicBezTo>
                        <a:pt x="5" y="1"/>
                        <a:pt x="7" y="1"/>
                        <a:pt x="8" y="2"/>
                      </a:cubicBezTo>
                      <a:cubicBezTo>
                        <a:pt x="8" y="2"/>
                        <a:pt x="8" y="3"/>
                        <a:pt x="8" y="3"/>
                      </a:cubicBezTo>
                      <a:cubicBezTo>
                        <a:pt x="9" y="2"/>
                        <a:pt x="9" y="2"/>
                        <a:pt x="9" y="2"/>
                      </a:cubicBezTo>
                      <a:cubicBezTo>
                        <a:pt x="9" y="2"/>
                        <a:pt x="9" y="2"/>
                        <a:pt x="9" y="2"/>
                      </a:cubicBezTo>
                      <a:cubicBezTo>
                        <a:pt x="9" y="2"/>
                        <a:pt x="9" y="2"/>
                        <a:pt x="9" y="2"/>
                      </a:cubicBezTo>
                      <a:cubicBezTo>
                        <a:pt x="7" y="1"/>
                        <a:pt x="6" y="0"/>
                        <a:pt x="4" y="0"/>
                      </a:cubicBezTo>
                      <a:cubicBezTo>
                        <a:pt x="3" y="0"/>
                        <a:pt x="2" y="0"/>
                        <a:pt x="1" y="1"/>
                      </a:cubicBezTo>
                      <a:cubicBezTo>
                        <a:pt x="1" y="1"/>
                        <a:pt x="1" y="1"/>
                        <a:pt x="1" y="1"/>
                      </a:cubicBezTo>
                      <a:cubicBezTo>
                        <a:pt x="0" y="2"/>
                        <a:pt x="0" y="4"/>
                        <a:pt x="0" y="5"/>
                      </a:cubicBezTo>
                      <a:cubicBezTo>
                        <a:pt x="0" y="7"/>
                        <a:pt x="1" y="8"/>
                        <a:pt x="3" y="9"/>
                      </a:cubicBezTo>
                      <a:cubicBezTo>
                        <a:pt x="3" y="9"/>
                        <a:pt x="3" y="9"/>
                        <a:pt x="3" y="9"/>
                      </a:cubicBezTo>
                      <a:cubicBezTo>
                        <a:pt x="4" y="10"/>
                        <a:pt x="6" y="11"/>
                        <a:pt x="7" y="11"/>
                      </a:cubicBezTo>
                      <a:cubicBezTo>
                        <a:pt x="9" y="11"/>
                        <a:pt x="10" y="11"/>
                        <a:pt x="11" y="10"/>
                      </a:cubicBezTo>
                      <a:cubicBezTo>
                        <a:pt x="11" y="10"/>
                        <a:pt x="11" y="10"/>
                        <a:pt x="11" y="10"/>
                      </a:cubicBezTo>
                      <a:cubicBezTo>
                        <a:pt x="12" y="9"/>
                        <a:pt x="12" y="7"/>
                        <a:pt x="12" y="6"/>
                      </a:cubicBezTo>
                      <a:cubicBezTo>
                        <a:pt x="11" y="4"/>
                        <a:pt x="10" y="3"/>
                        <a:pt x="9" y="2"/>
                      </a:cubicBezTo>
                      <a:cubicBezTo>
                        <a:pt x="9" y="2"/>
                        <a:pt x="9" y="2"/>
                        <a:pt x="9" y="2"/>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07" name="Freeform 99"/>
                <p:cNvSpPr/>
                <p:nvPr/>
              </p:nvSpPr>
              <p:spPr bwMode="auto">
                <a:xfrm>
                  <a:off x="710" y="1510"/>
                  <a:ext cx="31" cy="26"/>
                </a:xfrm>
                <a:custGeom>
                  <a:avLst/>
                  <a:gdLst>
                    <a:gd name="T0" fmla="*/ 9 w 13"/>
                    <a:gd name="T1" fmla="*/ 2 h 11"/>
                    <a:gd name="T2" fmla="*/ 11 w 13"/>
                    <a:gd name="T3" fmla="*/ 10 h 11"/>
                    <a:gd name="T4" fmla="*/ 4 w 13"/>
                    <a:gd name="T5" fmla="*/ 9 h 11"/>
                    <a:gd name="T6" fmla="*/ 2 w 13"/>
                    <a:gd name="T7" fmla="*/ 2 h 11"/>
                    <a:gd name="T8" fmla="*/ 9 w 13"/>
                    <a:gd name="T9" fmla="*/ 2 h 11"/>
                  </a:gdLst>
                  <a:ahLst/>
                  <a:cxnLst>
                    <a:cxn ang="0">
                      <a:pos x="T0" y="T1"/>
                    </a:cxn>
                    <a:cxn ang="0">
                      <a:pos x="T2" y="T3"/>
                    </a:cxn>
                    <a:cxn ang="0">
                      <a:pos x="T4" y="T5"/>
                    </a:cxn>
                    <a:cxn ang="0">
                      <a:pos x="T6" y="T7"/>
                    </a:cxn>
                    <a:cxn ang="0">
                      <a:pos x="T8" y="T9"/>
                    </a:cxn>
                  </a:cxnLst>
                  <a:rect l="0" t="0" r="r" b="b"/>
                  <a:pathLst>
                    <a:path w="13" h="11">
                      <a:moveTo>
                        <a:pt x="9" y="2"/>
                      </a:moveTo>
                      <a:cubicBezTo>
                        <a:pt x="12" y="4"/>
                        <a:pt x="13" y="8"/>
                        <a:pt x="11" y="10"/>
                      </a:cubicBezTo>
                      <a:cubicBezTo>
                        <a:pt x="10" y="11"/>
                        <a:pt x="6" y="11"/>
                        <a:pt x="4" y="9"/>
                      </a:cubicBezTo>
                      <a:cubicBezTo>
                        <a:pt x="1" y="7"/>
                        <a:pt x="0" y="4"/>
                        <a:pt x="2" y="2"/>
                      </a:cubicBezTo>
                      <a:cubicBezTo>
                        <a:pt x="3" y="0"/>
                        <a:pt x="7" y="0"/>
                        <a:pt x="9" y="2"/>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08" name="Freeform 100"/>
                <p:cNvSpPr/>
                <p:nvPr/>
              </p:nvSpPr>
              <p:spPr bwMode="auto">
                <a:xfrm>
                  <a:off x="710" y="1510"/>
                  <a:ext cx="31" cy="26"/>
                </a:xfrm>
                <a:custGeom>
                  <a:avLst/>
                  <a:gdLst>
                    <a:gd name="T0" fmla="*/ 9 w 13"/>
                    <a:gd name="T1" fmla="*/ 2 h 11"/>
                    <a:gd name="T2" fmla="*/ 9 w 13"/>
                    <a:gd name="T3" fmla="*/ 3 h 11"/>
                    <a:gd name="T4" fmla="*/ 11 w 13"/>
                    <a:gd name="T5" fmla="*/ 6 h 11"/>
                    <a:gd name="T6" fmla="*/ 11 w 13"/>
                    <a:gd name="T7" fmla="*/ 9 h 11"/>
                    <a:gd name="T8" fmla="*/ 11 w 13"/>
                    <a:gd name="T9" fmla="*/ 9 h 11"/>
                    <a:gd name="T10" fmla="*/ 8 w 13"/>
                    <a:gd name="T11" fmla="*/ 10 h 11"/>
                    <a:gd name="T12" fmla="*/ 4 w 13"/>
                    <a:gd name="T13" fmla="*/ 9 h 11"/>
                    <a:gd name="T14" fmla="*/ 4 w 13"/>
                    <a:gd name="T15" fmla="*/ 8 h 11"/>
                    <a:gd name="T16" fmla="*/ 2 w 13"/>
                    <a:gd name="T17" fmla="*/ 5 h 11"/>
                    <a:gd name="T18" fmla="*/ 2 w 13"/>
                    <a:gd name="T19" fmla="*/ 2 h 11"/>
                    <a:gd name="T20" fmla="*/ 2 w 13"/>
                    <a:gd name="T21" fmla="*/ 2 h 11"/>
                    <a:gd name="T22" fmla="*/ 5 w 13"/>
                    <a:gd name="T23" fmla="*/ 1 h 11"/>
                    <a:gd name="T24" fmla="*/ 9 w 13"/>
                    <a:gd name="T25" fmla="*/ 3 h 11"/>
                    <a:gd name="T26" fmla="*/ 9 w 13"/>
                    <a:gd name="T27" fmla="*/ 3 h 11"/>
                    <a:gd name="T28" fmla="*/ 9 w 13"/>
                    <a:gd name="T29" fmla="*/ 2 h 11"/>
                    <a:gd name="T30" fmla="*/ 10 w 13"/>
                    <a:gd name="T31" fmla="*/ 2 h 11"/>
                    <a:gd name="T32" fmla="*/ 9 w 13"/>
                    <a:gd name="T33" fmla="*/ 2 h 11"/>
                    <a:gd name="T34" fmla="*/ 5 w 13"/>
                    <a:gd name="T35" fmla="*/ 0 h 11"/>
                    <a:gd name="T36" fmla="*/ 1 w 13"/>
                    <a:gd name="T37" fmla="*/ 1 h 11"/>
                    <a:gd name="T38" fmla="*/ 1 w 13"/>
                    <a:gd name="T39" fmla="*/ 2 h 11"/>
                    <a:gd name="T40" fmla="*/ 1 w 13"/>
                    <a:gd name="T41" fmla="*/ 5 h 11"/>
                    <a:gd name="T42" fmla="*/ 3 w 13"/>
                    <a:gd name="T43" fmla="*/ 9 h 11"/>
                    <a:gd name="T44" fmla="*/ 4 w 13"/>
                    <a:gd name="T45" fmla="*/ 10 h 11"/>
                    <a:gd name="T46" fmla="*/ 8 w 13"/>
                    <a:gd name="T47" fmla="*/ 11 h 11"/>
                    <a:gd name="T48" fmla="*/ 12 w 13"/>
                    <a:gd name="T49" fmla="*/ 10 h 11"/>
                    <a:gd name="T50" fmla="*/ 12 w 13"/>
                    <a:gd name="T51" fmla="*/ 10 h 11"/>
                    <a:gd name="T52" fmla="*/ 12 w 13"/>
                    <a:gd name="T53" fmla="*/ 6 h 11"/>
                    <a:gd name="T54" fmla="*/ 10 w 13"/>
                    <a:gd name="T55" fmla="*/ 2 h 11"/>
                    <a:gd name="T56" fmla="*/ 9 w 13"/>
                    <a:gd name="T57" fmla="*/ 2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 h="11">
                      <a:moveTo>
                        <a:pt x="9" y="2"/>
                      </a:moveTo>
                      <a:cubicBezTo>
                        <a:pt x="9" y="3"/>
                        <a:pt x="9" y="3"/>
                        <a:pt x="9" y="3"/>
                      </a:cubicBezTo>
                      <a:cubicBezTo>
                        <a:pt x="10" y="4"/>
                        <a:pt x="11" y="5"/>
                        <a:pt x="11" y="6"/>
                      </a:cubicBezTo>
                      <a:cubicBezTo>
                        <a:pt x="12" y="7"/>
                        <a:pt x="11" y="8"/>
                        <a:pt x="11" y="9"/>
                      </a:cubicBezTo>
                      <a:cubicBezTo>
                        <a:pt x="11" y="9"/>
                        <a:pt x="11" y="9"/>
                        <a:pt x="11" y="9"/>
                      </a:cubicBezTo>
                      <a:cubicBezTo>
                        <a:pt x="10" y="10"/>
                        <a:pt x="9" y="10"/>
                        <a:pt x="8" y="10"/>
                      </a:cubicBezTo>
                      <a:cubicBezTo>
                        <a:pt x="7" y="10"/>
                        <a:pt x="6" y="10"/>
                        <a:pt x="4" y="9"/>
                      </a:cubicBezTo>
                      <a:cubicBezTo>
                        <a:pt x="4" y="9"/>
                        <a:pt x="4" y="9"/>
                        <a:pt x="4" y="8"/>
                      </a:cubicBezTo>
                      <a:cubicBezTo>
                        <a:pt x="3" y="7"/>
                        <a:pt x="2" y="6"/>
                        <a:pt x="2" y="5"/>
                      </a:cubicBezTo>
                      <a:cubicBezTo>
                        <a:pt x="2" y="4"/>
                        <a:pt x="2" y="3"/>
                        <a:pt x="2" y="2"/>
                      </a:cubicBezTo>
                      <a:cubicBezTo>
                        <a:pt x="2" y="2"/>
                        <a:pt x="2" y="2"/>
                        <a:pt x="2" y="2"/>
                      </a:cubicBezTo>
                      <a:cubicBezTo>
                        <a:pt x="3" y="1"/>
                        <a:pt x="4" y="1"/>
                        <a:pt x="5" y="1"/>
                      </a:cubicBezTo>
                      <a:cubicBezTo>
                        <a:pt x="6" y="1"/>
                        <a:pt x="7" y="2"/>
                        <a:pt x="9" y="3"/>
                      </a:cubicBezTo>
                      <a:cubicBezTo>
                        <a:pt x="9" y="3"/>
                        <a:pt x="9" y="3"/>
                        <a:pt x="9" y="3"/>
                      </a:cubicBezTo>
                      <a:cubicBezTo>
                        <a:pt x="9" y="2"/>
                        <a:pt x="9" y="2"/>
                        <a:pt x="9" y="2"/>
                      </a:cubicBezTo>
                      <a:cubicBezTo>
                        <a:pt x="10" y="2"/>
                        <a:pt x="10" y="2"/>
                        <a:pt x="10" y="2"/>
                      </a:cubicBezTo>
                      <a:cubicBezTo>
                        <a:pt x="10" y="2"/>
                        <a:pt x="9" y="2"/>
                        <a:pt x="9" y="2"/>
                      </a:cubicBezTo>
                      <a:cubicBezTo>
                        <a:pt x="8" y="1"/>
                        <a:pt x="6" y="0"/>
                        <a:pt x="5" y="0"/>
                      </a:cubicBezTo>
                      <a:cubicBezTo>
                        <a:pt x="4" y="0"/>
                        <a:pt x="2" y="0"/>
                        <a:pt x="1" y="1"/>
                      </a:cubicBezTo>
                      <a:cubicBezTo>
                        <a:pt x="1" y="2"/>
                        <a:pt x="1" y="2"/>
                        <a:pt x="1" y="2"/>
                      </a:cubicBezTo>
                      <a:cubicBezTo>
                        <a:pt x="1" y="3"/>
                        <a:pt x="0" y="4"/>
                        <a:pt x="1" y="5"/>
                      </a:cubicBezTo>
                      <a:cubicBezTo>
                        <a:pt x="1" y="7"/>
                        <a:pt x="2" y="8"/>
                        <a:pt x="3" y="9"/>
                      </a:cubicBezTo>
                      <a:cubicBezTo>
                        <a:pt x="4" y="9"/>
                        <a:pt x="4" y="9"/>
                        <a:pt x="4" y="10"/>
                      </a:cubicBezTo>
                      <a:cubicBezTo>
                        <a:pt x="5" y="11"/>
                        <a:pt x="7" y="11"/>
                        <a:pt x="8" y="11"/>
                      </a:cubicBezTo>
                      <a:cubicBezTo>
                        <a:pt x="9" y="11"/>
                        <a:pt x="11" y="11"/>
                        <a:pt x="12" y="10"/>
                      </a:cubicBezTo>
                      <a:cubicBezTo>
                        <a:pt x="12" y="10"/>
                        <a:pt x="12" y="10"/>
                        <a:pt x="12" y="10"/>
                      </a:cubicBezTo>
                      <a:cubicBezTo>
                        <a:pt x="13" y="9"/>
                        <a:pt x="13" y="7"/>
                        <a:pt x="12" y="6"/>
                      </a:cubicBezTo>
                      <a:cubicBezTo>
                        <a:pt x="12" y="4"/>
                        <a:pt x="11" y="3"/>
                        <a:pt x="10" y="2"/>
                      </a:cubicBezTo>
                      <a:cubicBezTo>
                        <a:pt x="9" y="2"/>
                        <a:pt x="9" y="2"/>
                        <a:pt x="9" y="2"/>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09" name="Freeform 101"/>
                <p:cNvSpPr/>
                <p:nvPr/>
              </p:nvSpPr>
              <p:spPr bwMode="auto">
                <a:xfrm>
                  <a:off x="696" y="1486"/>
                  <a:ext cx="29" cy="26"/>
                </a:xfrm>
                <a:custGeom>
                  <a:avLst/>
                  <a:gdLst>
                    <a:gd name="T0" fmla="*/ 9 w 12"/>
                    <a:gd name="T1" fmla="*/ 2 h 11"/>
                    <a:gd name="T2" fmla="*/ 11 w 12"/>
                    <a:gd name="T3" fmla="*/ 9 h 11"/>
                    <a:gd name="T4" fmla="*/ 3 w 12"/>
                    <a:gd name="T5" fmla="*/ 9 h 11"/>
                    <a:gd name="T6" fmla="*/ 2 w 12"/>
                    <a:gd name="T7" fmla="*/ 2 h 11"/>
                    <a:gd name="T8" fmla="*/ 9 w 12"/>
                    <a:gd name="T9" fmla="*/ 2 h 11"/>
                  </a:gdLst>
                  <a:ahLst/>
                  <a:cxnLst>
                    <a:cxn ang="0">
                      <a:pos x="T0" y="T1"/>
                    </a:cxn>
                    <a:cxn ang="0">
                      <a:pos x="T2" y="T3"/>
                    </a:cxn>
                    <a:cxn ang="0">
                      <a:pos x="T4" y="T5"/>
                    </a:cxn>
                    <a:cxn ang="0">
                      <a:pos x="T6" y="T7"/>
                    </a:cxn>
                    <a:cxn ang="0">
                      <a:pos x="T8" y="T9"/>
                    </a:cxn>
                  </a:cxnLst>
                  <a:rect l="0" t="0" r="r" b="b"/>
                  <a:pathLst>
                    <a:path w="12" h="11">
                      <a:moveTo>
                        <a:pt x="9" y="2"/>
                      </a:moveTo>
                      <a:cubicBezTo>
                        <a:pt x="11" y="4"/>
                        <a:pt x="12" y="8"/>
                        <a:pt x="11" y="9"/>
                      </a:cubicBezTo>
                      <a:cubicBezTo>
                        <a:pt x="9" y="11"/>
                        <a:pt x="6" y="11"/>
                        <a:pt x="3" y="9"/>
                      </a:cubicBezTo>
                      <a:cubicBezTo>
                        <a:pt x="1" y="7"/>
                        <a:pt x="0" y="3"/>
                        <a:pt x="2" y="2"/>
                      </a:cubicBezTo>
                      <a:cubicBezTo>
                        <a:pt x="3" y="0"/>
                        <a:pt x="6" y="0"/>
                        <a:pt x="9" y="2"/>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10" name="Freeform 102"/>
                <p:cNvSpPr/>
                <p:nvPr/>
              </p:nvSpPr>
              <p:spPr bwMode="auto">
                <a:xfrm>
                  <a:off x="696" y="1486"/>
                  <a:ext cx="29" cy="26"/>
                </a:xfrm>
                <a:custGeom>
                  <a:avLst/>
                  <a:gdLst>
                    <a:gd name="T0" fmla="*/ 9 w 12"/>
                    <a:gd name="T1" fmla="*/ 2 h 11"/>
                    <a:gd name="T2" fmla="*/ 9 w 12"/>
                    <a:gd name="T3" fmla="*/ 3 h 11"/>
                    <a:gd name="T4" fmla="*/ 11 w 12"/>
                    <a:gd name="T5" fmla="*/ 6 h 11"/>
                    <a:gd name="T6" fmla="*/ 10 w 12"/>
                    <a:gd name="T7" fmla="*/ 9 h 11"/>
                    <a:gd name="T8" fmla="*/ 10 w 12"/>
                    <a:gd name="T9" fmla="*/ 9 h 11"/>
                    <a:gd name="T10" fmla="*/ 8 w 12"/>
                    <a:gd name="T11" fmla="*/ 10 h 11"/>
                    <a:gd name="T12" fmla="*/ 4 w 12"/>
                    <a:gd name="T13" fmla="*/ 9 h 11"/>
                    <a:gd name="T14" fmla="*/ 4 w 12"/>
                    <a:gd name="T15" fmla="*/ 8 h 11"/>
                    <a:gd name="T16" fmla="*/ 1 w 12"/>
                    <a:gd name="T17" fmla="*/ 5 h 11"/>
                    <a:gd name="T18" fmla="*/ 2 w 12"/>
                    <a:gd name="T19" fmla="*/ 2 h 11"/>
                    <a:gd name="T20" fmla="*/ 2 w 12"/>
                    <a:gd name="T21" fmla="*/ 2 h 11"/>
                    <a:gd name="T22" fmla="*/ 5 w 12"/>
                    <a:gd name="T23" fmla="*/ 1 h 11"/>
                    <a:gd name="T24" fmla="*/ 8 w 12"/>
                    <a:gd name="T25" fmla="*/ 2 h 11"/>
                    <a:gd name="T26" fmla="*/ 9 w 12"/>
                    <a:gd name="T27" fmla="*/ 3 h 11"/>
                    <a:gd name="T28" fmla="*/ 9 w 12"/>
                    <a:gd name="T29" fmla="*/ 2 h 11"/>
                    <a:gd name="T30" fmla="*/ 9 w 12"/>
                    <a:gd name="T31" fmla="*/ 2 h 11"/>
                    <a:gd name="T32" fmla="*/ 9 w 12"/>
                    <a:gd name="T33" fmla="*/ 2 h 11"/>
                    <a:gd name="T34" fmla="*/ 5 w 12"/>
                    <a:gd name="T35" fmla="*/ 0 h 11"/>
                    <a:gd name="T36" fmla="*/ 1 w 12"/>
                    <a:gd name="T37" fmla="*/ 1 h 11"/>
                    <a:gd name="T38" fmla="*/ 1 w 12"/>
                    <a:gd name="T39" fmla="*/ 1 h 11"/>
                    <a:gd name="T40" fmla="*/ 0 w 12"/>
                    <a:gd name="T41" fmla="*/ 5 h 11"/>
                    <a:gd name="T42" fmla="*/ 3 w 12"/>
                    <a:gd name="T43" fmla="*/ 9 h 11"/>
                    <a:gd name="T44" fmla="*/ 3 w 12"/>
                    <a:gd name="T45" fmla="*/ 9 h 11"/>
                    <a:gd name="T46" fmla="*/ 8 w 12"/>
                    <a:gd name="T47" fmla="*/ 11 h 11"/>
                    <a:gd name="T48" fmla="*/ 11 w 12"/>
                    <a:gd name="T49" fmla="*/ 10 h 11"/>
                    <a:gd name="T50" fmla="*/ 11 w 12"/>
                    <a:gd name="T51" fmla="*/ 10 h 11"/>
                    <a:gd name="T52" fmla="*/ 12 w 12"/>
                    <a:gd name="T53" fmla="*/ 6 h 11"/>
                    <a:gd name="T54" fmla="*/ 9 w 12"/>
                    <a:gd name="T55" fmla="*/ 2 h 11"/>
                    <a:gd name="T56" fmla="*/ 9 w 12"/>
                    <a:gd name="T57" fmla="*/ 2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 h="11">
                      <a:moveTo>
                        <a:pt x="9" y="2"/>
                      </a:moveTo>
                      <a:cubicBezTo>
                        <a:pt x="9" y="3"/>
                        <a:pt x="9" y="3"/>
                        <a:pt x="9" y="3"/>
                      </a:cubicBezTo>
                      <a:cubicBezTo>
                        <a:pt x="10" y="4"/>
                        <a:pt x="11" y="5"/>
                        <a:pt x="11" y="6"/>
                      </a:cubicBezTo>
                      <a:cubicBezTo>
                        <a:pt x="11" y="7"/>
                        <a:pt x="11" y="8"/>
                        <a:pt x="10" y="9"/>
                      </a:cubicBezTo>
                      <a:cubicBezTo>
                        <a:pt x="10" y="9"/>
                        <a:pt x="10" y="9"/>
                        <a:pt x="10" y="9"/>
                      </a:cubicBezTo>
                      <a:cubicBezTo>
                        <a:pt x="10" y="10"/>
                        <a:pt x="9" y="10"/>
                        <a:pt x="8" y="10"/>
                      </a:cubicBezTo>
                      <a:cubicBezTo>
                        <a:pt x="7" y="10"/>
                        <a:pt x="5" y="10"/>
                        <a:pt x="4" y="9"/>
                      </a:cubicBezTo>
                      <a:cubicBezTo>
                        <a:pt x="4" y="9"/>
                        <a:pt x="4" y="8"/>
                        <a:pt x="4" y="8"/>
                      </a:cubicBezTo>
                      <a:cubicBezTo>
                        <a:pt x="3" y="7"/>
                        <a:pt x="2" y="6"/>
                        <a:pt x="1" y="5"/>
                      </a:cubicBezTo>
                      <a:cubicBezTo>
                        <a:pt x="1" y="4"/>
                        <a:pt x="1" y="3"/>
                        <a:pt x="2" y="2"/>
                      </a:cubicBezTo>
                      <a:cubicBezTo>
                        <a:pt x="2" y="2"/>
                        <a:pt x="2" y="2"/>
                        <a:pt x="2" y="2"/>
                      </a:cubicBezTo>
                      <a:cubicBezTo>
                        <a:pt x="3" y="1"/>
                        <a:pt x="3" y="1"/>
                        <a:pt x="5" y="1"/>
                      </a:cubicBezTo>
                      <a:cubicBezTo>
                        <a:pt x="6" y="1"/>
                        <a:pt x="7" y="2"/>
                        <a:pt x="8" y="2"/>
                      </a:cubicBezTo>
                      <a:cubicBezTo>
                        <a:pt x="8" y="3"/>
                        <a:pt x="8" y="3"/>
                        <a:pt x="9" y="3"/>
                      </a:cubicBezTo>
                      <a:cubicBezTo>
                        <a:pt x="9" y="2"/>
                        <a:pt x="9" y="2"/>
                        <a:pt x="9" y="2"/>
                      </a:cubicBezTo>
                      <a:cubicBezTo>
                        <a:pt x="9" y="2"/>
                        <a:pt x="9" y="2"/>
                        <a:pt x="9" y="2"/>
                      </a:cubicBezTo>
                      <a:cubicBezTo>
                        <a:pt x="9" y="2"/>
                        <a:pt x="9" y="2"/>
                        <a:pt x="9" y="2"/>
                      </a:cubicBezTo>
                      <a:cubicBezTo>
                        <a:pt x="8" y="1"/>
                        <a:pt x="6" y="0"/>
                        <a:pt x="5" y="0"/>
                      </a:cubicBezTo>
                      <a:cubicBezTo>
                        <a:pt x="3" y="0"/>
                        <a:pt x="2" y="0"/>
                        <a:pt x="1" y="1"/>
                      </a:cubicBezTo>
                      <a:cubicBezTo>
                        <a:pt x="1" y="1"/>
                        <a:pt x="1" y="1"/>
                        <a:pt x="1" y="1"/>
                      </a:cubicBezTo>
                      <a:cubicBezTo>
                        <a:pt x="0" y="2"/>
                        <a:pt x="0" y="4"/>
                        <a:pt x="0" y="5"/>
                      </a:cubicBezTo>
                      <a:cubicBezTo>
                        <a:pt x="1" y="7"/>
                        <a:pt x="2" y="8"/>
                        <a:pt x="3" y="9"/>
                      </a:cubicBezTo>
                      <a:cubicBezTo>
                        <a:pt x="3" y="9"/>
                        <a:pt x="3" y="9"/>
                        <a:pt x="3" y="9"/>
                      </a:cubicBezTo>
                      <a:cubicBezTo>
                        <a:pt x="5" y="10"/>
                        <a:pt x="6" y="11"/>
                        <a:pt x="8" y="11"/>
                      </a:cubicBezTo>
                      <a:cubicBezTo>
                        <a:pt x="9" y="11"/>
                        <a:pt x="10" y="11"/>
                        <a:pt x="11" y="10"/>
                      </a:cubicBezTo>
                      <a:cubicBezTo>
                        <a:pt x="11" y="10"/>
                        <a:pt x="11" y="10"/>
                        <a:pt x="11" y="10"/>
                      </a:cubicBezTo>
                      <a:cubicBezTo>
                        <a:pt x="12" y="9"/>
                        <a:pt x="12" y="7"/>
                        <a:pt x="12" y="6"/>
                      </a:cubicBezTo>
                      <a:cubicBezTo>
                        <a:pt x="12" y="4"/>
                        <a:pt x="11" y="3"/>
                        <a:pt x="9" y="2"/>
                      </a:cubicBezTo>
                      <a:cubicBezTo>
                        <a:pt x="9" y="2"/>
                        <a:pt x="9" y="2"/>
                        <a:pt x="9" y="2"/>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11" name="Freeform 103"/>
                <p:cNvSpPr/>
                <p:nvPr/>
              </p:nvSpPr>
              <p:spPr bwMode="auto">
                <a:xfrm>
                  <a:off x="661" y="1439"/>
                  <a:ext cx="28" cy="28"/>
                </a:xfrm>
                <a:custGeom>
                  <a:avLst/>
                  <a:gdLst>
                    <a:gd name="T0" fmla="*/ 9 w 12"/>
                    <a:gd name="T1" fmla="*/ 3 h 12"/>
                    <a:gd name="T2" fmla="*/ 11 w 12"/>
                    <a:gd name="T3" fmla="*/ 10 h 12"/>
                    <a:gd name="T4" fmla="*/ 3 w 12"/>
                    <a:gd name="T5" fmla="*/ 9 h 12"/>
                    <a:gd name="T6" fmla="*/ 1 w 12"/>
                    <a:gd name="T7" fmla="*/ 2 h 12"/>
                    <a:gd name="T8" fmla="*/ 9 w 12"/>
                    <a:gd name="T9" fmla="*/ 3 h 12"/>
                  </a:gdLst>
                  <a:ahLst/>
                  <a:cxnLst>
                    <a:cxn ang="0">
                      <a:pos x="T0" y="T1"/>
                    </a:cxn>
                    <a:cxn ang="0">
                      <a:pos x="T2" y="T3"/>
                    </a:cxn>
                    <a:cxn ang="0">
                      <a:pos x="T4" y="T5"/>
                    </a:cxn>
                    <a:cxn ang="0">
                      <a:pos x="T6" y="T7"/>
                    </a:cxn>
                    <a:cxn ang="0">
                      <a:pos x="T8" y="T9"/>
                    </a:cxn>
                  </a:cxnLst>
                  <a:rect l="0" t="0" r="r" b="b"/>
                  <a:pathLst>
                    <a:path w="12" h="12">
                      <a:moveTo>
                        <a:pt x="9" y="3"/>
                      </a:moveTo>
                      <a:cubicBezTo>
                        <a:pt x="11" y="5"/>
                        <a:pt x="12" y="8"/>
                        <a:pt x="11" y="10"/>
                      </a:cubicBezTo>
                      <a:cubicBezTo>
                        <a:pt x="9" y="12"/>
                        <a:pt x="6" y="11"/>
                        <a:pt x="3" y="9"/>
                      </a:cubicBezTo>
                      <a:cubicBezTo>
                        <a:pt x="1" y="7"/>
                        <a:pt x="0" y="4"/>
                        <a:pt x="1" y="2"/>
                      </a:cubicBezTo>
                      <a:cubicBezTo>
                        <a:pt x="3" y="0"/>
                        <a:pt x="6" y="1"/>
                        <a:pt x="9" y="3"/>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12" name="Freeform 104"/>
                <p:cNvSpPr/>
                <p:nvPr/>
              </p:nvSpPr>
              <p:spPr bwMode="auto">
                <a:xfrm>
                  <a:off x="661" y="1439"/>
                  <a:ext cx="28" cy="28"/>
                </a:xfrm>
                <a:custGeom>
                  <a:avLst/>
                  <a:gdLst>
                    <a:gd name="T0" fmla="*/ 9 w 12"/>
                    <a:gd name="T1" fmla="*/ 3 h 12"/>
                    <a:gd name="T2" fmla="*/ 8 w 12"/>
                    <a:gd name="T3" fmla="*/ 3 h 12"/>
                    <a:gd name="T4" fmla="*/ 11 w 12"/>
                    <a:gd name="T5" fmla="*/ 6 h 12"/>
                    <a:gd name="T6" fmla="*/ 10 w 12"/>
                    <a:gd name="T7" fmla="*/ 9 h 12"/>
                    <a:gd name="T8" fmla="*/ 10 w 12"/>
                    <a:gd name="T9" fmla="*/ 10 h 12"/>
                    <a:gd name="T10" fmla="*/ 7 w 12"/>
                    <a:gd name="T11" fmla="*/ 11 h 12"/>
                    <a:gd name="T12" fmla="*/ 4 w 12"/>
                    <a:gd name="T13" fmla="*/ 9 h 12"/>
                    <a:gd name="T14" fmla="*/ 4 w 12"/>
                    <a:gd name="T15" fmla="*/ 9 h 12"/>
                    <a:gd name="T16" fmla="*/ 1 w 12"/>
                    <a:gd name="T17" fmla="*/ 5 h 12"/>
                    <a:gd name="T18" fmla="*/ 2 w 12"/>
                    <a:gd name="T19" fmla="*/ 3 h 12"/>
                    <a:gd name="T20" fmla="*/ 2 w 12"/>
                    <a:gd name="T21" fmla="*/ 2 h 12"/>
                    <a:gd name="T22" fmla="*/ 4 w 12"/>
                    <a:gd name="T23" fmla="*/ 1 h 12"/>
                    <a:gd name="T24" fmla="*/ 8 w 12"/>
                    <a:gd name="T25" fmla="*/ 3 h 12"/>
                    <a:gd name="T26" fmla="*/ 8 w 12"/>
                    <a:gd name="T27" fmla="*/ 3 h 12"/>
                    <a:gd name="T28" fmla="*/ 9 w 12"/>
                    <a:gd name="T29" fmla="*/ 3 h 12"/>
                    <a:gd name="T30" fmla="*/ 9 w 12"/>
                    <a:gd name="T31" fmla="*/ 2 h 12"/>
                    <a:gd name="T32" fmla="*/ 9 w 12"/>
                    <a:gd name="T33" fmla="*/ 2 h 12"/>
                    <a:gd name="T34" fmla="*/ 4 w 12"/>
                    <a:gd name="T35" fmla="*/ 0 h 12"/>
                    <a:gd name="T36" fmla="*/ 1 w 12"/>
                    <a:gd name="T37" fmla="*/ 2 h 12"/>
                    <a:gd name="T38" fmla="*/ 1 w 12"/>
                    <a:gd name="T39" fmla="*/ 2 h 12"/>
                    <a:gd name="T40" fmla="*/ 0 w 12"/>
                    <a:gd name="T41" fmla="*/ 6 h 12"/>
                    <a:gd name="T42" fmla="*/ 3 w 12"/>
                    <a:gd name="T43" fmla="*/ 10 h 12"/>
                    <a:gd name="T44" fmla="*/ 3 w 12"/>
                    <a:gd name="T45" fmla="*/ 10 h 12"/>
                    <a:gd name="T46" fmla="*/ 7 w 12"/>
                    <a:gd name="T47" fmla="*/ 12 h 12"/>
                    <a:gd name="T48" fmla="*/ 11 w 12"/>
                    <a:gd name="T49" fmla="*/ 10 h 12"/>
                    <a:gd name="T50" fmla="*/ 11 w 12"/>
                    <a:gd name="T51" fmla="*/ 10 h 12"/>
                    <a:gd name="T52" fmla="*/ 12 w 12"/>
                    <a:gd name="T53" fmla="*/ 6 h 12"/>
                    <a:gd name="T54" fmla="*/ 9 w 12"/>
                    <a:gd name="T55" fmla="*/ 2 h 12"/>
                    <a:gd name="T56" fmla="*/ 9 w 12"/>
                    <a:gd name="T57" fmla="*/ 3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 h="12">
                      <a:moveTo>
                        <a:pt x="9" y="3"/>
                      </a:moveTo>
                      <a:cubicBezTo>
                        <a:pt x="8" y="3"/>
                        <a:pt x="8" y="3"/>
                        <a:pt x="8" y="3"/>
                      </a:cubicBezTo>
                      <a:cubicBezTo>
                        <a:pt x="10" y="4"/>
                        <a:pt x="10" y="5"/>
                        <a:pt x="11" y="6"/>
                      </a:cubicBezTo>
                      <a:cubicBezTo>
                        <a:pt x="11" y="8"/>
                        <a:pt x="11" y="9"/>
                        <a:pt x="10" y="9"/>
                      </a:cubicBezTo>
                      <a:cubicBezTo>
                        <a:pt x="10" y="10"/>
                        <a:pt x="10" y="10"/>
                        <a:pt x="10" y="10"/>
                      </a:cubicBezTo>
                      <a:cubicBezTo>
                        <a:pt x="10" y="10"/>
                        <a:pt x="9" y="11"/>
                        <a:pt x="7" y="11"/>
                      </a:cubicBezTo>
                      <a:cubicBezTo>
                        <a:pt x="6" y="10"/>
                        <a:pt x="5" y="10"/>
                        <a:pt x="4" y="9"/>
                      </a:cubicBezTo>
                      <a:cubicBezTo>
                        <a:pt x="4" y="9"/>
                        <a:pt x="4" y="9"/>
                        <a:pt x="4" y="9"/>
                      </a:cubicBezTo>
                      <a:cubicBezTo>
                        <a:pt x="2" y="8"/>
                        <a:pt x="2" y="7"/>
                        <a:pt x="1" y="5"/>
                      </a:cubicBezTo>
                      <a:cubicBezTo>
                        <a:pt x="1" y="4"/>
                        <a:pt x="1" y="3"/>
                        <a:pt x="2" y="3"/>
                      </a:cubicBezTo>
                      <a:cubicBezTo>
                        <a:pt x="2" y="2"/>
                        <a:pt x="2" y="2"/>
                        <a:pt x="2" y="2"/>
                      </a:cubicBezTo>
                      <a:cubicBezTo>
                        <a:pt x="2" y="2"/>
                        <a:pt x="3" y="1"/>
                        <a:pt x="4" y="1"/>
                      </a:cubicBezTo>
                      <a:cubicBezTo>
                        <a:pt x="6" y="1"/>
                        <a:pt x="7" y="2"/>
                        <a:pt x="8" y="3"/>
                      </a:cubicBezTo>
                      <a:cubicBezTo>
                        <a:pt x="8" y="3"/>
                        <a:pt x="8" y="3"/>
                        <a:pt x="8" y="3"/>
                      </a:cubicBezTo>
                      <a:cubicBezTo>
                        <a:pt x="9" y="3"/>
                        <a:pt x="9" y="3"/>
                        <a:pt x="9" y="3"/>
                      </a:cubicBezTo>
                      <a:cubicBezTo>
                        <a:pt x="9" y="2"/>
                        <a:pt x="9" y="2"/>
                        <a:pt x="9" y="2"/>
                      </a:cubicBezTo>
                      <a:cubicBezTo>
                        <a:pt x="9" y="2"/>
                        <a:pt x="9" y="2"/>
                        <a:pt x="9" y="2"/>
                      </a:cubicBezTo>
                      <a:cubicBezTo>
                        <a:pt x="7" y="1"/>
                        <a:pt x="6" y="0"/>
                        <a:pt x="4" y="0"/>
                      </a:cubicBezTo>
                      <a:cubicBezTo>
                        <a:pt x="3" y="0"/>
                        <a:pt x="2" y="1"/>
                        <a:pt x="1" y="2"/>
                      </a:cubicBezTo>
                      <a:cubicBezTo>
                        <a:pt x="1" y="2"/>
                        <a:pt x="1" y="2"/>
                        <a:pt x="1" y="2"/>
                      </a:cubicBezTo>
                      <a:cubicBezTo>
                        <a:pt x="0" y="3"/>
                        <a:pt x="0" y="4"/>
                        <a:pt x="0" y="6"/>
                      </a:cubicBezTo>
                      <a:cubicBezTo>
                        <a:pt x="1" y="7"/>
                        <a:pt x="2" y="9"/>
                        <a:pt x="3" y="10"/>
                      </a:cubicBezTo>
                      <a:cubicBezTo>
                        <a:pt x="3" y="10"/>
                        <a:pt x="3" y="10"/>
                        <a:pt x="3" y="10"/>
                      </a:cubicBezTo>
                      <a:cubicBezTo>
                        <a:pt x="5" y="11"/>
                        <a:pt x="6" y="12"/>
                        <a:pt x="7" y="12"/>
                      </a:cubicBezTo>
                      <a:cubicBezTo>
                        <a:pt x="9" y="12"/>
                        <a:pt x="10" y="11"/>
                        <a:pt x="11" y="10"/>
                      </a:cubicBezTo>
                      <a:cubicBezTo>
                        <a:pt x="11" y="10"/>
                        <a:pt x="11" y="10"/>
                        <a:pt x="11" y="10"/>
                      </a:cubicBezTo>
                      <a:cubicBezTo>
                        <a:pt x="12" y="9"/>
                        <a:pt x="12" y="8"/>
                        <a:pt x="12" y="6"/>
                      </a:cubicBezTo>
                      <a:cubicBezTo>
                        <a:pt x="11" y="5"/>
                        <a:pt x="10" y="3"/>
                        <a:pt x="9" y="2"/>
                      </a:cubicBezTo>
                      <a:cubicBezTo>
                        <a:pt x="9" y="3"/>
                        <a:pt x="9" y="3"/>
                        <a:pt x="9" y="3"/>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13" name="Freeform 105"/>
                <p:cNvSpPr/>
                <p:nvPr/>
              </p:nvSpPr>
              <p:spPr bwMode="auto">
                <a:xfrm>
                  <a:off x="640" y="1418"/>
                  <a:ext cx="28" cy="26"/>
                </a:xfrm>
                <a:custGeom>
                  <a:avLst/>
                  <a:gdLst>
                    <a:gd name="T0" fmla="*/ 9 w 12"/>
                    <a:gd name="T1" fmla="*/ 2 h 11"/>
                    <a:gd name="T2" fmla="*/ 11 w 12"/>
                    <a:gd name="T3" fmla="*/ 9 h 11"/>
                    <a:gd name="T4" fmla="*/ 3 w 12"/>
                    <a:gd name="T5" fmla="*/ 9 h 11"/>
                    <a:gd name="T6" fmla="*/ 1 w 12"/>
                    <a:gd name="T7" fmla="*/ 2 h 11"/>
                    <a:gd name="T8" fmla="*/ 9 w 12"/>
                    <a:gd name="T9" fmla="*/ 2 h 11"/>
                  </a:gdLst>
                  <a:ahLst/>
                  <a:cxnLst>
                    <a:cxn ang="0">
                      <a:pos x="T0" y="T1"/>
                    </a:cxn>
                    <a:cxn ang="0">
                      <a:pos x="T2" y="T3"/>
                    </a:cxn>
                    <a:cxn ang="0">
                      <a:pos x="T4" y="T5"/>
                    </a:cxn>
                    <a:cxn ang="0">
                      <a:pos x="T6" y="T7"/>
                    </a:cxn>
                    <a:cxn ang="0">
                      <a:pos x="T8" y="T9"/>
                    </a:cxn>
                  </a:cxnLst>
                  <a:rect l="0" t="0" r="r" b="b"/>
                  <a:pathLst>
                    <a:path w="12" h="11">
                      <a:moveTo>
                        <a:pt x="9" y="2"/>
                      </a:moveTo>
                      <a:cubicBezTo>
                        <a:pt x="11" y="4"/>
                        <a:pt x="12" y="8"/>
                        <a:pt x="11" y="9"/>
                      </a:cubicBezTo>
                      <a:cubicBezTo>
                        <a:pt x="9" y="11"/>
                        <a:pt x="6" y="11"/>
                        <a:pt x="3" y="9"/>
                      </a:cubicBezTo>
                      <a:cubicBezTo>
                        <a:pt x="1" y="7"/>
                        <a:pt x="0" y="3"/>
                        <a:pt x="1" y="2"/>
                      </a:cubicBezTo>
                      <a:cubicBezTo>
                        <a:pt x="3" y="0"/>
                        <a:pt x="6" y="0"/>
                        <a:pt x="9" y="2"/>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14" name="Freeform 106"/>
                <p:cNvSpPr/>
                <p:nvPr/>
              </p:nvSpPr>
              <p:spPr bwMode="auto">
                <a:xfrm>
                  <a:off x="640" y="1418"/>
                  <a:ext cx="28" cy="26"/>
                </a:xfrm>
                <a:custGeom>
                  <a:avLst/>
                  <a:gdLst>
                    <a:gd name="T0" fmla="*/ 9 w 12"/>
                    <a:gd name="T1" fmla="*/ 2 h 11"/>
                    <a:gd name="T2" fmla="*/ 9 w 12"/>
                    <a:gd name="T3" fmla="*/ 3 h 11"/>
                    <a:gd name="T4" fmla="*/ 11 w 12"/>
                    <a:gd name="T5" fmla="*/ 6 h 11"/>
                    <a:gd name="T6" fmla="*/ 10 w 12"/>
                    <a:gd name="T7" fmla="*/ 9 h 11"/>
                    <a:gd name="T8" fmla="*/ 10 w 12"/>
                    <a:gd name="T9" fmla="*/ 9 h 11"/>
                    <a:gd name="T10" fmla="*/ 8 w 12"/>
                    <a:gd name="T11" fmla="*/ 10 h 11"/>
                    <a:gd name="T12" fmla="*/ 4 w 12"/>
                    <a:gd name="T13" fmla="*/ 9 h 11"/>
                    <a:gd name="T14" fmla="*/ 4 w 12"/>
                    <a:gd name="T15" fmla="*/ 8 h 11"/>
                    <a:gd name="T16" fmla="*/ 1 w 12"/>
                    <a:gd name="T17" fmla="*/ 5 h 11"/>
                    <a:gd name="T18" fmla="*/ 2 w 12"/>
                    <a:gd name="T19" fmla="*/ 2 h 11"/>
                    <a:gd name="T20" fmla="*/ 2 w 12"/>
                    <a:gd name="T21" fmla="*/ 2 h 11"/>
                    <a:gd name="T22" fmla="*/ 5 w 12"/>
                    <a:gd name="T23" fmla="*/ 1 h 11"/>
                    <a:gd name="T24" fmla="*/ 8 w 12"/>
                    <a:gd name="T25" fmla="*/ 2 h 11"/>
                    <a:gd name="T26" fmla="*/ 9 w 12"/>
                    <a:gd name="T27" fmla="*/ 3 h 11"/>
                    <a:gd name="T28" fmla="*/ 9 w 12"/>
                    <a:gd name="T29" fmla="*/ 2 h 11"/>
                    <a:gd name="T30" fmla="*/ 9 w 12"/>
                    <a:gd name="T31" fmla="*/ 2 h 11"/>
                    <a:gd name="T32" fmla="*/ 9 w 12"/>
                    <a:gd name="T33" fmla="*/ 2 h 11"/>
                    <a:gd name="T34" fmla="*/ 5 w 12"/>
                    <a:gd name="T35" fmla="*/ 0 h 11"/>
                    <a:gd name="T36" fmla="*/ 1 w 12"/>
                    <a:gd name="T37" fmla="*/ 1 h 11"/>
                    <a:gd name="T38" fmla="*/ 1 w 12"/>
                    <a:gd name="T39" fmla="*/ 1 h 11"/>
                    <a:gd name="T40" fmla="*/ 0 w 12"/>
                    <a:gd name="T41" fmla="*/ 5 h 11"/>
                    <a:gd name="T42" fmla="*/ 3 w 12"/>
                    <a:gd name="T43" fmla="*/ 9 h 11"/>
                    <a:gd name="T44" fmla="*/ 3 w 12"/>
                    <a:gd name="T45" fmla="*/ 9 h 11"/>
                    <a:gd name="T46" fmla="*/ 8 w 12"/>
                    <a:gd name="T47" fmla="*/ 11 h 11"/>
                    <a:gd name="T48" fmla="*/ 11 w 12"/>
                    <a:gd name="T49" fmla="*/ 10 h 11"/>
                    <a:gd name="T50" fmla="*/ 11 w 12"/>
                    <a:gd name="T51" fmla="*/ 10 h 11"/>
                    <a:gd name="T52" fmla="*/ 12 w 12"/>
                    <a:gd name="T53" fmla="*/ 6 h 11"/>
                    <a:gd name="T54" fmla="*/ 9 w 12"/>
                    <a:gd name="T55" fmla="*/ 2 h 11"/>
                    <a:gd name="T56" fmla="*/ 9 w 12"/>
                    <a:gd name="T57" fmla="*/ 2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 h="11">
                      <a:moveTo>
                        <a:pt x="9" y="2"/>
                      </a:moveTo>
                      <a:cubicBezTo>
                        <a:pt x="9" y="3"/>
                        <a:pt x="9" y="3"/>
                        <a:pt x="9" y="3"/>
                      </a:cubicBezTo>
                      <a:cubicBezTo>
                        <a:pt x="10" y="4"/>
                        <a:pt x="10" y="5"/>
                        <a:pt x="11" y="6"/>
                      </a:cubicBezTo>
                      <a:cubicBezTo>
                        <a:pt x="11" y="7"/>
                        <a:pt x="11" y="8"/>
                        <a:pt x="10" y="9"/>
                      </a:cubicBezTo>
                      <a:cubicBezTo>
                        <a:pt x="10" y="9"/>
                        <a:pt x="10" y="9"/>
                        <a:pt x="10" y="9"/>
                      </a:cubicBezTo>
                      <a:cubicBezTo>
                        <a:pt x="10" y="10"/>
                        <a:pt x="9" y="10"/>
                        <a:pt x="8" y="10"/>
                      </a:cubicBezTo>
                      <a:cubicBezTo>
                        <a:pt x="6" y="10"/>
                        <a:pt x="5" y="10"/>
                        <a:pt x="4" y="9"/>
                      </a:cubicBezTo>
                      <a:cubicBezTo>
                        <a:pt x="4" y="9"/>
                        <a:pt x="4" y="8"/>
                        <a:pt x="4" y="8"/>
                      </a:cubicBezTo>
                      <a:cubicBezTo>
                        <a:pt x="3" y="7"/>
                        <a:pt x="2" y="6"/>
                        <a:pt x="1" y="5"/>
                      </a:cubicBezTo>
                      <a:cubicBezTo>
                        <a:pt x="1" y="4"/>
                        <a:pt x="1" y="3"/>
                        <a:pt x="2" y="2"/>
                      </a:cubicBezTo>
                      <a:cubicBezTo>
                        <a:pt x="2" y="2"/>
                        <a:pt x="2" y="2"/>
                        <a:pt x="2" y="2"/>
                      </a:cubicBezTo>
                      <a:cubicBezTo>
                        <a:pt x="2" y="1"/>
                        <a:pt x="3" y="1"/>
                        <a:pt x="5" y="1"/>
                      </a:cubicBezTo>
                      <a:cubicBezTo>
                        <a:pt x="6" y="1"/>
                        <a:pt x="7" y="2"/>
                        <a:pt x="8" y="2"/>
                      </a:cubicBezTo>
                      <a:cubicBezTo>
                        <a:pt x="8" y="2"/>
                        <a:pt x="8" y="3"/>
                        <a:pt x="9" y="3"/>
                      </a:cubicBezTo>
                      <a:cubicBezTo>
                        <a:pt x="9" y="2"/>
                        <a:pt x="9" y="2"/>
                        <a:pt x="9" y="2"/>
                      </a:cubicBezTo>
                      <a:cubicBezTo>
                        <a:pt x="9" y="2"/>
                        <a:pt x="9" y="2"/>
                        <a:pt x="9" y="2"/>
                      </a:cubicBezTo>
                      <a:cubicBezTo>
                        <a:pt x="9" y="2"/>
                        <a:pt x="9" y="2"/>
                        <a:pt x="9" y="2"/>
                      </a:cubicBezTo>
                      <a:cubicBezTo>
                        <a:pt x="8" y="1"/>
                        <a:pt x="6" y="0"/>
                        <a:pt x="5" y="0"/>
                      </a:cubicBezTo>
                      <a:cubicBezTo>
                        <a:pt x="3" y="0"/>
                        <a:pt x="2" y="0"/>
                        <a:pt x="1" y="1"/>
                      </a:cubicBezTo>
                      <a:cubicBezTo>
                        <a:pt x="1" y="1"/>
                        <a:pt x="1" y="1"/>
                        <a:pt x="1" y="1"/>
                      </a:cubicBezTo>
                      <a:cubicBezTo>
                        <a:pt x="0" y="2"/>
                        <a:pt x="0" y="4"/>
                        <a:pt x="0" y="5"/>
                      </a:cubicBezTo>
                      <a:cubicBezTo>
                        <a:pt x="1" y="7"/>
                        <a:pt x="2" y="8"/>
                        <a:pt x="3" y="9"/>
                      </a:cubicBezTo>
                      <a:cubicBezTo>
                        <a:pt x="3" y="9"/>
                        <a:pt x="3" y="9"/>
                        <a:pt x="3" y="9"/>
                      </a:cubicBezTo>
                      <a:cubicBezTo>
                        <a:pt x="5" y="10"/>
                        <a:pt x="6" y="11"/>
                        <a:pt x="8" y="11"/>
                      </a:cubicBezTo>
                      <a:cubicBezTo>
                        <a:pt x="9" y="11"/>
                        <a:pt x="10" y="11"/>
                        <a:pt x="11" y="10"/>
                      </a:cubicBezTo>
                      <a:cubicBezTo>
                        <a:pt x="11" y="10"/>
                        <a:pt x="11" y="10"/>
                        <a:pt x="11" y="10"/>
                      </a:cubicBezTo>
                      <a:cubicBezTo>
                        <a:pt x="12" y="9"/>
                        <a:pt x="12" y="7"/>
                        <a:pt x="12" y="6"/>
                      </a:cubicBezTo>
                      <a:cubicBezTo>
                        <a:pt x="11" y="4"/>
                        <a:pt x="11" y="3"/>
                        <a:pt x="9" y="2"/>
                      </a:cubicBezTo>
                      <a:cubicBezTo>
                        <a:pt x="9" y="2"/>
                        <a:pt x="9" y="2"/>
                        <a:pt x="9" y="2"/>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15" name="Freeform 107"/>
                <p:cNvSpPr/>
                <p:nvPr/>
              </p:nvSpPr>
              <p:spPr bwMode="auto">
                <a:xfrm>
                  <a:off x="753" y="1656"/>
                  <a:ext cx="26" cy="26"/>
                </a:xfrm>
                <a:custGeom>
                  <a:avLst/>
                  <a:gdLst>
                    <a:gd name="T0" fmla="*/ 7 w 11"/>
                    <a:gd name="T1" fmla="*/ 0 h 11"/>
                    <a:gd name="T2" fmla="*/ 10 w 11"/>
                    <a:gd name="T3" fmla="*/ 7 h 11"/>
                    <a:gd name="T4" fmla="*/ 4 w 11"/>
                    <a:gd name="T5" fmla="*/ 11 h 11"/>
                    <a:gd name="T6" fmla="*/ 1 w 11"/>
                    <a:gd name="T7" fmla="*/ 4 h 11"/>
                    <a:gd name="T8" fmla="*/ 7 w 11"/>
                    <a:gd name="T9" fmla="*/ 0 h 11"/>
                  </a:gdLst>
                  <a:ahLst/>
                  <a:cxnLst>
                    <a:cxn ang="0">
                      <a:pos x="T0" y="T1"/>
                    </a:cxn>
                    <a:cxn ang="0">
                      <a:pos x="T2" y="T3"/>
                    </a:cxn>
                    <a:cxn ang="0">
                      <a:pos x="T4" y="T5"/>
                    </a:cxn>
                    <a:cxn ang="0">
                      <a:pos x="T6" y="T7"/>
                    </a:cxn>
                    <a:cxn ang="0">
                      <a:pos x="T8" y="T9"/>
                    </a:cxn>
                  </a:cxnLst>
                  <a:rect l="0" t="0" r="r" b="b"/>
                  <a:pathLst>
                    <a:path w="11" h="11">
                      <a:moveTo>
                        <a:pt x="7" y="0"/>
                      </a:moveTo>
                      <a:cubicBezTo>
                        <a:pt x="10" y="1"/>
                        <a:pt x="11" y="4"/>
                        <a:pt x="10" y="7"/>
                      </a:cubicBezTo>
                      <a:cubicBezTo>
                        <a:pt x="10" y="10"/>
                        <a:pt x="7" y="11"/>
                        <a:pt x="4" y="11"/>
                      </a:cubicBezTo>
                      <a:cubicBezTo>
                        <a:pt x="2" y="10"/>
                        <a:pt x="0" y="7"/>
                        <a:pt x="1" y="4"/>
                      </a:cubicBezTo>
                      <a:cubicBezTo>
                        <a:pt x="2" y="1"/>
                        <a:pt x="5" y="0"/>
                        <a:pt x="7" y="0"/>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16" name="Freeform 108"/>
                <p:cNvSpPr/>
                <p:nvPr/>
              </p:nvSpPr>
              <p:spPr bwMode="auto">
                <a:xfrm>
                  <a:off x="753" y="1654"/>
                  <a:ext cx="28" cy="31"/>
                </a:xfrm>
                <a:custGeom>
                  <a:avLst/>
                  <a:gdLst>
                    <a:gd name="T0" fmla="*/ 7 w 12"/>
                    <a:gd name="T1" fmla="*/ 1 h 13"/>
                    <a:gd name="T2" fmla="*/ 7 w 12"/>
                    <a:gd name="T3" fmla="*/ 2 h 13"/>
                    <a:gd name="T4" fmla="*/ 8 w 12"/>
                    <a:gd name="T5" fmla="*/ 2 h 13"/>
                    <a:gd name="T6" fmla="*/ 10 w 12"/>
                    <a:gd name="T7" fmla="*/ 8 h 13"/>
                    <a:gd name="T8" fmla="*/ 9 w 12"/>
                    <a:gd name="T9" fmla="*/ 10 h 13"/>
                    <a:gd name="T10" fmla="*/ 4 w 12"/>
                    <a:gd name="T11" fmla="*/ 11 h 13"/>
                    <a:gd name="T12" fmla="*/ 3 w 12"/>
                    <a:gd name="T13" fmla="*/ 11 h 13"/>
                    <a:gd name="T14" fmla="*/ 2 w 12"/>
                    <a:gd name="T15" fmla="*/ 5 h 13"/>
                    <a:gd name="T16" fmla="*/ 3 w 12"/>
                    <a:gd name="T17" fmla="*/ 3 h 13"/>
                    <a:gd name="T18" fmla="*/ 7 w 12"/>
                    <a:gd name="T19" fmla="*/ 2 h 13"/>
                    <a:gd name="T20" fmla="*/ 7 w 12"/>
                    <a:gd name="T21" fmla="*/ 1 h 13"/>
                    <a:gd name="T22" fmla="*/ 8 w 12"/>
                    <a:gd name="T23" fmla="*/ 1 h 13"/>
                    <a:gd name="T24" fmla="*/ 2 w 12"/>
                    <a:gd name="T25" fmla="*/ 3 h 13"/>
                    <a:gd name="T26" fmla="*/ 1 w 12"/>
                    <a:gd name="T27" fmla="*/ 5 h 13"/>
                    <a:gd name="T28" fmla="*/ 3 w 12"/>
                    <a:gd name="T29" fmla="*/ 11 h 13"/>
                    <a:gd name="T30" fmla="*/ 4 w 12"/>
                    <a:gd name="T31" fmla="*/ 12 h 13"/>
                    <a:gd name="T32" fmla="*/ 10 w 12"/>
                    <a:gd name="T33" fmla="*/ 10 h 13"/>
                    <a:gd name="T34" fmla="*/ 11 w 12"/>
                    <a:gd name="T35" fmla="*/ 8 h 13"/>
                    <a:gd name="T36" fmla="*/ 9 w 12"/>
                    <a:gd name="T37" fmla="*/ 2 h 13"/>
                    <a:gd name="T38" fmla="*/ 8 w 12"/>
                    <a:gd name="T39" fmla="*/ 1 h 13"/>
                    <a:gd name="T40" fmla="*/ 7 w 12"/>
                    <a:gd name="T41"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 h="13">
                      <a:moveTo>
                        <a:pt x="7" y="1"/>
                      </a:moveTo>
                      <a:cubicBezTo>
                        <a:pt x="7" y="2"/>
                        <a:pt x="7" y="2"/>
                        <a:pt x="7" y="2"/>
                      </a:cubicBezTo>
                      <a:cubicBezTo>
                        <a:pt x="8" y="2"/>
                        <a:pt x="8" y="2"/>
                        <a:pt x="8" y="2"/>
                      </a:cubicBezTo>
                      <a:cubicBezTo>
                        <a:pt x="10" y="3"/>
                        <a:pt x="10" y="6"/>
                        <a:pt x="10" y="8"/>
                      </a:cubicBezTo>
                      <a:cubicBezTo>
                        <a:pt x="10" y="8"/>
                        <a:pt x="9" y="9"/>
                        <a:pt x="9" y="10"/>
                      </a:cubicBezTo>
                      <a:cubicBezTo>
                        <a:pt x="8" y="11"/>
                        <a:pt x="6" y="12"/>
                        <a:pt x="4" y="11"/>
                      </a:cubicBezTo>
                      <a:cubicBezTo>
                        <a:pt x="4" y="11"/>
                        <a:pt x="4" y="11"/>
                        <a:pt x="3" y="11"/>
                      </a:cubicBezTo>
                      <a:cubicBezTo>
                        <a:pt x="2" y="10"/>
                        <a:pt x="1" y="7"/>
                        <a:pt x="2" y="5"/>
                      </a:cubicBezTo>
                      <a:cubicBezTo>
                        <a:pt x="2" y="5"/>
                        <a:pt x="2" y="4"/>
                        <a:pt x="3" y="3"/>
                      </a:cubicBezTo>
                      <a:cubicBezTo>
                        <a:pt x="4" y="2"/>
                        <a:pt x="6" y="1"/>
                        <a:pt x="7" y="2"/>
                      </a:cubicBezTo>
                      <a:cubicBezTo>
                        <a:pt x="7" y="1"/>
                        <a:pt x="7" y="1"/>
                        <a:pt x="7" y="1"/>
                      </a:cubicBezTo>
                      <a:cubicBezTo>
                        <a:pt x="8" y="1"/>
                        <a:pt x="8" y="1"/>
                        <a:pt x="8" y="1"/>
                      </a:cubicBezTo>
                      <a:cubicBezTo>
                        <a:pt x="5" y="0"/>
                        <a:pt x="3" y="1"/>
                        <a:pt x="2" y="3"/>
                      </a:cubicBezTo>
                      <a:cubicBezTo>
                        <a:pt x="1" y="3"/>
                        <a:pt x="1" y="4"/>
                        <a:pt x="1" y="5"/>
                      </a:cubicBezTo>
                      <a:cubicBezTo>
                        <a:pt x="0" y="8"/>
                        <a:pt x="1" y="10"/>
                        <a:pt x="3" y="11"/>
                      </a:cubicBezTo>
                      <a:cubicBezTo>
                        <a:pt x="3" y="12"/>
                        <a:pt x="4" y="12"/>
                        <a:pt x="4" y="12"/>
                      </a:cubicBezTo>
                      <a:cubicBezTo>
                        <a:pt x="6" y="13"/>
                        <a:pt x="8" y="12"/>
                        <a:pt x="10" y="10"/>
                      </a:cubicBezTo>
                      <a:cubicBezTo>
                        <a:pt x="10" y="10"/>
                        <a:pt x="11" y="9"/>
                        <a:pt x="11" y="8"/>
                      </a:cubicBezTo>
                      <a:cubicBezTo>
                        <a:pt x="12" y="5"/>
                        <a:pt x="11" y="3"/>
                        <a:pt x="9" y="2"/>
                      </a:cubicBezTo>
                      <a:cubicBezTo>
                        <a:pt x="9" y="1"/>
                        <a:pt x="8" y="1"/>
                        <a:pt x="8" y="1"/>
                      </a:cubicBezTo>
                      <a:cubicBezTo>
                        <a:pt x="7" y="1"/>
                        <a:pt x="7" y="1"/>
                        <a:pt x="7" y="1"/>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17" name="Freeform 109"/>
                <p:cNvSpPr/>
                <p:nvPr/>
              </p:nvSpPr>
              <p:spPr bwMode="auto">
                <a:xfrm>
                  <a:off x="741" y="1633"/>
                  <a:ext cx="26" cy="28"/>
                </a:xfrm>
                <a:custGeom>
                  <a:avLst/>
                  <a:gdLst>
                    <a:gd name="T0" fmla="*/ 7 w 11"/>
                    <a:gd name="T1" fmla="*/ 0 h 12"/>
                    <a:gd name="T2" fmla="*/ 10 w 11"/>
                    <a:gd name="T3" fmla="*/ 7 h 12"/>
                    <a:gd name="T4" fmla="*/ 4 w 11"/>
                    <a:gd name="T5" fmla="*/ 11 h 12"/>
                    <a:gd name="T6" fmla="*/ 1 w 11"/>
                    <a:gd name="T7" fmla="*/ 4 h 12"/>
                    <a:gd name="T8" fmla="*/ 7 w 11"/>
                    <a:gd name="T9" fmla="*/ 0 h 12"/>
                  </a:gdLst>
                  <a:ahLst/>
                  <a:cxnLst>
                    <a:cxn ang="0">
                      <a:pos x="T0" y="T1"/>
                    </a:cxn>
                    <a:cxn ang="0">
                      <a:pos x="T2" y="T3"/>
                    </a:cxn>
                    <a:cxn ang="0">
                      <a:pos x="T4" y="T5"/>
                    </a:cxn>
                    <a:cxn ang="0">
                      <a:pos x="T6" y="T7"/>
                    </a:cxn>
                    <a:cxn ang="0">
                      <a:pos x="T8" y="T9"/>
                    </a:cxn>
                  </a:cxnLst>
                  <a:rect l="0" t="0" r="r" b="b"/>
                  <a:pathLst>
                    <a:path w="11" h="12">
                      <a:moveTo>
                        <a:pt x="7" y="0"/>
                      </a:moveTo>
                      <a:cubicBezTo>
                        <a:pt x="10" y="1"/>
                        <a:pt x="11" y="4"/>
                        <a:pt x="10" y="7"/>
                      </a:cubicBezTo>
                      <a:cubicBezTo>
                        <a:pt x="9" y="10"/>
                        <a:pt x="7" y="12"/>
                        <a:pt x="4" y="11"/>
                      </a:cubicBezTo>
                      <a:cubicBezTo>
                        <a:pt x="2" y="10"/>
                        <a:pt x="0" y="7"/>
                        <a:pt x="1" y="4"/>
                      </a:cubicBezTo>
                      <a:cubicBezTo>
                        <a:pt x="2" y="1"/>
                        <a:pt x="5" y="0"/>
                        <a:pt x="7" y="0"/>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18" name="Freeform 110"/>
                <p:cNvSpPr/>
                <p:nvPr/>
              </p:nvSpPr>
              <p:spPr bwMode="auto">
                <a:xfrm>
                  <a:off x="741" y="1630"/>
                  <a:ext cx="26" cy="31"/>
                </a:xfrm>
                <a:custGeom>
                  <a:avLst/>
                  <a:gdLst>
                    <a:gd name="T0" fmla="*/ 7 w 11"/>
                    <a:gd name="T1" fmla="*/ 1 h 13"/>
                    <a:gd name="T2" fmla="*/ 7 w 11"/>
                    <a:gd name="T3" fmla="*/ 2 h 13"/>
                    <a:gd name="T4" fmla="*/ 8 w 11"/>
                    <a:gd name="T5" fmla="*/ 3 h 13"/>
                    <a:gd name="T6" fmla="*/ 10 w 11"/>
                    <a:gd name="T7" fmla="*/ 8 h 13"/>
                    <a:gd name="T8" fmla="*/ 9 w 11"/>
                    <a:gd name="T9" fmla="*/ 10 h 13"/>
                    <a:gd name="T10" fmla="*/ 4 w 11"/>
                    <a:gd name="T11" fmla="*/ 11 h 13"/>
                    <a:gd name="T12" fmla="*/ 3 w 11"/>
                    <a:gd name="T13" fmla="*/ 11 h 13"/>
                    <a:gd name="T14" fmla="*/ 2 w 11"/>
                    <a:gd name="T15" fmla="*/ 6 h 13"/>
                    <a:gd name="T16" fmla="*/ 3 w 11"/>
                    <a:gd name="T17" fmla="*/ 4 h 13"/>
                    <a:gd name="T18" fmla="*/ 7 w 11"/>
                    <a:gd name="T19" fmla="*/ 2 h 13"/>
                    <a:gd name="T20" fmla="*/ 7 w 11"/>
                    <a:gd name="T21" fmla="*/ 1 h 13"/>
                    <a:gd name="T22" fmla="*/ 7 w 11"/>
                    <a:gd name="T23" fmla="*/ 1 h 13"/>
                    <a:gd name="T24" fmla="*/ 2 w 11"/>
                    <a:gd name="T25" fmla="*/ 3 h 13"/>
                    <a:gd name="T26" fmla="*/ 1 w 11"/>
                    <a:gd name="T27" fmla="*/ 5 h 13"/>
                    <a:gd name="T28" fmla="*/ 2 w 11"/>
                    <a:gd name="T29" fmla="*/ 12 h 13"/>
                    <a:gd name="T30" fmla="*/ 4 w 11"/>
                    <a:gd name="T31" fmla="*/ 12 h 13"/>
                    <a:gd name="T32" fmla="*/ 10 w 11"/>
                    <a:gd name="T33" fmla="*/ 10 h 13"/>
                    <a:gd name="T34" fmla="*/ 11 w 11"/>
                    <a:gd name="T35" fmla="*/ 8 h 13"/>
                    <a:gd name="T36" fmla="*/ 9 w 11"/>
                    <a:gd name="T37" fmla="*/ 2 h 13"/>
                    <a:gd name="T38" fmla="*/ 7 w 11"/>
                    <a:gd name="T39" fmla="*/ 1 h 13"/>
                    <a:gd name="T40" fmla="*/ 7 w 11"/>
                    <a:gd name="T41"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 h="13">
                      <a:moveTo>
                        <a:pt x="7" y="1"/>
                      </a:moveTo>
                      <a:cubicBezTo>
                        <a:pt x="7" y="2"/>
                        <a:pt x="7" y="2"/>
                        <a:pt x="7" y="2"/>
                      </a:cubicBezTo>
                      <a:cubicBezTo>
                        <a:pt x="8" y="2"/>
                        <a:pt x="8" y="2"/>
                        <a:pt x="8" y="3"/>
                      </a:cubicBezTo>
                      <a:cubicBezTo>
                        <a:pt x="10" y="4"/>
                        <a:pt x="10" y="6"/>
                        <a:pt x="10" y="8"/>
                      </a:cubicBezTo>
                      <a:cubicBezTo>
                        <a:pt x="10" y="9"/>
                        <a:pt x="9" y="9"/>
                        <a:pt x="9" y="10"/>
                      </a:cubicBezTo>
                      <a:cubicBezTo>
                        <a:pt x="8" y="11"/>
                        <a:pt x="6" y="12"/>
                        <a:pt x="4" y="11"/>
                      </a:cubicBezTo>
                      <a:cubicBezTo>
                        <a:pt x="4" y="11"/>
                        <a:pt x="3" y="11"/>
                        <a:pt x="3" y="11"/>
                      </a:cubicBezTo>
                      <a:cubicBezTo>
                        <a:pt x="2" y="10"/>
                        <a:pt x="1" y="8"/>
                        <a:pt x="2" y="6"/>
                      </a:cubicBezTo>
                      <a:cubicBezTo>
                        <a:pt x="2" y="5"/>
                        <a:pt x="2" y="4"/>
                        <a:pt x="3" y="4"/>
                      </a:cubicBezTo>
                      <a:cubicBezTo>
                        <a:pt x="4" y="2"/>
                        <a:pt x="6" y="2"/>
                        <a:pt x="7" y="2"/>
                      </a:cubicBezTo>
                      <a:cubicBezTo>
                        <a:pt x="7" y="1"/>
                        <a:pt x="7" y="1"/>
                        <a:pt x="7" y="1"/>
                      </a:cubicBezTo>
                      <a:cubicBezTo>
                        <a:pt x="7" y="1"/>
                        <a:pt x="7" y="1"/>
                        <a:pt x="7" y="1"/>
                      </a:cubicBezTo>
                      <a:cubicBezTo>
                        <a:pt x="5" y="0"/>
                        <a:pt x="3" y="1"/>
                        <a:pt x="2" y="3"/>
                      </a:cubicBezTo>
                      <a:cubicBezTo>
                        <a:pt x="1" y="4"/>
                        <a:pt x="1" y="4"/>
                        <a:pt x="1" y="5"/>
                      </a:cubicBezTo>
                      <a:cubicBezTo>
                        <a:pt x="0" y="8"/>
                        <a:pt x="1" y="10"/>
                        <a:pt x="2" y="12"/>
                      </a:cubicBezTo>
                      <a:cubicBezTo>
                        <a:pt x="3" y="12"/>
                        <a:pt x="3" y="12"/>
                        <a:pt x="4" y="12"/>
                      </a:cubicBezTo>
                      <a:cubicBezTo>
                        <a:pt x="6" y="13"/>
                        <a:pt x="8" y="12"/>
                        <a:pt x="10" y="10"/>
                      </a:cubicBezTo>
                      <a:cubicBezTo>
                        <a:pt x="10" y="10"/>
                        <a:pt x="10" y="9"/>
                        <a:pt x="11" y="8"/>
                      </a:cubicBezTo>
                      <a:cubicBezTo>
                        <a:pt x="11" y="6"/>
                        <a:pt x="11" y="3"/>
                        <a:pt x="9" y="2"/>
                      </a:cubicBezTo>
                      <a:cubicBezTo>
                        <a:pt x="8" y="1"/>
                        <a:pt x="8" y="1"/>
                        <a:pt x="7" y="1"/>
                      </a:cubicBezTo>
                      <a:cubicBezTo>
                        <a:pt x="7" y="1"/>
                        <a:pt x="7" y="1"/>
                        <a:pt x="7" y="1"/>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19" name="Freeform 111"/>
                <p:cNvSpPr/>
                <p:nvPr/>
              </p:nvSpPr>
              <p:spPr bwMode="auto">
                <a:xfrm>
                  <a:off x="680" y="1557"/>
                  <a:ext cx="26" cy="28"/>
                </a:xfrm>
                <a:custGeom>
                  <a:avLst/>
                  <a:gdLst>
                    <a:gd name="T0" fmla="*/ 7 w 11"/>
                    <a:gd name="T1" fmla="*/ 1 h 12"/>
                    <a:gd name="T2" fmla="*/ 10 w 11"/>
                    <a:gd name="T3" fmla="*/ 8 h 12"/>
                    <a:gd name="T4" fmla="*/ 4 w 11"/>
                    <a:gd name="T5" fmla="*/ 12 h 12"/>
                    <a:gd name="T6" fmla="*/ 1 w 11"/>
                    <a:gd name="T7" fmla="*/ 5 h 12"/>
                    <a:gd name="T8" fmla="*/ 7 w 11"/>
                    <a:gd name="T9" fmla="*/ 1 h 12"/>
                  </a:gdLst>
                  <a:ahLst/>
                  <a:cxnLst>
                    <a:cxn ang="0">
                      <a:pos x="T0" y="T1"/>
                    </a:cxn>
                    <a:cxn ang="0">
                      <a:pos x="T2" y="T3"/>
                    </a:cxn>
                    <a:cxn ang="0">
                      <a:pos x="T4" y="T5"/>
                    </a:cxn>
                    <a:cxn ang="0">
                      <a:pos x="T6" y="T7"/>
                    </a:cxn>
                    <a:cxn ang="0">
                      <a:pos x="T8" y="T9"/>
                    </a:cxn>
                  </a:cxnLst>
                  <a:rect l="0" t="0" r="r" b="b"/>
                  <a:pathLst>
                    <a:path w="11" h="12">
                      <a:moveTo>
                        <a:pt x="7" y="1"/>
                      </a:moveTo>
                      <a:cubicBezTo>
                        <a:pt x="9" y="2"/>
                        <a:pt x="11" y="5"/>
                        <a:pt x="10" y="8"/>
                      </a:cubicBezTo>
                      <a:cubicBezTo>
                        <a:pt x="9" y="11"/>
                        <a:pt x="6" y="12"/>
                        <a:pt x="4" y="12"/>
                      </a:cubicBezTo>
                      <a:cubicBezTo>
                        <a:pt x="1" y="11"/>
                        <a:pt x="0" y="8"/>
                        <a:pt x="1" y="5"/>
                      </a:cubicBezTo>
                      <a:cubicBezTo>
                        <a:pt x="2" y="2"/>
                        <a:pt x="4" y="0"/>
                        <a:pt x="7" y="1"/>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20" name="Freeform 112"/>
                <p:cNvSpPr/>
                <p:nvPr/>
              </p:nvSpPr>
              <p:spPr bwMode="auto">
                <a:xfrm>
                  <a:off x="680" y="1557"/>
                  <a:ext cx="26" cy="31"/>
                </a:xfrm>
                <a:custGeom>
                  <a:avLst/>
                  <a:gdLst>
                    <a:gd name="T0" fmla="*/ 7 w 11"/>
                    <a:gd name="T1" fmla="*/ 1 h 13"/>
                    <a:gd name="T2" fmla="*/ 7 w 11"/>
                    <a:gd name="T3" fmla="*/ 2 h 13"/>
                    <a:gd name="T4" fmla="*/ 8 w 11"/>
                    <a:gd name="T5" fmla="*/ 2 h 13"/>
                    <a:gd name="T6" fmla="*/ 9 w 11"/>
                    <a:gd name="T7" fmla="*/ 7 h 13"/>
                    <a:gd name="T8" fmla="*/ 8 w 11"/>
                    <a:gd name="T9" fmla="*/ 9 h 13"/>
                    <a:gd name="T10" fmla="*/ 4 w 11"/>
                    <a:gd name="T11" fmla="*/ 11 h 13"/>
                    <a:gd name="T12" fmla="*/ 3 w 11"/>
                    <a:gd name="T13" fmla="*/ 10 h 13"/>
                    <a:gd name="T14" fmla="*/ 1 w 11"/>
                    <a:gd name="T15" fmla="*/ 5 h 13"/>
                    <a:gd name="T16" fmla="*/ 2 w 11"/>
                    <a:gd name="T17" fmla="*/ 3 h 13"/>
                    <a:gd name="T18" fmla="*/ 7 w 11"/>
                    <a:gd name="T19" fmla="*/ 2 h 13"/>
                    <a:gd name="T20" fmla="*/ 7 w 11"/>
                    <a:gd name="T21" fmla="*/ 1 h 13"/>
                    <a:gd name="T22" fmla="*/ 7 w 11"/>
                    <a:gd name="T23" fmla="*/ 1 h 13"/>
                    <a:gd name="T24" fmla="*/ 1 w 11"/>
                    <a:gd name="T25" fmla="*/ 3 h 13"/>
                    <a:gd name="T26" fmla="*/ 0 w 11"/>
                    <a:gd name="T27" fmla="*/ 5 h 13"/>
                    <a:gd name="T28" fmla="*/ 2 w 11"/>
                    <a:gd name="T29" fmla="*/ 11 h 13"/>
                    <a:gd name="T30" fmla="*/ 4 w 11"/>
                    <a:gd name="T31" fmla="*/ 12 h 13"/>
                    <a:gd name="T32" fmla="*/ 9 w 11"/>
                    <a:gd name="T33" fmla="*/ 10 h 13"/>
                    <a:gd name="T34" fmla="*/ 10 w 11"/>
                    <a:gd name="T35" fmla="*/ 8 h 13"/>
                    <a:gd name="T36" fmla="*/ 8 w 11"/>
                    <a:gd name="T37" fmla="*/ 1 h 13"/>
                    <a:gd name="T38" fmla="*/ 7 w 11"/>
                    <a:gd name="T39" fmla="*/ 1 h 13"/>
                    <a:gd name="T40" fmla="*/ 7 w 11"/>
                    <a:gd name="T41"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 h="13">
                      <a:moveTo>
                        <a:pt x="7" y="1"/>
                      </a:moveTo>
                      <a:cubicBezTo>
                        <a:pt x="7" y="2"/>
                        <a:pt x="7" y="2"/>
                        <a:pt x="7" y="2"/>
                      </a:cubicBezTo>
                      <a:cubicBezTo>
                        <a:pt x="7" y="2"/>
                        <a:pt x="7" y="2"/>
                        <a:pt x="8" y="2"/>
                      </a:cubicBezTo>
                      <a:cubicBezTo>
                        <a:pt x="9" y="3"/>
                        <a:pt x="10" y="5"/>
                        <a:pt x="9" y="7"/>
                      </a:cubicBezTo>
                      <a:cubicBezTo>
                        <a:pt x="9" y="8"/>
                        <a:pt x="9" y="9"/>
                        <a:pt x="8" y="9"/>
                      </a:cubicBezTo>
                      <a:cubicBezTo>
                        <a:pt x="7" y="11"/>
                        <a:pt x="5" y="11"/>
                        <a:pt x="4" y="11"/>
                      </a:cubicBezTo>
                      <a:cubicBezTo>
                        <a:pt x="3" y="11"/>
                        <a:pt x="3" y="11"/>
                        <a:pt x="3" y="10"/>
                      </a:cubicBezTo>
                      <a:cubicBezTo>
                        <a:pt x="1" y="9"/>
                        <a:pt x="1" y="7"/>
                        <a:pt x="1" y="5"/>
                      </a:cubicBezTo>
                      <a:cubicBezTo>
                        <a:pt x="1" y="4"/>
                        <a:pt x="2" y="4"/>
                        <a:pt x="2" y="3"/>
                      </a:cubicBezTo>
                      <a:cubicBezTo>
                        <a:pt x="3" y="2"/>
                        <a:pt x="5" y="1"/>
                        <a:pt x="7" y="2"/>
                      </a:cubicBezTo>
                      <a:cubicBezTo>
                        <a:pt x="7" y="1"/>
                        <a:pt x="7" y="1"/>
                        <a:pt x="7" y="1"/>
                      </a:cubicBezTo>
                      <a:cubicBezTo>
                        <a:pt x="7" y="1"/>
                        <a:pt x="7" y="1"/>
                        <a:pt x="7" y="1"/>
                      </a:cubicBezTo>
                      <a:cubicBezTo>
                        <a:pt x="5" y="0"/>
                        <a:pt x="3" y="1"/>
                        <a:pt x="1" y="3"/>
                      </a:cubicBezTo>
                      <a:cubicBezTo>
                        <a:pt x="1" y="3"/>
                        <a:pt x="0" y="4"/>
                        <a:pt x="0" y="5"/>
                      </a:cubicBezTo>
                      <a:cubicBezTo>
                        <a:pt x="0" y="7"/>
                        <a:pt x="0" y="10"/>
                        <a:pt x="2" y="11"/>
                      </a:cubicBezTo>
                      <a:cubicBezTo>
                        <a:pt x="3" y="12"/>
                        <a:pt x="3" y="12"/>
                        <a:pt x="4" y="12"/>
                      </a:cubicBezTo>
                      <a:cubicBezTo>
                        <a:pt x="6" y="13"/>
                        <a:pt x="8" y="12"/>
                        <a:pt x="9" y="10"/>
                      </a:cubicBezTo>
                      <a:cubicBezTo>
                        <a:pt x="10" y="9"/>
                        <a:pt x="10" y="9"/>
                        <a:pt x="10" y="8"/>
                      </a:cubicBezTo>
                      <a:cubicBezTo>
                        <a:pt x="11" y="5"/>
                        <a:pt x="10" y="3"/>
                        <a:pt x="8" y="1"/>
                      </a:cubicBezTo>
                      <a:cubicBezTo>
                        <a:pt x="8" y="1"/>
                        <a:pt x="8" y="1"/>
                        <a:pt x="7" y="1"/>
                      </a:cubicBezTo>
                      <a:cubicBezTo>
                        <a:pt x="7" y="1"/>
                        <a:pt x="7" y="1"/>
                        <a:pt x="7" y="1"/>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21" name="Freeform 113"/>
                <p:cNvSpPr/>
                <p:nvPr/>
              </p:nvSpPr>
              <p:spPr bwMode="auto">
                <a:xfrm>
                  <a:off x="729" y="1609"/>
                  <a:ext cx="26" cy="28"/>
                </a:xfrm>
                <a:custGeom>
                  <a:avLst/>
                  <a:gdLst>
                    <a:gd name="T0" fmla="*/ 7 w 11"/>
                    <a:gd name="T1" fmla="*/ 1 h 12"/>
                    <a:gd name="T2" fmla="*/ 10 w 11"/>
                    <a:gd name="T3" fmla="*/ 7 h 12"/>
                    <a:gd name="T4" fmla="*/ 4 w 11"/>
                    <a:gd name="T5" fmla="*/ 11 h 12"/>
                    <a:gd name="T6" fmla="*/ 1 w 11"/>
                    <a:gd name="T7" fmla="*/ 5 h 12"/>
                    <a:gd name="T8" fmla="*/ 7 w 11"/>
                    <a:gd name="T9" fmla="*/ 1 h 12"/>
                  </a:gdLst>
                  <a:ahLst/>
                  <a:cxnLst>
                    <a:cxn ang="0">
                      <a:pos x="T0" y="T1"/>
                    </a:cxn>
                    <a:cxn ang="0">
                      <a:pos x="T2" y="T3"/>
                    </a:cxn>
                    <a:cxn ang="0">
                      <a:pos x="T4" y="T5"/>
                    </a:cxn>
                    <a:cxn ang="0">
                      <a:pos x="T6" y="T7"/>
                    </a:cxn>
                    <a:cxn ang="0">
                      <a:pos x="T8" y="T9"/>
                    </a:cxn>
                  </a:cxnLst>
                  <a:rect l="0" t="0" r="r" b="b"/>
                  <a:pathLst>
                    <a:path w="11" h="12">
                      <a:moveTo>
                        <a:pt x="7" y="1"/>
                      </a:moveTo>
                      <a:cubicBezTo>
                        <a:pt x="10" y="2"/>
                        <a:pt x="11" y="5"/>
                        <a:pt x="10" y="7"/>
                      </a:cubicBezTo>
                      <a:cubicBezTo>
                        <a:pt x="9" y="10"/>
                        <a:pt x="6" y="12"/>
                        <a:pt x="4" y="11"/>
                      </a:cubicBezTo>
                      <a:cubicBezTo>
                        <a:pt x="1" y="11"/>
                        <a:pt x="0" y="8"/>
                        <a:pt x="1" y="5"/>
                      </a:cubicBezTo>
                      <a:cubicBezTo>
                        <a:pt x="2" y="2"/>
                        <a:pt x="5" y="0"/>
                        <a:pt x="7" y="1"/>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22" name="Freeform 114"/>
                <p:cNvSpPr/>
                <p:nvPr/>
              </p:nvSpPr>
              <p:spPr bwMode="auto">
                <a:xfrm>
                  <a:off x="729" y="1609"/>
                  <a:ext cx="26" cy="28"/>
                </a:xfrm>
                <a:custGeom>
                  <a:avLst/>
                  <a:gdLst>
                    <a:gd name="T0" fmla="*/ 7 w 11"/>
                    <a:gd name="T1" fmla="*/ 1 h 12"/>
                    <a:gd name="T2" fmla="*/ 7 w 11"/>
                    <a:gd name="T3" fmla="*/ 1 h 12"/>
                    <a:gd name="T4" fmla="*/ 8 w 11"/>
                    <a:gd name="T5" fmla="*/ 2 h 12"/>
                    <a:gd name="T6" fmla="*/ 10 w 11"/>
                    <a:gd name="T7" fmla="*/ 7 h 12"/>
                    <a:gd name="T8" fmla="*/ 9 w 11"/>
                    <a:gd name="T9" fmla="*/ 9 h 12"/>
                    <a:gd name="T10" fmla="*/ 4 w 11"/>
                    <a:gd name="T11" fmla="*/ 11 h 12"/>
                    <a:gd name="T12" fmla="*/ 3 w 11"/>
                    <a:gd name="T13" fmla="*/ 10 h 12"/>
                    <a:gd name="T14" fmla="*/ 2 w 11"/>
                    <a:gd name="T15" fmla="*/ 5 h 12"/>
                    <a:gd name="T16" fmla="*/ 2 w 11"/>
                    <a:gd name="T17" fmla="*/ 3 h 12"/>
                    <a:gd name="T18" fmla="*/ 7 w 11"/>
                    <a:gd name="T19" fmla="*/ 1 h 12"/>
                    <a:gd name="T20" fmla="*/ 7 w 11"/>
                    <a:gd name="T21" fmla="*/ 1 h 12"/>
                    <a:gd name="T22" fmla="*/ 7 w 11"/>
                    <a:gd name="T23" fmla="*/ 0 h 12"/>
                    <a:gd name="T24" fmla="*/ 2 w 11"/>
                    <a:gd name="T25" fmla="*/ 2 h 12"/>
                    <a:gd name="T26" fmla="*/ 0 w 11"/>
                    <a:gd name="T27" fmla="*/ 5 h 12"/>
                    <a:gd name="T28" fmla="*/ 2 w 11"/>
                    <a:gd name="T29" fmla="*/ 11 h 12"/>
                    <a:gd name="T30" fmla="*/ 4 w 11"/>
                    <a:gd name="T31" fmla="*/ 12 h 12"/>
                    <a:gd name="T32" fmla="*/ 9 w 11"/>
                    <a:gd name="T33" fmla="*/ 10 h 12"/>
                    <a:gd name="T34" fmla="*/ 11 w 11"/>
                    <a:gd name="T35" fmla="*/ 8 h 12"/>
                    <a:gd name="T36" fmla="*/ 9 w 11"/>
                    <a:gd name="T37" fmla="*/ 1 h 12"/>
                    <a:gd name="T38" fmla="*/ 7 w 11"/>
                    <a:gd name="T39" fmla="*/ 0 h 12"/>
                    <a:gd name="T40" fmla="*/ 7 w 11"/>
                    <a:gd name="T41" fmla="*/ 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 h="12">
                      <a:moveTo>
                        <a:pt x="7" y="1"/>
                      </a:moveTo>
                      <a:cubicBezTo>
                        <a:pt x="7" y="1"/>
                        <a:pt x="7" y="1"/>
                        <a:pt x="7" y="1"/>
                      </a:cubicBezTo>
                      <a:cubicBezTo>
                        <a:pt x="7" y="1"/>
                        <a:pt x="8" y="2"/>
                        <a:pt x="8" y="2"/>
                      </a:cubicBezTo>
                      <a:cubicBezTo>
                        <a:pt x="9" y="3"/>
                        <a:pt x="10" y="5"/>
                        <a:pt x="10" y="7"/>
                      </a:cubicBezTo>
                      <a:cubicBezTo>
                        <a:pt x="9" y="8"/>
                        <a:pt x="9" y="9"/>
                        <a:pt x="9" y="9"/>
                      </a:cubicBezTo>
                      <a:cubicBezTo>
                        <a:pt x="7" y="11"/>
                        <a:pt x="6" y="11"/>
                        <a:pt x="4" y="11"/>
                      </a:cubicBezTo>
                      <a:cubicBezTo>
                        <a:pt x="4" y="11"/>
                        <a:pt x="3" y="10"/>
                        <a:pt x="3" y="10"/>
                      </a:cubicBezTo>
                      <a:cubicBezTo>
                        <a:pt x="2" y="9"/>
                        <a:pt x="1" y="7"/>
                        <a:pt x="2" y="5"/>
                      </a:cubicBezTo>
                      <a:cubicBezTo>
                        <a:pt x="2" y="4"/>
                        <a:pt x="2" y="4"/>
                        <a:pt x="2" y="3"/>
                      </a:cubicBezTo>
                      <a:cubicBezTo>
                        <a:pt x="4" y="2"/>
                        <a:pt x="5" y="1"/>
                        <a:pt x="7" y="1"/>
                      </a:cubicBezTo>
                      <a:cubicBezTo>
                        <a:pt x="7" y="1"/>
                        <a:pt x="7" y="1"/>
                        <a:pt x="7" y="1"/>
                      </a:cubicBezTo>
                      <a:cubicBezTo>
                        <a:pt x="7" y="0"/>
                        <a:pt x="7" y="0"/>
                        <a:pt x="7" y="0"/>
                      </a:cubicBezTo>
                      <a:cubicBezTo>
                        <a:pt x="5" y="0"/>
                        <a:pt x="3" y="1"/>
                        <a:pt x="2" y="2"/>
                      </a:cubicBezTo>
                      <a:cubicBezTo>
                        <a:pt x="1" y="3"/>
                        <a:pt x="1" y="4"/>
                        <a:pt x="0" y="5"/>
                      </a:cubicBezTo>
                      <a:cubicBezTo>
                        <a:pt x="0" y="7"/>
                        <a:pt x="1" y="10"/>
                        <a:pt x="2" y="11"/>
                      </a:cubicBezTo>
                      <a:cubicBezTo>
                        <a:pt x="3" y="11"/>
                        <a:pt x="3" y="12"/>
                        <a:pt x="4" y="12"/>
                      </a:cubicBezTo>
                      <a:cubicBezTo>
                        <a:pt x="6" y="12"/>
                        <a:pt x="8" y="12"/>
                        <a:pt x="9" y="10"/>
                      </a:cubicBezTo>
                      <a:cubicBezTo>
                        <a:pt x="10" y="9"/>
                        <a:pt x="10" y="8"/>
                        <a:pt x="11" y="8"/>
                      </a:cubicBezTo>
                      <a:cubicBezTo>
                        <a:pt x="11" y="5"/>
                        <a:pt x="11" y="2"/>
                        <a:pt x="9" y="1"/>
                      </a:cubicBezTo>
                      <a:cubicBezTo>
                        <a:pt x="8" y="1"/>
                        <a:pt x="8" y="0"/>
                        <a:pt x="7" y="0"/>
                      </a:cubicBezTo>
                      <a:cubicBezTo>
                        <a:pt x="7" y="1"/>
                        <a:pt x="7" y="1"/>
                        <a:pt x="7" y="1"/>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23" name="Freeform 115"/>
                <p:cNvSpPr/>
                <p:nvPr/>
              </p:nvSpPr>
              <p:spPr bwMode="auto">
                <a:xfrm>
                  <a:off x="715" y="1590"/>
                  <a:ext cx="24" cy="28"/>
                </a:xfrm>
                <a:custGeom>
                  <a:avLst/>
                  <a:gdLst>
                    <a:gd name="T0" fmla="*/ 7 w 10"/>
                    <a:gd name="T1" fmla="*/ 0 h 12"/>
                    <a:gd name="T2" fmla="*/ 10 w 10"/>
                    <a:gd name="T3" fmla="*/ 7 h 12"/>
                    <a:gd name="T4" fmla="*/ 4 w 10"/>
                    <a:gd name="T5" fmla="*/ 11 h 12"/>
                    <a:gd name="T6" fmla="*/ 1 w 10"/>
                    <a:gd name="T7" fmla="*/ 4 h 12"/>
                    <a:gd name="T8" fmla="*/ 7 w 10"/>
                    <a:gd name="T9" fmla="*/ 0 h 12"/>
                  </a:gdLst>
                  <a:ahLst/>
                  <a:cxnLst>
                    <a:cxn ang="0">
                      <a:pos x="T0" y="T1"/>
                    </a:cxn>
                    <a:cxn ang="0">
                      <a:pos x="T2" y="T3"/>
                    </a:cxn>
                    <a:cxn ang="0">
                      <a:pos x="T4" y="T5"/>
                    </a:cxn>
                    <a:cxn ang="0">
                      <a:pos x="T6" y="T7"/>
                    </a:cxn>
                    <a:cxn ang="0">
                      <a:pos x="T8" y="T9"/>
                    </a:cxn>
                  </a:cxnLst>
                  <a:rect l="0" t="0" r="r" b="b"/>
                  <a:pathLst>
                    <a:path w="10" h="12">
                      <a:moveTo>
                        <a:pt x="7" y="0"/>
                      </a:moveTo>
                      <a:cubicBezTo>
                        <a:pt x="9" y="1"/>
                        <a:pt x="10" y="4"/>
                        <a:pt x="10" y="7"/>
                      </a:cubicBezTo>
                      <a:cubicBezTo>
                        <a:pt x="9" y="10"/>
                        <a:pt x="6" y="12"/>
                        <a:pt x="4" y="11"/>
                      </a:cubicBezTo>
                      <a:cubicBezTo>
                        <a:pt x="1" y="10"/>
                        <a:pt x="0" y="7"/>
                        <a:pt x="1" y="4"/>
                      </a:cubicBezTo>
                      <a:cubicBezTo>
                        <a:pt x="1" y="1"/>
                        <a:pt x="4" y="0"/>
                        <a:pt x="7" y="0"/>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24" name="Freeform 116"/>
                <p:cNvSpPr/>
                <p:nvPr/>
              </p:nvSpPr>
              <p:spPr bwMode="auto">
                <a:xfrm>
                  <a:off x="713" y="1588"/>
                  <a:ext cx="28" cy="30"/>
                </a:xfrm>
                <a:custGeom>
                  <a:avLst/>
                  <a:gdLst>
                    <a:gd name="T0" fmla="*/ 8 w 12"/>
                    <a:gd name="T1" fmla="*/ 1 h 13"/>
                    <a:gd name="T2" fmla="*/ 7 w 12"/>
                    <a:gd name="T3" fmla="*/ 2 h 13"/>
                    <a:gd name="T4" fmla="*/ 9 w 12"/>
                    <a:gd name="T5" fmla="*/ 3 h 13"/>
                    <a:gd name="T6" fmla="*/ 10 w 12"/>
                    <a:gd name="T7" fmla="*/ 8 h 13"/>
                    <a:gd name="T8" fmla="*/ 9 w 12"/>
                    <a:gd name="T9" fmla="*/ 10 h 13"/>
                    <a:gd name="T10" fmla="*/ 5 w 12"/>
                    <a:gd name="T11" fmla="*/ 11 h 13"/>
                    <a:gd name="T12" fmla="*/ 4 w 12"/>
                    <a:gd name="T13" fmla="*/ 11 h 13"/>
                    <a:gd name="T14" fmla="*/ 2 w 12"/>
                    <a:gd name="T15" fmla="*/ 5 h 13"/>
                    <a:gd name="T16" fmla="*/ 3 w 12"/>
                    <a:gd name="T17" fmla="*/ 4 h 13"/>
                    <a:gd name="T18" fmla="*/ 7 w 12"/>
                    <a:gd name="T19" fmla="*/ 2 h 13"/>
                    <a:gd name="T20" fmla="*/ 8 w 12"/>
                    <a:gd name="T21" fmla="*/ 1 h 13"/>
                    <a:gd name="T22" fmla="*/ 8 w 12"/>
                    <a:gd name="T23" fmla="*/ 1 h 13"/>
                    <a:gd name="T24" fmla="*/ 2 w 12"/>
                    <a:gd name="T25" fmla="*/ 3 h 13"/>
                    <a:gd name="T26" fmla="*/ 1 w 12"/>
                    <a:gd name="T27" fmla="*/ 5 h 13"/>
                    <a:gd name="T28" fmla="*/ 3 w 12"/>
                    <a:gd name="T29" fmla="*/ 12 h 13"/>
                    <a:gd name="T30" fmla="*/ 4 w 12"/>
                    <a:gd name="T31" fmla="*/ 12 h 13"/>
                    <a:gd name="T32" fmla="*/ 10 w 12"/>
                    <a:gd name="T33" fmla="*/ 10 h 13"/>
                    <a:gd name="T34" fmla="*/ 11 w 12"/>
                    <a:gd name="T35" fmla="*/ 8 h 13"/>
                    <a:gd name="T36" fmla="*/ 9 w 12"/>
                    <a:gd name="T37" fmla="*/ 2 h 13"/>
                    <a:gd name="T38" fmla="*/ 8 w 12"/>
                    <a:gd name="T39" fmla="*/ 1 h 13"/>
                    <a:gd name="T40" fmla="*/ 8 w 12"/>
                    <a:gd name="T41"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 h="13">
                      <a:moveTo>
                        <a:pt x="8" y="1"/>
                      </a:moveTo>
                      <a:cubicBezTo>
                        <a:pt x="7" y="2"/>
                        <a:pt x="7" y="2"/>
                        <a:pt x="7" y="2"/>
                      </a:cubicBezTo>
                      <a:cubicBezTo>
                        <a:pt x="8" y="2"/>
                        <a:pt x="8" y="2"/>
                        <a:pt x="9" y="3"/>
                      </a:cubicBezTo>
                      <a:cubicBezTo>
                        <a:pt x="10" y="4"/>
                        <a:pt x="11" y="6"/>
                        <a:pt x="10" y="8"/>
                      </a:cubicBezTo>
                      <a:cubicBezTo>
                        <a:pt x="10" y="9"/>
                        <a:pt x="10" y="9"/>
                        <a:pt x="9" y="10"/>
                      </a:cubicBezTo>
                      <a:cubicBezTo>
                        <a:pt x="8" y="11"/>
                        <a:pt x="6" y="12"/>
                        <a:pt x="5" y="11"/>
                      </a:cubicBezTo>
                      <a:cubicBezTo>
                        <a:pt x="4" y="11"/>
                        <a:pt x="4" y="11"/>
                        <a:pt x="4" y="11"/>
                      </a:cubicBezTo>
                      <a:cubicBezTo>
                        <a:pt x="2" y="10"/>
                        <a:pt x="1" y="8"/>
                        <a:pt x="2" y="5"/>
                      </a:cubicBezTo>
                      <a:cubicBezTo>
                        <a:pt x="2" y="5"/>
                        <a:pt x="3" y="4"/>
                        <a:pt x="3" y="4"/>
                      </a:cubicBezTo>
                      <a:cubicBezTo>
                        <a:pt x="4" y="2"/>
                        <a:pt x="6" y="1"/>
                        <a:pt x="7" y="2"/>
                      </a:cubicBezTo>
                      <a:cubicBezTo>
                        <a:pt x="8" y="1"/>
                        <a:pt x="8" y="1"/>
                        <a:pt x="8" y="1"/>
                      </a:cubicBezTo>
                      <a:cubicBezTo>
                        <a:pt x="8" y="1"/>
                        <a:pt x="8" y="1"/>
                        <a:pt x="8" y="1"/>
                      </a:cubicBezTo>
                      <a:cubicBezTo>
                        <a:pt x="6" y="0"/>
                        <a:pt x="4" y="1"/>
                        <a:pt x="2" y="3"/>
                      </a:cubicBezTo>
                      <a:cubicBezTo>
                        <a:pt x="2" y="4"/>
                        <a:pt x="1" y="4"/>
                        <a:pt x="1" y="5"/>
                      </a:cubicBezTo>
                      <a:cubicBezTo>
                        <a:pt x="0" y="8"/>
                        <a:pt x="1" y="10"/>
                        <a:pt x="3" y="12"/>
                      </a:cubicBezTo>
                      <a:cubicBezTo>
                        <a:pt x="3" y="12"/>
                        <a:pt x="4" y="12"/>
                        <a:pt x="4" y="12"/>
                      </a:cubicBezTo>
                      <a:cubicBezTo>
                        <a:pt x="6" y="13"/>
                        <a:pt x="9" y="12"/>
                        <a:pt x="10" y="10"/>
                      </a:cubicBezTo>
                      <a:cubicBezTo>
                        <a:pt x="10" y="10"/>
                        <a:pt x="11" y="9"/>
                        <a:pt x="11" y="8"/>
                      </a:cubicBezTo>
                      <a:cubicBezTo>
                        <a:pt x="12" y="6"/>
                        <a:pt x="11" y="3"/>
                        <a:pt x="9" y="2"/>
                      </a:cubicBezTo>
                      <a:cubicBezTo>
                        <a:pt x="9" y="1"/>
                        <a:pt x="8" y="1"/>
                        <a:pt x="8" y="1"/>
                      </a:cubicBezTo>
                      <a:cubicBezTo>
                        <a:pt x="8" y="1"/>
                        <a:pt x="8" y="1"/>
                        <a:pt x="8" y="1"/>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25" name="Freeform 117"/>
                <p:cNvSpPr/>
                <p:nvPr/>
              </p:nvSpPr>
              <p:spPr bwMode="auto">
                <a:xfrm>
                  <a:off x="699" y="1574"/>
                  <a:ext cx="23" cy="28"/>
                </a:xfrm>
                <a:custGeom>
                  <a:avLst/>
                  <a:gdLst>
                    <a:gd name="T0" fmla="*/ 6 w 10"/>
                    <a:gd name="T1" fmla="*/ 0 h 12"/>
                    <a:gd name="T2" fmla="*/ 9 w 10"/>
                    <a:gd name="T3" fmla="*/ 7 h 12"/>
                    <a:gd name="T4" fmla="*/ 3 w 10"/>
                    <a:gd name="T5" fmla="*/ 11 h 12"/>
                    <a:gd name="T6" fmla="*/ 0 w 10"/>
                    <a:gd name="T7" fmla="*/ 4 h 12"/>
                    <a:gd name="T8" fmla="*/ 6 w 10"/>
                    <a:gd name="T9" fmla="*/ 0 h 12"/>
                  </a:gdLst>
                  <a:ahLst/>
                  <a:cxnLst>
                    <a:cxn ang="0">
                      <a:pos x="T0" y="T1"/>
                    </a:cxn>
                    <a:cxn ang="0">
                      <a:pos x="T2" y="T3"/>
                    </a:cxn>
                    <a:cxn ang="0">
                      <a:pos x="T4" y="T5"/>
                    </a:cxn>
                    <a:cxn ang="0">
                      <a:pos x="T6" y="T7"/>
                    </a:cxn>
                    <a:cxn ang="0">
                      <a:pos x="T8" y="T9"/>
                    </a:cxn>
                  </a:cxnLst>
                  <a:rect l="0" t="0" r="r" b="b"/>
                  <a:pathLst>
                    <a:path w="10" h="12">
                      <a:moveTo>
                        <a:pt x="6" y="0"/>
                      </a:moveTo>
                      <a:cubicBezTo>
                        <a:pt x="9" y="1"/>
                        <a:pt x="10" y="4"/>
                        <a:pt x="9" y="7"/>
                      </a:cubicBezTo>
                      <a:cubicBezTo>
                        <a:pt x="9" y="10"/>
                        <a:pt x="6" y="12"/>
                        <a:pt x="3" y="11"/>
                      </a:cubicBezTo>
                      <a:cubicBezTo>
                        <a:pt x="1" y="10"/>
                        <a:pt x="0" y="7"/>
                        <a:pt x="0" y="4"/>
                      </a:cubicBezTo>
                      <a:cubicBezTo>
                        <a:pt x="1" y="1"/>
                        <a:pt x="4" y="0"/>
                        <a:pt x="6" y="0"/>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26" name="Freeform 118"/>
                <p:cNvSpPr/>
                <p:nvPr/>
              </p:nvSpPr>
              <p:spPr bwMode="auto">
                <a:xfrm>
                  <a:off x="696" y="1571"/>
                  <a:ext cx="29" cy="31"/>
                </a:xfrm>
                <a:custGeom>
                  <a:avLst/>
                  <a:gdLst>
                    <a:gd name="T0" fmla="*/ 7 w 12"/>
                    <a:gd name="T1" fmla="*/ 1 h 13"/>
                    <a:gd name="T2" fmla="*/ 7 w 12"/>
                    <a:gd name="T3" fmla="*/ 2 h 13"/>
                    <a:gd name="T4" fmla="*/ 8 w 12"/>
                    <a:gd name="T5" fmla="*/ 3 h 13"/>
                    <a:gd name="T6" fmla="*/ 10 w 12"/>
                    <a:gd name="T7" fmla="*/ 8 h 13"/>
                    <a:gd name="T8" fmla="*/ 9 w 12"/>
                    <a:gd name="T9" fmla="*/ 10 h 13"/>
                    <a:gd name="T10" fmla="*/ 5 w 12"/>
                    <a:gd name="T11" fmla="*/ 11 h 13"/>
                    <a:gd name="T12" fmla="*/ 3 w 12"/>
                    <a:gd name="T13" fmla="*/ 11 h 13"/>
                    <a:gd name="T14" fmla="*/ 2 w 12"/>
                    <a:gd name="T15" fmla="*/ 5 h 13"/>
                    <a:gd name="T16" fmla="*/ 3 w 12"/>
                    <a:gd name="T17" fmla="*/ 4 h 13"/>
                    <a:gd name="T18" fmla="*/ 7 w 12"/>
                    <a:gd name="T19" fmla="*/ 2 h 13"/>
                    <a:gd name="T20" fmla="*/ 7 w 12"/>
                    <a:gd name="T21" fmla="*/ 1 h 13"/>
                    <a:gd name="T22" fmla="*/ 8 w 12"/>
                    <a:gd name="T23" fmla="*/ 1 h 13"/>
                    <a:gd name="T24" fmla="*/ 2 w 12"/>
                    <a:gd name="T25" fmla="*/ 3 h 13"/>
                    <a:gd name="T26" fmla="*/ 1 w 12"/>
                    <a:gd name="T27" fmla="*/ 5 h 13"/>
                    <a:gd name="T28" fmla="*/ 3 w 12"/>
                    <a:gd name="T29" fmla="*/ 12 h 13"/>
                    <a:gd name="T30" fmla="*/ 4 w 12"/>
                    <a:gd name="T31" fmla="*/ 12 h 13"/>
                    <a:gd name="T32" fmla="*/ 10 w 12"/>
                    <a:gd name="T33" fmla="*/ 10 h 13"/>
                    <a:gd name="T34" fmla="*/ 11 w 12"/>
                    <a:gd name="T35" fmla="*/ 8 h 13"/>
                    <a:gd name="T36" fmla="*/ 9 w 12"/>
                    <a:gd name="T37" fmla="*/ 2 h 13"/>
                    <a:gd name="T38" fmla="*/ 8 w 12"/>
                    <a:gd name="T39" fmla="*/ 1 h 13"/>
                    <a:gd name="T40" fmla="*/ 7 w 12"/>
                    <a:gd name="T41"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 h="13">
                      <a:moveTo>
                        <a:pt x="7" y="1"/>
                      </a:moveTo>
                      <a:cubicBezTo>
                        <a:pt x="7" y="2"/>
                        <a:pt x="7" y="2"/>
                        <a:pt x="7" y="2"/>
                      </a:cubicBezTo>
                      <a:cubicBezTo>
                        <a:pt x="8" y="2"/>
                        <a:pt x="8" y="2"/>
                        <a:pt x="8" y="3"/>
                      </a:cubicBezTo>
                      <a:cubicBezTo>
                        <a:pt x="10" y="4"/>
                        <a:pt x="11" y="6"/>
                        <a:pt x="10" y="8"/>
                      </a:cubicBezTo>
                      <a:cubicBezTo>
                        <a:pt x="10" y="9"/>
                        <a:pt x="9" y="9"/>
                        <a:pt x="9" y="10"/>
                      </a:cubicBezTo>
                      <a:cubicBezTo>
                        <a:pt x="8" y="11"/>
                        <a:pt x="6" y="12"/>
                        <a:pt x="5" y="11"/>
                      </a:cubicBezTo>
                      <a:cubicBezTo>
                        <a:pt x="4" y="11"/>
                        <a:pt x="4" y="11"/>
                        <a:pt x="3" y="11"/>
                      </a:cubicBezTo>
                      <a:cubicBezTo>
                        <a:pt x="2" y="10"/>
                        <a:pt x="1" y="8"/>
                        <a:pt x="2" y="5"/>
                      </a:cubicBezTo>
                      <a:cubicBezTo>
                        <a:pt x="2" y="5"/>
                        <a:pt x="2" y="4"/>
                        <a:pt x="3" y="4"/>
                      </a:cubicBezTo>
                      <a:cubicBezTo>
                        <a:pt x="4" y="2"/>
                        <a:pt x="6" y="1"/>
                        <a:pt x="7" y="2"/>
                      </a:cubicBezTo>
                      <a:cubicBezTo>
                        <a:pt x="7" y="1"/>
                        <a:pt x="7" y="1"/>
                        <a:pt x="7" y="1"/>
                      </a:cubicBezTo>
                      <a:cubicBezTo>
                        <a:pt x="8" y="1"/>
                        <a:pt x="8" y="1"/>
                        <a:pt x="8" y="1"/>
                      </a:cubicBezTo>
                      <a:cubicBezTo>
                        <a:pt x="6" y="0"/>
                        <a:pt x="3" y="1"/>
                        <a:pt x="2" y="3"/>
                      </a:cubicBezTo>
                      <a:cubicBezTo>
                        <a:pt x="1" y="4"/>
                        <a:pt x="1" y="4"/>
                        <a:pt x="1" y="5"/>
                      </a:cubicBezTo>
                      <a:cubicBezTo>
                        <a:pt x="0" y="8"/>
                        <a:pt x="1" y="10"/>
                        <a:pt x="3" y="12"/>
                      </a:cubicBezTo>
                      <a:cubicBezTo>
                        <a:pt x="3" y="12"/>
                        <a:pt x="4" y="12"/>
                        <a:pt x="4" y="12"/>
                      </a:cubicBezTo>
                      <a:cubicBezTo>
                        <a:pt x="6" y="13"/>
                        <a:pt x="8" y="12"/>
                        <a:pt x="10" y="10"/>
                      </a:cubicBezTo>
                      <a:cubicBezTo>
                        <a:pt x="10" y="10"/>
                        <a:pt x="11" y="9"/>
                        <a:pt x="11" y="8"/>
                      </a:cubicBezTo>
                      <a:cubicBezTo>
                        <a:pt x="12" y="6"/>
                        <a:pt x="11" y="3"/>
                        <a:pt x="9" y="2"/>
                      </a:cubicBezTo>
                      <a:cubicBezTo>
                        <a:pt x="9" y="1"/>
                        <a:pt x="8" y="1"/>
                        <a:pt x="8" y="1"/>
                      </a:cubicBezTo>
                      <a:cubicBezTo>
                        <a:pt x="7" y="1"/>
                        <a:pt x="7" y="1"/>
                        <a:pt x="7" y="1"/>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27" name="Freeform 119"/>
                <p:cNvSpPr/>
                <p:nvPr/>
              </p:nvSpPr>
              <p:spPr bwMode="auto">
                <a:xfrm>
                  <a:off x="659" y="1545"/>
                  <a:ext cx="25" cy="29"/>
                </a:xfrm>
                <a:custGeom>
                  <a:avLst/>
                  <a:gdLst>
                    <a:gd name="T0" fmla="*/ 7 w 11"/>
                    <a:gd name="T1" fmla="*/ 1 h 12"/>
                    <a:gd name="T2" fmla="*/ 10 w 11"/>
                    <a:gd name="T3" fmla="*/ 7 h 12"/>
                    <a:gd name="T4" fmla="*/ 4 w 11"/>
                    <a:gd name="T5" fmla="*/ 11 h 12"/>
                    <a:gd name="T6" fmla="*/ 1 w 11"/>
                    <a:gd name="T7" fmla="*/ 5 h 12"/>
                    <a:gd name="T8" fmla="*/ 7 w 11"/>
                    <a:gd name="T9" fmla="*/ 1 h 12"/>
                  </a:gdLst>
                  <a:ahLst/>
                  <a:cxnLst>
                    <a:cxn ang="0">
                      <a:pos x="T0" y="T1"/>
                    </a:cxn>
                    <a:cxn ang="0">
                      <a:pos x="T2" y="T3"/>
                    </a:cxn>
                    <a:cxn ang="0">
                      <a:pos x="T4" y="T5"/>
                    </a:cxn>
                    <a:cxn ang="0">
                      <a:pos x="T6" y="T7"/>
                    </a:cxn>
                    <a:cxn ang="0">
                      <a:pos x="T8" y="T9"/>
                    </a:cxn>
                  </a:cxnLst>
                  <a:rect l="0" t="0" r="r" b="b"/>
                  <a:pathLst>
                    <a:path w="11" h="12">
                      <a:moveTo>
                        <a:pt x="7" y="1"/>
                      </a:moveTo>
                      <a:cubicBezTo>
                        <a:pt x="10" y="2"/>
                        <a:pt x="11" y="4"/>
                        <a:pt x="10" y="7"/>
                      </a:cubicBezTo>
                      <a:cubicBezTo>
                        <a:pt x="9" y="10"/>
                        <a:pt x="7" y="12"/>
                        <a:pt x="4" y="11"/>
                      </a:cubicBezTo>
                      <a:cubicBezTo>
                        <a:pt x="2" y="10"/>
                        <a:pt x="0" y="8"/>
                        <a:pt x="1" y="5"/>
                      </a:cubicBezTo>
                      <a:cubicBezTo>
                        <a:pt x="2" y="2"/>
                        <a:pt x="5" y="0"/>
                        <a:pt x="7" y="1"/>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28" name="Freeform 120"/>
                <p:cNvSpPr/>
                <p:nvPr/>
              </p:nvSpPr>
              <p:spPr bwMode="auto">
                <a:xfrm>
                  <a:off x="659" y="1545"/>
                  <a:ext cx="25" cy="29"/>
                </a:xfrm>
                <a:custGeom>
                  <a:avLst/>
                  <a:gdLst>
                    <a:gd name="T0" fmla="*/ 7 w 11"/>
                    <a:gd name="T1" fmla="*/ 1 h 12"/>
                    <a:gd name="T2" fmla="*/ 7 w 11"/>
                    <a:gd name="T3" fmla="*/ 1 h 12"/>
                    <a:gd name="T4" fmla="*/ 8 w 11"/>
                    <a:gd name="T5" fmla="*/ 2 h 12"/>
                    <a:gd name="T6" fmla="*/ 10 w 11"/>
                    <a:gd name="T7" fmla="*/ 7 h 12"/>
                    <a:gd name="T8" fmla="*/ 9 w 11"/>
                    <a:gd name="T9" fmla="*/ 9 h 12"/>
                    <a:gd name="T10" fmla="*/ 4 w 11"/>
                    <a:gd name="T11" fmla="*/ 11 h 12"/>
                    <a:gd name="T12" fmla="*/ 3 w 11"/>
                    <a:gd name="T13" fmla="*/ 10 h 12"/>
                    <a:gd name="T14" fmla="*/ 2 w 11"/>
                    <a:gd name="T15" fmla="*/ 5 h 12"/>
                    <a:gd name="T16" fmla="*/ 3 w 11"/>
                    <a:gd name="T17" fmla="*/ 3 h 12"/>
                    <a:gd name="T18" fmla="*/ 7 w 11"/>
                    <a:gd name="T19" fmla="*/ 1 h 12"/>
                    <a:gd name="T20" fmla="*/ 7 w 11"/>
                    <a:gd name="T21" fmla="*/ 1 h 12"/>
                    <a:gd name="T22" fmla="*/ 7 w 11"/>
                    <a:gd name="T23" fmla="*/ 0 h 12"/>
                    <a:gd name="T24" fmla="*/ 2 w 11"/>
                    <a:gd name="T25" fmla="*/ 2 h 12"/>
                    <a:gd name="T26" fmla="*/ 1 w 11"/>
                    <a:gd name="T27" fmla="*/ 5 h 12"/>
                    <a:gd name="T28" fmla="*/ 2 w 11"/>
                    <a:gd name="T29" fmla="*/ 11 h 12"/>
                    <a:gd name="T30" fmla="*/ 4 w 11"/>
                    <a:gd name="T31" fmla="*/ 12 h 12"/>
                    <a:gd name="T32" fmla="*/ 10 w 11"/>
                    <a:gd name="T33" fmla="*/ 10 h 12"/>
                    <a:gd name="T34" fmla="*/ 11 w 11"/>
                    <a:gd name="T35" fmla="*/ 7 h 12"/>
                    <a:gd name="T36" fmla="*/ 9 w 11"/>
                    <a:gd name="T37" fmla="*/ 1 h 12"/>
                    <a:gd name="T38" fmla="*/ 7 w 11"/>
                    <a:gd name="T39" fmla="*/ 0 h 12"/>
                    <a:gd name="T40" fmla="*/ 7 w 11"/>
                    <a:gd name="T41" fmla="*/ 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 h="12">
                      <a:moveTo>
                        <a:pt x="7" y="1"/>
                      </a:moveTo>
                      <a:cubicBezTo>
                        <a:pt x="7" y="1"/>
                        <a:pt x="7" y="1"/>
                        <a:pt x="7" y="1"/>
                      </a:cubicBezTo>
                      <a:cubicBezTo>
                        <a:pt x="8" y="1"/>
                        <a:pt x="8" y="2"/>
                        <a:pt x="8" y="2"/>
                      </a:cubicBezTo>
                      <a:cubicBezTo>
                        <a:pt x="10" y="3"/>
                        <a:pt x="10" y="5"/>
                        <a:pt x="10" y="7"/>
                      </a:cubicBezTo>
                      <a:cubicBezTo>
                        <a:pt x="10" y="8"/>
                        <a:pt x="9" y="9"/>
                        <a:pt x="9" y="9"/>
                      </a:cubicBezTo>
                      <a:cubicBezTo>
                        <a:pt x="8" y="10"/>
                        <a:pt x="6" y="11"/>
                        <a:pt x="4" y="11"/>
                      </a:cubicBezTo>
                      <a:cubicBezTo>
                        <a:pt x="4" y="11"/>
                        <a:pt x="4" y="10"/>
                        <a:pt x="3" y="10"/>
                      </a:cubicBezTo>
                      <a:cubicBezTo>
                        <a:pt x="2" y="9"/>
                        <a:pt x="1" y="7"/>
                        <a:pt x="2" y="5"/>
                      </a:cubicBezTo>
                      <a:cubicBezTo>
                        <a:pt x="2" y="4"/>
                        <a:pt x="2" y="4"/>
                        <a:pt x="3" y="3"/>
                      </a:cubicBezTo>
                      <a:cubicBezTo>
                        <a:pt x="4" y="1"/>
                        <a:pt x="6" y="1"/>
                        <a:pt x="7" y="1"/>
                      </a:cubicBezTo>
                      <a:cubicBezTo>
                        <a:pt x="7" y="1"/>
                        <a:pt x="7" y="1"/>
                        <a:pt x="7" y="1"/>
                      </a:cubicBezTo>
                      <a:cubicBezTo>
                        <a:pt x="7" y="0"/>
                        <a:pt x="7" y="0"/>
                        <a:pt x="7" y="0"/>
                      </a:cubicBezTo>
                      <a:cubicBezTo>
                        <a:pt x="5" y="0"/>
                        <a:pt x="3" y="1"/>
                        <a:pt x="2" y="2"/>
                      </a:cubicBezTo>
                      <a:cubicBezTo>
                        <a:pt x="1" y="3"/>
                        <a:pt x="1" y="4"/>
                        <a:pt x="1" y="5"/>
                      </a:cubicBezTo>
                      <a:cubicBezTo>
                        <a:pt x="0" y="7"/>
                        <a:pt x="1" y="10"/>
                        <a:pt x="2" y="11"/>
                      </a:cubicBezTo>
                      <a:cubicBezTo>
                        <a:pt x="3" y="11"/>
                        <a:pt x="3" y="12"/>
                        <a:pt x="4" y="12"/>
                      </a:cubicBezTo>
                      <a:cubicBezTo>
                        <a:pt x="6" y="12"/>
                        <a:pt x="8" y="11"/>
                        <a:pt x="10" y="10"/>
                      </a:cubicBezTo>
                      <a:cubicBezTo>
                        <a:pt x="10" y="9"/>
                        <a:pt x="11" y="8"/>
                        <a:pt x="11" y="7"/>
                      </a:cubicBezTo>
                      <a:cubicBezTo>
                        <a:pt x="11" y="5"/>
                        <a:pt x="11" y="2"/>
                        <a:pt x="9" y="1"/>
                      </a:cubicBezTo>
                      <a:cubicBezTo>
                        <a:pt x="8" y="1"/>
                        <a:pt x="8" y="0"/>
                        <a:pt x="7" y="0"/>
                      </a:cubicBezTo>
                      <a:cubicBezTo>
                        <a:pt x="7" y="1"/>
                        <a:pt x="7" y="1"/>
                        <a:pt x="7" y="1"/>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29" name="Freeform 121"/>
                <p:cNvSpPr/>
                <p:nvPr/>
              </p:nvSpPr>
              <p:spPr bwMode="auto">
                <a:xfrm>
                  <a:off x="637" y="1533"/>
                  <a:ext cx="26" cy="29"/>
                </a:xfrm>
                <a:custGeom>
                  <a:avLst/>
                  <a:gdLst>
                    <a:gd name="T0" fmla="*/ 7 w 11"/>
                    <a:gd name="T1" fmla="*/ 1 h 12"/>
                    <a:gd name="T2" fmla="*/ 10 w 11"/>
                    <a:gd name="T3" fmla="*/ 8 h 12"/>
                    <a:gd name="T4" fmla="*/ 4 w 11"/>
                    <a:gd name="T5" fmla="*/ 11 h 12"/>
                    <a:gd name="T6" fmla="*/ 1 w 11"/>
                    <a:gd name="T7" fmla="*/ 5 h 12"/>
                    <a:gd name="T8" fmla="*/ 7 w 11"/>
                    <a:gd name="T9" fmla="*/ 1 h 12"/>
                  </a:gdLst>
                  <a:ahLst/>
                  <a:cxnLst>
                    <a:cxn ang="0">
                      <a:pos x="T0" y="T1"/>
                    </a:cxn>
                    <a:cxn ang="0">
                      <a:pos x="T2" y="T3"/>
                    </a:cxn>
                    <a:cxn ang="0">
                      <a:pos x="T4" y="T5"/>
                    </a:cxn>
                    <a:cxn ang="0">
                      <a:pos x="T6" y="T7"/>
                    </a:cxn>
                    <a:cxn ang="0">
                      <a:pos x="T8" y="T9"/>
                    </a:cxn>
                  </a:cxnLst>
                  <a:rect l="0" t="0" r="r" b="b"/>
                  <a:pathLst>
                    <a:path w="11" h="12">
                      <a:moveTo>
                        <a:pt x="7" y="1"/>
                      </a:moveTo>
                      <a:cubicBezTo>
                        <a:pt x="10" y="2"/>
                        <a:pt x="11" y="5"/>
                        <a:pt x="10" y="8"/>
                      </a:cubicBezTo>
                      <a:cubicBezTo>
                        <a:pt x="9" y="10"/>
                        <a:pt x="7" y="12"/>
                        <a:pt x="4" y="11"/>
                      </a:cubicBezTo>
                      <a:cubicBezTo>
                        <a:pt x="2" y="11"/>
                        <a:pt x="0" y="8"/>
                        <a:pt x="1" y="5"/>
                      </a:cubicBezTo>
                      <a:cubicBezTo>
                        <a:pt x="2" y="2"/>
                        <a:pt x="5" y="0"/>
                        <a:pt x="7" y="1"/>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30" name="Freeform 122"/>
                <p:cNvSpPr/>
                <p:nvPr/>
              </p:nvSpPr>
              <p:spPr bwMode="auto">
                <a:xfrm>
                  <a:off x="637" y="1533"/>
                  <a:ext cx="26" cy="31"/>
                </a:xfrm>
                <a:custGeom>
                  <a:avLst/>
                  <a:gdLst>
                    <a:gd name="T0" fmla="*/ 7 w 11"/>
                    <a:gd name="T1" fmla="*/ 1 h 13"/>
                    <a:gd name="T2" fmla="*/ 7 w 11"/>
                    <a:gd name="T3" fmla="*/ 2 h 13"/>
                    <a:gd name="T4" fmla="*/ 8 w 11"/>
                    <a:gd name="T5" fmla="*/ 2 h 13"/>
                    <a:gd name="T6" fmla="*/ 10 w 11"/>
                    <a:gd name="T7" fmla="*/ 7 h 13"/>
                    <a:gd name="T8" fmla="*/ 9 w 11"/>
                    <a:gd name="T9" fmla="*/ 9 h 13"/>
                    <a:gd name="T10" fmla="*/ 4 w 11"/>
                    <a:gd name="T11" fmla="*/ 11 h 13"/>
                    <a:gd name="T12" fmla="*/ 3 w 11"/>
                    <a:gd name="T13" fmla="*/ 10 h 13"/>
                    <a:gd name="T14" fmla="*/ 2 w 11"/>
                    <a:gd name="T15" fmla="*/ 5 h 13"/>
                    <a:gd name="T16" fmla="*/ 3 w 11"/>
                    <a:gd name="T17" fmla="*/ 3 h 13"/>
                    <a:gd name="T18" fmla="*/ 7 w 11"/>
                    <a:gd name="T19" fmla="*/ 2 h 13"/>
                    <a:gd name="T20" fmla="*/ 7 w 11"/>
                    <a:gd name="T21" fmla="*/ 1 h 13"/>
                    <a:gd name="T22" fmla="*/ 7 w 11"/>
                    <a:gd name="T23" fmla="*/ 1 h 13"/>
                    <a:gd name="T24" fmla="*/ 2 w 11"/>
                    <a:gd name="T25" fmla="*/ 3 h 13"/>
                    <a:gd name="T26" fmla="*/ 1 w 11"/>
                    <a:gd name="T27" fmla="*/ 5 h 13"/>
                    <a:gd name="T28" fmla="*/ 2 w 11"/>
                    <a:gd name="T29" fmla="*/ 11 h 13"/>
                    <a:gd name="T30" fmla="*/ 4 w 11"/>
                    <a:gd name="T31" fmla="*/ 12 h 13"/>
                    <a:gd name="T32" fmla="*/ 10 w 11"/>
                    <a:gd name="T33" fmla="*/ 10 h 13"/>
                    <a:gd name="T34" fmla="*/ 11 w 11"/>
                    <a:gd name="T35" fmla="*/ 8 h 13"/>
                    <a:gd name="T36" fmla="*/ 9 w 11"/>
                    <a:gd name="T37" fmla="*/ 1 h 13"/>
                    <a:gd name="T38" fmla="*/ 7 w 11"/>
                    <a:gd name="T39" fmla="*/ 1 h 13"/>
                    <a:gd name="T40" fmla="*/ 7 w 11"/>
                    <a:gd name="T41"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 h="13">
                      <a:moveTo>
                        <a:pt x="7" y="1"/>
                      </a:moveTo>
                      <a:cubicBezTo>
                        <a:pt x="7" y="2"/>
                        <a:pt x="7" y="2"/>
                        <a:pt x="7" y="2"/>
                      </a:cubicBezTo>
                      <a:cubicBezTo>
                        <a:pt x="8" y="2"/>
                        <a:pt x="8" y="2"/>
                        <a:pt x="8" y="2"/>
                      </a:cubicBezTo>
                      <a:cubicBezTo>
                        <a:pt x="10" y="3"/>
                        <a:pt x="10" y="5"/>
                        <a:pt x="10" y="7"/>
                      </a:cubicBezTo>
                      <a:cubicBezTo>
                        <a:pt x="9" y="8"/>
                        <a:pt x="9" y="9"/>
                        <a:pt x="9" y="9"/>
                      </a:cubicBezTo>
                      <a:cubicBezTo>
                        <a:pt x="8" y="11"/>
                        <a:pt x="6" y="11"/>
                        <a:pt x="4" y="11"/>
                      </a:cubicBezTo>
                      <a:cubicBezTo>
                        <a:pt x="4" y="11"/>
                        <a:pt x="3" y="11"/>
                        <a:pt x="3" y="10"/>
                      </a:cubicBezTo>
                      <a:cubicBezTo>
                        <a:pt x="2" y="9"/>
                        <a:pt x="1" y="7"/>
                        <a:pt x="2" y="5"/>
                      </a:cubicBezTo>
                      <a:cubicBezTo>
                        <a:pt x="2" y="4"/>
                        <a:pt x="2" y="4"/>
                        <a:pt x="3" y="3"/>
                      </a:cubicBezTo>
                      <a:cubicBezTo>
                        <a:pt x="4" y="2"/>
                        <a:pt x="6" y="1"/>
                        <a:pt x="7" y="2"/>
                      </a:cubicBezTo>
                      <a:cubicBezTo>
                        <a:pt x="7" y="1"/>
                        <a:pt x="7" y="1"/>
                        <a:pt x="7" y="1"/>
                      </a:cubicBezTo>
                      <a:cubicBezTo>
                        <a:pt x="7" y="1"/>
                        <a:pt x="7" y="1"/>
                        <a:pt x="7" y="1"/>
                      </a:cubicBezTo>
                      <a:cubicBezTo>
                        <a:pt x="5" y="0"/>
                        <a:pt x="3" y="1"/>
                        <a:pt x="2" y="3"/>
                      </a:cubicBezTo>
                      <a:cubicBezTo>
                        <a:pt x="1" y="3"/>
                        <a:pt x="1" y="4"/>
                        <a:pt x="1" y="5"/>
                      </a:cubicBezTo>
                      <a:cubicBezTo>
                        <a:pt x="0" y="7"/>
                        <a:pt x="1" y="10"/>
                        <a:pt x="2" y="11"/>
                      </a:cubicBezTo>
                      <a:cubicBezTo>
                        <a:pt x="3" y="12"/>
                        <a:pt x="3" y="12"/>
                        <a:pt x="4" y="12"/>
                      </a:cubicBezTo>
                      <a:cubicBezTo>
                        <a:pt x="6" y="13"/>
                        <a:pt x="8" y="12"/>
                        <a:pt x="10" y="10"/>
                      </a:cubicBezTo>
                      <a:cubicBezTo>
                        <a:pt x="10" y="9"/>
                        <a:pt x="10" y="9"/>
                        <a:pt x="11" y="8"/>
                      </a:cubicBezTo>
                      <a:cubicBezTo>
                        <a:pt x="11" y="5"/>
                        <a:pt x="11" y="3"/>
                        <a:pt x="9" y="1"/>
                      </a:cubicBezTo>
                      <a:cubicBezTo>
                        <a:pt x="8" y="1"/>
                        <a:pt x="8" y="1"/>
                        <a:pt x="7" y="1"/>
                      </a:cubicBezTo>
                      <a:cubicBezTo>
                        <a:pt x="7" y="1"/>
                        <a:pt x="7" y="1"/>
                        <a:pt x="7" y="1"/>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31" name="Freeform 123"/>
                <p:cNvSpPr/>
                <p:nvPr/>
              </p:nvSpPr>
              <p:spPr bwMode="auto">
                <a:xfrm>
                  <a:off x="765" y="1644"/>
                  <a:ext cx="23" cy="29"/>
                </a:xfrm>
                <a:custGeom>
                  <a:avLst/>
                  <a:gdLst>
                    <a:gd name="T0" fmla="*/ 6 w 10"/>
                    <a:gd name="T1" fmla="*/ 1 h 12"/>
                    <a:gd name="T2" fmla="*/ 9 w 10"/>
                    <a:gd name="T3" fmla="*/ 8 h 12"/>
                    <a:gd name="T4" fmla="*/ 3 w 10"/>
                    <a:gd name="T5" fmla="*/ 12 h 12"/>
                    <a:gd name="T6" fmla="*/ 0 w 10"/>
                    <a:gd name="T7" fmla="*/ 5 h 12"/>
                    <a:gd name="T8" fmla="*/ 6 w 10"/>
                    <a:gd name="T9" fmla="*/ 1 h 12"/>
                  </a:gdLst>
                  <a:ahLst/>
                  <a:cxnLst>
                    <a:cxn ang="0">
                      <a:pos x="T0" y="T1"/>
                    </a:cxn>
                    <a:cxn ang="0">
                      <a:pos x="T2" y="T3"/>
                    </a:cxn>
                    <a:cxn ang="0">
                      <a:pos x="T4" y="T5"/>
                    </a:cxn>
                    <a:cxn ang="0">
                      <a:pos x="T6" y="T7"/>
                    </a:cxn>
                    <a:cxn ang="0">
                      <a:pos x="T8" y="T9"/>
                    </a:cxn>
                  </a:cxnLst>
                  <a:rect l="0" t="0" r="r" b="b"/>
                  <a:pathLst>
                    <a:path w="10" h="12">
                      <a:moveTo>
                        <a:pt x="6" y="1"/>
                      </a:moveTo>
                      <a:cubicBezTo>
                        <a:pt x="9" y="2"/>
                        <a:pt x="10" y="5"/>
                        <a:pt x="9" y="8"/>
                      </a:cubicBezTo>
                      <a:cubicBezTo>
                        <a:pt x="9" y="11"/>
                        <a:pt x="6" y="12"/>
                        <a:pt x="3" y="12"/>
                      </a:cubicBezTo>
                      <a:cubicBezTo>
                        <a:pt x="1" y="11"/>
                        <a:pt x="0" y="8"/>
                        <a:pt x="0" y="5"/>
                      </a:cubicBezTo>
                      <a:cubicBezTo>
                        <a:pt x="1" y="2"/>
                        <a:pt x="4" y="0"/>
                        <a:pt x="6" y="1"/>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32" name="Freeform 124"/>
                <p:cNvSpPr/>
                <p:nvPr/>
              </p:nvSpPr>
              <p:spPr bwMode="auto">
                <a:xfrm>
                  <a:off x="762" y="1644"/>
                  <a:ext cx="29" cy="31"/>
                </a:xfrm>
                <a:custGeom>
                  <a:avLst/>
                  <a:gdLst>
                    <a:gd name="T0" fmla="*/ 7 w 12"/>
                    <a:gd name="T1" fmla="*/ 1 h 13"/>
                    <a:gd name="T2" fmla="*/ 7 w 12"/>
                    <a:gd name="T3" fmla="*/ 2 h 13"/>
                    <a:gd name="T4" fmla="*/ 8 w 12"/>
                    <a:gd name="T5" fmla="*/ 2 h 13"/>
                    <a:gd name="T6" fmla="*/ 10 w 12"/>
                    <a:gd name="T7" fmla="*/ 8 h 13"/>
                    <a:gd name="T8" fmla="*/ 9 w 12"/>
                    <a:gd name="T9" fmla="*/ 9 h 13"/>
                    <a:gd name="T10" fmla="*/ 4 w 12"/>
                    <a:gd name="T11" fmla="*/ 11 h 13"/>
                    <a:gd name="T12" fmla="*/ 3 w 12"/>
                    <a:gd name="T13" fmla="*/ 11 h 13"/>
                    <a:gd name="T14" fmla="*/ 2 w 12"/>
                    <a:gd name="T15" fmla="*/ 5 h 13"/>
                    <a:gd name="T16" fmla="*/ 3 w 12"/>
                    <a:gd name="T17" fmla="*/ 3 h 13"/>
                    <a:gd name="T18" fmla="*/ 7 w 12"/>
                    <a:gd name="T19" fmla="*/ 2 h 13"/>
                    <a:gd name="T20" fmla="*/ 7 w 12"/>
                    <a:gd name="T21" fmla="*/ 1 h 13"/>
                    <a:gd name="T22" fmla="*/ 8 w 12"/>
                    <a:gd name="T23" fmla="*/ 1 h 13"/>
                    <a:gd name="T24" fmla="*/ 2 w 12"/>
                    <a:gd name="T25" fmla="*/ 3 h 13"/>
                    <a:gd name="T26" fmla="*/ 1 w 12"/>
                    <a:gd name="T27" fmla="*/ 5 h 13"/>
                    <a:gd name="T28" fmla="*/ 3 w 12"/>
                    <a:gd name="T29" fmla="*/ 11 h 13"/>
                    <a:gd name="T30" fmla="*/ 4 w 12"/>
                    <a:gd name="T31" fmla="*/ 12 h 13"/>
                    <a:gd name="T32" fmla="*/ 10 w 12"/>
                    <a:gd name="T33" fmla="*/ 10 h 13"/>
                    <a:gd name="T34" fmla="*/ 11 w 12"/>
                    <a:gd name="T35" fmla="*/ 8 h 13"/>
                    <a:gd name="T36" fmla="*/ 9 w 12"/>
                    <a:gd name="T37" fmla="*/ 1 h 13"/>
                    <a:gd name="T38" fmla="*/ 8 w 12"/>
                    <a:gd name="T39" fmla="*/ 1 h 13"/>
                    <a:gd name="T40" fmla="*/ 7 w 12"/>
                    <a:gd name="T41"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 h="13">
                      <a:moveTo>
                        <a:pt x="7" y="1"/>
                      </a:moveTo>
                      <a:cubicBezTo>
                        <a:pt x="7" y="2"/>
                        <a:pt x="7" y="2"/>
                        <a:pt x="7" y="2"/>
                      </a:cubicBezTo>
                      <a:cubicBezTo>
                        <a:pt x="8" y="2"/>
                        <a:pt x="8" y="2"/>
                        <a:pt x="8" y="2"/>
                      </a:cubicBezTo>
                      <a:cubicBezTo>
                        <a:pt x="10" y="3"/>
                        <a:pt x="10" y="6"/>
                        <a:pt x="10" y="8"/>
                      </a:cubicBezTo>
                      <a:cubicBezTo>
                        <a:pt x="10" y="8"/>
                        <a:pt x="9" y="9"/>
                        <a:pt x="9" y="9"/>
                      </a:cubicBezTo>
                      <a:cubicBezTo>
                        <a:pt x="8" y="11"/>
                        <a:pt x="6" y="12"/>
                        <a:pt x="4" y="11"/>
                      </a:cubicBezTo>
                      <a:cubicBezTo>
                        <a:pt x="4" y="11"/>
                        <a:pt x="4" y="11"/>
                        <a:pt x="3" y="11"/>
                      </a:cubicBezTo>
                      <a:cubicBezTo>
                        <a:pt x="2" y="9"/>
                        <a:pt x="1" y="7"/>
                        <a:pt x="2" y="5"/>
                      </a:cubicBezTo>
                      <a:cubicBezTo>
                        <a:pt x="2" y="5"/>
                        <a:pt x="2" y="4"/>
                        <a:pt x="3" y="3"/>
                      </a:cubicBezTo>
                      <a:cubicBezTo>
                        <a:pt x="4" y="2"/>
                        <a:pt x="6" y="1"/>
                        <a:pt x="7" y="2"/>
                      </a:cubicBezTo>
                      <a:cubicBezTo>
                        <a:pt x="7" y="1"/>
                        <a:pt x="7" y="1"/>
                        <a:pt x="7" y="1"/>
                      </a:cubicBezTo>
                      <a:cubicBezTo>
                        <a:pt x="8" y="1"/>
                        <a:pt x="8" y="1"/>
                        <a:pt x="8" y="1"/>
                      </a:cubicBezTo>
                      <a:cubicBezTo>
                        <a:pt x="5" y="0"/>
                        <a:pt x="3" y="1"/>
                        <a:pt x="2" y="3"/>
                      </a:cubicBezTo>
                      <a:cubicBezTo>
                        <a:pt x="1" y="3"/>
                        <a:pt x="1" y="4"/>
                        <a:pt x="1" y="5"/>
                      </a:cubicBezTo>
                      <a:cubicBezTo>
                        <a:pt x="0" y="7"/>
                        <a:pt x="1" y="10"/>
                        <a:pt x="3" y="11"/>
                      </a:cubicBezTo>
                      <a:cubicBezTo>
                        <a:pt x="3" y="12"/>
                        <a:pt x="4" y="12"/>
                        <a:pt x="4" y="12"/>
                      </a:cubicBezTo>
                      <a:cubicBezTo>
                        <a:pt x="6" y="13"/>
                        <a:pt x="8" y="12"/>
                        <a:pt x="10" y="10"/>
                      </a:cubicBezTo>
                      <a:cubicBezTo>
                        <a:pt x="10" y="9"/>
                        <a:pt x="11" y="9"/>
                        <a:pt x="11" y="8"/>
                      </a:cubicBezTo>
                      <a:cubicBezTo>
                        <a:pt x="12" y="5"/>
                        <a:pt x="11" y="3"/>
                        <a:pt x="9" y="1"/>
                      </a:cubicBezTo>
                      <a:cubicBezTo>
                        <a:pt x="9" y="1"/>
                        <a:pt x="8" y="1"/>
                        <a:pt x="8" y="1"/>
                      </a:cubicBezTo>
                      <a:cubicBezTo>
                        <a:pt x="7" y="1"/>
                        <a:pt x="7" y="1"/>
                        <a:pt x="7" y="1"/>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33" name="Freeform 125"/>
                <p:cNvSpPr/>
                <p:nvPr/>
              </p:nvSpPr>
              <p:spPr bwMode="auto">
                <a:xfrm>
                  <a:off x="751" y="1623"/>
                  <a:ext cx="26" cy="28"/>
                </a:xfrm>
                <a:custGeom>
                  <a:avLst/>
                  <a:gdLst>
                    <a:gd name="T0" fmla="*/ 7 w 11"/>
                    <a:gd name="T1" fmla="*/ 0 h 12"/>
                    <a:gd name="T2" fmla="*/ 10 w 11"/>
                    <a:gd name="T3" fmla="*/ 7 h 12"/>
                    <a:gd name="T4" fmla="*/ 4 w 11"/>
                    <a:gd name="T5" fmla="*/ 11 h 12"/>
                    <a:gd name="T6" fmla="*/ 1 w 11"/>
                    <a:gd name="T7" fmla="*/ 4 h 12"/>
                    <a:gd name="T8" fmla="*/ 7 w 11"/>
                    <a:gd name="T9" fmla="*/ 0 h 12"/>
                  </a:gdLst>
                  <a:ahLst/>
                  <a:cxnLst>
                    <a:cxn ang="0">
                      <a:pos x="T0" y="T1"/>
                    </a:cxn>
                    <a:cxn ang="0">
                      <a:pos x="T2" y="T3"/>
                    </a:cxn>
                    <a:cxn ang="0">
                      <a:pos x="T4" y="T5"/>
                    </a:cxn>
                    <a:cxn ang="0">
                      <a:pos x="T6" y="T7"/>
                    </a:cxn>
                    <a:cxn ang="0">
                      <a:pos x="T8" y="T9"/>
                    </a:cxn>
                  </a:cxnLst>
                  <a:rect l="0" t="0" r="r" b="b"/>
                  <a:pathLst>
                    <a:path w="11" h="12">
                      <a:moveTo>
                        <a:pt x="7" y="0"/>
                      </a:moveTo>
                      <a:cubicBezTo>
                        <a:pt x="10" y="1"/>
                        <a:pt x="11" y="4"/>
                        <a:pt x="10" y="7"/>
                      </a:cubicBezTo>
                      <a:cubicBezTo>
                        <a:pt x="9" y="10"/>
                        <a:pt x="7" y="12"/>
                        <a:pt x="4" y="11"/>
                      </a:cubicBezTo>
                      <a:cubicBezTo>
                        <a:pt x="2" y="10"/>
                        <a:pt x="0" y="7"/>
                        <a:pt x="1" y="4"/>
                      </a:cubicBezTo>
                      <a:cubicBezTo>
                        <a:pt x="2" y="1"/>
                        <a:pt x="5" y="0"/>
                        <a:pt x="7" y="0"/>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34" name="Freeform 126"/>
                <p:cNvSpPr/>
                <p:nvPr/>
              </p:nvSpPr>
              <p:spPr bwMode="auto">
                <a:xfrm>
                  <a:off x="751" y="1621"/>
                  <a:ext cx="28" cy="30"/>
                </a:xfrm>
                <a:custGeom>
                  <a:avLst/>
                  <a:gdLst>
                    <a:gd name="T0" fmla="*/ 7 w 12"/>
                    <a:gd name="T1" fmla="*/ 1 h 13"/>
                    <a:gd name="T2" fmla="*/ 7 w 12"/>
                    <a:gd name="T3" fmla="*/ 2 h 13"/>
                    <a:gd name="T4" fmla="*/ 8 w 12"/>
                    <a:gd name="T5" fmla="*/ 3 h 13"/>
                    <a:gd name="T6" fmla="*/ 10 w 12"/>
                    <a:gd name="T7" fmla="*/ 8 h 13"/>
                    <a:gd name="T8" fmla="*/ 9 w 12"/>
                    <a:gd name="T9" fmla="*/ 10 h 13"/>
                    <a:gd name="T10" fmla="*/ 4 w 12"/>
                    <a:gd name="T11" fmla="*/ 11 h 13"/>
                    <a:gd name="T12" fmla="*/ 3 w 12"/>
                    <a:gd name="T13" fmla="*/ 11 h 13"/>
                    <a:gd name="T14" fmla="*/ 2 w 12"/>
                    <a:gd name="T15" fmla="*/ 5 h 13"/>
                    <a:gd name="T16" fmla="*/ 3 w 12"/>
                    <a:gd name="T17" fmla="*/ 4 h 13"/>
                    <a:gd name="T18" fmla="*/ 7 w 12"/>
                    <a:gd name="T19" fmla="*/ 2 h 13"/>
                    <a:gd name="T20" fmla="*/ 7 w 12"/>
                    <a:gd name="T21" fmla="*/ 1 h 13"/>
                    <a:gd name="T22" fmla="*/ 7 w 12"/>
                    <a:gd name="T23" fmla="*/ 1 h 13"/>
                    <a:gd name="T24" fmla="*/ 2 w 12"/>
                    <a:gd name="T25" fmla="*/ 3 h 13"/>
                    <a:gd name="T26" fmla="*/ 1 w 12"/>
                    <a:gd name="T27" fmla="*/ 5 h 13"/>
                    <a:gd name="T28" fmla="*/ 3 w 12"/>
                    <a:gd name="T29" fmla="*/ 12 h 13"/>
                    <a:gd name="T30" fmla="*/ 4 w 12"/>
                    <a:gd name="T31" fmla="*/ 12 h 13"/>
                    <a:gd name="T32" fmla="*/ 10 w 12"/>
                    <a:gd name="T33" fmla="*/ 10 h 13"/>
                    <a:gd name="T34" fmla="*/ 11 w 12"/>
                    <a:gd name="T35" fmla="*/ 8 h 13"/>
                    <a:gd name="T36" fmla="*/ 9 w 12"/>
                    <a:gd name="T37" fmla="*/ 2 h 13"/>
                    <a:gd name="T38" fmla="*/ 7 w 12"/>
                    <a:gd name="T39" fmla="*/ 1 h 13"/>
                    <a:gd name="T40" fmla="*/ 7 w 12"/>
                    <a:gd name="T41"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 h="13">
                      <a:moveTo>
                        <a:pt x="7" y="1"/>
                      </a:moveTo>
                      <a:cubicBezTo>
                        <a:pt x="7" y="2"/>
                        <a:pt x="7" y="2"/>
                        <a:pt x="7" y="2"/>
                      </a:cubicBezTo>
                      <a:cubicBezTo>
                        <a:pt x="8" y="2"/>
                        <a:pt x="8" y="2"/>
                        <a:pt x="8" y="3"/>
                      </a:cubicBezTo>
                      <a:cubicBezTo>
                        <a:pt x="10" y="4"/>
                        <a:pt x="10" y="6"/>
                        <a:pt x="10" y="8"/>
                      </a:cubicBezTo>
                      <a:cubicBezTo>
                        <a:pt x="10" y="9"/>
                        <a:pt x="9" y="9"/>
                        <a:pt x="9" y="10"/>
                      </a:cubicBezTo>
                      <a:cubicBezTo>
                        <a:pt x="8" y="11"/>
                        <a:pt x="6" y="12"/>
                        <a:pt x="4" y="11"/>
                      </a:cubicBezTo>
                      <a:cubicBezTo>
                        <a:pt x="4" y="11"/>
                        <a:pt x="4" y="11"/>
                        <a:pt x="3" y="11"/>
                      </a:cubicBezTo>
                      <a:cubicBezTo>
                        <a:pt x="2" y="10"/>
                        <a:pt x="1" y="8"/>
                        <a:pt x="2" y="5"/>
                      </a:cubicBezTo>
                      <a:cubicBezTo>
                        <a:pt x="2" y="5"/>
                        <a:pt x="2" y="4"/>
                        <a:pt x="3" y="4"/>
                      </a:cubicBezTo>
                      <a:cubicBezTo>
                        <a:pt x="4" y="2"/>
                        <a:pt x="6" y="1"/>
                        <a:pt x="7" y="2"/>
                      </a:cubicBezTo>
                      <a:cubicBezTo>
                        <a:pt x="7" y="1"/>
                        <a:pt x="7" y="1"/>
                        <a:pt x="7" y="1"/>
                      </a:cubicBezTo>
                      <a:cubicBezTo>
                        <a:pt x="7" y="1"/>
                        <a:pt x="7" y="1"/>
                        <a:pt x="7" y="1"/>
                      </a:cubicBezTo>
                      <a:cubicBezTo>
                        <a:pt x="5" y="0"/>
                        <a:pt x="3" y="1"/>
                        <a:pt x="2" y="3"/>
                      </a:cubicBezTo>
                      <a:cubicBezTo>
                        <a:pt x="1" y="4"/>
                        <a:pt x="1" y="4"/>
                        <a:pt x="1" y="5"/>
                      </a:cubicBezTo>
                      <a:cubicBezTo>
                        <a:pt x="0" y="8"/>
                        <a:pt x="1" y="10"/>
                        <a:pt x="3" y="12"/>
                      </a:cubicBezTo>
                      <a:cubicBezTo>
                        <a:pt x="3" y="12"/>
                        <a:pt x="3" y="12"/>
                        <a:pt x="4" y="12"/>
                      </a:cubicBezTo>
                      <a:cubicBezTo>
                        <a:pt x="6" y="13"/>
                        <a:pt x="8" y="12"/>
                        <a:pt x="10" y="10"/>
                      </a:cubicBezTo>
                      <a:cubicBezTo>
                        <a:pt x="10" y="10"/>
                        <a:pt x="11" y="9"/>
                        <a:pt x="11" y="8"/>
                      </a:cubicBezTo>
                      <a:cubicBezTo>
                        <a:pt x="12" y="6"/>
                        <a:pt x="11" y="3"/>
                        <a:pt x="9" y="2"/>
                      </a:cubicBezTo>
                      <a:cubicBezTo>
                        <a:pt x="9" y="1"/>
                        <a:pt x="8" y="1"/>
                        <a:pt x="7" y="1"/>
                      </a:cubicBezTo>
                      <a:cubicBezTo>
                        <a:pt x="7" y="1"/>
                        <a:pt x="7" y="1"/>
                        <a:pt x="7" y="1"/>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35" name="Freeform 127"/>
                <p:cNvSpPr/>
                <p:nvPr/>
              </p:nvSpPr>
              <p:spPr bwMode="auto">
                <a:xfrm>
                  <a:off x="689" y="1548"/>
                  <a:ext cx="26" cy="28"/>
                </a:xfrm>
                <a:custGeom>
                  <a:avLst/>
                  <a:gdLst>
                    <a:gd name="T0" fmla="*/ 7 w 11"/>
                    <a:gd name="T1" fmla="*/ 1 h 12"/>
                    <a:gd name="T2" fmla="*/ 10 w 11"/>
                    <a:gd name="T3" fmla="*/ 8 h 12"/>
                    <a:gd name="T4" fmla="*/ 4 w 11"/>
                    <a:gd name="T5" fmla="*/ 11 h 12"/>
                    <a:gd name="T6" fmla="*/ 1 w 11"/>
                    <a:gd name="T7" fmla="*/ 5 h 12"/>
                    <a:gd name="T8" fmla="*/ 7 w 11"/>
                    <a:gd name="T9" fmla="*/ 1 h 12"/>
                  </a:gdLst>
                  <a:ahLst/>
                  <a:cxnLst>
                    <a:cxn ang="0">
                      <a:pos x="T0" y="T1"/>
                    </a:cxn>
                    <a:cxn ang="0">
                      <a:pos x="T2" y="T3"/>
                    </a:cxn>
                    <a:cxn ang="0">
                      <a:pos x="T4" y="T5"/>
                    </a:cxn>
                    <a:cxn ang="0">
                      <a:pos x="T6" y="T7"/>
                    </a:cxn>
                    <a:cxn ang="0">
                      <a:pos x="T8" y="T9"/>
                    </a:cxn>
                  </a:cxnLst>
                  <a:rect l="0" t="0" r="r" b="b"/>
                  <a:pathLst>
                    <a:path w="11" h="12">
                      <a:moveTo>
                        <a:pt x="7" y="1"/>
                      </a:moveTo>
                      <a:cubicBezTo>
                        <a:pt x="9" y="2"/>
                        <a:pt x="11" y="5"/>
                        <a:pt x="10" y="8"/>
                      </a:cubicBezTo>
                      <a:cubicBezTo>
                        <a:pt x="9" y="10"/>
                        <a:pt x="6" y="12"/>
                        <a:pt x="4" y="11"/>
                      </a:cubicBezTo>
                      <a:cubicBezTo>
                        <a:pt x="1" y="11"/>
                        <a:pt x="0" y="8"/>
                        <a:pt x="1" y="5"/>
                      </a:cubicBezTo>
                      <a:cubicBezTo>
                        <a:pt x="2" y="2"/>
                        <a:pt x="4" y="0"/>
                        <a:pt x="7" y="1"/>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36" name="Freeform 128"/>
                <p:cNvSpPr/>
                <p:nvPr/>
              </p:nvSpPr>
              <p:spPr bwMode="auto">
                <a:xfrm>
                  <a:off x="689" y="1548"/>
                  <a:ext cx="26" cy="30"/>
                </a:xfrm>
                <a:custGeom>
                  <a:avLst/>
                  <a:gdLst>
                    <a:gd name="T0" fmla="*/ 7 w 11"/>
                    <a:gd name="T1" fmla="*/ 1 h 13"/>
                    <a:gd name="T2" fmla="*/ 7 w 11"/>
                    <a:gd name="T3" fmla="*/ 2 h 13"/>
                    <a:gd name="T4" fmla="*/ 8 w 11"/>
                    <a:gd name="T5" fmla="*/ 2 h 13"/>
                    <a:gd name="T6" fmla="*/ 9 w 11"/>
                    <a:gd name="T7" fmla="*/ 7 h 13"/>
                    <a:gd name="T8" fmla="*/ 8 w 11"/>
                    <a:gd name="T9" fmla="*/ 9 h 13"/>
                    <a:gd name="T10" fmla="*/ 4 w 11"/>
                    <a:gd name="T11" fmla="*/ 11 h 13"/>
                    <a:gd name="T12" fmla="*/ 3 w 11"/>
                    <a:gd name="T13" fmla="*/ 10 h 13"/>
                    <a:gd name="T14" fmla="*/ 1 w 11"/>
                    <a:gd name="T15" fmla="*/ 5 h 13"/>
                    <a:gd name="T16" fmla="*/ 2 w 11"/>
                    <a:gd name="T17" fmla="*/ 3 h 13"/>
                    <a:gd name="T18" fmla="*/ 7 w 11"/>
                    <a:gd name="T19" fmla="*/ 2 h 13"/>
                    <a:gd name="T20" fmla="*/ 7 w 11"/>
                    <a:gd name="T21" fmla="*/ 1 h 13"/>
                    <a:gd name="T22" fmla="*/ 7 w 11"/>
                    <a:gd name="T23" fmla="*/ 0 h 13"/>
                    <a:gd name="T24" fmla="*/ 1 w 11"/>
                    <a:gd name="T25" fmla="*/ 3 h 13"/>
                    <a:gd name="T26" fmla="*/ 0 w 11"/>
                    <a:gd name="T27" fmla="*/ 5 h 13"/>
                    <a:gd name="T28" fmla="*/ 2 w 11"/>
                    <a:gd name="T29" fmla="*/ 11 h 13"/>
                    <a:gd name="T30" fmla="*/ 4 w 11"/>
                    <a:gd name="T31" fmla="*/ 12 h 13"/>
                    <a:gd name="T32" fmla="*/ 9 w 11"/>
                    <a:gd name="T33" fmla="*/ 10 h 13"/>
                    <a:gd name="T34" fmla="*/ 10 w 11"/>
                    <a:gd name="T35" fmla="*/ 8 h 13"/>
                    <a:gd name="T36" fmla="*/ 9 w 11"/>
                    <a:gd name="T37" fmla="*/ 1 h 13"/>
                    <a:gd name="T38" fmla="*/ 7 w 11"/>
                    <a:gd name="T39" fmla="*/ 0 h 13"/>
                    <a:gd name="T40" fmla="*/ 7 w 11"/>
                    <a:gd name="T41"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 h="13">
                      <a:moveTo>
                        <a:pt x="7" y="1"/>
                      </a:moveTo>
                      <a:cubicBezTo>
                        <a:pt x="7" y="2"/>
                        <a:pt x="7" y="2"/>
                        <a:pt x="7" y="2"/>
                      </a:cubicBezTo>
                      <a:cubicBezTo>
                        <a:pt x="7" y="2"/>
                        <a:pt x="8" y="2"/>
                        <a:pt x="8" y="2"/>
                      </a:cubicBezTo>
                      <a:cubicBezTo>
                        <a:pt x="9" y="3"/>
                        <a:pt x="10" y="5"/>
                        <a:pt x="9" y="7"/>
                      </a:cubicBezTo>
                      <a:cubicBezTo>
                        <a:pt x="9" y="8"/>
                        <a:pt x="9" y="9"/>
                        <a:pt x="8" y="9"/>
                      </a:cubicBezTo>
                      <a:cubicBezTo>
                        <a:pt x="7" y="11"/>
                        <a:pt x="6" y="11"/>
                        <a:pt x="4" y="11"/>
                      </a:cubicBezTo>
                      <a:cubicBezTo>
                        <a:pt x="3" y="11"/>
                        <a:pt x="3" y="11"/>
                        <a:pt x="3" y="10"/>
                      </a:cubicBezTo>
                      <a:cubicBezTo>
                        <a:pt x="1" y="9"/>
                        <a:pt x="1" y="7"/>
                        <a:pt x="1" y="5"/>
                      </a:cubicBezTo>
                      <a:cubicBezTo>
                        <a:pt x="2" y="4"/>
                        <a:pt x="2" y="4"/>
                        <a:pt x="2" y="3"/>
                      </a:cubicBezTo>
                      <a:cubicBezTo>
                        <a:pt x="3" y="2"/>
                        <a:pt x="5" y="1"/>
                        <a:pt x="7" y="2"/>
                      </a:cubicBezTo>
                      <a:cubicBezTo>
                        <a:pt x="7" y="1"/>
                        <a:pt x="7" y="1"/>
                        <a:pt x="7" y="1"/>
                      </a:cubicBezTo>
                      <a:cubicBezTo>
                        <a:pt x="7" y="0"/>
                        <a:pt x="7" y="0"/>
                        <a:pt x="7" y="0"/>
                      </a:cubicBezTo>
                      <a:cubicBezTo>
                        <a:pt x="5" y="0"/>
                        <a:pt x="3" y="1"/>
                        <a:pt x="1" y="3"/>
                      </a:cubicBezTo>
                      <a:cubicBezTo>
                        <a:pt x="1" y="3"/>
                        <a:pt x="1" y="4"/>
                        <a:pt x="0" y="5"/>
                      </a:cubicBezTo>
                      <a:cubicBezTo>
                        <a:pt x="0" y="7"/>
                        <a:pt x="0" y="10"/>
                        <a:pt x="2" y="11"/>
                      </a:cubicBezTo>
                      <a:cubicBezTo>
                        <a:pt x="3" y="12"/>
                        <a:pt x="3" y="12"/>
                        <a:pt x="4" y="12"/>
                      </a:cubicBezTo>
                      <a:cubicBezTo>
                        <a:pt x="6" y="13"/>
                        <a:pt x="8" y="12"/>
                        <a:pt x="9" y="10"/>
                      </a:cubicBezTo>
                      <a:cubicBezTo>
                        <a:pt x="10" y="9"/>
                        <a:pt x="10" y="9"/>
                        <a:pt x="10" y="8"/>
                      </a:cubicBezTo>
                      <a:cubicBezTo>
                        <a:pt x="11" y="5"/>
                        <a:pt x="10" y="3"/>
                        <a:pt x="9" y="1"/>
                      </a:cubicBezTo>
                      <a:cubicBezTo>
                        <a:pt x="8" y="1"/>
                        <a:pt x="8" y="1"/>
                        <a:pt x="7" y="0"/>
                      </a:cubicBezTo>
                      <a:cubicBezTo>
                        <a:pt x="7" y="1"/>
                        <a:pt x="7" y="1"/>
                        <a:pt x="7" y="1"/>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37" name="Freeform 129"/>
                <p:cNvSpPr/>
                <p:nvPr/>
              </p:nvSpPr>
              <p:spPr bwMode="auto">
                <a:xfrm>
                  <a:off x="739" y="1600"/>
                  <a:ext cx="26" cy="28"/>
                </a:xfrm>
                <a:custGeom>
                  <a:avLst/>
                  <a:gdLst>
                    <a:gd name="T0" fmla="*/ 7 w 11"/>
                    <a:gd name="T1" fmla="*/ 1 h 12"/>
                    <a:gd name="T2" fmla="*/ 10 w 11"/>
                    <a:gd name="T3" fmla="*/ 7 h 12"/>
                    <a:gd name="T4" fmla="*/ 4 w 11"/>
                    <a:gd name="T5" fmla="*/ 11 h 12"/>
                    <a:gd name="T6" fmla="*/ 1 w 11"/>
                    <a:gd name="T7" fmla="*/ 5 h 12"/>
                    <a:gd name="T8" fmla="*/ 7 w 11"/>
                    <a:gd name="T9" fmla="*/ 1 h 12"/>
                  </a:gdLst>
                  <a:ahLst/>
                  <a:cxnLst>
                    <a:cxn ang="0">
                      <a:pos x="T0" y="T1"/>
                    </a:cxn>
                    <a:cxn ang="0">
                      <a:pos x="T2" y="T3"/>
                    </a:cxn>
                    <a:cxn ang="0">
                      <a:pos x="T4" y="T5"/>
                    </a:cxn>
                    <a:cxn ang="0">
                      <a:pos x="T6" y="T7"/>
                    </a:cxn>
                    <a:cxn ang="0">
                      <a:pos x="T8" y="T9"/>
                    </a:cxn>
                  </a:cxnLst>
                  <a:rect l="0" t="0" r="r" b="b"/>
                  <a:pathLst>
                    <a:path w="11" h="12">
                      <a:moveTo>
                        <a:pt x="7" y="1"/>
                      </a:moveTo>
                      <a:cubicBezTo>
                        <a:pt x="10" y="2"/>
                        <a:pt x="11" y="4"/>
                        <a:pt x="10" y="7"/>
                      </a:cubicBezTo>
                      <a:cubicBezTo>
                        <a:pt x="9" y="10"/>
                        <a:pt x="6" y="12"/>
                        <a:pt x="4" y="11"/>
                      </a:cubicBezTo>
                      <a:cubicBezTo>
                        <a:pt x="2" y="11"/>
                        <a:pt x="0" y="8"/>
                        <a:pt x="1" y="5"/>
                      </a:cubicBezTo>
                      <a:cubicBezTo>
                        <a:pt x="2" y="2"/>
                        <a:pt x="5" y="0"/>
                        <a:pt x="7" y="1"/>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38" name="Freeform 130"/>
                <p:cNvSpPr/>
                <p:nvPr/>
              </p:nvSpPr>
              <p:spPr bwMode="auto">
                <a:xfrm>
                  <a:off x="739" y="1600"/>
                  <a:ext cx="26" cy="28"/>
                </a:xfrm>
                <a:custGeom>
                  <a:avLst/>
                  <a:gdLst>
                    <a:gd name="T0" fmla="*/ 7 w 11"/>
                    <a:gd name="T1" fmla="*/ 1 h 12"/>
                    <a:gd name="T2" fmla="*/ 7 w 11"/>
                    <a:gd name="T3" fmla="*/ 1 h 12"/>
                    <a:gd name="T4" fmla="*/ 8 w 11"/>
                    <a:gd name="T5" fmla="*/ 2 h 12"/>
                    <a:gd name="T6" fmla="*/ 10 w 11"/>
                    <a:gd name="T7" fmla="*/ 7 h 12"/>
                    <a:gd name="T8" fmla="*/ 9 w 11"/>
                    <a:gd name="T9" fmla="*/ 9 h 12"/>
                    <a:gd name="T10" fmla="*/ 4 w 11"/>
                    <a:gd name="T11" fmla="*/ 11 h 12"/>
                    <a:gd name="T12" fmla="*/ 3 w 11"/>
                    <a:gd name="T13" fmla="*/ 10 h 12"/>
                    <a:gd name="T14" fmla="*/ 2 w 11"/>
                    <a:gd name="T15" fmla="*/ 5 h 12"/>
                    <a:gd name="T16" fmla="*/ 2 w 11"/>
                    <a:gd name="T17" fmla="*/ 3 h 12"/>
                    <a:gd name="T18" fmla="*/ 7 w 11"/>
                    <a:gd name="T19" fmla="*/ 1 h 12"/>
                    <a:gd name="T20" fmla="*/ 7 w 11"/>
                    <a:gd name="T21" fmla="*/ 1 h 12"/>
                    <a:gd name="T22" fmla="*/ 7 w 11"/>
                    <a:gd name="T23" fmla="*/ 0 h 12"/>
                    <a:gd name="T24" fmla="*/ 2 w 11"/>
                    <a:gd name="T25" fmla="*/ 2 h 12"/>
                    <a:gd name="T26" fmla="*/ 1 w 11"/>
                    <a:gd name="T27" fmla="*/ 5 h 12"/>
                    <a:gd name="T28" fmla="*/ 2 w 11"/>
                    <a:gd name="T29" fmla="*/ 11 h 12"/>
                    <a:gd name="T30" fmla="*/ 4 w 11"/>
                    <a:gd name="T31" fmla="*/ 12 h 12"/>
                    <a:gd name="T32" fmla="*/ 9 w 11"/>
                    <a:gd name="T33" fmla="*/ 10 h 12"/>
                    <a:gd name="T34" fmla="*/ 11 w 11"/>
                    <a:gd name="T35" fmla="*/ 7 h 12"/>
                    <a:gd name="T36" fmla="*/ 9 w 11"/>
                    <a:gd name="T37" fmla="*/ 1 h 12"/>
                    <a:gd name="T38" fmla="*/ 7 w 11"/>
                    <a:gd name="T39" fmla="*/ 0 h 12"/>
                    <a:gd name="T40" fmla="*/ 7 w 11"/>
                    <a:gd name="T41" fmla="*/ 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 h="12">
                      <a:moveTo>
                        <a:pt x="7" y="1"/>
                      </a:moveTo>
                      <a:cubicBezTo>
                        <a:pt x="7" y="1"/>
                        <a:pt x="7" y="1"/>
                        <a:pt x="7" y="1"/>
                      </a:cubicBezTo>
                      <a:cubicBezTo>
                        <a:pt x="7" y="1"/>
                        <a:pt x="8" y="2"/>
                        <a:pt x="8" y="2"/>
                      </a:cubicBezTo>
                      <a:cubicBezTo>
                        <a:pt x="9" y="3"/>
                        <a:pt x="10" y="5"/>
                        <a:pt x="10" y="7"/>
                      </a:cubicBezTo>
                      <a:cubicBezTo>
                        <a:pt x="9" y="8"/>
                        <a:pt x="9" y="9"/>
                        <a:pt x="9" y="9"/>
                      </a:cubicBezTo>
                      <a:cubicBezTo>
                        <a:pt x="7" y="11"/>
                        <a:pt x="6" y="11"/>
                        <a:pt x="4" y="11"/>
                      </a:cubicBezTo>
                      <a:cubicBezTo>
                        <a:pt x="4" y="11"/>
                        <a:pt x="3" y="10"/>
                        <a:pt x="3" y="10"/>
                      </a:cubicBezTo>
                      <a:cubicBezTo>
                        <a:pt x="2" y="9"/>
                        <a:pt x="1" y="7"/>
                        <a:pt x="2" y="5"/>
                      </a:cubicBezTo>
                      <a:cubicBezTo>
                        <a:pt x="2" y="4"/>
                        <a:pt x="2" y="4"/>
                        <a:pt x="2" y="3"/>
                      </a:cubicBezTo>
                      <a:cubicBezTo>
                        <a:pt x="4" y="2"/>
                        <a:pt x="5" y="1"/>
                        <a:pt x="7" y="1"/>
                      </a:cubicBezTo>
                      <a:cubicBezTo>
                        <a:pt x="7" y="1"/>
                        <a:pt x="7" y="1"/>
                        <a:pt x="7" y="1"/>
                      </a:cubicBezTo>
                      <a:cubicBezTo>
                        <a:pt x="7" y="0"/>
                        <a:pt x="7" y="0"/>
                        <a:pt x="7" y="0"/>
                      </a:cubicBezTo>
                      <a:cubicBezTo>
                        <a:pt x="5" y="0"/>
                        <a:pt x="3" y="1"/>
                        <a:pt x="2" y="2"/>
                      </a:cubicBezTo>
                      <a:cubicBezTo>
                        <a:pt x="1" y="3"/>
                        <a:pt x="1" y="4"/>
                        <a:pt x="1" y="5"/>
                      </a:cubicBezTo>
                      <a:cubicBezTo>
                        <a:pt x="0" y="7"/>
                        <a:pt x="1" y="10"/>
                        <a:pt x="2" y="11"/>
                      </a:cubicBezTo>
                      <a:cubicBezTo>
                        <a:pt x="3" y="11"/>
                        <a:pt x="3" y="12"/>
                        <a:pt x="4" y="12"/>
                      </a:cubicBezTo>
                      <a:cubicBezTo>
                        <a:pt x="6" y="12"/>
                        <a:pt x="8" y="11"/>
                        <a:pt x="9" y="10"/>
                      </a:cubicBezTo>
                      <a:cubicBezTo>
                        <a:pt x="10" y="9"/>
                        <a:pt x="10" y="8"/>
                        <a:pt x="11" y="7"/>
                      </a:cubicBezTo>
                      <a:cubicBezTo>
                        <a:pt x="11" y="5"/>
                        <a:pt x="11" y="2"/>
                        <a:pt x="9" y="1"/>
                      </a:cubicBezTo>
                      <a:cubicBezTo>
                        <a:pt x="8" y="1"/>
                        <a:pt x="8" y="0"/>
                        <a:pt x="7" y="0"/>
                      </a:cubicBezTo>
                      <a:cubicBezTo>
                        <a:pt x="7" y="1"/>
                        <a:pt x="7" y="1"/>
                        <a:pt x="7" y="1"/>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39" name="Freeform 131"/>
                <p:cNvSpPr/>
                <p:nvPr/>
              </p:nvSpPr>
              <p:spPr bwMode="auto">
                <a:xfrm>
                  <a:off x="725" y="1581"/>
                  <a:ext cx="23" cy="28"/>
                </a:xfrm>
                <a:custGeom>
                  <a:avLst/>
                  <a:gdLst>
                    <a:gd name="T0" fmla="*/ 7 w 10"/>
                    <a:gd name="T1" fmla="*/ 0 h 12"/>
                    <a:gd name="T2" fmla="*/ 10 w 10"/>
                    <a:gd name="T3" fmla="*/ 7 h 12"/>
                    <a:gd name="T4" fmla="*/ 4 w 10"/>
                    <a:gd name="T5" fmla="*/ 11 h 12"/>
                    <a:gd name="T6" fmla="*/ 1 w 10"/>
                    <a:gd name="T7" fmla="*/ 4 h 12"/>
                    <a:gd name="T8" fmla="*/ 7 w 10"/>
                    <a:gd name="T9" fmla="*/ 0 h 12"/>
                  </a:gdLst>
                  <a:ahLst/>
                  <a:cxnLst>
                    <a:cxn ang="0">
                      <a:pos x="T0" y="T1"/>
                    </a:cxn>
                    <a:cxn ang="0">
                      <a:pos x="T2" y="T3"/>
                    </a:cxn>
                    <a:cxn ang="0">
                      <a:pos x="T4" y="T5"/>
                    </a:cxn>
                    <a:cxn ang="0">
                      <a:pos x="T6" y="T7"/>
                    </a:cxn>
                    <a:cxn ang="0">
                      <a:pos x="T8" y="T9"/>
                    </a:cxn>
                  </a:cxnLst>
                  <a:rect l="0" t="0" r="r" b="b"/>
                  <a:pathLst>
                    <a:path w="10" h="12">
                      <a:moveTo>
                        <a:pt x="7" y="0"/>
                      </a:moveTo>
                      <a:cubicBezTo>
                        <a:pt x="9" y="1"/>
                        <a:pt x="10" y="4"/>
                        <a:pt x="10" y="7"/>
                      </a:cubicBezTo>
                      <a:cubicBezTo>
                        <a:pt x="9" y="10"/>
                        <a:pt x="6" y="12"/>
                        <a:pt x="4" y="11"/>
                      </a:cubicBezTo>
                      <a:cubicBezTo>
                        <a:pt x="1" y="10"/>
                        <a:pt x="0" y="7"/>
                        <a:pt x="1" y="4"/>
                      </a:cubicBezTo>
                      <a:cubicBezTo>
                        <a:pt x="1" y="1"/>
                        <a:pt x="4" y="0"/>
                        <a:pt x="7" y="0"/>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40" name="Freeform 132"/>
                <p:cNvSpPr/>
                <p:nvPr/>
              </p:nvSpPr>
              <p:spPr bwMode="auto">
                <a:xfrm>
                  <a:off x="722" y="1578"/>
                  <a:ext cx="29" cy="31"/>
                </a:xfrm>
                <a:custGeom>
                  <a:avLst/>
                  <a:gdLst>
                    <a:gd name="T0" fmla="*/ 8 w 12"/>
                    <a:gd name="T1" fmla="*/ 1 h 13"/>
                    <a:gd name="T2" fmla="*/ 8 w 12"/>
                    <a:gd name="T3" fmla="*/ 2 h 13"/>
                    <a:gd name="T4" fmla="*/ 9 w 12"/>
                    <a:gd name="T5" fmla="*/ 2 h 13"/>
                    <a:gd name="T6" fmla="*/ 10 w 12"/>
                    <a:gd name="T7" fmla="*/ 8 h 13"/>
                    <a:gd name="T8" fmla="*/ 9 w 12"/>
                    <a:gd name="T9" fmla="*/ 10 h 13"/>
                    <a:gd name="T10" fmla="*/ 5 w 12"/>
                    <a:gd name="T11" fmla="*/ 11 h 13"/>
                    <a:gd name="T12" fmla="*/ 4 w 12"/>
                    <a:gd name="T13" fmla="*/ 11 h 13"/>
                    <a:gd name="T14" fmla="*/ 2 w 12"/>
                    <a:gd name="T15" fmla="*/ 5 h 13"/>
                    <a:gd name="T16" fmla="*/ 3 w 12"/>
                    <a:gd name="T17" fmla="*/ 4 h 13"/>
                    <a:gd name="T18" fmla="*/ 8 w 12"/>
                    <a:gd name="T19" fmla="*/ 2 h 13"/>
                    <a:gd name="T20" fmla="*/ 8 w 12"/>
                    <a:gd name="T21" fmla="*/ 1 h 13"/>
                    <a:gd name="T22" fmla="*/ 8 w 12"/>
                    <a:gd name="T23" fmla="*/ 1 h 13"/>
                    <a:gd name="T24" fmla="*/ 2 w 12"/>
                    <a:gd name="T25" fmla="*/ 3 h 13"/>
                    <a:gd name="T26" fmla="*/ 1 w 12"/>
                    <a:gd name="T27" fmla="*/ 5 h 13"/>
                    <a:gd name="T28" fmla="*/ 3 w 12"/>
                    <a:gd name="T29" fmla="*/ 12 h 13"/>
                    <a:gd name="T30" fmla="*/ 4 w 12"/>
                    <a:gd name="T31" fmla="*/ 12 h 13"/>
                    <a:gd name="T32" fmla="*/ 10 w 12"/>
                    <a:gd name="T33" fmla="*/ 10 h 13"/>
                    <a:gd name="T34" fmla="*/ 11 w 12"/>
                    <a:gd name="T35" fmla="*/ 8 h 13"/>
                    <a:gd name="T36" fmla="*/ 9 w 12"/>
                    <a:gd name="T37" fmla="*/ 2 h 13"/>
                    <a:gd name="T38" fmla="*/ 8 w 12"/>
                    <a:gd name="T39" fmla="*/ 1 h 13"/>
                    <a:gd name="T40" fmla="*/ 8 w 12"/>
                    <a:gd name="T41"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 h="13">
                      <a:moveTo>
                        <a:pt x="8" y="1"/>
                      </a:moveTo>
                      <a:cubicBezTo>
                        <a:pt x="8" y="2"/>
                        <a:pt x="8" y="2"/>
                        <a:pt x="8" y="2"/>
                      </a:cubicBezTo>
                      <a:cubicBezTo>
                        <a:pt x="8" y="2"/>
                        <a:pt x="8" y="2"/>
                        <a:pt x="9" y="2"/>
                      </a:cubicBezTo>
                      <a:cubicBezTo>
                        <a:pt x="10" y="4"/>
                        <a:pt x="11" y="6"/>
                        <a:pt x="10" y="8"/>
                      </a:cubicBezTo>
                      <a:cubicBezTo>
                        <a:pt x="10" y="8"/>
                        <a:pt x="10" y="9"/>
                        <a:pt x="9" y="10"/>
                      </a:cubicBezTo>
                      <a:cubicBezTo>
                        <a:pt x="8" y="11"/>
                        <a:pt x="6" y="12"/>
                        <a:pt x="5" y="11"/>
                      </a:cubicBezTo>
                      <a:cubicBezTo>
                        <a:pt x="4" y="11"/>
                        <a:pt x="4" y="11"/>
                        <a:pt x="4" y="11"/>
                      </a:cubicBezTo>
                      <a:cubicBezTo>
                        <a:pt x="2" y="10"/>
                        <a:pt x="1" y="7"/>
                        <a:pt x="2" y="5"/>
                      </a:cubicBezTo>
                      <a:cubicBezTo>
                        <a:pt x="2" y="5"/>
                        <a:pt x="3" y="4"/>
                        <a:pt x="3" y="4"/>
                      </a:cubicBezTo>
                      <a:cubicBezTo>
                        <a:pt x="4" y="2"/>
                        <a:pt x="6" y="1"/>
                        <a:pt x="8" y="2"/>
                      </a:cubicBezTo>
                      <a:cubicBezTo>
                        <a:pt x="8" y="1"/>
                        <a:pt x="8" y="1"/>
                        <a:pt x="8" y="1"/>
                      </a:cubicBezTo>
                      <a:cubicBezTo>
                        <a:pt x="8" y="1"/>
                        <a:pt x="8" y="1"/>
                        <a:pt x="8" y="1"/>
                      </a:cubicBezTo>
                      <a:cubicBezTo>
                        <a:pt x="6" y="0"/>
                        <a:pt x="4" y="1"/>
                        <a:pt x="2" y="3"/>
                      </a:cubicBezTo>
                      <a:cubicBezTo>
                        <a:pt x="2" y="4"/>
                        <a:pt x="1" y="4"/>
                        <a:pt x="1" y="5"/>
                      </a:cubicBezTo>
                      <a:cubicBezTo>
                        <a:pt x="0" y="8"/>
                        <a:pt x="1" y="10"/>
                        <a:pt x="3" y="12"/>
                      </a:cubicBezTo>
                      <a:cubicBezTo>
                        <a:pt x="3" y="12"/>
                        <a:pt x="4" y="12"/>
                        <a:pt x="4" y="12"/>
                      </a:cubicBezTo>
                      <a:cubicBezTo>
                        <a:pt x="6" y="13"/>
                        <a:pt x="9" y="12"/>
                        <a:pt x="10" y="10"/>
                      </a:cubicBezTo>
                      <a:cubicBezTo>
                        <a:pt x="11" y="10"/>
                        <a:pt x="11" y="9"/>
                        <a:pt x="11" y="8"/>
                      </a:cubicBezTo>
                      <a:cubicBezTo>
                        <a:pt x="12" y="6"/>
                        <a:pt x="11" y="3"/>
                        <a:pt x="9" y="2"/>
                      </a:cubicBezTo>
                      <a:cubicBezTo>
                        <a:pt x="9" y="1"/>
                        <a:pt x="8" y="1"/>
                        <a:pt x="8" y="1"/>
                      </a:cubicBezTo>
                      <a:cubicBezTo>
                        <a:pt x="8" y="1"/>
                        <a:pt x="8" y="1"/>
                        <a:pt x="8" y="1"/>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41" name="Freeform 133"/>
                <p:cNvSpPr/>
                <p:nvPr/>
              </p:nvSpPr>
              <p:spPr bwMode="auto">
                <a:xfrm>
                  <a:off x="708" y="1564"/>
                  <a:ext cx="24" cy="28"/>
                </a:xfrm>
                <a:custGeom>
                  <a:avLst/>
                  <a:gdLst>
                    <a:gd name="T0" fmla="*/ 6 w 10"/>
                    <a:gd name="T1" fmla="*/ 0 h 12"/>
                    <a:gd name="T2" fmla="*/ 9 w 10"/>
                    <a:gd name="T3" fmla="*/ 7 h 12"/>
                    <a:gd name="T4" fmla="*/ 3 w 10"/>
                    <a:gd name="T5" fmla="*/ 11 h 12"/>
                    <a:gd name="T6" fmla="*/ 0 w 10"/>
                    <a:gd name="T7" fmla="*/ 4 h 12"/>
                    <a:gd name="T8" fmla="*/ 6 w 10"/>
                    <a:gd name="T9" fmla="*/ 0 h 12"/>
                  </a:gdLst>
                  <a:ahLst/>
                  <a:cxnLst>
                    <a:cxn ang="0">
                      <a:pos x="T0" y="T1"/>
                    </a:cxn>
                    <a:cxn ang="0">
                      <a:pos x="T2" y="T3"/>
                    </a:cxn>
                    <a:cxn ang="0">
                      <a:pos x="T4" y="T5"/>
                    </a:cxn>
                    <a:cxn ang="0">
                      <a:pos x="T6" y="T7"/>
                    </a:cxn>
                    <a:cxn ang="0">
                      <a:pos x="T8" y="T9"/>
                    </a:cxn>
                  </a:cxnLst>
                  <a:rect l="0" t="0" r="r" b="b"/>
                  <a:pathLst>
                    <a:path w="10" h="12">
                      <a:moveTo>
                        <a:pt x="6" y="0"/>
                      </a:moveTo>
                      <a:cubicBezTo>
                        <a:pt x="9" y="1"/>
                        <a:pt x="10" y="4"/>
                        <a:pt x="9" y="7"/>
                      </a:cubicBezTo>
                      <a:cubicBezTo>
                        <a:pt x="9" y="10"/>
                        <a:pt x="6" y="12"/>
                        <a:pt x="3" y="11"/>
                      </a:cubicBezTo>
                      <a:cubicBezTo>
                        <a:pt x="1" y="10"/>
                        <a:pt x="0" y="7"/>
                        <a:pt x="0" y="4"/>
                      </a:cubicBezTo>
                      <a:cubicBezTo>
                        <a:pt x="1" y="1"/>
                        <a:pt x="4" y="0"/>
                        <a:pt x="6" y="0"/>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42" name="Freeform 134"/>
                <p:cNvSpPr/>
                <p:nvPr/>
              </p:nvSpPr>
              <p:spPr bwMode="auto">
                <a:xfrm>
                  <a:off x="706" y="1562"/>
                  <a:ext cx="28" cy="30"/>
                </a:xfrm>
                <a:custGeom>
                  <a:avLst/>
                  <a:gdLst>
                    <a:gd name="T0" fmla="*/ 7 w 12"/>
                    <a:gd name="T1" fmla="*/ 1 h 13"/>
                    <a:gd name="T2" fmla="*/ 7 w 12"/>
                    <a:gd name="T3" fmla="*/ 2 h 13"/>
                    <a:gd name="T4" fmla="*/ 8 w 12"/>
                    <a:gd name="T5" fmla="*/ 3 h 13"/>
                    <a:gd name="T6" fmla="*/ 10 w 12"/>
                    <a:gd name="T7" fmla="*/ 8 h 13"/>
                    <a:gd name="T8" fmla="*/ 9 w 12"/>
                    <a:gd name="T9" fmla="*/ 10 h 13"/>
                    <a:gd name="T10" fmla="*/ 5 w 12"/>
                    <a:gd name="T11" fmla="*/ 11 h 13"/>
                    <a:gd name="T12" fmla="*/ 3 w 12"/>
                    <a:gd name="T13" fmla="*/ 11 h 13"/>
                    <a:gd name="T14" fmla="*/ 2 w 12"/>
                    <a:gd name="T15" fmla="*/ 5 h 13"/>
                    <a:gd name="T16" fmla="*/ 3 w 12"/>
                    <a:gd name="T17" fmla="*/ 4 h 13"/>
                    <a:gd name="T18" fmla="*/ 7 w 12"/>
                    <a:gd name="T19" fmla="*/ 2 h 13"/>
                    <a:gd name="T20" fmla="*/ 7 w 12"/>
                    <a:gd name="T21" fmla="*/ 1 h 13"/>
                    <a:gd name="T22" fmla="*/ 8 w 12"/>
                    <a:gd name="T23" fmla="*/ 1 h 13"/>
                    <a:gd name="T24" fmla="*/ 2 w 12"/>
                    <a:gd name="T25" fmla="*/ 3 h 13"/>
                    <a:gd name="T26" fmla="*/ 1 w 12"/>
                    <a:gd name="T27" fmla="*/ 5 h 13"/>
                    <a:gd name="T28" fmla="*/ 3 w 12"/>
                    <a:gd name="T29" fmla="*/ 12 h 13"/>
                    <a:gd name="T30" fmla="*/ 4 w 12"/>
                    <a:gd name="T31" fmla="*/ 12 h 13"/>
                    <a:gd name="T32" fmla="*/ 10 w 12"/>
                    <a:gd name="T33" fmla="*/ 10 h 13"/>
                    <a:gd name="T34" fmla="*/ 11 w 12"/>
                    <a:gd name="T35" fmla="*/ 8 h 13"/>
                    <a:gd name="T36" fmla="*/ 9 w 12"/>
                    <a:gd name="T37" fmla="*/ 2 h 13"/>
                    <a:gd name="T38" fmla="*/ 8 w 12"/>
                    <a:gd name="T39" fmla="*/ 1 h 13"/>
                    <a:gd name="T40" fmla="*/ 7 w 12"/>
                    <a:gd name="T41"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 h="13">
                      <a:moveTo>
                        <a:pt x="7" y="1"/>
                      </a:moveTo>
                      <a:cubicBezTo>
                        <a:pt x="7" y="2"/>
                        <a:pt x="7" y="2"/>
                        <a:pt x="7" y="2"/>
                      </a:cubicBezTo>
                      <a:cubicBezTo>
                        <a:pt x="8" y="2"/>
                        <a:pt x="8" y="2"/>
                        <a:pt x="8" y="3"/>
                      </a:cubicBezTo>
                      <a:cubicBezTo>
                        <a:pt x="10" y="4"/>
                        <a:pt x="11" y="6"/>
                        <a:pt x="10" y="8"/>
                      </a:cubicBezTo>
                      <a:cubicBezTo>
                        <a:pt x="10" y="8"/>
                        <a:pt x="9" y="9"/>
                        <a:pt x="9" y="10"/>
                      </a:cubicBezTo>
                      <a:cubicBezTo>
                        <a:pt x="8" y="11"/>
                        <a:pt x="6" y="12"/>
                        <a:pt x="5" y="11"/>
                      </a:cubicBezTo>
                      <a:cubicBezTo>
                        <a:pt x="4" y="11"/>
                        <a:pt x="4" y="11"/>
                        <a:pt x="3" y="11"/>
                      </a:cubicBezTo>
                      <a:cubicBezTo>
                        <a:pt x="2" y="10"/>
                        <a:pt x="1" y="8"/>
                        <a:pt x="2" y="5"/>
                      </a:cubicBezTo>
                      <a:cubicBezTo>
                        <a:pt x="2" y="5"/>
                        <a:pt x="2" y="4"/>
                        <a:pt x="3" y="4"/>
                      </a:cubicBezTo>
                      <a:cubicBezTo>
                        <a:pt x="4" y="2"/>
                        <a:pt x="6" y="1"/>
                        <a:pt x="7" y="2"/>
                      </a:cubicBezTo>
                      <a:cubicBezTo>
                        <a:pt x="7" y="1"/>
                        <a:pt x="7" y="1"/>
                        <a:pt x="7" y="1"/>
                      </a:cubicBezTo>
                      <a:cubicBezTo>
                        <a:pt x="8" y="1"/>
                        <a:pt x="8" y="1"/>
                        <a:pt x="8" y="1"/>
                      </a:cubicBezTo>
                      <a:cubicBezTo>
                        <a:pt x="6" y="0"/>
                        <a:pt x="3" y="1"/>
                        <a:pt x="2" y="3"/>
                      </a:cubicBezTo>
                      <a:cubicBezTo>
                        <a:pt x="2" y="4"/>
                        <a:pt x="1" y="4"/>
                        <a:pt x="1" y="5"/>
                      </a:cubicBezTo>
                      <a:cubicBezTo>
                        <a:pt x="0" y="8"/>
                        <a:pt x="1" y="10"/>
                        <a:pt x="3" y="12"/>
                      </a:cubicBezTo>
                      <a:cubicBezTo>
                        <a:pt x="3" y="12"/>
                        <a:pt x="4" y="12"/>
                        <a:pt x="4" y="12"/>
                      </a:cubicBezTo>
                      <a:cubicBezTo>
                        <a:pt x="6" y="13"/>
                        <a:pt x="9" y="12"/>
                        <a:pt x="10" y="10"/>
                      </a:cubicBezTo>
                      <a:cubicBezTo>
                        <a:pt x="10" y="10"/>
                        <a:pt x="11" y="9"/>
                        <a:pt x="11" y="8"/>
                      </a:cubicBezTo>
                      <a:cubicBezTo>
                        <a:pt x="12" y="6"/>
                        <a:pt x="11" y="3"/>
                        <a:pt x="9" y="2"/>
                      </a:cubicBezTo>
                      <a:cubicBezTo>
                        <a:pt x="9" y="1"/>
                        <a:pt x="8" y="1"/>
                        <a:pt x="8" y="1"/>
                      </a:cubicBezTo>
                      <a:cubicBezTo>
                        <a:pt x="7" y="1"/>
                        <a:pt x="7" y="1"/>
                        <a:pt x="7" y="1"/>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43" name="Freeform 135"/>
                <p:cNvSpPr/>
                <p:nvPr/>
              </p:nvSpPr>
              <p:spPr bwMode="auto">
                <a:xfrm>
                  <a:off x="668" y="1536"/>
                  <a:ext cx="26" cy="28"/>
                </a:xfrm>
                <a:custGeom>
                  <a:avLst/>
                  <a:gdLst>
                    <a:gd name="T0" fmla="*/ 7 w 11"/>
                    <a:gd name="T1" fmla="*/ 1 h 12"/>
                    <a:gd name="T2" fmla="*/ 10 w 11"/>
                    <a:gd name="T3" fmla="*/ 7 h 12"/>
                    <a:gd name="T4" fmla="*/ 4 w 11"/>
                    <a:gd name="T5" fmla="*/ 11 h 12"/>
                    <a:gd name="T6" fmla="*/ 1 w 11"/>
                    <a:gd name="T7" fmla="*/ 5 h 12"/>
                    <a:gd name="T8" fmla="*/ 7 w 11"/>
                    <a:gd name="T9" fmla="*/ 1 h 12"/>
                  </a:gdLst>
                  <a:ahLst/>
                  <a:cxnLst>
                    <a:cxn ang="0">
                      <a:pos x="T0" y="T1"/>
                    </a:cxn>
                    <a:cxn ang="0">
                      <a:pos x="T2" y="T3"/>
                    </a:cxn>
                    <a:cxn ang="0">
                      <a:pos x="T4" y="T5"/>
                    </a:cxn>
                    <a:cxn ang="0">
                      <a:pos x="T6" y="T7"/>
                    </a:cxn>
                    <a:cxn ang="0">
                      <a:pos x="T8" y="T9"/>
                    </a:cxn>
                  </a:cxnLst>
                  <a:rect l="0" t="0" r="r" b="b"/>
                  <a:pathLst>
                    <a:path w="11" h="12">
                      <a:moveTo>
                        <a:pt x="7" y="1"/>
                      </a:moveTo>
                      <a:cubicBezTo>
                        <a:pt x="10" y="1"/>
                        <a:pt x="11" y="4"/>
                        <a:pt x="10" y="7"/>
                      </a:cubicBezTo>
                      <a:cubicBezTo>
                        <a:pt x="9" y="10"/>
                        <a:pt x="7" y="12"/>
                        <a:pt x="4" y="11"/>
                      </a:cubicBezTo>
                      <a:cubicBezTo>
                        <a:pt x="2" y="10"/>
                        <a:pt x="0" y="7"/>
                        <a:pt x="1" y="5"/>
                      </a:cubicBezTo>
                      <a:cubicBezTo>
                        <a:pt x="2" y="2"/>
                        <a:pt x="5" y="0"/>
                        <a:pt x="7" y="1"/>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44" name="Freeform 136"/>
                <p:cNvSpPr/>
                <p:nvPr/>
              </p:nvSpPr>
              <p:spPr bwMode="auto">
                <a:xfrm>
                  <a:off x="668" y="1536"/>
                  <a:ext cx="28" cy="28"/>
                </a:xfrm>
                <a:custGeom>
                  <a:avLst/>
                  <a:gdLst>
                    <a:gd name="T0" fmla="*/ 7 w 12"/>
                    <a:gd name="T1" fmla="*/ 1 h 12"/>
                    <a:gd name="T2" fmla="*/ 7 w 12"/>
                    <a:gd name="T3" fmla="*/ 1 h 12"/>
                    <a:gd name="T4" fmla="*/ 8 w 12"/>
                    <a:gd name="T5" fmla="*/ 2 h 12"/>
                    <a:gd name="T6" fmla="*/ 10 w 12"/>
                    <a:gd name="T7" fmla="*/ 7 h 12"/>
                    <a:gd name="T8" fmla="*/ 9 w 12"/>
                    <a:gd name="T9" fmla="*/ 9 h 12"/>
                    <a:gd name="T10" fmla="*/ 4 w 12"/>
                    <a:gd name="T11" fmla="*/ 11 h 12"/>
                    <a:gd name="T12" fmla="*/ 3 w 12"/>
                    <a:gd name="T13" fmla="*/ 10 h 12"/>
                    <a:gd name="T14" fmla="*/ 2 w 12"/>
                    <a:gd name="T15" fmla="*/ 5 h 12"/>
                    <a:gd name="T16" fmla="*/ 3 w 12"/>
                    <a:gd name="T17" fmla="*/ 3 h 12"/>
                    <a:gd name="T18" fmla="*/ 7 w 12"/>
                    <a:gd name="T19" fmla="*/ 1 h 12"/>
                    <a:gd name="T20" fmla="*/ 7 w 12"/>
                    <a:gd name="T21" fmla="*/ 1 h 12"/>
                    <a:gd name="T22" fmla="*/ 7 w 12"/>
                    <a:gd name="T23" fmla="*/ 0 h 12"/>
                    <a:gd name="T24" fmla="*/ 2 w 12"/>
                    <a:gd name="T25" fmla="*/ 2 h 12"/>
                    <a:gd name="T26" fmla="*/ 1 w 12"/>
                    <a:gd name="T27" fmla="*/ 4 h 12"/>
                    <a:gd name="T28" fmla="*/ 3 w 12"/>
                    <a:gd name="T29" fmla="*/ 11 h 12"/>
                    <a:gd name="T30" fmla="*/ 4 w 12"/>
                    <a:gd name="T31" fmla="*/ 12 h 12"/>
                    <a:gd name="T32" fmla="*/ 10 w 12"/>
                    <a:gd name="T33" fmla="*/ 10 h 12"/>
                    <a:gd name="T34" fmla="*/ 11 w 12"/>
                    <a:gd name="T35" fmla="*/ 7 h 12"/>
                    <a:gd name="T36" fmla="*/ 9 w 12"/>
                    <a:gd name="T37" fmla="*/ 1 h 12"/>
                    <a:gd name="T38" fmla="*/ 7 w 12"/>
                    <a:gd name="T39" fmla="*/ 0 h 12"/>
                    <a:gd name="T40" fmla="*/ 7 w 12"/>
                    <a:gd name="T41" fmla="*/ 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 h="12">
                      <a:moveTo>
                        <a:pt x="7" y="1"/>
                      </a:moveTo>
                      <a:cubicBezTo>
                        <a:pt x="7" y="1"/>
                        <a:pt x="7" y="1"/>
                        <a:pt x="7" y="1"/>
                      </a:cubicBezTo>
                      <a:cubicBezTo>
                        <a:pt x="8" y="1"/>
                        <a:pt x="8" y="2"/>
                        <a:pt x="8" y="2"/>
                      </a:cubicBezTo>
                      <a:cubicBezTo>
                        <a:pt x="10" y="3"/>
                        <a:pt x="10" y="5"/>
                        <a:pt x="10" y="7"/>
                      </a:cubicBezTo>
                      <a:cubicBezTo>
                        <a:pt x="10" y="8"/>
                        <a:pt x="9" y="8"/>
                        <a:pt x="9" y="9"/>
                      </a:cubicBezTo>
                      <a:cubicBezTo>
                        <a:pt x="8" y="10"/>
                        <a:pt x="6" y="11"/>
                        <a:pt x="4" y="11"/>
                      </a:cubicBezTo>
                      <a:cubicBezTo>
                        <a:pt x="4" y="11"/>
                        <a:pt x="4" y="10"/>
                        <a:pt x="3" y="10"/>
                      </a:cubicBezTo>
                      <a:cubicBezTo>
                        <a:pt x="2" y="9"/>
                        <a:pt x="1" y="7"/>
                        <a:pt x="2" y="5"/>
                      </a:cubicBezTo>
                      <a:cubicBezTo>
                        <a:pt x="2" y="4"/>
                        <a:pt x="2" y="3"/>
                        <a:pt x="3" y="3"/>
                      </a:cubicBezTo>
                      <a:cubicBezTo>
                        <a:pt x="4" y="1"/>
                        <a:pt x="6" y="1"/>
                        <a:pt x="7" y="1"/>
                      </a:cubicBezTo>
                      <a:cubicBezTo>
                        <a:pt x="7" y="1"/>
                        <a:pt x="7" y="1"/>
                        <a:pt x="7" y="1"/>
                      </a:cubicBezTo>
                      <a:cubicBezTo>
                        <a:pt x="7" y="0"/>
                        <a:pt x="7" y="0"/>
                        <a:pt x="7" y="0"/>
                      </a:cubicBezTo>
                      <a:cubicBezTo>
                        <a:pt x="5" y="0"/>
                        <a:pt x="3" y="0"/>
                        <a:pt x="2" y="2"/>
                      </a:cubicBezTo>
                      <a:cubicBezTo>
                        <a:pt x="1" y="3"/>
                        <a:pt x="1" y="4"/>
                        <a:pt x="1" y="4"/>
                      </a:cubicBezTo>
                      <a:cubicBezTo>
                        <a:pt x="0" y="7"/>
                        <a:pt x="1" y="10"/>
                        <a:pt x="3" y="11"/>
                      </a:cubicBezTo>
                      <a:cubicBezTo>
                        <a:pt x="3" y="11"/>
                        <a:pt x="3" y="12"/>
                        <a:pt x="4" y="12"/>
                      </a:cubicBezTo>
                      <a:cubicBezTo>
                        <a:pt x="6" y="12"/>
                        <a:pt x="8" y="11"/>
                        <a:pt x="10" y="10"/>
                      </a:cubicBezTo>
                      <a:cubicBezTo>
                        <a:pt x="10" y="9"/>
                        <a:pt x="11" y="8"/>
                        <a:pt x="11" y="7"/>
                      </a:cubicBezTo>
                      <a:cubicBezTo>
                        <a:pt x="12" y="5"/>
                        <a:pt x="11" y="2"/>
                        <a:pt x="9" y="1"/>
                      </a:cubicBezTo>
                      <a:cubicBezTo>
                        <a:pt x="9" y="1"/>
                        <a:pt x="8" y="0"/>
                        <a:pt x="7" y="0"/>
                      </a:cubicBezTo>
                      <a:cubicBezTo>
                        <a:pt x="7" y="1"/>
                        <a:pt x="7" y="1"/>
                        <a:pt x="7" y="1"/>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45" name="Freeform 137"/>
                <p:cNvSpPr/>
                <p:nvPr/>
              </p:nvSpPr>
              <p:spPr bwMode="auto">
                <a:xfrm>
                  <a:off x="647" y="1524"/>
                  <a:ext cx="26" cy="28"/>
                </a:xfrm>
                <a:custGeom>
                  <a:avLst/>
                  <a:gdLst>
                    <a:gd name="T0" fmla="*/ 7 w 11"/>
                    <a:gd name="T1" fmla="*/ 1 h 12"/>
                    <a:gd name="T2" fmla="*/ 10 w 11"/>
                    <a:gd name="T3" fmla="*/ 8 h 12"/>
                    <a:gd name="T4" fmla="*/ 4 w 11"/>
                    <a:gd name="T5" fmla="*/ 11 h 12"/>
                    <a:gd name="T6" fmla="*/ 1 w 11"/>
                    <a:gd name="T7" fmla="*/ 5 h 12"/>
                    <a:gd name="T8" fmla="*/ 7 w 11"/>
                    <a:gd name="T9" fmla="*/ 1 h 12"/>
                  </a:gdLst>
                  <a:ahLst/>
                  <a:cxnLst>
                    <a:cxn ang="0">
                      <a:pos x="T0" y="T1"/>
                    </a:cxn>
                    <a:cxn ang="0">
                      <a:pos x="T2" y="T3"/>
                    </a:cxn>
                    <a:cxn ang="0">
                      <a:pos x="T4" y="T5"/>
                    </a:cxn>
                    <a:cxn ang="0">
                      <a:pos x="T6" y="T7"/>
                    </a:cxn>
                    <a:cxn ang="0">
                      <a:pos x="T8" y="T9"/>
                    </a:cxn>
                  </a:cxnLst>
                  <a:rect l="0" t="0" r="r" b="b"/>
                  <a:pathLst>
                    <a:path w="11" h="12">
                      <a:moveTo>
                        <a:pt x="7" y="1"/>
                      </a:moveTo>
                      <a:cubicBezTo>
                        <a:pt x="10" y="2"/>
                        <a:pt x="11" y="5"/>
                        <a:pt x="10" y="8"/>
                      </a:cubicBezTo>
                      <a:cubicBezTo>
                        <a:pt x="9" y="10"/>
                        <a:pt x="7" y="12"/>
                        <a:pt x="4" y="11"/>
                      </a:cubicBezTo>
                      <a:cubicBezTo>
                        <a:pt x="2" y="11"/>
                        <a:pt x="0" y="8"/>
                        <a:pt x="1" y="5"/>
                      </a:cubicBezTo>
                      <a:cubicBezTo>
                        <a:pt x="2" y="2"/>
                        <a:pt x="5" y="0"/>
                        <a:pt x="7" y="1"/>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46" name="Freeform 138"/>
                <p:cNvSpPr/>
                <p:nvPr/>
              </p:nvSpPr>
              <p:spPr bwMode="auto">
                <a:xfrm>
                  <a:off x="647" y="1524"/>
                  <a:ext cx="26" cy="31"/>
                </a:xfrm>
                <a:custGeom>
                  <a:avLst/>
                  <a:gdLst>
                    <a:gd name="T0" fmla="*/ 7 w 11"/>
                    <a:gd name="T1" fmla="*/ 1 h 13"/>
                    <a:gd name="T2" fmla="*/ 7 w 11"/>
                    <a:gd name="T3" fmla="*/ 1 h 13"/>
                    <a:gd name="T4" fmla="*/ 8 w 11"/>
                    <a:gd name="T5" fmla="*/ 2 h 13"/>
                    <a:gd name="T6" fmla="*/ 10 w 11"/>
                    <a:gd name="T7" fmla="*/ 7 h 13"/>
                    <a:gd name="T8" fmla="*/ 9 w 11"/>
                    <a:gd name="T9" fmla="*/ 9 h 13"/>
                    <a:gd name="T10" fmla="*/ 4 w 11"/>
                    <a:gd name="T11" fmla="*/ 11 h 13"/>
                    <a:gd name="T12" fmla="*/ 3 w 11"/>
                    <a:gd name="T13" fmla="*/ 10 h 13"/>
                    <a:gd name="T14" fmla="*/ 2 w 11"/>
                    <a:gd name="T15" fmla="*/ 5 h 13"/>
                    <a:gd name="T16" fmla="*/ 3 w 11"/>
                    <a:gd name="T17" fmla="*/ 3 h 13"/>
                    <a:gd name="T18" fmla="*/ 7 w 11"/>
                    <a:gd name="T19" fmla="*/ 1 h 13"/>
                    <a:gd name="T20" fmla="*/ 7 w 11"/>
                    <a:gd name="T21" fmla="*/ 1 h 13"/>
                    <a:gd name="T22" fmla="*/ 7 w 11"/>
                    <a:gd name="T23" fmla="*/ 0 h 13"/>
                    <a:gd name="T24" fmla="*/ 2 w 11"/>
                    <a:gd name="T25" fmla="*/ 3 h 13"/>
                    <a:gd name="T26" fmla="*/ 1 w 11"/>
                    <a:gd name="T27" fmla="*/ 5 h 13"/>
                    <a:gd name="T28" fmla="*/ 3 w 11"/>
                    <a:gd name="T29" fmla="*/ 11 h 13"/>
                    <a:gd name="T30" fmla="*/ 4 w 11"/>
                    <a:gd name="T31" fmla="*/ 12 h 13"/>
                    <a:gd name="T32" fmla="*/ 10 w 11"/>
                    <a:gd name="T33" fmla="*/ 10 h 13"/>
                    <a:gd name="T34" fmla="*/ 11 w 11"/>
                    <a:gd name="T35" fmla="*/ 8 h 13"/>
                    <a:gd name="T36" fmla="*/ 9 w 11"/>
                    <a:gd name="T37" fmla="*/ 1 h 13"/>
                    <a:gd name="T38" fmla="*/ 7 w 11"/>
                    <a:gd name="T39" fmla="*/ 0 h 13"/>
                    <a:gd name="T40" fmla="*/ 7 w 11"/>
                    <a:gd name="T41"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 h="13">
                      <a:moveTo>
                        <a:pt x="7" y="1"/>
                      </a:moveTo>
                      <a:cubicBezTo>
                        <a:pt x="7" y="1"/>
                        <a:pt x="7" y="1"/>
                        <a:pt x="7" y="1"/>
                      </a:cubicBezTo>
                      <a:cubicBezTo>
                        <a:pt x="8" y="2"/>
                        <a:pt x="8" y="2"/>
                        <a:pt x="8" y="2"/>
                      </a:cubicBezTo>
                      <a:cubicBezTo>
                        <a:pt x="10" y="3"/>
                        <a:pt x="10" y="5"/>
                        <a:pt x="10" y="7"/>
                      </a:cubicBezTo>
                      <a:cubicBezTo>
                        <a:pt x="10" y="8"/>
                        <a:pt x="9" y="9"/>
                        <a:pt x="9" y="9"/>
                      </a:cubicBezTo>
                      <a:cubicBezTo>
                        <a:pt x="8" y="11"/>
                        <a:pt x="6" y="11"/>
                        <a:pt x="4" y="11"/>
                      </a:cubicBezTo>
                      <a:cubicBezTo>
                        <a:pt x="4" y="11"/>
                        <a:pt x="4" y="11"/>
                        <a:pt x="3" y="10"/>
                      </a:cubicBezTo>
                      <a:cubicBezTo>
                        <a:pt x="2" y="9"/>
                        <a:pt x="1" y="7"/>
                        <a:pt x="2" y="5"/>
                      </a:cubicBezTo>
                      <a:cubicBezTo>
                        <a:pt x="2" y="4"/>
                        <a:pt x="2" y="4"/>
                        <a:pt x="3" y="3"/>
                      </a:cubicBezTo>
                      <a:cubicBezTo>
                        <a:pt x="4" y="2"/>
                        <a:pt x="6" y="1"/>
                        <a:pt x="7" y="1"/>
                      </a:cubicBezTo>
                      <a:cubicBezTo>
                        <a:pt x="7" y="1"/>
                        <a:pt x="7" y="1"/>
                        <a:pt x="7" y="1"/>
                      </a:cubicBezTo>
                      <a:cubicBezTo>
                        <a:pt x="7" y="0"/>
                        <a:pt x="7" y="0"/>
                        <a:pt x="7" y="0"/>
                      </a:cubicBezTo>
                      <a:cubicBezTo>
                        <a:pt x="5" y="0"/>
                        <a:pt x="3" y="1"/>
                        <a:pt x="2" y="3"/>
                      </a:cubicBezTo>
                      <a:cubicBezTo>
                        <a:pt x="1" y="3"/>
                        <a:pt x="1" y="4"/>
                        <a:pt x="1" y="5"/>
                      </a:cubicBezTo>
                      <a:cubicBezTo>
                        <a:pt x="0" y="7"/>
                        <a:pt x="1" y="10"/>
                        <a:pt x="3" y="11"/>
                      </a:cubicBezTo>
                      <a:cubicBezTo>
                        <a:pt x="3" y="12"/>
                        <a:pt x="3" y="12"/>
                        <a:pt x="4" y="12"/>
                      </a:cubicBezTo>
                      <a:cubicBezTo>
                        <a:pt x="6" y="13"/>
                        <a:pt x="8" y="12"/>
                        <a:pt x="10" y="10"/>
                      </a:cubicBezTo>
                      <a:cubicBezTo>
                        <a:pt x="10" y="9"/>
                        <a:pt x="11" y="9"/>
                        <a:pt x="11" y="8"/>
                      </a:cubicBezTo>
                      <a:cubicBezTo>
                        <a:pt x="11" y="5"/>
                        <a:pt x="11" y="3"/>
                        <a:pt x="9" y="1"/>
                      </a:cubicBezTo>
                      <a:cubicBezTo>
                        <a:pt x="9" y="1"/>
                        <a:pt x="8" y="1"/>
                        <a:pt x="7" y="0"/>
                      </a:cubicBezTo>
                      <a:cubicBezTo>
                        <a:pt x="7" y="1"/>
                        <a:pt x="7" y="1"/>
                        <a:pt x="7" y="1"/>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47" name="Freeform 139"/>
                <p:cNvSpPr/>
                <p:nvPr/>
              </p:nvSpPr>
              <p:spPr bwMode="auto">
                <a:xfrm>
                  <a:off x="1180" y="1061"/>
                  <a:ext cx="154" cy="163"/>
                </a:xfrm>
                <a:custGeom>
                  <a:avLst/>
                  <a:gdLst>
                    <a:gd name="T0" fmla="*/ 62 w 65"/>
                    <a:gd name="T1" fmla="*/ 69 h 69"/>
                    <a:gd name="T2" fmla="*/ 45 w 65"/>
                    <a:gd name="T3" fmla="*/ 49 h 69"/>
                    <a:gd name="T4" fmla="*/ 57 w 65"/>
                    <a:gd name="T5" fmla="*/ 50 h 69"/>
                    <a:gd name="T6" fmla="*/ 34 w 65"/>
                    <a:gd name="T7" fmla="*/ 33 h 69"/>
                    <a:gd name="T8" fmla="*/ 50 w 65"/>
                    <a:gd name="T9" fmla="*/ 36 h 69"/>
                    <a:gd name="T10" fmla="*/ 16 w 65"/>
                    <a:gd name="T11" fmla="*/ 18 h 69"/>
                    <a:gd name="T12" fmla="*/ 1 w 65"/>
                    <a:gd name="T13" fmla="*/ 0 h 69"/>
                    <a:gd name="T14" fmla="*/ 39 w 65"/>
                    <a:gd name="T15" fmla="*/ 15 h 69"/>
                    <a:gd name="T16" fmla="*/ 62 w 65"/>
                    <a:gd name="T17"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69">
                      <a:moveTo>
                        <a:pt x="62" y="69"/>
                      </a:moveTo>
                      <a:cubicBezTo>
                        <a:pt x="63" y="61"/>
                        <a:pt x="51" y="43"/>
                        <a:pt x="45" y="49"/>
                      </a:cubicBezTo>
                      <a:cubicBezTo>
                        <a:pt x="44" y="45"/>
                        <a:pt x="52" y="42"/>
                        <a:pt x="57" y="50"/>
                      </a:cubicBezTo>
                      <a:cubicBezTo>
                        <a:pt x="60" y="43"/>
                        <a:pt x="40" y="35"/>
                        <a:pt x="34" y="33"/>
                      </a:cubicBezTo>
                      <a:cubicBezTo>
                        <a:pt x="37" y="31"/>
                        <a:pt x="45" y="33"/>
                        <a:pt x="50" y="36"/>
                      </a:cubicBezTo>
                      <a:cubicBezTo>
                        <a:pt x="47" y="26"/>
                        <a:pt x="24" y="26"/>
                        <a:pt x="16" y="18"/>
                      </a:cubicBezTo>
                      <a:cubicBezTo>
                        <a:pt x="43" y="15"/>
                        <a:pt x="0" y="10"/>
                        <a:pt x="1" y="0"/>
                      </a:cubicBezTo>
                      <a:cubicBezTo>
                        <a:pt x="5" y="8"/>
                        <a:pt x="24" y="6"/>
                        <a:pt x="39" y="15"/>
                      </a:cubicBezTo>
                      <a:cubicBezTo>
                        <a:pt x="64" y="31"/>
                        <a:pt x="65" y="52"/>
                        <a:pt x="62" y="69"/>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48" name="Freeform 140"/>
                <p:cNvSpPr/>
                <p:nvPr/>
              </p:nvSpPr>
              <p:spPr bwMode="auto">
                <a:xfrm>
                  <a:off x="1124" y="1014"/>
                  <a:ext cx="130" cy="73"/>
                </a:xfrm>
                <a:custGeom>
                  <a:avLst/>
                  <a:gdLst>
                    <a:gd name="T0" fmla="*/ 40 w 55"/>
                    <a:gd name="T1" fmla="*/ 11 h 31"/>
                    <a:gd name="T2" fmla="*/ 44 w 55"/>
                    <a:gd name="T3" fmla="*/ 16 h 31"/>
                    <a:gd name="T4" fmla="*/ 55 w 55"/>
                    <a:gd name="T5" fmla="*/ 31 h 31"/>
                    <a:gd name="T6" fmla="*/ 0 w 55"/>
                    <a:gd name="T7" fmla="*/ 3 h 31"/>
                    <a:gd name="T8" fmla="*/ 17 w 55"/>
                    <a:gd name="T9" fmla="*/ 10 h 31"/>
                    <a:gd name="T10" fmla="*/ 8 w 55"/>
                    <a:gd name="T11" fmla="*/ 0 h 31"/>
                    <a:gd name="T12" fmla="*/ 26 w 55"/>
                    <a:gd name="T13" fmla="*/ 12 h 31"/>
                    <a:gd name="T14" fmla="*/ 19 w 55"/>
                    <a:gd name="T15" fmla="*/ 2 h 31"/>
                    <a:gd name="T16" fmla="*/ 38 w 55"/>
                    <a:gd name="T17" fmla="*/ 15 h 31"/>
                    <a:gd name="T18" fmla="*/ 40 w 55"/>
                    <a:gd name="T19" fmla="*/ 1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 h="31">
                      <a:moveTo>
                        <a:pt x="40" y="11"/>
                      </a:moveTo>
                      <a:cubicBezTo>
                        <a:pt x="40" y="11"/>
                        <a:pt x="44" y="16"/>
                        <a:pt x="44" y="16"/>
                      </a:cubicBezTo>
                      <a:cubicBezTo>
                        <a:pt x="53" y="26"/>
                        <a:pt x="43" y="22"/>
                        <a:pt x="55" y="31"/>
                      </a:cubicBezTo>
                      <a:cubicBezTo>
                        <a:pt x="29" y="16"/>
                        <a:pt x="33" y="26"/>
                        <a:pt x="0" y="3"/>
                      </a:cubicBezTo>
                      <a:cubicBezTo>
                        <a:pt x="10" y="9"/>
                        <a:pt x="9" y="5"/>
                        <a:pt x="17" y="10"/>
                      </a:cubicBezTo>
                      <a:cubicBezTo>
                        <a:pt x="15" y="6"/>
                        <a:pt x="13" y="5"/>
                        <a:pt x="8" y="0"/>
                      </a:cubicBezTo>
                      <a:cubicBezTo>
                        <a:pt x="13" y="2"/>
                        <a:pt x="21" y="6"/>
                        <a:pt x="26" y="12"/>
                      </a:cubicBezTo>
                      <a:cubicBezTo>
                        <a:pt x="29" y="12"/>
                        <a:pt x="18" y="1"/>
                        <a:pt x="19" y="2"/>
                      </a:cubicBezTo>
                      <a:cubicBezTo>
                        <a:pt x="36" y="11"/>
                        <a:pt x="33" y="11"/>
                        <a:pt x="38" y="15"/>
                      </a:cubicBezTo>
                      <a:cubicBezTo>
                        <a:pt x="39" y="14"/>
                        <a:pt x="40" y="14"/>
                        <a:pt x="40" y="11"/>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49" name="Freeform 141"/>
                <p:cNvSpPr/>
                <p:nvPr/>
              </p:nvSpPr>
              <p:spPr bwMode="auto">
                <a:xfrm>
                  <a:off x="1247" y="1047"/>
                  <a:ext cx="96" cy="101"/>
                </a:xfrm>
                <a:custGeom>
                  <a:avLst/>
                  <a:gdLst>
                    <a:gd name="T0" fmla="*/ 26 w 41"/>
                    <a:gd name="T1" fmla="*/ 0 h 43"/>
                    <a:gd name="T2" fmla="*/ 30 w 41"/>
                    <a:gd name="T3" fmla="*/ 43 h 43"/>
                    <a:gd name="T4" fmla="*/ 0 w 41"/>
                    <a:gd name="T5" fmla="*/ 0 h 43"/>
                    <a:gd name="T6" fmla="*/ 15 w 41"/>
                    <a:gd name="T7" fmla="*/ 13 h 43"/>
                    <a:gd name="T8" fmla="*/ 26 w 41"/>
                    <a:gd name="T9" fmla="*/ 0 h 43"/>
                  </a:gdLst>
                  <a:ahLst/>
                  <a:cxnLst>
                    <a:cxn ang="0">
                      <a:pos x="T0" y="T1"/>
                    </a:cxn>
                    <a:cxn ang="0">
                      <a:pos x="T2" y="T3"/>
                    </a:cxn>
                    <a:cxn ang="0">
                      <a:pos x="T4" y="T5"/>
                    </a:cxn>
                    <a:cxn ang="0">
                      <a:pos x="T6" y="T7"/>
                    </a:cxn>
                    <a:cxn ang="0">
                      <a:pos x="T8" y="T9"/>
                    </a:cxn>
                  </a:cxnLst>
                  <a:rect l="0" t="0" r="r" b="b"/>
                  <a:pathLst>
                    <a:path w="41" h="43">
                      <a:moveTo>
                        <a:pt x="26" y="0"/>
                      </a:moveTo>
                      <a:cubicBezTo>
                        <a:pt x="16" y="17"/>
                        <a:pt x="41" y="31"/>
                        <a:pt x="30" y="43"/>
                      </a:cubicBezTo>
                      <a:cubicBezTo>
                        <a:pt x="37" y="26"/>
                        <a:pt x="0" y="15"/>
                        <a:pt x="0" y="0"/>
                      </a:cubicBezTo>
                      <a:cubicBezTo>
                        <a:pt x="3" y="6"/>
                        <a:pt x="8" y="10"/>
                        <a:pt x="15" y="13"/>
                      </a:cubicBezTo>
                      <a:cubicBezTo>
                        <a:pt x="19" y="12"/>
                        <a:pt x="16" y="5"/>
                        <a:pt x="26" y="0"/>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50" name="Freeform 142"/>
                <p:cNvSpPr/>
                <p:nvPr/>
              </p:nvSpPr>
              <p:spPr bwMode="auto">
                <a:xfrm>
                  <a:off x="1464" y="943"/>
                  <a:ext cx="198" cy="92"/>
                </a:xfrm>
                <a:custGeom>
                  <a:avLst/>
                  <a:gdLst>
                    <a:gd name="T0" fmla="*/ 0 w 84"/>
                    <a:gd name="T1" fmla="*/ 16 h 39"/>
                    <a:gd name="T2" fmla="*/ 24 w 84"/>
                    <a:gd name="T3" fmla="*/ 21 h 39"/>
                    <a:gd name="T4" fmla="*/ 19 w 84"/>
                    <a:gd name="T5" fmla="*/ 12 h 39"/>
                    <a:gd name="T6" fmla="*/ 42 w 84"/>
                    <a:gd name="T7" fmla="*/ 23 h 39"/>
                    <a:gd name="T8" fmla="*/ 35 w 84"/>
                    <a:gd name="T9" fmla="*/ 12 h 39"/>
                    <a:gd name="T10" fmla="*/ 62 w 84"/>
                    <a:gd name="T11" fmla="*/ 30 h 39"/>
                    <a:gd name="T12" fmla="*/ 84 w 84"/>
                    <a:gd name="T13" fmla="*/ 35 h 39"/>
                    <a:gd name="T14" fmla="*/ 58 w 84"/>
                    <a:gd name="T15" fmla="*/ 12 h 39"/>
                    <a:gd name="T16" fmla="*/ 0 w 84"/>
                    <a:gd name="T17" fmla="*/ 1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39">
                      <a:moveTo>
                        <a:pt x="0" y="16"/>
                      </a:moveTo>
                      <a:cubicBezTo>
                        <a:pt x="7" y="13"/>
                        <a:pt x="28" y="14"/>
                        <a:pt x="24" y="21"/>
                      </a:cubicBezTo>
                      <a:cubicBezTo>
                        <a:pt x="28" y="20"/>
                        <a:pt x="28" y="13"/>
                        <a:pt x="19" y="12"/>
                      </a:cubicBezTo>
                      <a:cubicBezTo>
                        <a:pt x="25" y="7"/>
                        <a:pt x="38" y="19"/>
                        <a:pt x="42" y="23"/>
                      </a:cubicBezTo>
                      <a:cubicBezTo>
                        <a:pt x="43" y="20"/>
                        <a:pt x="39" y="14"/>
                        <a:pt x="35" y="12"/>
                      </a:cubicBezTo>
                      <a:cubicBezTo>
                        <a:pt x="45" y="10"/>
                        <a:pt x="52" y="28"/>
                        <a:pt x="62" y="30"/>
                      </a:cubicBezTo>
                      <a:cubicBezTo>
                        <a:pt x="56" y="9"/>
                        <a:pt x="74" y="39"/>
                        <a:pt x="84" y="35"/>
                      </a:cubicBezTo>
                      <a:cubicBezTo>
                        <a:pt x="74" y="35"/>
                        <a:pt x="70" y="19"/>
                        <a:pt x="58" y="12"/>
                      </a:cubicBezTo>
                      <a:cubicBezTo>
                        <a:pt x="35" y="0"/>
                        <a:pt x="15" y="7"/>
                        <a:pt x="0" y="16"/>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51" name="Freeform 143"/>
                <p:cNvSpPr/>
                <p:nvPr/>
              </p:nvSpPr>
              <p:spPr bwMode="auto">
                <a:xfrm>
                  <a:off x="1615" y="981"/>
                  <a:ext cx="102" cy="73"/>
                </a:xfrm>
                <a:custGeom>
                  <a:avLst/>
                  <a:gdLst>
                    <a:gd name="T0" fmla="*/ 23 w 43"/>
                    <a:gd name="T1" fmla="*/ 4 h 31"/>
                    <a:gd name="T2" fmla="*/ 17 w 43"/>
                    <a:gd name="T3" fmla="*/ 2 h 31"/>
                    <a:gd name="T4" fmla="*/ 0 w 43"/>
                    <a:gd name="T5" fmla="*/ 0 h 31"/>
                    <a:gd name="T6" fmla="*/ 42 w 43"/>
                    <a:gd name="T7" fmla="*/ 31 h 31"/>
                    <a:gd name="T8" fmla="*/ 31 w 43"/>
                    <a:gd name="T9" fmla="*/ 20 h 31"/>
                    <a:gd name="T10" fmla="*/ 43 w 43"/>
                    <a:gd name="T11" fmla="*/ 23 h 31"/>
                    <a:gd name="T12" fmla="*/ 27 w 43"/>
                    <a:gd name="T13" fmla="*/ 14 h 31"/>
                    <a:gd name="T14" fmla="*/ 38 w 43"/>
                    <a:gd name="T15" fmla="*/ 15 h 31"/>
                    <a:gd name="T16" fmla="*/ 19 w 43"/>
                    <a:gd name="T17" fmla="*/ 7 h 31"/>
                    <a:gd name="T18" fmla="*/ 23 w 43"/>
                    <a:gd name="T19" fmla="*/ 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31">
                      <a:moveTo>
                        <a:pt x="23" y="4"/>
                      </a:moveTo>
                      <a:cubicBezTo>
                        <a:pt x="23" y="3"/>
                        <a:pt x="17" y="2"/>
                        <a:pt x="17" y="2"/>
                      </a:cubicBezTo>
                      <a:cubicBezTo>
                        <a:pt x="5" y="0"/>
                        <a:pt x="12" y="5"/>
                        <a:pt x="0" y="0"/>
                      </a:cubicBezTo>
                      <a:cubicBezTo>
                        <a:pt x="22" y="14"/>
                        <a:pt x="11" y="15"/>
                        <a:pt x="42" y="31"/>
                      </a:cubicBezTo>
                      <a:cubicBezTo>
                        <a:pt x="34" y="26"/>
                        <a:pt x="38" y="24"/>
                        <a:pt x="31" y="20"/>
                      </a:cubicBezTo>
                      <a:cubicBezTo>
                        <a:pt x="36" y="20"/>
                        <a:pt x="37" y="21"/>
                        <a:pt x="43" y="23"/>
                      </a:cubicBezTo>
                      <a:cubicBezTo>
                        <a:pt x="40" y="20"/>
                        <a:pt x="33" y="16"/>
                        <a:pt x="27" y="14"/>
                      </a:cubicBezTo>
                      <a:cubicBezTo>
                        <a:pt x="25" y="12"/>
                        <a:pt x="39" y="16"/>
                        <a:pt x="38" y="15"/>
                      </a:cubicBezTo>
                      <a:cubicBezTo>
                        <a:pt x="24" y="6"/>
                        <a:pt x="25" y="9"/>
                        <a:pt x="19" y="7"/>
                      </a:cubicBezTo>
                      <a:cubicBezTo>
                        <a:pt x="21" y="5"/>
                        <a:pt x="20" y="5"/>
                        <a:pt x="23" y="4"/>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52" name="Freeform 144"/>
                <p:cNvSpPr/>
                <p:nvPr/>
              </p:nvSpPr>
              <p:spPr bwMode="auto">
                <a:xfrm>
                  <a:off x="1537" y="922"/>
                  <a:ext cx="118" cy="63"/>
                </a:xfrm>
                <a:custGeom>
                  <a:avLst/>
                  <a:gdLst>
                    <a:gd name="T0" fmla="*/ 41 w 50"/>
                    <a:gd name="T1" fmla="*/ 0 h 27"/>
                    <a:gd name="T2" fmla="*/ 0 w 50"/>
                    <a:gd name="T3" fmla="*/ 15 h 27"/>
                    <a:gd name="T4" fmla="*/ 50 w 50"/>
                    <a:gd name="T5" fmla="*/ 20 h 27"/>
                    <a:gd name="T6" fmla="*/ 33 w 50"/>
                    <a:gd name="T7" fmla="*/ 14 h 27"/>
                    <a:gd name="T8" fmla="*/ 41 w 50"/>
                    <a:gd name="T9" fmla="*/ 0 h 27"/>
                  </a:gdLst>
                  <a:ahLst/>
                  <a:cxnLst>
                    <a:cxn ang="0">
                      <a:pos x="T0" y="T1"/>
                    </a:cxn>
                    <a:cxn ang="0">
                      <a:pos x="T2" y="T3"/>
                    </a:cxn>
                    <a:cxn ang="0">
                      <a:pos x="T4" y="T5"/>
                    </a:cxn>
                    <a:cxn ang="0">
                      <a:pos x="T6" y="T7"/>
                    </a:cxn>
                    <a:cxn ang="0">
                      <a:pos x="T8" y="T9"/>
                    </a:cxn>
                  </a:cxnLst>
                  <a:rect l="0" t="0" r="r" b="b"/>
                  <a:pathLst>
                    <a:path w="50" h="27">
                      <a:moveTo>
                        <a:pt x="41" y="0"/>
                      </a:moveTo>
                      <a:cubicBezTo>
                        <a:pt x="29" y="15"/>
                        <a:pt x="8" y="2"/>
                        <a:pt x="0" y="15"/>
                      </a:cubicBezTo>
                      <a:cubicBezTo>
                        <a:pt x="13" y="3"/>
                        <a:pt x="35" y="27"/>
                        <a:pt x="50" y="20"/>
                      </a:cubicBezTo>
                      <a:cubicBezTo>
                        <a:pt x="42" y="20"/>
                        <a:pt x="38" y="18"/>
                        <a:pt x="33" y="14"/>
                      </a:cubicBezTo>
                      <a:cubicBezTo>
                        <a:pt x="32" y="11"/>
                        <a:pt x="40" y="10"/>
                        <a:pt x="41" y="0"/>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53" name="Freeform 145"/>
                <p:cNvSpPr/>
                <p:nvPr/>
              </p:nvSpPr>
              <p:spPr bwMode="auto">
                <a:xfrm>
                  <a:off x="1490" y="1115"/>
                  <a:ext cx="127" cy="156"/>
                </a:xfrm>
                <a:custGeom>
                  <a:avLst/>
                  <a:gdLst>
                    <a:gd name="T0" fmla="*/ 13 w 54"/>
                    <a:gd name="T1" fmla="*/ 1 h 66"/>
                    <a:gd name="T2" fmla="*/ 46 w 54"/>
                    <a:gd name="T3" fmla="*/ 18 h 66"/>
                    <a:gd name="T4" fmla="*/ 38 w 54"/>
                    <a:gd name="T5" fmla="*/ 57 h 66"/>
                    <a:gd name="T6" fmla="*/ 15 w 54"/>
                    <a:gd name="T7" fmla="*/ 59 h 66"/>
                    <a:gd name="T8" fmla="*/ 4 w 54"/>
                    <a:gd name="T9" fmla="*/ 49 h 66"/>
                    <a:gd name="T10" fmla="*/ 4 w 54"/>
                    <a:gd name="T11" fmla="*/ 29 h 66"/>
                    <a:gd name="T12" fmla="*/ 25 w 54"/>
                    <a:gd name="T13" fmla="*/ 24 h 66"/>
                    <a:gd name="T14" fmla="*/ 30 w 54"/>
                    <a:gd name="T15" fmla="*/ 44 h 66"/>
                    <a:gd name="T16" fmla="*/ 12 w 54"/>
                    <a:gd name="T17" fmla="*/ 38 h 66"/>
                    <a:gd name="T18" fmla="*/ 13 w 54"/>
                    <a:gd name="T19" fmla="*/ 39 h 66"/>
                    <a:gd name="T20" fmla="*/ 31 w 54"/>
                    <a:gd name="T21" fmla="*/ 41 h 66"/>
                    <a:gd name="T22" fmla="*/ 20 w 54"/>
                    <a:gd name="T23" fmla="*/ 23 h 66"/>
                    <a:gd name="T24" fmla="*/ 2 w 54"/>
                    <a:gd name="T25" fmla="*/ 36 h 66"/>
                    <a:gd name="T26" fmla="*/ 12 w 54"/>
                    <a:gd name="T27" fmla="*/ 57 h 66"/>
                    <a:gd name="T28" fmla="*/ 50 w 54"/>
                    <a:gd name="T29" fmla="*/ 39 h 66"/>
                    <a:gd name="T30" fmla="*/ 23 w 54"/>
                    <a:gd name="T31" fmla="*/ 3 h 66"/>
                    <a:gd name="T32" fmla="*/ 14 w 54"/>
                    <a:gd name="T33" fmla="*/ 2 h 66"/>
                    <a:gd name="T34" fmla="*/ 13 w 54"/>
                    <a:gd name="T35" fmla="*/ 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4" h="66">
                      <a:moveTo>
                        <a:pt x="13" y="1"/>
                      </a:moveTo>
                      <a:cubicBezTo>
                        <a:pt x="26" y="0"/>
                        <a:pt x="39" y="7"/>
                        <a:pt x="46" y="18"/>
                      </a:cubicBezTo>
                      <a:cubicBezTo>
                        <a:pt x="54" y="31"/>
                        <a:pt x="52" y="48"/>
                        <a:pt x="38" y="57"/>
                      </a:cubicBezTo>
                      <a:cubicBezTo>
                        <a:pt x="31" y="61"/>
                        <a:pt x="23" y="62"/>
                        <a:pt x="15" y="59"/>
                      </a:cubicBezTo>
                      <a:cubicBezTo>
                        <a:pt x="10" y="57"/>
                        <a:pt x="6" y="53"/>
                        <a:pt x="4" y="49"/>
                      </a:cubicBezTo>
                      <a:cubicBezTo>
                        <a:pt x="0" y="43"/>
                        <a:pt x="0" y="35"/>
                        <a:pt x="4" y="29"/>
                      </a:cubicBezTo>
                      <a:cubicBezTo>
                        <a:pt x="9" y="22"/>
                        <a:pt x="18" y="20"/>
                        <a:pt x="25" y="24"/>
                      </a:cubicBezTo>
                      <a:cubicBezTo>
                        <a:pt x="33" y="28"/>
                        <a:pt x="36" y="38"/>
                        <a:pt x="30" y="44"/>
                      </a:cubicBezTo>
                      <a:cubicBezTo>
                        <a:pt x="24" y="51"/>
                        <a:pt x="13" y="46"/>
                        <a:pt x="12" y="38"/>
                      </a:cubicBezTo>
                      <a:cubicBezTo>
                        <a:pt x="12" y="39"/>
                        <a:pt x="13" y="39"/>
                        <a:pt x="13" y="39"/>
                      </a:cubicBezTo>
                      <a:cubicBezTo>
                        <a:pt x="14" y="49"/>
                        <a:pt x="27" y="47"/>
                        <a:pt x="31" y="41"/>
                      </a:cubicBezTo>
                      <a:cubicBezTo>
                        <a:pt x="36" y="33"/>
                        <a:pt x="28" y="24"/>
                        <a:pt x="20" y="23"/>
                      </a:cubicBezTo>
                      <a:cubicBezTo>
                        <a:pt x="12" y="22"/>
                        <a:pt x="4" y="28"/>
                        <a:pt x="2" y="36"/>
                      </a:cubicBezTo>
                      <a:cubicBezTo>
                        <a:pt x="0" y="44"/>
                        <a:pt x="5" y="53"/>
                        <a:pt x="12" y="57"/>
                      </a:cubicBezTo>
                      <a:cubicBezTo>
                        <a:pt x="28" y="66"/>
                        <a:pt x="46" y="54"/>
                        <a:pt x="50" y="39"/>
                      </a:cubicBezTo>
                      <a:cubicBezTo>
                        <a:pt x="54" y="23"/>
                        <a:pt x="40" y="7"/>
                        <a:pt x="23" y="3"/>
                      </a:cubicBezTo>
                      <a:cubicBezTo>
                        <a:pt x="20" y="2"/>
                        <a:pt x="17" y="2"/>
                        <a:pt x="14" y="2"/>
                      </a:cubicBezTo>
                      <a:cubicBezTo>
                        <a:pt x="13" y="2"/>
                        <a:pt x="13" y="1"/>
                        <a:pt x="13" y="1"/>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54" name="Freeform 146"/>
                <p:cNvSpPr/>
                <p:nvPr/>
              </p:nvSpPr>
              <p:spPr bwMode="auto">
                <a:xfrm>
                  <a:off x="1700" y="830"/>
                  <a:ext cx="423" cy="155"/>
                </a:xfrm>
                <a:custGeom>
                  <a:avLst/>
                  <a:gdLst>
                    <a:gd name="T0" fmla="*/ 179 w 179"/>
                    <a:gd name="T1" fmla="*/ 24 h 66"/>
                    <a:gd name="T2" fmla="*/ 142 w 179"/>
                    <a:gd name="T3" fmla="*/ 5 h 66"/>
                    <a:gd name="T4" fmla="*/ 93 w 179"/>
                    <a:gd name="T5" fmla="*/ 24 h 66"/>
                    <a:gd name="T6" fmla="*/ 0 w 179"/>
                    <a:gd name="T7" fmla="*/ 47 h 66"/>
                    <a:gd name="T8" fmla="*/ 0 w 179"/>
                    <a:gd name="T9" fmla="*/ 47 h 66"/>
                    <a:gd name="T10" fmla="*/ 90 w 179"/>
                    <a:gd name="T11" fmla="*/ 23 h 66"/>
                    <a:gd name="T12" fmla="*/ 139 w 179"/>
                    <a:gd name="T13" fmla="*/ 1 h 66"/>
                    <a:gd name="T14" fmla="*/ 178 w 179"/>
                    <a:gd name="T15" fmla="*/ 20 h 66"/>
                    <a:gd name="T16" fmla="*/ 179 w 179"/>
                    <a:gd name="T17" fmla="*/ 2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 h="66">
                      <a:moveTo>
                        <a:pt x="179" y="24"/>
                      </a:moveTo>
                      <a:cubicBezTo>
                        <a:pt x="173" y="9"/>
                        <a:pt x="157" y="5"/>
                        <a:pt x="142" y="5"/>
                      </a:cubicBezTo>
                      <a:cubicBezTo>
                        <a:pt x="124" y="5"/>
                        <a:pt x="108" y="14"/>
                        <a:pt x="93" y="24"/>
                      </a:cubicBezTo>
                      <a:cubicBezTo>
                        <a:pt x="69" y="42"/>
                        <a:pt x="32" y="66"/>
                        <a:pt x="0" y="47"/>
                      </a:cubicBezTo>
                      <a:cubicBezTo>
                        <a:pt x="0" y="46"/>
                        <a:pt x="1" y="47"/>
                        <a:pt x="0" y="47"/>
                      </a:cubicBezTo>
                      <a:cubicBezTo>
                        <a:pt x="30" y="65"/>
                        <a:pt x="67" y="40"/>
                        <a:pt x="90" y="23"/>
                      </a:cubicBezTo>
                      <a:cubicBezTo>
                        <a:pt x="105" y="12"/>
                        <a:pt x="121" y="2"/>
                        <a:pt x="139" y="1"/>
                      </a:cubicBezTo>
                      <a:cubicBezTo>
                        <a:pt x="155" y="0"/>
                        <a:pt x="173" y="4"/>
                        <a:pt x="178" y="20"/>
                      </a:cubicBezTo>
                      <a:cubicBezTo>
                        <a:pt x="179" y="22"/>
                        <a:pt x="178" y="23"/>
                        <a:pt x="179" y="24"/>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55" name="Freeform 147"/>
                <p:cNvSpPr/>
                <p:nvPr/>
              </p:nvSpPr>
              <p:spPr bwMode="auto">
                <a:xfrm>
                  <a:off x="2163" y="992"/>
                  <a:ext cx="19" cy="64"/>
                </a:xfrm>
                <a:custGeom>
                  <a:avLst/>
                  <a:gdLst>
                    <a:gd name="T0" fmla="*/ 8 w 8"/>
                    <a:gd name="T1" fmla="*/ 27 h 27"/>
                    <a:gd name="T2" fmla="*/ 5 w 8"/>
                    <a:gd name="T3" fmla="*/ 26 h 27"/>
                    <a:gd name="T4" fmla="*/ 1 w 8"/>
                    <a:gd name="T5" fmla="*/ 21 h 27"/>
                    <a:gd name="T6" fmla="*/ 3 w 8"/>
                    <a:gd name="T7" fmla="*/ 11 h 27"/>
                    <a:gd name="T8" fmla="*/ 4 w 8"/>
                    <a:gd name="T9" fmla="*/ 7 h 27"/>
                    <a:gd name="T10" fmla="*/ 4 w 8"/>
                    <a:gd name="T11" fmla="*/ 4 h 27"/>
                    <a:gd name="T12" fmla="*/ 2 w 8"/>
                    <a:gd name="T13" fmla="*/ 2 h 27"/>
                    <a:gd name="T14" fmla="*/ 0 w 8"/>
                    <a:gd name="T15" fmla="*/ 1 h 27"/>
                    <a:gd name="T16" fmla="*/ 2 w 8"/>
                    <a:gd name="T17" fmla="*/ 1 h 27"/>
                    <a:gd name="T18" fmla="*/ 4 w 8"/>
                    <a:gd name="T19" fmla="*/ 6 h 27"/>
                    <a:gd name="T20" fmla="*/ 2 w 8"/>
                    <a:gd name="T21" fmla="*/ 16 h 27"/>
                    <a:gd name="T22" fmla="*/ 2 w 8"/>
                    <a:gd name="T23" fmla="*/ 22 h 27"/>
                    <a:gd name="T24" fmla="*/ 4 w 8"/>
                    <a:gd name="T25" fmla="*/ 25 h 27"/>
                    <a:gd name="T26" fmla="*/ 8 w 8"/>
                    <a:gd name="T2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27">
                      <a:moveTo>
                        <a:pt x="8" y="27"/>
                      </a:moveTo>
                      <a:cubicBezTo>
                        <a:pt x="8" y="27"/>
                        <a:pt x="7" y="27"/>
                        <a:pt x="5" y="26"/>
                      </a:cubicBezTo>
                      <a:cubicBezTo>
                        <a:pt x="4" y="25"/>
                        <a:pt x="2" y="24"/>
                        <a:pt x="1" y="21"/>
                      </a:cubicBezTo>
                      <a:cubicBezTo>
                        <a:pt x="1" y="19"/>
                        <a:pt x="1" y="15"/>
                        <a:pt x="3" y="11"/>
                      </a:cubicBezTo>
                      <a:cubicBezTo>
                        <a:pt x="3" y="10"/>
                        <a:pt x="4" y="8"/>
                        <a:pt x="4" y="7"/>
                      </a:cubicBezTo>
                      <a:cubicBezTo>
                        <a:pt x="4" y="6"/>
                        <a:pt x="4" y="5"/>
                        <a:pt x="4" y="4"/>
                      </a:cubicBezTo>
                      <a:cubicBezTo>
                        <a:pt x="3" y="3"/>
                        <a:pt x="2" y="2"/>
                        <a:pt x="2" y="2"/>
                      </a:cubicBezTo>
                      <a:cubicBezTo>
                        <a:pt x="1" y="1"/>
                        <a:pt x="0" y="1"/>
                        <a:pt x="0" y="1"/>
                      </a:cubicBezTo>
                      <a:cubicBezTo>
                        <a:pt x="0" y="1"/>
                        <a:pt x="0" y="0"/>
                        <a:pt x="2" y="1"/>
                      </a:cubicBezTo>
                      <a:cubicBezTo>
                        <a:pt x="3" y="2"/>
                        <a:pt x="5" y="3"/>
                        <a:pt x="4" y="6"/>
                      </a:cubicBezTo>
                      <a:cubicBezTo>
                        <a:pt x="5" y="8"/>
                        <a:pt x="3" y="12"/>
                        <a:pt x="2" y="16"/>
                      </a:cubicBezTo>
                      <a:cubicBezTo>
                        <a:pt x="1" y="19"/>
                        <a:pt x="1" y="21"/>
                        <a:pt x="2" y="22"/>
                      </a:cubicBezTo>
                      <a:cubicBezTo>
                        <a:pt x="2" y="23"/>
                        <a:pt x="2" y="24"/>
                        <a:pt x="4" y="25"/>
                      </a:cubicBezTo>
                      <a:cubicBezTo>
                        <a:pt x="5" y="26"/>
                        <a:pt x="6" y="27"/>
                        <a:pt x="8" y="27"/>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56" name="Freeform 148"/>
                <p:cNvSpPr/>
                <p:nvPr/>
              </p:nvSpPr>
              <p:spPr bwMode="auto">
                <a:xfrm>
                  <a:off x="2163" y="992"/>
                  <a:ext cx="19" cy="64"/>
                </a:xfrm>
                <a:custGeom>
                  <a:avLst/>
                  <a:gdLst>
                    <a:gd name="T0" fmla="*/ 8 w 8"/>
                    <a:gd name="T1" fmla="*/ 27 h 27"/>
                    <a:gd name="T2" fmla="*/ 8 w 8"/>
                    <a:gd name="T3" fmla="*/ 27 h 27"/>
                    <a:gd name="T4" fmla="*/ 7 w 8"/>
                    <a:gd name="T5" fmla="*/ 27 h 27"/>
                    <a:gd name="T6" fmla="*/ 1 w 8"/>
                    <a:gd name="T7" fmla="*/ 22 h 27"/>
                    <a:gd name="T8" fmla="*/ 3 w 8"/>
                    <a:gd name="T9" fmla="*/ 11 h 27"/>
                    <a:gd name="T10" fmla="*/ 4 w 8"/>
                    <a:gd name="T11" fmla="*/ 4 h 27"/>
                    <a:gd name="T12" fmla="*/ 2 w 8"/>
                    <a:gd name="T13" fmla="*/ 2 h 27"/>
                    <a:gd name="T14" fmla="*/ 1 w 8"/>
                    <a:gd name="T15" fmla="*/ 1 h 27"/>
                    <a:gd name="T16" fmla="*/ 0 w 8"/>
                    <a:gd name="T17" fmla="*/ 1 h 27"/>
                    <a:gd name="T18" fmla="*/ 0 w 8"/>
                    <a:gd name="T19" fmla="*/ 1 h 27"/>
                    <a:gd name="T20" fmla="*/ 0 w 8"/>
                    <a:gd name="T21" fmla="*/ 1 h 27"/>
                    <a:gd name="T22" fmla="*/ 0 w 8"/>
                    <a:gd name="T23" fmla="*/ 1 h 27"/>
                    <a:gd name="T24" fmla="*/ 0 w 8"/>
                    <a:gd name="T25" fmla="*/ 1 h 27"/>
                    <a:gd name="T26" fmla="*/ 0 w 8"/>
                    <a:gd name="T27" fmla="*/ 1 h 27"/>
                    <a:gd name="T28" fmla="*/ 0 w 8"/>
                    <a:gd name="T29" fmla="*/ 1 h 27"/>
                    <a:gd name="T30" fmla="*/ 0 w 8"/>
                    <a:gd name="T31" fmla="*/ 1 h 27"/>
                    <a:gd name="T32" fmla="*/ 0 w 8"/>
                    <a:gd name="T33" fmla="*/ 1 h 27"/>
                    <a:gd name="T34" fmla="*/ 0 w 8"/>
                    <a:gd name="T35" fmla="*/ 1 h 27"/>
                    <a:gd name="T36" fmla="*/ 0 w 8"/>
                    <a:gd name="T37" fmla="*/ 1 h 27"/>
                    <a:gd name="T38" fmla="*/ 0 w 8"/>
                    <a:gd name="T39" fmla="*/ 1 h 27"/>
                    <a:gd name="T40" fmla="*/ 0 w 8"/>
                    <a:gd name="T41" fmla="*/ 1 h 27"/>
                    <a:gd name="T42" fmla="*/ 0 w 8"/>
                    <a:gd name="T43" fmla="*/ 1 h 27"/>
                    <a:gd name="T44" fmla="*/ 0 w 8"/>
                    <a:gd name="T45" fmla="*/ 1 h 27"/>
                    <a:gd name="T46" fmla="*/ 0 w 8"/>
                    <a:gd name="T47" fmla="*/ 1 h 27"/>
                    <a:gd name="T48" fmla="*/ 0 w 8"/>
                    <a:gd name="T49" fmla="*/ 1 h 27"/>
                    <a:gd name="T50" fmla="*/ 0 w 8"/>
                    <a:gd name="T51" fmla="*/ 1 h 27"/>
                    <a:gd name="T52" fmla="*/ 0 w 8"/>
                    <a:gd name="T53" fmla="*/ 1 h 27"/>
                    <a:gd name="T54" fmla="*/ 0 w 8"/>
                    <a:gd name="T55" fmla="*/ 1 h 27"/>
                    <a:gd name="T56" fmla="*/ 1 w 8"/>
                    <a:gd name="T57" fmla="*/ 1 h 27"/>
                    <a:gd name="T58" fmla="*/ 4 w 8"/>
                    <a:gd name="T59" fmla="*/ 4 h 27"/>
                    <a:gd name="T60" fmla="*/ 2 w 8"/>
                    <a:gd name="T61" fmla="*/ 16 h 27"/>
                    <a:gd name="T62" fmla="*/ 2 w 8"/>
                    <a:gd name="T63" fmla="*/ 22 h 27"/>
                    <a:gd name="T64" fmla="*/ 2 w 8"/>
                    <a:gd name="T65" fmla="*/ 22 h 27"/>
                    <a:gd name="T66" fmla="*/ 8 w 8"/>
                    <a:gd name="T67" fmla="*/ 27 h 27"/>
                    <a:gd name="T68" fmla="*/ 8 w 8"/>
                    <a:gd name="T69" fmla="*/ 27 h 27"/>
                    <a:gd name="T70" fmla="*/ 8 w 8"/>
                    <a:gd name="T71" fmla="*/ 27 h 27"/>
                    <a:gd name="T72" fmla="*/ 2 w 8"/>
                    <a:gd name="T73" fmla="*/ 22 h 27"/>
                    <a:gd name="T74" fmla="*/ 2 w 8"/>
                    <a:gd name="T75" fmla="*/ 22 h 27"/>
                    <a:gd name="T76" fmla="*/ 2 w 8"/>
                    <a:gd name="T77" fmla="*/ 16 h 27"/>
                    <a:gd name="T78" fmla="*/ 4 w 8"/>
                    <a:gd name="T79" fmla="*/ 4 h 27"/>
                    <a:gd name="T80" fmla="*/ 1 w 8"/>
                    <a:gd name="T81" fmla="*/ 1 h 27"/>
                    <a:gd name="T82" fmla="*/ 0 w 8"/>
                    <a:gd name="T83" fmla="*/ 0 h 27"/>
                    <a:gd name="T84" fmla="*/ 0 w 8"/>
                    <a:gd name="T85" fmla="*/ 1 h 27"/>
                    <a:gd name="T86" fmla="*/ 0 w 8"/>
                    <a:gd name="T87" fmla="*/ 1 h 27"/>
                    <a:gd name="T88" fmla="*/ 0 w 8"/>
                    <a:gd name="T89" fmla="*/ 1 h 27"/>
                    <a:gd name="T90" fmla="*/ 0 w 8"/>
                    <a:gd name="T91" fmla="*/ 1 h 27"/>
                    <a:gd name="T92" fmla="*/ 2 w 8"/>
                    <a:gd name="T93" fmla="*/ 2 h 27"/>
                    <a:gd name="T94" fmla="*/ 4 w 8"/>
                    <a:gd name="T95" fmla="*/ 4 h 27"/>
                    <a:gd name="T96" fmla="*/ 3 w 8"/>
                    <a:gd name="T97" fmla="*/ 11 h 27"/>
                    <a:gd name="T98" fmla="*/ 1 w 8"/>
                    <a:gd name="T99" fmla="*/ 22 h 27"/>
                    <a:gd name="T100" fmla="*/ 7 w 8"/>
                    <a:gd name="T101" fmla="*/ 27 h 27"/>
                    <a:gd name="T102" fmla="*/ 8 w 8"/>
                    <a:gd name="T103" fmla="*/ 27 h 27"/>
                    <a:gd name="T104" fmla="*/ 8 w 8"/>
                    <a:gd name="T105" fmla="*/ 27 h 27"/>
                    <a:gd name="T106" fmla="*/ 8 w 8"/>
                    <a:gd name="T107" fmla="*/ 27 h 27"/>
                    <a:gd name="T108" fmla="*/ 8 w 8"/>
                    <a:gd name="T109" fmla="*/ 27 h 27"/>
                    <a:gd name="T110" fmla="*/ 8 w 8"/>
                    <a:gd name="T111" fmla="*/ 27 h 27"/>
                    <a:gd name="T112" fmla="*/ 8 w 8"/>
                    <a:gd name="T113" fmla="*/ 27 h 27"/>
                    <a:gd name="T114" fmla="*/ 8 w 8"/>
                    <a:gd name="T115" fmla="*/ 27 h 27"/>
                    <a:gd name="T116" fmla="*/ 8 w 8"/>
                    <a:gd name="T117" fmla="*/ 27 h 27"/>
                    <a:gd name="T118" fmla="*/ 8 w 8"/>
                    <a:gd name="T119" fmla="*/ 27 h 27"/>
                    <a:gd name="T120" fmla="*/ 8 w 8"/>
                    <a:gd name="T121"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 h="27">
                      <a:moveTo>
                        <a:pt x="8" y="27"/>
                      </a:moveTo>
                      <a:cubicBezTo>
                        <a:pt x="8" y="27"/>
                        <a:pt x="8" y="27"/>
                        <a:pt x="8" y="27"/>
                      </a:cubicBezTo>
                      <a:cubicBezTo>
                        <a:pt x="8" y="27"/>
                        <a:pt x="8" y="27"/>
                        <a:pt x="8" y="27"/>
                      </a:cubicBezTo>
                      <a:cubicBezTo>
                        <a:pt x="8" y="27"/>
                        <a:pt x="8" y="27"/>
                        <a:pt x="8" y="27"/>
                      </a:cubicBezTo>
                      <a:cubicBezTo>
                        <a:pt x="8" y="27"/>
                        <a:pt x="8" y="27"/>
                        <a:pt x="8" y="27"/>
                      </a:cubicBezTo>
                      <a:cubicBezTo>
                        <a:pt x="8" y="27"/>
                        <a:pt x="7" y="27"/>
                        <a:pt x="7" y="27"/>
                      </a:cubicBezTo>
                      <a:cubicBezTo>
                        <a:pt x="6" y="27"/>
                        <a:pt x="6" y="26"/>
                        <a:pt x="5" y="26"/>
                      </a:cubicBezTo>
                      <a:cubicBezTo>
                        <a:pt x="4" y="25"/>
                        <a:pt x="2" y="24"/>
                        <a:pt x="1" y="22"/>
                      </a:cubicBezTo>
                      <a:cubicBezTo>
                        <a:pt x="1" y="21"/>
                        <a:pt x="1" y="21"/>
                        <a:pt x="1" y="21"/>
                      </a:cubicBezTo>
                      <a:cubicBezTo>
                        <a:pt x="1" y="19"/>
                        <a:pt x="1" y="15"/>
                        <a:pt x="3" y="11"/>
                      </a:cubicBezTo>
                      <a:cubicBezTo>
                        <a:pt x="3" y="10"/>
                        <a:pt x="4" y="8"/>
                        <a:pt x="4" y="7"/>
                      </a:cubicBezTo>
                      <a:cubicBezTo>
                        <a:pt x="4" y="6"/>
                        <a:pt x="4" y="5"/>
                        <a:pt x="4" y="4"/>
                      </a:cubicBezTo>
                      <a:cubicBezTo>
                        <a:pt x="4" y="4"/>
                        <a:pt x="4" y="4"/>
                        <a:pt x="4" y="4"/>
                      </a:cubicBezTo>
                      <a:cubicBezTo>
                        <a:pt x="3" y="3"/>
                        <a:pt x="2" y="2"/>
                        <a:pt x="2" y="2"/>
                      </a:cubicBezTo>
                      <a:cubicBezTo>
                        <a:pt x="1" y="1"/>
                        <a:pt x="1" y="1"/>
                        <a:pt x="1" y="1"/>
                      </a:cubicBezTo>
                      <a:cubicBezTo>
                        <a:pt x="1" y="1"/>
                        <a:pt x="1" y="1"/>
                        <a:pt x="1" y="1"/>
                      </a:cubicBezTo>
                      <a:cubicBezTo>
                        <a:pt x="1"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0"/>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1" y="1"/>
                        <a:pt x="1" y="1"/>
                      </a:cubicBezTo>
                      <a:cubicBezTo>
                        <a:pt x="1" y="1"/>
                        <a:pt x="1" y="1"/>
                        <a:pt x="2" y="1"/>
                      </a:cubicBezTo>
                      <a:cubicBezTo>
                        <a:pt x="3" y="2"/>
                        <a:pt x="4" y="3"/>
                        <a:pt x="4" y="4"/>
                      </a:cubicBezTo>
                      <a:cubicBezTo>
                        <a:pt x="4" y="5"/>
                        <a:pt x="4" y="5"/>
                        <a:pt x="4" y="6"/>
                      </a:cubicBezTo>
                      <a:cubicBezTo>
                        <a:pt x="5" y="8"/>
                        <a:pt x="3" y="12"/>
                        <a:pt x="2" y="16"/>
                      </a:cubicBezTo>
                      <a:cubicBezTo>
                        <a:pt x="1" y="19"/>
                        <a:pt x="1" y="21"/>
                        <a:pt x="2" y="22"/>
                      </a:cubicBezTo>
                      <a:cubicBezTo>
                        <a:pt x="2" y="22"/>
                        <a:pt x="2" y="22"/>
                        <a:pt x="2" y="22"/>
                      </a:cubicBezTo>
                      <a:cubicBezTo>
                        <a:pt x="2" y="22"/>
                        <a:pt x="2" y="22"/>
                        <a:pt x="2" y="22"/>
                      </a:cubicBezTo>
                      <a:cubicBezTo>
                        <a:pt x="2" y="22"/>
                        <a:pt x="2" y="22"/>
                        <a:pt x="2" y="22"/>
                      </a:cubicBezTo>
                      <a:cubicBezTo>
                        <a:pt x="2" y="23"/>
                        <a:pt x="2" y="24"/>
                        <a:pt x="4" y="25"/>
                      </a:cubicBezTo>
                      <a:cubicBezTo>
                        <a:pt x="5" y="26"/>
                        <a:pt x="6" y="27"/>
                        <a:pt x="8" y="27"/>
                      </a:cubicBezTo>
                      <a:cubicBezTo>
                        <a:pt x="8" y="27"/>
                        <a:pt x="8" y="27"/>
                        <a:pt x="8" y="27"/>
                      </a:cubicBezTo>
                      <a:cubicBezTo>
                        <a:pt x="8" y="27"/>
                        <a:pt x="8" y="27"/>
                        <a:pt x="8" y="27"/>
                      </a:cubicBezTo>
                      <a:cubicBezTo>
                        <a:pt x="8" y="27"/>
                        <a:pt x="8" y="27"/>
                        <a:pt x="8" y="27"/>
                      </a:cubicBezTo>
                      <a:cubicBezTo>
                        <a:pt x="8" y="27"/>
                        <a:pt x="8" y="27"/>
                        <a:pt x="8" y="27"/>
                      </a:cubicBezTo>
                      <a:cubicBezTo>
                        <a:pt x="6" y="27"/>
                        <a:pt x="5" y="26"/>
                        <a:pt x="4" y="25"/>
                      </a:cubicBezTo>
                      <a:cubicBezTo>
                        <a:pt x="2" y="24"/>
                        <a:pt x="2" y="23"/>
                        <a:pt x="2" y="22"/>
                      </a:cubicBezTo>
                      <a:cubicBezTo>
                        <a:pt x="2" y="22"/>
                        <a:pt x="2" y="22"/>
                        <a:pt x="2" y="22"/>
                      </a:cubicBezTo>
                      <a:cubicBezTo>
                        <a:pt x="2" y="22"/>
                        <a:pt x="2" y="22"/>
                        <a:pt x="2" y="22"/>
                      </a:cubicBezTo>
                      <a:cubicBezTo>
                        <a:pt x="2" y="22"/>
                        <a:pt x="2" y="22"/>
                        <a:pt x="2" y="22"/>
                      </a:cubicBezTo>
                      <a:cubicBezTo>
                        <a:pt x="1" y="21"/>
                        <a:pt x="1" y="19"/>
                        <a:pt x="2" y="16"/>
                      </a:cubicBezTo>
                      <a:cubicBezTo>
                        <a:pt x="3" y="12"/>
                        <a:pt x="5" y="8"/>
                        <a:pt x="5" y="6"/>
                      </a:cubicBezTo>
                      <a:cubicBezTo>
                        <a:pt x="5" y="5"/>
                        <a:pt x="4" y="5"/>
                        <a:pt x="4" y="4"/>
                      </a:cubicBezTo>
                      <a:cubicBezTo>
                        <a:pt x="4" y="3"/>
                        <a:pt x="3" y="2"/>
                        <a:pt x="2" y="1"/>
                      </a:cubicBezTo>
                      <a:cubicBezTo>
                        <a:pt x="2" y="1"/>
                        <a:pt x="1" y="1"/>
                        <a:pt x="1" y="1"/>
                      </a:cubicBezTo>
                      <a:cubicBezTo>
                        <a:pt x="1" y="1"/>
                        <a:pt x="1" y="1"/>
                        <a:pt x="1" y="1"/>
                      </a:cubicBezTo>
                      <a:cubicBezTo>
                        <a:pt x="1" y="0"/>
                        <a:pt x="0" y="0"/>
                        <a:pt x="0" y="0"/>
                      </a:cubicBezTo>
                      <a:cubicBezTo>
                        <a:pt x="0" y="0"/>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1" y="1"/>
                        <a:pt x="1" y="1"/>
                        <a:pt x="2" y="2"/>
                      </a:cubicBezTo>
                      <a:cubicBezTo>
                        <a:pt x="2" y="2"/>
                        <a:pt x="3" y="3"/>
                        <a:pt x="4" y="4"/>
                      </a:cubicBezTo>
                      <a:cubicBezTo>
                        <a:pt x="4" y="4"/>
                        <a:pt x="4" y="4"/>
                        <a:pt x="4" y="4"/>
                      </a:cubicBezTo>
                      <a:cubicBezTo>
                        <a:pt x="4" y="5"/>
                        <a:pt x="4" y="6"/>
                        <a:pt x="4" y="7"/>
                      </a:cubicBezTo>
                      <a:cubicBezTo>
                        <a:pt x="4" y="8"/>
                        <a:pt x="3" y="10"/>
                        <a:pt x="3" y="11"/>
                      </a:cubicBezTo>
                      <a:cubicBezTo>
                        <a:pt x="1" y="15"/>
                        <a:pt x="1" y="19"/>
                        <a:pt x="1" y="21"/>
                      </a:cubicBezTo>
                      <a:cubicBezTo>
                        <a:pt x="1" y="21"/>
                        <a:pt x="1" y="22"/>
                        <a:pt x="1" y="22"/>
                      </a:cubicBezTo>
                      <a:cubicBezTo>
                        <a:pt x="2" y="24"/>
                        <a:pt x="4" y="25"/>
                        <a:pt x="5" y="26"/>
                      </a:cubicBezTo>
                      <a:cubicBezTo>
                        <a:pt x="6" y="27"/>
                        <a:pt x="7" y="27"/>
                        <a:pt x="7" y="27"/>
                      </a:cubicBezTo>
                      <a:cubicBezTo>
                        <a:pt x="7" y="27"/>
                        <a:pt x="8" y="27"/>
                        <a:pt x="8" y="27"/>
                      </a:cubicBezTo>
                      <a:cubicBezTo>
                        <a:pt x="8" y="27"/>
                        <a:pt x="8" y="27"/>
                        <a:pt x="8" y="27"/>
                      </a:cubicBezTo>
                      <a:cubicBezTo>
                        <a:pt x="8" y="27"/>
                        <a:pt x="8" y="27"/>
                        <a:pt x="8" y="27"/>
                      </a:cubicBezTo>
                      <a:cubicBezTo>
                        <a:pt x="8" y="27"/>
                        <a:pt x="8" y="27"/>
                        <a:pt x="8" y="27"/>
                      </a:cubicBezTo>
                      <a:cubicBezTo>
                        <a:pt x="8" y="27"/>
                        <a:pt x="8" y="27"/>
                        <a:pt x="8" y="27"/>
                      </a:cubicBezTo>
                      <a:cubicBezTo>
                        <a:pt x="8" y="27"/>
                        <a:pt x="8" y="27"/>
                        <a:pt x="8" y="27"/>
                      </a:cubicBezTo>
                      <a:cubicBezTo>
                        <a:pt x="8" y="27"/>
                        <a:pt x="8" y="27"/>
                        <a:pt x="8" y="27"/>
                      </a:cubicBezTo>
                      <a:cubicBezTo>
                        <a:pt x="8" y="27"/>
                        <a:pt x="8" y="27"/>
                        <a:pt x="8" y="27"/>
                      </a:cubicBezTo>
                      <a:cubicBezTo>
                        <a:pt x="8" y="27"/>
                        <a:pt x="8" y="27"/>
                        <a:pt x="8" y="27"/>
                      </a:cubicBezTo>
                      <a:cubicBezTo>
                        <a:pt x="8" y="27"/>
                        <a:pt x="8" y="27"/>
                        <a:pt x="8" y="27"/>
                      </a:cubicBezTo>
                      <a:cubicBezTo>
                        <a:pt x="8" y="27"/>
                        <a:pt x="8" y="27"/>
                        <a:pt x="8" y="27"/>
                      </a:cubicBezTo>
                      <a:cubicBezTo>
                        <a:pt x="8" y="27"/>
                        <a:pt x="8" y="27"/>
                        <a:pt x="8" y="27"/>
                      </a:cubicBezTo>
                      <a:cubicBezTo>
                        <a:pt x="8" y="27"/>
                        <a:pt x="8" y="27"/>
                        <a:pt x="8" y="27"/>
                      </a:cubicBezTo>
                      <a:cubicBezTo>
                        <a:pt x="8" y="27"/>
                        <a:pt x="8" y="27"/>
                        <a:pt x="8" y="27"/>
                      </a:cubicBezTo>
                      <a:cubicBezTo>
                        <a:pt x="8" y="27"/>
                        <a:pt x="8" y="27"/>
                        <a:pt x="8" y="27"/>
                      </a:cubicBezTo>
                      <a:cubicBezTo>
                        <a:pt x="8" y="27"/>
                        <a:pt x="8" y="27"/>
                        <a:pt x="8" y="27"/>
                      </a:cubicBezTo>
                      <a:cubicBezTo>
                        <a:pt x="8" y="27"/>
                        <a:pt x="8" y="27"/>
                        <a:pt x="8" y="27"/>
                      </a:cubicBezTo>
                      <a:cubicBezTo>
                        <a:pt x="8" y="27"/>
                        <a:pt x="8" y="27"/>
                        <a:pt x="8" y="27"/>
                      </a:cubicBezTo>
                      <a:cubicBezTo>
                        <a:pt x="8" y="27"/>
                        <a:pt x="8" y="27"/>
                        <a:pt x="8" y="27"/>
                      </a:cubicBezTo>
                      <a:cubicBezTo>
                        <a:pt x="8" y="27"/>
                        <a:pt x="8" y="27"/>
                        <a:pt x="8" y="27"/>
                      </a:cubicBezTo>
                      <a:cubicBezTo>
                        <a:pt x="8" y="27"/>
                        <a:pt x="8" y="27"/>
                        <a:pt x="8" y="27"/>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57" name="Freeform 149"/>
                <p:cNvSpPr/>
                <p:nvPr/>
              </p:nvSpPr>
              <p:spPr bwMode="auto">
                <a:xfrm>
                  <a:off x="2168" y="1028"/>
                  <a:ext cx="4" cy="5"/>
                </a:xfrm>
                <a:custGeom>
                  <a:avLst/>
                  <a:gdLst>
                    <a:gd name="T0" fmla="*/ 0 w 2"/>
                    <a:gd name="T1" fmla="*/ 2 h 2"/>
                    <a:gd name="T2" fmla="*/ 1 w 2"/>
                    <a:gd name="T3" fmla="*/ 1 h 2"/>
                    <a:gd name="T4" fmla="*/ 2 w 2"/>
                    <a:gd name="T5" fmla="*/ 1 h 2"/>
                    <a:gd name="T6" fmla="*/ 1 w 2"/>
                    <a:gd name="T7" fmla="*/ 2 h 2"/>
                    <a:gd name="T8" fmla="*/ 0 w 2"/>
                    <a:gd name="T9" fmla="*/ 2 h 2"/>
                  </a:gdLst>
                  <a:ahLst/>
                  <a:cxnLst>
                    <a:cxn ang="0">
                      <a:pos x="T0" y="T1"/>
                    </a:cxn>
                    <a:cxn ang="0">
                      <a:pos x="T2" y="T3"/>
                    </a:cxn>
                    <a:cxn ang="0">
                      <a:pos x="T4" y="T5"/>
                    </a:cxn>
                    <a:cxn ang="0">
                      <a:pos x="T6" y="T7"/>
                    </a:cxn>
                    <a:cxn ang="0">
                      <a:pos x="T8" y="T9"/>
                    </a:cxn>
                  </a:cxnLst>
                  <a:rect l="0" t="0" r="r" b="b"/>
                  <a:pathLst>
                    <a:path w="2" h="2">
                      <a:moveTo>
                        <a:pt x="0" y="2"/>
                      </a:moveTo>
                      <a:cubicBezTo>
                        <a:pt x="0" y="2"/>
                        <a:pt x="0" y="1"/>
                        <a:pt x="1" y="1"/>
                      </a:cubicBezTo>
                      <a:cubicBezTo>
                        <a:pt x="1" y="0"/>
                        <a:pt x="2" y="0"/>
                        <a:pt x="2" y="1"/>
                      </a:cubicBezTo>
                      <a:cubicBezTo>
                        <a:pt x="2" y="1"/>
                        <a:pt x="2" y="2"/>
                        <a:pt x="1" y="2"/>
                      </a:cubicBezTo>
                      <a:cubicBezTo>
                        <a:pt x="1" y="2"/>
                        <a:pt x="0" y="2"/>
                        <a:pt x="0" y="2"/>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58" name="Freeform 150"/>
                <p:cNvSpPr/>
                <p:nvPr/>
              </p:nvSpPr>
              <p:spPr bwMode="auto">
                <a:xfrm>
                  <a:off x="2168" y="1028"/>
                  <a:ext cx="4" cy="5"/>
                </a:xfrm>
                <a:custGeom>
                  <a:avLst/>
                  <a:gdLst>
                    <a:gd name="T0" fmla="*/ 0 w 2"/>
                    <a:gd name="T1" fmla="*/ 2 h 2"/>
                    <a:gd name="T2" fmla="*/ 0 w 2"/>
                    <a:gd name="T3" fmla="*/ 2 h 2"/>
                    <a:gd name="T4" fmla="*/ 0 w 2"/>
                    <a:gd name="T5" fmla="*/ 1 h 2"/>
                    <a:gd name="T6" fmla="*/ 1 w 2"/>
                    <a:gd name="T7" fmla="*/ 1 h 2"/>
                    <a:gd name="T8" fmla="*/ 1 w 2"/>
                    <a:gd name="T9" fmla="*/ 0 h 2"/>
                    <a:gd name="T10" fmla="*/ 2 w 2"/>
                    <a:gd name="T11" fmla="*/ 1 h 2"/>
                    <a:gd name="T12" fmla="*/ 2 w 2"/>
                    <a:gd name="T13" fmla="*/ 1 h 2"/>
                    <a:gd name="T14" fmla="*/ 1 w 2"/>
                    <a:gd name="T15" fmla="*/ 2 h 2"/>
                    <a:gd name="T16" fmla="*/ 1 w 2"/>
                    <a:gd name="T17" fmla="*/ 2 h 2"/>
                    <a:gd name="T18" fmla="*/ 0 w 2"/>
                    <a:gd name="T19" fmla="*/ 2 h 2"/>
                    <a:gd name="T20" fmla="*/ 0 w 2"/>
                    <a:gd name="T21" fmla="*/ 2 h 2"/>
                    <a:gd name="T22" fmla="*/ 0 w 2"/>
                    <a:gd name="T23" fmla="*/ 2 h 2"/>
                    <a:gd name="T24" fmla="*/ 1 w 2"/>
                    <a:gd name="T25" fmla="*/ 2 h 2"/>
                    <a:gd name="T26" fmla="*/ 1 w 2"/>
                    <a:gd name="T27" fmla="*/ 2 h 2"/>
                    <a:gd name="T28" fmla="*/ 2 w 2"/>
                    <a:gd name="T29" fmla="*/ 1 h 2"/>
                    <a:gd name="T30" fmla="*/ 2 w 2"/>
                    <a:gd name="T31" fmla="*/ 1 h 2"/>
                    <a:gd name="T32" fmla="*/ 1 w 2"/>
                    <a:gd name="T33" fmla="*/ 0 h 2"/>
                    <a:gd name="T34" fmla="*/ 1 w 2"/>
                    <a:gd name="T35" fmla="*/ 1 h 2"/>
                    <a:gd name="T36" fmla="*/ 0 w 2"/>
                    <a:gd name="T37" fmla="*/ 1 h 2"/>
                    <a:gd name="T38" fmla="*/ 0 w 2"/>
                    <a:gd name="T39"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 h="2">
                      <a:moveTo>
                        <a:pt x="0" y="2"/>
                      </a:moveTo>
                      <a:cubicBezTo>
                        <a:pt x="0" y="2"/>
                        <a:pt x="0" y="2"/>
                        <a:pt x="0" y="2"/>
                      </a:cubicBezTo>
                      <a:cubicBezTo>
                        <a:pt x="0" y="2"/>
                        <a:pt x="0" y="1"/>
                        <a:pt x="0" y="1"/>
                      </a:cubicBezTo>
                      <a:cubicBezTo>
                        <a:pt x="0" y="1"/>
                        <a:pt x="0" y="1"/>
                        <a:pt x="1" y="1"/>
                      </a:cubicBezTo>
                      <a:cubicBezTo>
                        <a:pt x="1" y="1"/>
                        <a:pt x="1" y="0"/>
                        <a:pt x="1" y="0"/>
                      </a:cubicBezTo>
                      <a:cubicBezTo>
                        <a:pt x="1" y="1"/>
                        <a:pt x="2" y="1"/>
                        <a:pt x="2" y="1"/>
                      </a:cubicBezTo>
                      <a:cubicBezTo>
                        <a:pt x="2" y="1"/>
                        <a:pt x="2" y="1"/>
                        <a:pt x="2" y="1"/>
                      </a:cubicBezTo>
                      <a:cubicBezTo>
                        <a:pt x="2" y="2"/>
                        <a:pt x="2" y="2"/>
                        <a:pt x="1" y="2"/>
                      </a:cubicBezTo>
                      <a:cubicBezTo>
                        <a:pt x="1" y="2"/>
                        <a:pt x="1" y="2"/>
                        <a:pt x="1" y="2"/>
                      </a:cubicBezTo>
                      <a:cubicBezTo>
                        <a:pt x="1" y="2"/>
                        <a:pt x="0" y="2"/>
                        <a:pt x="0" y="2"/>
                      </a:cubicBezTo>
                      <a:cubicBezTo>
                        <a:pt x="0" y="2"/>
                        <a:pt x="0" y="2"/>
                        <a:pt x="0" y="2"/>
                      </a:cubicBezTo>
                      <a:cubicBezTo>
                        <a:pt x="0" y="2"/>
                        <a:pt x="0" y="2"/>
                        <a:pt x="0" y="2"/>
                      </a:cubicBezTo>
                      <a:cubicBezTo>
                        <a:pt x="0" y="2"/>
                        <a:pt x="1" y="2"/>
                        <a:pt x="1" y="2"/>
                      </a:cubicBezTo>
                      <a:cubicBezTo>
                        <a:pt x="1" y="2"/>
                        <a:pt x="1" y="2"/>
                        <a:pt x="1" y="2"/>
                      </a:cubicBezTo>
                      <a:cubicBezTo>
                        <a:pt x="2" y="2"/>
                        <a:pt x="2" y="2"/>
                        <a:pt x="2" y="1"/>
                      </a:cubicBezTo>
                      <a:cubicBezTo>
                        <a:pt x="2" y="1"/>
                        <a:pt x="2" y="1"/>
                        <a:pt x="2" y="1"/>
                      </a:cubicBezTo>
                      <a:cubicBezTo>
                        <a:pt x="2" y="1"/>
                        <a:pt x="1" y="0"/>
                        <a:pt x="1" y="0"/>
                      </a:cubicBezTo>
                      <a:cubicBezTo>
                        <a:pt x="1" y="0"/>
                        <a:pt x="1" y="1"/>
                        <a:pt x="1" y="1"/>
                      </a:cubicBezTo>
                      <a:cubicBezTo>
                        <a:pt x="0" y="1"/>
                        <a:pt x="0" y="1"/>
                        <a:pt x="0" y="1"/>
                      </a:cubicBezTo>
                      <a:cubicBezTo>
                        <a:pt x="0" y="1"/>
                        <a:pt x="0" y="2"/>
                        <a:pt x="0" y="2"/>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59" name="Freeform 151"/>
                <p:cNvSpPr/>
                <p:nvPr/>
              </p:nvSpPr>
              <p:spPr bwMode="auto">
                <a:xfrm>
                  <a:off x="2168" y="1035"/>
                  <a:ext cx="4" cy="5"/>
                </a:xfrm>
                <a:custGeom>
                  <a:avLst/>
                  <a:gdLst>
                    <a:gd name="T0" fmla="*/ 0 w 2"/>
                    <a:gd name="T1" fmla="*/ 1 h 2"/>
                    <a:gd name="T2" fmla="*/ 0 w 2"/>
                    <a:gd name="T3" fmla="*/ 0 h 2"/>
                    <a:gd name="T4" fmla="*/ 2 w 2"/>
                    <a:gd name="T5" fmla="*/ 0 h 2"/>
                    <a:gd name="T6" fmla="*/ 1 w 2"/>
                    <a:gd name="T7" fmla="*/ 1 h 2"/>
                    <a:gd name="T8" fmla="*/ 0 w 2"/>
                    <a:gd name="T9" fmla="*/ 1 h 2"/>
                  </a:gdLst>
                  <a:ahLst/>
                  <a:cxnLst>
                    <a:cxn ang="0">
                      <a:pos x="T0" y="T1"/>
                    </a:cxn>
                    <a:cxn ang="0">
                      <a:pos x="T2" y="T3"/>
                    </a:cxn>
                    <a:cxn ang="0">
                      <a:pos x="T4" y="T5"/>
                    </a:cxn>
                    <a:cxn ang="0">
                      <a:pos x="T6" y="T7"/>
                    </a:cxn>
                    <a:cxn ang="0">
                      <a:pos x="T8" y="T9"/>
                    </a:cxn>
                  </a:cxnLst>
                  <a:rect l="0" t="0" r="r" b="b"/>
                  <a:pathLst>
                    <a:path w="2" h="2">
                      <a:moveTo>
                        <a:pt x="0" y="1"/>
                      </a:moveTo>
                      <a:cubicBezTo>
                        <a:pt x="0" y="1"/>
                        <a:pt x="0" y="0"/>
                        <a:pt x="0" y="0"/>
                      </a:cubicBezTo>
                      <a:cubicBezTo>
                        <a:pt x="1" y="0"/>
                        <a:pt x="1" y="0"/>
                        <a:pt x="2" y="0"/>
                      </a:cubicBezTo>
                      <a:cubicBezTo>
                        <a:pt x="2" y="1"/>
                        <a:pt x="2" y="1"/>
                        <a:pt x="1" y="1"/>
                      </a:cubicBezTo>
                      <a:cubicBezTo>
                        <a:pt x="1" y="2"/>
                        <a:pt x="0" y="2"/>
                        <a:pt x="0" y="1"/>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60" name="Freeform 152"/>
                <p:cNvSpPr/>
                <p:nvPr/>
              </p:nvSpPr>
              <p:spPr bwMode="auto">
                <a:xfrm>
                  <a:off x="2168" y="1035"/>
                  <a:ext cx="4" cy="5"/>
                </a:xfrm>
                <a:custGeom>
                  <a:avLst/>
                  <a:gdLst>
                    <a:gd name="T0" fmla="*/ 0 w 2"/>
                    <a:gd name="T1" fmla="*/ 1 h 2"/>
                    <a:gd name="T2" fmla="*/ 0 w 2"/>
                    <a:gd name="T3" fmla="*/ 1 h 2"/>
                    <a:gd name="T4" fmla="*/ 0 w 2"/>
                    <a:gd name="T5" fmla="*/ 1 h 2"/>
                    <a:gd name="T6" fmla="*/ 0 w 2"/>
                    <a:gd name="T7" fmla="*/ 0 h 2"/>
                    <a:gd name="T8" fmla="*/ 1 w 2"/>
                    <a:gd name="T9" fmla="*/ 0 h 2"/>
                    <a:gd name="T10" fmla="*/ 2 w 2"/>
                    <a:gd name="T11" fmla="*/ 0 h 2"/>
                    <a:gd name="T12" fmla="*/ 2 w 2"/>
                    <a:gd name="T13" fmla="*/ 1 h 2"/>
                    <a:gd name="T14" fmla="*/ 1 w 2"/>
                    <a:gd name="T15" fmla="*/ 1 h 2"/>
                    <a:gd name="T16" fmla="*/ 1 w 2"/>
                    <a:gd name="T17" fmla="*/ 1 h 2"/>
                    <a:gd name="T18" fmla="*/ 0 w 2"/>
                    <a:gd name="T19" fmla="*/ 1 h 2"/>
                    <a:gd name="T20" fmla="*/ 0 w 2"/>
                    <a:gd name="T21" fmla="*/ 1 h 2"/>
                    <a:gd name="T22" fmla="*/ 0 w 2"/>
                    <a:gd name="T23" fmla="*/ 1 h 2"/>
                    <a:gd name="T24" fmla="*/ 1 w 2"/>
                    <a:gd name="T25" fmla="*/ 1 h 2"/>
                    <a:gd name="T26" fmla="*/ 1 w 2"/>
                    <a:gd name="T27" fmla="*/ 1 h 2"/>
                    <a:gd name="T28" fmla="*/ 2 w 2"/>
                    <a:gd name="T29" fmla="*/ 1 h 2"/>
                    <a:gd name="T30" fmla="*/ 2 w 2"/>
                    <a:gd name="T31" fmla="*/ 0 h 2"/>
                    <a:gd name="T32" fmla="*/ 1 w 2"/>
                    <a:gd name="T33" fmla="*/ 0 h 2"/>
                    <a:gd name="T34" fmla="*/ 0 w 2"/>
                    <a:gd name="T35" fmla="*/ 0 h 2"/>
                    <a:gd name="T36" fmla="*/ 0 w 2"/>
                    <a:gd name="T37" fmla="*/ 1 h 2"/>
                    <a:gd name="T38" fmla="*/ 0 w 2"/>
                    <a:gd name="T39"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 h="2">
                      <a:moveTo>
                        <a:pt x="0" y="1"/>
                      </a:moveTo>
                      <a:cubicBezTo>
                        <a:pt x="0" y="1"/>
                        <a:pt x="0" y="1"/>
                        <a:pt x="0" y="1"/>
                      </a:cubicBezTo>
                      <a:cubicBezTo>
                        <a:pt x="0" y="1"/>
                        <a:pt x="0" y="1"/>
                        <a:pt x="0" y="1"/>
                      </a:cubicBezTo>
                      <a:cubicBezTo>
                        <a:pt x="0" y="0"/>
                        <a:pt x="0" y="0"/>
                        <a:pt x="0" y="0"/>
                      </a:cubicBezTo>
                      <a:cubicBezTo>
                        <a:pt x="1" y="0"/>
                        <a:pt x="1" y="0"/>
                        <a:pt x="1" y="0"/>
                      </a:cubicBezTo>
                      <a:cubicBezTo>
                        <a:pt x="1" y="0"/>
                        <a:pt x="1" y="0"/>
                        <a:pt x="2" y="0"/>
                      </a:cubicBezTo>
                      <a:cubicBezTo>
                        <a:pt x="2" y="0"/>
                        <a:pt x="2" y="1"/>
                        <a:pt x="2" y="1"/>
                      </a:cubicBezTo>
                      <a:cubicBezTo>
                        <a:pt x="2" y="1"/>
                        <a:pt x="1" y="1"/>
                        <a:pt x="1" y="1"/>
                      </a:cubicBezTo>
                      <a:cubicBezTo>
                        <a:pt x="1" y="1"/>
                        <a:pt x="1" y="1"/>
                        <a:pt x="1" y="1"/>
                      </a:cubicBezTo>
                      <a:cubicBezTo>
                        <a:pt x="0" y="1"/>
                        <a:pt x="0" y="1"/>
                        <a:pt x="0" y="1"/>
                      </a:cubicBezTo>
                      <a:cubicBezTo>
                        <a:pt x="0" y="1"/>
                        <a:pt x="0" y="1"/>
                        <a:pt x="0" y="1"/>
                      </a:cubicBezTo>
                      <a:cubicBezTo>
                        <a:pt x="0" y="1"/>
                        <a:pt x="0" y="1"/>
                        <a:pt x="0" y="1"/>
                      </a:cubicBezTo>
                      <a:cubicBezTo>
                        <a:pt x="0" y="1"/>
                        <a:pt x="0" y="1"/>
                        <a:pt x="1" y="1"/>
                      </a:cubicBezTo>
                      <a:cubicBezTo>
                        <a:pt x="1" y="2"/>
                        <a:pt x="1" y="1"/>
                        <a:pt x="1" y="1"/>
                      </a:cubicBezTo>
                      <a:cubicBezTo>
                        <a:pt x="1" y="1"/>
                        <a:pt x="2" y="1"/>
                        <a:pt x="2" y="1"/>
                      </a:cubicBezTo>
                      <a:cubicBezTo>
                        <a:pt x="2" y="1"/>
                        <a:pt x="2" y="0"/>
                        <a:pt x="2" y="0"/>
                      </a:cubicBezTo>
                      <a:cubicBezTo>
                        <a:pt x="1" y="0"/>
                        <a:pt x="1" y="0"/>
                        <a:pt x="1" y="0"/>
                      </a:cubicBezTo>
                      <a:cubicBezTo>
                        <a:pt x="1" y="0"/>
                        <a:pt x="1" y="0"/>
                        <a:pt x="0" y="0"/>
                      </a:cubicBezTo>
                      <a:cubicBezTo>
                        <a:pt x="0" y="0"/>
                        <a:pt x="0" y="0"/>
                        <a:pt x="0" y="1"/>
                      </a:cubicBezTo>
                      <a:cubicBezTo>
                        <a:pt x="0" y="1"/>
                        <a:pt x="0" y="1"/>
                        <a:pt x="0" y="1"/>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61" name="Freeform 153"/>
                <p:cNvSpPr/>
                <p:nvPr/>
              </p:nvSpPr>
              <p:spPr bwMode="auto">
                <a:xfrm>
                  <a:off x="2170" y="1044"/>
                  <a:ext cx="2" cy="3"/>
                </a:xfrm>
                <a:custGeom>
                  <a:avLst/>
                  <a:gdLst>
                    <a:gd name="T0" fmla="*/ 0 w 1"/>
                    <a:gd name="T1" fmla="*/ 1 h 1"/>
                    <a:gd name="T2" fmla="*/ 0 w 1"/>
                    <a:gd name="T3" fmla="*/ 0 h 1"/>
                    <a:gd name="T4" fmla="*/ 1 w 1"/>
                    <a:gd name="T5" fmla="*/ 0 h 1"/>
                    <a:gd name="T6" fmla="*/ 1 w 1"/>
                    <a:gd name="T7" fmla="*/ 1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cubicBezTo>
                        <a:pt x="0" y="1"/>
                        <a:pt x="0" y="0"/>
                        <a:pt x="0" y="0"/>
                      </a:cubicBezTo>
                      <a:cubicBezTo>
                        <a:pt x="1" y="0"/>
                        <a:pt x="1" y="0"/>
                        <a:pt x="1" y="0"/>
                      </a:cubicBezTo>
                      <a:cubicBezTo>
                        <a:pt x="1" y="1"/>
                        <a:pt x="1" y="1"/>
                        <a:pt x="1" y="1"/>
                      </a:cubicBezTo>
                      <a:cubicBezTo>
                        <a:pt x="1" y="1"/>
                        <a:pt x="0" y="1"/>
                        <a:pt x="0" y="1"/>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62" name="Freeform 154"/>
                <p:cNvSpPr/>
                <p:nvPr/>
              </p:nvSpPr>
              <p:spPr bwMode="auto">
                <a:xfrm>
                  <a:off x="2170" y="1044"/>
                  <a:ext cx="2" cy="3"/>
                </a:xfrm>
                <a:custGeom>
                  <a:avLst/>
                  <a:gdLst>
                    <a:gd name="T0" fmla="*/ 0 w 1"/>
                    <a:gd name="T1" fmla="*/ 1 h 1"/>
                    <a:gd name="T2" fmla="*/ 0 w 1"/>
                    <a:gd name="T3" fmla="*/ 1 h 1"/>
                    <a:gd name="T4" fmla="*/ 0 w 1"/>
                    <a:gd name="T5" fmla="*/ 1 h 1"/>
                    <a:gd name="T6" fmla="*/ 0 w 1"/>
                    <a:gd name="T7" fmla="*/ 0 h 1"/>
                    <a:gd name="T8" fmla="*/ 1 w 1"/>
                    <a:gd name="T9" fmla="*/ 0 h 1"/>
                    <a:gd name="T10" fmla="*/ 1 w 1"/>
                    <a:gd name="T11" fmla="*/ 0 h 1"/>
                    <a:gd name="T12" fmla="*/ 1 w 1"/>
                    <a:gd name="T13" fmla="*/ 1 h 1"/>
                    <a:gd name="T14" fmla="*/ 1 w 1"/>
                    <a:gd name="T15" fmla="*/ 1 h 1"/>
                    <a:gd name="T16" fmla="*/ 0 w 1"/>
                    <a:gd name="T17" fmla="*/ 1 h 1"/>
                    <a:gd name="T18" fmla="*/ 0 w 1"/>
                    <a:gd name="T19" fmla="*/ 1 h 1"/>
                    <a:gd name="T20" fmla="*/ 0 w 1"/>
                    <a:gd name="T21" fmla="*/ 1 h 1"/>
                    <a:gd name="T22" fmla="*/ 0 w 1"/>
                    <a:gd name="T23" fmla="*/ 1 h 1"/>
                    <a:gd name="T24" fmla="*/ 0 w 1"/>
                    <a:gd name="T25" fmla="*/ 1 h 1"/>
                    <a:gd name="T26" fmla="*/ 1 w 1"/>
                    <a:gd name="T27" fmla="*/ 1 h 1"/>
                    <a:gd name="T28" fmla="*/ 1 w 1"/>
                    <a:gd name="T29" fmla="*/ 1 h 1"/>
                    <a:gd name="T30" fmla="*/ 1 w 1"/>
                    <a:gd name="T31" fmla="*/ 0 h 1"/>
                    <a:gd name="T32" fmla="*/ 1 w 1"/>
                    <a:gd name="T33" fmla="*/ 0 h 1"/>
                    <a:gd name="T34" fmla="*/ 0 w 1"/>
                    <a:gd name="T35" fmla="*/ 0 h 1"/>
                    <a:gd name="T36" fmla="*/ 0 w 1"/>
                    <a:gd name="T37" fmla="*/ 1 h 1"/>
                    <a:gd name="T38" fmla="*/ 0 w 1"/>
                    <a:gd name="T39"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 h="1">
                      <a:moveTo>
                        <a:pt x="0" y="1"/>
                      </a:moveTo>
                      <a:cubicBezTo>
                        <a:pt x="0" y="1"/>
                        <a:pt x="0" y="1"/>
                        <a:pt x="0" y="1"/>
                      </a:cubicBezTo>
                      <a:cubicBezTo>
                        <a:pt x="0" y="1"/>
                        <a:pt x="0" y="1"/>
                        <a:pt x="0" y="1"/>
                      </a:cubicBezTo>
                      <a:cubicBezTo>
                        <a:pt x="0" y="0"/>
                        <a:pt x="0" y="0"/>
                        <a:pt x="0" y="0"/>
                      </a:cubicBezTo>
                      <a:cubicBezTo>
                        <a:pt x="0" y="0"/>
                        <a:pt x="1" y="0"/>
                        <a:pt x="1" y="0"/>
                      </a:cubicBezTo>
                      <a:cubicBezTo>
                        <a:pt x="1" y="0"/>
                        <a:pt x="1" y="0"/>
                        <a:pt x="1" y="0"/>
                      </a:cubicBezTo>
                      <a:cubicBezTo>
                        <a:pt x="1" y="0"/>
                        <a:pt x="1" y="1"/>
                        <a:pt x="1" y="1"/>
                      </a:cubicBezTo>
                      <a:cubicBezTo>
                        <a:pt x="1" y="1"/>
                        <a:pt x="1" y="1"/>
                        <a:pt x="1" y="1"/>
                      </a:cubicBezTo>
                      <a:cubicBezTo>
                        <a:pt x="1" y="1"/>
                        <a:pt x="1" y="1"/>
                        <a:pt x="0" y="1"/>
                      </a:cubicBez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1" y="1"/>
                        <a:pt x="1" y="1"/>
                        <a:pt x="1" y="1"/>
                      </a:cubicBezTo>
                      <a:cubicBezTo>
                        <a:pt x="1" y="1"/>
                        <a:pt x="1" y="0"/>
                        <a:pt x="1" y="0"/>
                      </a:cubicBezTo>
                      <a:cubicBezTo>
                        <a:pt x="1" y="0"/>
                        <a:pt x="1" y="0"/>
                        <a:pt x="1" y="0"/>
                      </a:cubicBezTo>
                      <a:cubicBezTo>
                        <a:pt x="1" y="0"/>
                        <a:pt x="0" y="0"/>
                        <a:pt x="0" y="0"/>
                      </a:cubicBezTo>
                      <a:cubicBezTo>
                        <a:pt x="0" y="0"/>
                        <a:pt x="0" y="0"/>
                        <a:pt x="0" y="1"/>
                      </a:cubicBezTo>
                      <a:cubicBezTo>
                        <a:pt x="0" y="1"/>
                        <a:pt x="0" y="1"/>
                        <a:pt x="0" y="1"/>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63" name="Freeform 155"/>
                <p:cNvSpPr/>
                <p:nvPr/>
              </p:nvSpPr>
              <p:spPr bwMode="auto">
                <a:xfrm>
                  <a:off x="2168" y="1040"/>
                  <a:ext cx="4" cy="4"/>
                </a:xfrm>
                <a:custGeom>
                  <a:avLst/>
                  <a:gdLst>
                    <a:gd name="T0" fmla="*/ 0 w 2"/>
                    <a:gd name="T1" fmla="*/ 1 h 2"/>
                    <a:gd name="T2" fmla="*/ 1 w 2"/>
                    <a:gd name="T3" fmla="*/ 0 h 2"/>
                    <a:gd name="T4" fmla="*/ 2 w 2"/>
                    <a:gd name="T5" fmla="*/ 0 h 2"/>
                    <a:gd name="T6" fmla="*/ 1 w 2"/>
                    <a:gd name="T7" fmla="*/ 1 h 2"/>
                    <a:gd name="T8" fmla="*/ 0 w 2"/>
                    <a:gd name="T9" fmla="*/ 1 h 2"/>
                  </a:gdLst>
                  <a:ahLst/>
                  <a:cxnLst>
                    <a:cxn ang="0">
                      <a:pos x="T0" y="T1"/>
                    </a:cxn>
                    <a:cxn ang="0">
                      <a:pos x="T2" y="T3"/>
                    </a:cxn>
                    <a:cxn ang="0">
                      <a:pos x="T4" y="T5"/>
                    </a:cxn>
                    <a:cxn ang="0">
                      <a:pos x="T6" y="T7"/>
                    </a:cxn>
                    <a:cxn ang="0">
                      <a:pos x="T8" y="T9"/>
                    </a:cxn>
                  </a:cxnLst>
                  <a:rect l="0" t="0" r="r" b="b"/>
                  <a:pathLst>
                    <a:path w="2" h="2">
                      <a:moveTo>
                        <a:pt x="0" y="1"/>
                      </a:moveTo>
                      <a:cubicBezTo>
                        <a:pt x="0" y="1"/>
                        <a:pt x="0" y="1"/>
                        <a:pt x="1" y="0"/>
                      </a:cubicBezTo>
                      <a:cubicBezTo>
                        <a:pt x="1" y="0"/>
                        <a:pt x="1" y="0"/>
                        <a:pt x="2" y="0"/>
                      </a:cubicBezTo>
                      <a:cubicBezTo>
                        <a:pt x="2" y="1"/>
                        <a:pt x="2" y="1"/>
                        <a:pt x="1" y="1"/>
                      </a:cubicBezTo>
                      <a:cubicBezTo>
                        <a:pt x="1" y="2"/>
                        <a:pt x="0" y="2"/>
                        <a:pt x="0" y="1"/>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64" name="Freeform 156"/>
                <p:cNvSpPr/>
                <p:nvPr/>
              </p:nvSpPr>
              <p:spPr bwMode="auto">
                <a:xfrm>
                  <a:off x="2168" y="1040"/>
                  <a:ext cx="4" cy="4"/>
                </a:xfrm>
                <a:custGeom>
                  <a:avLst/>
                  <a:gdLst>
                    <a:gd name="T0" fmla="*/ 0 w 2"/>
                    <a:gd name="T1" fmla="*/ 1 h 2"/>
                    <a:gd name="T2" fmla="*/ 0 w 2"/>
                    <a:gd name="T3" fmla="*/ 1 h 2"/>
                    <a:gd name="T4" fmla="*/ 0 w 2"/>
                    <a:gd name="T5" fmla="*/ 1 h 2"/>
                    <a:gd name="T6" fmla="*/ 1 w 2"/>
                    <a:gd name="T7" fmla="*/ 0 h 2"/>
                    <a:gd name="T8" fmla="*/ 1 w 2"/>
                    <a:gd name="T9" fmla="*/ 0 h 2"/>
                    <a:gd name="T10" fmla="*/ 2 w 2"/>
                    <a:gd name="T11" fmla="*/ 0 h 2"/>
                    <a:gd name="T12" fmla="*/ 2 w 2"/>
                    <a:gd name="T13" fmla="*/ 1 h 2"/>
                    <a:gd name="T14" fmla="*/ 1 w 2"/>
                    <a:gd name="T15" fmla="*/ 1 h 2"/>
                    <a:gd name="T16" fmla="*/ 1 w 2"/>
                    <a:gd name="T17" fmla="*/ 1 h 2"/>
                    <a:gd name="T18" fmla="*/ 0 w 2"/>
                    <a:gd name="T19" fmla="*/ 1 h 2"/>
                    <a:gd name="T20" fmla="*/ 0 w 2"/>
                    <a:gd name="T21" fmla="*/ 1 h 2"/>
                    <a:gd name="T22" fmla="*/ 0 w 2"/>
                    <a:gd name="T23" fmla="*/ 1 h 2"/>
                    <a:gd name="T24" fmla="*/ 1 w 2"/>
                    <a:gd name="T25" fmla="*/ 1 h 2"/>
                    <a:gd name="T26" fmla="*/ 1 w 2"/>
                    <a:gd name="T27" fmla="*/ 1 h 2"/>
                    <a:gd name="T28" fmla="*/ 2 w 2"/>
                    <a:gd name="T29" fmla="*/ 1 h 2"/>
                    <a:gd name="T30" fmla="*/ 2 w 2"/>
                    <a:gd name="T31" fmla="*/ 0 h 2"/>
                    <a:gd name="T32" fmla="*/ 1 w 2"/>
                    <a:gd name="T33" fmla="*/ 0 h 2"/>
                    <a:gd name="T34" fmla="*/ 1 w 2"/>
                    <a:gd name="T35" fmla="*/ 0 h 2"/>
                    <a:gd name="T36" fmla="*/ 0 w 2"/>
                    <a:gd name="T37" fmla="*/ 1 h 2"/>
                    <a:gd name="T38" fmla="*/ 0 w 2"/>
                    <a:gd name="T39"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 h="2">
                      <a:moveTo>
                        <a:pt x="0" y="1"/>
                      </a:moveTo>
                      <a:cubicBezTo>
                        <a:pt x="0" y="1"/>
                        <a:pt x="0" y="1"/>
                        <a:pt x="0" y="1"/>
                      </a:cubicBezTo>
                      <a:cubicBezTo>
                        <a:pt x="0" y="1"/>
                        <a:pt x="0" y="1"/>
                        <a:pt x="0" y="1"/>
                      </a:cubicBezTo>
                      <a:cubicBezTo>
                        <a:pt x="0" y="1"/>
                        <a:pt x="0" y="0"/>
                        <a:pt x="1" y="0"/>
                      </a:cubicBezTo>
                      <a:cubicBezTo>
                        <a:pt x="1" y="0"/>
                        <a:pt x="1" y="0"/>
                        <a:pt x="1" y="0"/>
                      </a:cubicBezTo>
                      <a:cubicBezTo>
                        <a:pt x="1" y="0"/>
                        <a:pt x="2" y="0"/>
                        <a:pt x="2" y="0"/>
                      </a:cubicBezTo>
                      <a:cubicBezTo>
                        <a:pt x="2" y="1"/>
                        <a:pt x="2" y="1"/>
                        <a:pt x="2" y="1"/>
                      </a:cubicBezTo>
                      <a:cubicBezTo>
                        <a:pt x="2" y="1"/>
                        <a:pt x="2" y="1"/>
                        <a:pt x="1" y="1"/>
                      </a:cubicBezTo>
                      <a:cubicBezTo>
                        <a:pt x="1" y="1"/>
                        <a:pt x="1" y="1"/>
                        <a:pt x="1" y="1"/>
                      </a:cubicBezTo>
                      <a:cubicBezTo>
                        <a:pt x="1" y="1"/>
                        <a:pt x="0" y="1"/>
                        <a:pt x="0" y="1"/>
                      </a:cubicBezTo>
                      <a:cubicBezTo>
                        <a:pt x="0" y="1"/>
                        <a:pt x="0" y="1"/>
                        <a:pt x="0" y="1"/>
                      </a:cubicBezTo>
                      <a:cubicBezTo>
                        <a:pt x="0" y="1"/>
                        <a:pt x="0" y="1"/>
                        <a:pt x="0" y="1"/>
                      </a:cubicBezTo>
                      <a:cubicBezTo>
                        <a:pt x="0" y="1"/>
                        <a:pt x="1" y="1"/>
                        <a:pt x="1" y="1"/>
                      </a:cubicBezTo>
                      <a:cubicBezTo>
                        <a:pt x="1" y="2"/>
                        <a:pt x="1" y="1"/>
                        <a:pt x="1" y="1"/>
                      </a:cubicBezTo>
                      <a:cubicBezTo>
                        <a:pt x="2" y="1"/>
                        <a:pt x="2" y="1"/>
                        <a:pt x="2" y="1"/>
                      </a:cubicBezTo>
                      <a:cubicBezTo>
                        <a:pt x="2" y="1"/>
                        <a:pt x="2" y="1"/>
                        <a:pt x="2" y="0"/>
                      </a:cubicBezTo>
                      <a:cubicBezTo>
                        <a:pt x="2" y="0"/>
                        <a:pt x="1" y="0"/>
                        <a:pt x="1" y="0"/>
                      </a:cubicBezTo>
                      <a:cubicBezTo>
                        <a:pt x="1" y="0"/>
                        <a:pt x="1" y="0"/>
                        <a:pt x="1" y="0"/>
                      </a:cubicBezTo>
                      <a:cubicBezTo>
                        <a:pt x="0" y="0"/>
                        <a:pt x="0" y="1"/>
                        <a:pt x="0" y="1"/>
                      </a:cubicBezTo>
                      <a:cubicBezTo>
                        <a:pt x="0" y="1"/>
                        <a:pt x="0" y="1"/>
                        <a:pt x="0" y="1"/>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65" name="Freeform 157"/>
                <p:cNvSpPr/>
                <p:nvPr/>
              </p:nvSpPr>
              <p:spPr bwMode="auto">
                <a:xfrm>
                  <a:off x="2172" y="1047"/>
                  <a:ext cx="3" cy="2"/>
                </a:xfrm>
                <a:custGeom>
                  <a:avLst/>
                  <a:gdLst>
                    <a:gd name="T0" fmla="*/ 0 w 1"/>
                    <a:gd name="T1" fmla="*/ 1 h 1"/>
                    <a:gd name="T2" fmla="*/ 0 w 1"/>
                    <a:gd name="T3" fmla="*/ 1 h 1"/>
                    <a:gd name="T4" fmla="*/ 1 w 1"/>
                    <a:gd name="T5" fmla="*/ 1 h 1"/>
                    <a:gd name="T6" fmla="*/ 1 w 1"/>
                    <a:gd name="T7" fmla="*/ 1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cubicBezTo>
                        <a:pt x="0" y="1"/>
                        <a:pt x="0" y="1"/>
                        <a:pt x="0" y="1"/>
                      </a:cubicBezTo>
                      <a:cubicBezTo>
                        <a:pt x="1" y="0"/>
                        <a:pt x="1" y="1"/>
                        <a:pt x="1" y="1"/>
                      </a:cubicBezTo>
                      <a:cubicBezTo>
                        <a:pt x="1" y="1"/>
                        <a:pt x="1" y="1"/>
                        <a:pt x="1" y="1"/>
                      </a:cubicBezTo>
                      <a:cubicBezTo>
                        <a:pt x="1" y="1"/>
                        <a:pt x="0" y="1"/>
                        <a:pt x="0" y="1"/>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66" name="Freeform 158"/>
                <p:cNvSpPr/>
                <p:nvPr/>
              </p:nvSpPr>
              <p:spPr bwMode="auto">
                <a:xfrm>
                  <a:off x="2172" y="1049"/>
                  <a:ext cx="3" cy="0"/>
                </a:xfrm>
                <a:custGeom>
                  <a:avLst/>
                  <a:gdLst>
                    <a:gd name="T0" fmla="*/ 0 w 1"/>
                    <a:gd name="T1" fmla="*/ 0 w 1"/>
                    <a:gd name="T2" fmla="*/ 0 w 1"/>
                    <a:gd name="T3" fmla="*/ 0 w 1"/>
                    <a:gd name="T4" fmla="*/ 1 w 1"/>
                    <a:gd name="T5" fmla="*/ 1 w 1"/>
                    <a:gd name="T6" fmla="*/ 1 w 1"/>
                    <a:gd name="T7" fmla="*/ 1 w 1"/>
                    <a:gd name="T8" fmla="*/ 0 w 1"/>
                    <a:gd name="T9" fmla="*/ 0 w 1"/>
                    <a:gd name="T10" fmla="*/ 0 w 1"/>
                    <a:gd name="T11" fmla="*/ 0 w 1"/>
                    <a:gd name="T12" fmla="*/ 0 w 1"/>
                    <a:gd name="T13" fmla="*/ 1 w 1"/>
                    <a:gd name="T14" fmla="*/ 1 w 1"/>
                    <a:gd name="T15" fmla="*/ 1 w 1"/>
                    <a:gd name="T16" fmla="*/ 1 w 1"/>
                    <a:gd name="T17" fmla="*/ 0 w 1"/>
                    <a:gd name="T18" fmla="*/ 0 w 1"/>
                    <a:gd name="T19" fmla="*/ 0 w 1"/>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 ang="0">
                      <a:pos x="T18" y="0"/>
                    </a:cxn>
                    <a:cxn ang="0">
                      <a:pos x="T19" y="0"/>
                    </a:cxn>
                  </a:cxnLst>
                  <a:rect l="0" t="0" r="r" b="b"/>
                  <a:pathLst>
                    <a:path w="1">
                      <a:moveTo>
                        <a:pt x="0" y="0"/>
                      </a:moveTo>
                      <a:cubicBezTo>
                        <a:pt x="0" y="0"/>
                        <a:pt x="0" y="0"/>
                        <a:pt x="0" y="0"/>
                      </a:cubicBezTo>
                      <a:cubicBezTo>
                        <a:pt x="0" y="0"/>
                        <a:pt x="0" y="0"/>
                        <a:pt x="0" y="0"/>
                      </a:cubicBezTo>
                      <a:cubicBezTo>
                        <a:pt x="0" y="0"/>
                        <a:pt x="0" y="0"/>
                        <a:pt x="0" y="0"/>
                      </a:cubicBezTo>
                      <a:cubicBezTo>
                        <a:pt x="0" y="0"/>
                        <a:pt x="1" y="0"/>
                        <a:pt x="1" y="0"/>
                      </a:cubicBezTo>
                      <a:cubicBezTo>
                        <a:pt x="1" y="0"/>
                        <a:pt x="1" y="0"/>
                        <a:pt x="1" y="0"/>
                      </a:cubicBezTo>
                      <a:cubicBezTo>
                        <a:pt x="1" y="0"/>
                        <a:pt x="1" y="0"/>
                        <a:pt x="1" y="0"/>
                      </a:cubicBezTo>
                      <a:cubicBezTo>
                        <a:pt x="1" y="0"/>
                        <a:pt x="1" y="0"/>
                        <a:pt x="1" y="0"/>
                      </a:cubicBezTo>
                      <a:cubicBezTo>
                        <a:pt x="1" y="0"/>
                        <a:pt x="1" y="0"/>
                        <a:pt x="0" y="0"/>
                      </a:cubicBezTo>
                      <a:cubicBezTo>
                        <a:pt x="0" y="0"/>
                        <a:pt x="0" y="0"/>
                        <a:pt x="0" y="0"/>
                      </a:cubicBezTo>
                      <a:cubicBezTo>
                        <a:pt x="0" y="0"/>
                        <a:pt x="0" y="0"/>
                        <a:pt x="0" y="0"/>
                      </a:cubicBezTo>
                      <a:cubicBezTo>
                        <a:pt x="0" y="0"/>
                        <a:pt x="0" y="0"/>
                        <a:pt x="0" y="0"/>
                      </a:cubicBezTo>
                      <a:cubicBezTo>
                        <a:pt x="0" y="0"/>
                        <a:pt x="0" y="0"/>
                        <a:pt x="0" y="0"/>
                      </a:cubicBezTo>
                      <a:cubicBezTo>
                        <a:pt x="1" y="0"/>
                        <a:pt x="1" y="0"/>
                        <a:pt x="1" y="0"/>
                      </a:cubicBezTo>
                      <a:cubicBezTo>
                        <a:pt x="1" y="0"/>
                        <a:pt x="1" y="0"/>
                        <a:pt x="1" y="0"/>
                      </a:cubicBezTo>
                      <a:cubicBezTo>
                        <a:pt x="1" y="0"/>
                        <a:pt x="1" y="0"/>
                        <a:pt x="1" y="0"/>
                      </a:cubicBezTo>
                      <a:cubicBezTo>
                        <a:pt x="1" y="0"/>
                        <a:pt x="1" y="0"/>
                        <a:pt x="1" y="0"/>
                      </a:cubicBezTo>
                      <a:cubicBezTo>
                        <a:pt x="1" y="0"/>
                        <a:pt x="0" y="0"/>
                        <a:pt x="0" y="0"/>
                      </a:cubicBezTo>
                      <a:cubicBezTo>
                        <a:pt x="0" y="0"/>
                        <a:pt x="0" y="0"/>
                        <a:pt x="0" y="0"/>
                      </a:cubicBezTo>
                      <a:cubicBezTo>
                        <a:pt x="0" y="0"/>
                        <a:pt x="0" y="0"/>
                        <a:pt x="0" y="0"/>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67" name="Freeform 159"/>
                <p:cNvSpPr/>
                <p:nvPr/>
              </p:nvSpPr>
              <p:spPr bwMode="auto">
                <a:xfrm>
                  <a:off x="2175" y="1049"/>
                  <a:ext cx="2" cy="3"/>
                </a:xfrm>
                <a:custGeom>
                  <a:avLst/>
                  <a:gdLst>
                    <a:gd name="T0" fmla="*/ 0 w 1"/>
                    <a:gd name="T1" fmla="*/ 1 h 1"/>
                    <a:gd name="T2" fmla="*/ 0 w 1"/>
                    <a:gd name="T3" fmla="*/ 1 h 1"/>
                    <a:gd name="T4" fmla="*/ 1 w 1"/>
                    <a:gd name="T5" fmla="*/ 1 h 1"/>
                    <a:gd name="T6" fmla="*/ 1 w 1"/>
                    <a:gd name="T7" fmla="*/ 1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cubicBezTo>
                        <a:pt x="0" y="1"/>
                        <a:pt x="0" y="1"/>
                        <a:pt x="0" y="1"/>
                      </a:cubicBezTo>
                      <a:cubicBezTo>
                        <a:pt x="1" y="0"/>
                        <a:pt x="1" y="0"/>
                        <a:pt x="1" y="1"/>
                      </a:cubicBezTo>
                      <a:cubicBezTo>
                        <a:pt x="1" y="1"/>
                        <a:pt x="1" y="1"/>
                        <a:pt x="1" y="1"/>
                      </a:cubicBezTo>
                      <a:cubicBezTo>
                        <a:pt x="1" y="1"/>
                        <a:pt x="0" y="1"/>
                        <a:pt x="0" y="1"/>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68" name="Freeform 160"/>
                <p:cNvSpPr/>
                <p:nvPr/>
              </p:nvSpPr>
              <p:spPr bwMode="auto">
                <a:xfrm>
                  <a:off x="2175" y="1049"/>
                  <a:ext cx="2" cy="3"/>
                </a:xfrm>
                <a:custGeom>
                  <a:avLst/>
                  <a:gdLst>
                    <a:gd name="T0" fmla="*/ 0 w 1"/>
                    <a:gd name="T1" fmla="*/ 1 h 1"/>
                    <a:gd name="T2" fmla="*/ 0 w 1"/>
                    <a:gd name="T3" fmla="*/ 1 h 1"/>
                    <a:gd name="T4" fmla="*/ 0 w 1"/>
                    <a:gd name="T5" fmla="*/ 1 h 1"/>
                    <a:gd name="T6" fmla="*/ 0 w 1"/>
                    <a:gd name="T7" fmla="*/ 1 h 1"/>
                    <a:gd name="T8" fmla="*/ 1 w 1"/>
                    <a:gd name="T9" fmla="*/ 0 h 1"/>
                    <a:gd name="T10" fmla="*/ 1 w 1"/>
                    <a:gd name="T11" fmla="*/ 1 h 1"/>
                    <a:gd name="T12" fmla="*/ 1 w 1"/>
                    <a:gd name="T13" fmla="*/ 1 h 1"/>
                    <a:gd name="T14" fmla="*/ 1 w 1"/>
                    <a:gd name="T15" fmla="*/ 1 h 1"/>
                    <a:gd name="T16" fmla="*/ 1 w 1"/>
                    <a:gd name="T17" fmla="*/ 1 h 1"/>
                    <a:gd name="T18" fmla="*/ 0 w 1"/>
                    <a:gd name="T19" fmla="*/ 1 h 1"/>
                    <a:gd name="T20" fmla="*/ 0 w 1"/>
                    <a:gd name="T21" fmla="*/ 1 h 1"/>
                    <a:gd name="T22" fmla="*/ 0 w 1"/>
                    <a:gd name="T23" fmla="*/ 1 h 1"/>
                    <a:gd name="T24" fmla="*/ 1 w 1"/>
                    <a:gd name="T25" fmla="*/ 1 h 1"/>
                    <a:gd name="T26" fmla="*/ 1 w 1"/>
                    <a:gd name="T27" fmla="*/ 1 h 1"/>
                    <a:gd name="T28" fmla="*/ 1 w 1"/>
                    <a:gd name="T29" fmla="*/ 1 h 1"/>
                    <a:gd name="T30" fmla="*/ 1 w 1"/>
                    <a:gd name="T31" fmla="*/ 1 h 1"/>
                    <a:gd name="T32" fmla="*/ 1 w 1"/>
                    <a:gd name="T33" fmla="*/ 0 h 1"/>
                    <a:gd name="T34" fmla="*/ 0 w 1"/>
                    <a:gd name="T35" fmla="*/ 0 h 1"/>
                    <a:gd name="T36" fmla="*/ 0 w 1"/>
                    <a:gd name="T37" fmla="*/ 1 h 1"/>
                    <a:gd name="T38" fmla="*/ 0 w 1"/>
                    <a:gd name="T39"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 h="1">
                      <a:moveTo>
                        <a:pt x="0" y="1"/>
                      </a:moveTo>
                      <a:cubicBezTo>
                        <a:pt x="0" y="1"/>
                        <a:pt x="0" y="1"/>
                        <a:pt x="0" y="1"/>
                      </a:cubicBezTo>
                      <a:cubicBezTo>
                        <a:pt x="0" y="1"/>
                        <a:pt x="0" y="1"/>
                        <a:pt x="0" y="1"/>
                      </a:cubicBezTo>
                      <a:cubicBezTo>
                        <a:pt x="0" y="1"/>
                        <a:pt x="0" y="1"/>
                        <a:pt x="0" y="1"/>
                      </a:cubicBezTo>
                      <a:cubicBezTo>
                        <a:pt x="1" y="0"/>
                        <a:pt x="1" y="0"/>
                        <a:pt x="1" y="0"/>
                      </a:cubicBezTo>
                      <a:cubicBezTo>
                        <a:pt x="1" y="0"/>
                        <a:pt x="1" y="0"/>
                        <a:pt x="1" y="1"/>
                      </a:cubicBezTo>
                      <a:cubicBezTo>
                        <a:pt x="1" y="1"/>
                        <a:pt x="1" y="1"/>
                        <a:pt x="1" y="1"/>
                      </a:cubicBezTo>
                      <a:cubicBezTo>
                        <a:pt x="1" y="1"/>
                        <a:pt x="1" y="1"/>
                        <a:pt x="1" y="1"/>
                      </a:cubicBezTo>
                      <a:cubicBezTo>
                        <a:pt x="1" y="1"/>
                        <a:pt x="1" y="1"/>
                        <a:pt x="1" y="1"/>
                      </a:cubicBezTo>
                      <a:cubicBezTo>
                        <a:pt x="0" y="1"/>
                        <a:pt x="0" y="1"/>
                        <a:pt x="0" y="1"/>
                      </a:cubicBezTo>
                      <a:cubicBezTo>
                        <a:pt x="0" y="1"/>
                        <a:pt x="0" y="1"/>
                        <a:pt x="0" y="1"/>
                      </a:cubicBezTo>
                      <a:cubicBezTo>
                        <a:pt x="0" y="1"/>
                        <a:pt x="0" y="1"/>
                        <a:pt x="0" y="1"/>
                      </a:cubicBezTo>
                      <a:cubicBezTo>
                        <a:pt x="0" y="1"/>
                        <a:pt x="0" y="1"/>
                        <a:pt x="1" y="1"/>
                      </a:cubicBezTo>
                      <a:cubicBezTo>
                        <a:pt x="1" y="1"/>
                        <a:pt x="1" y="1"/>
                        <a:pt x="1" y="1"/>
                      </a:cubicBezTo>
                      <a:cubicBezTo>
                        <a:pt x="1" y="1"/>
                        <a:pt x="1" y="1"/>
                        <a:pt x="1" y="1"/>
                      </a:cubicBezTo>
                      <a:cubicBezTo>
                        <a:pt x="1" y="1"/>
                        <a:pt x="1" y="1"/>
                        <a:pt x="1" y="1"/>
                      </a:cubicBezTo>
                      <a:cubicBezTo>
                        <a:pt x="1" y="0"/>
                        <a:pt x="1" y="0"/>
                        <a:pt x="1" y="0"/>
                      </a:cubicBezTo>
                      <a:cubicBezTo>
                        <a:pt x="1" y="0"/>
                        <a:pt x="1" y="0"/>
                        <a:pt x="0" y="0"/>
                      </a:cubicBezTo>
                      <a:cubicBezTo>
                        <a:pt x="0" y="1"/>
                        <a:pt x="0" y="1"/>
                        <a:pt x="0" y="1"/>
                      </a:cubicBezTo>
                      <a:cubicBezTo>
                        <a:pt x="0" y="1"/>
                        <a:pt x="0" y="1"/>
                        <a:pt x="0" y="1"/>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69" name="Freeform 161"/>
                <p:cNvSpPr/>
                <p:nvPr/>
              </p:nvSpPr>
              <p:spPr bwMode="auto">
                <a:xfrm>
                  <a:off x="2177" y="1052"/>
                  <a:ext cx="2" cy="2"/>
                </a:xfrm>
                <a:custGeom>
                  <a:avLst/>
                  <a:gdLst>
                    <a:gd name="T0" fmla="*/ 0 w 1"/>
                    <a:gd name="T1" fmla="*/ 1 h 1"/>
                    <a:gd name="T2" fmla="*/ 1 w 1"/>
                    <a:gd name="T3" fmla="*/ 0 h 1"/>
                    <a:gd name="T4" fmla="*/ 1 w 1"/>
                    <a:gd name="T5" fmla="*/ 0 h 1"/>
                    <a:gd name="T6" fmla="*/ 1 w 1"/>
                    <a:gd name="T7" fmla="*/ 1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cubicBezTo>
                        <a:pt x="0" y="0"/>
                        <a:pt x="0" y="0"/>
                        <a:pt x="1" y="0"/>
                      </a:cubicBezTo>
                      <a:cubicBezTo>
                        <a:pt x="1" y="0"/>
                        <a:pt x="1" y="0"/>
                        <a:pt x="1" y="0"/>
                      </a:cubicBezTo>
                      <a:cubicBezTo>
                        <a:pt x="1" y="0"/>
                        <a:pt x="1" y="0"/>
                        <a:pt x="1" y="1"/>
                      </a:cubicBezTo>
                      <a:cubicBezTo>
                        <a:pt x="1" y="1"/>
                        <a:pt x="0" y="1"/>
                        <a:pt x="0" y="1"/>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70" name="Freeform 162"/>
                <p:cNvSpPr/>
                <p:nvPr/>
              </p:nvSpPr>
              <p:spPr bwMode="auto">
                <a:xfrm>
                  <a:off x="2177" y="1052"/>
                  <a:ext cx="2" cy="2"/>
                </a:xfrm>
                <a:custGeom>
                  <a:avLst/>
                  <a:gdLst>
                    <a:gd name="T0" fmla="*/ 0 w 1"/>
                    <a:gd name="T1" fmla="*/ 1 h 1"/>
                    <a:gd name="T2" fmla="*/ 0 w 1"/>
                    <a:gd name="T3" fmla="*/ 1 h 1"/>
                    <a:gd name="T4" fmla="*/ 0 w 1"/>
                    <a:gd name="T5" fmla="*/ 0 h 1"/>
                    <a:gd name="T6" fmla="*/ 1 w 1"/>
                    <a:gd name="T7" fmla="*/ 0 h 1"/>
                    <a:gd name="T8" fmla="*/ 1 w 1"/>
                    <a:gd name="T9" fmla="*/ 0 h 1"/>
                    <a:gd name="T10" fmla="*/ 1 w 1"/>
                    <a:gd name="T11" fmla="*/ 0 h 1"/>
                    <a:gd name="T12" fmla="*/ 1 w 1"/>
                    <a:gd name="T13" fmla="*/ 0 h 1"/>
                    <a:gd name="T14" fmla="*/ 1 w 1"/>
                    <a:gd name="T15" fmla="*/ 1 h 1"/>
                    <a:gd name="T16" fmla="*/ 1 w 1"/>
                    <a:gd name="T17" fmla="*/ 1 h 1"/>
                    <a:gd name="T18" fmla="*/ 0 w 1"/>
                    <a:gd name="T19" fmla="*/ 1 h 1"/>
                    <a:gd name="T20" fmla="*/ 0 w 1"/>
                    <a:gd name="T21" fmla="*/ 1 h 1"/>
                    <a:gd name="T22" fmla="*/ 0 w 1"/>
                    <a:gd name="T23" fmla="*/ 1 h 1"/>
                    <a:gd name="T24" fmla="*/ 1 w 1"/>
                    <a:gd name="T25" fmla="*/ 1 h 1"/>
                    <a:gd name="T26" fmla="*/ 1 w 1"/>
                    <a:gd name="T27" fmla="*/ 1 h 1"/>
                    <a:gd name="T28" fmla="*/ 1 w 1"/>
                    <a:gd name="T29" fmla="*/ 0 h 1"/>
                    <a:gd name="T30" fmla="*/ 1 w 1"/>
                    <a:gd name="T31" fmla="*/ 0 h 1"/>
                    <a:gd name="T32" fmla="*/ 1 w 1"/>
                    <a:gd name="T33" fmla="*/ 0 h 1"/>
                    <a:gd name="T34" fmla="*/ 1 w 1"/>
                    <a:gd name="T35" fmla="*/ 0 h 1"/>
                    <a:gd name="T36" fmla="*/ 0 w 1"/>
                    <a:gd name="T37" fmla="*/ 0 h 1"/>
                    <a:gd name="T38" fmla="*/ 0 w 1"/>
                    <a:gd name="T39"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 h="1">
                      <a:moveTo>
                        <a:pt x="0" y="1"/>
                      </a:moveTo>
                      <a:cubicBezTo>
                        <a:pt x="0" y="1"/>
                        <a:pt x="0" y="1"/>
                        <a:pt x="0" y="1"/>
                      </a:cubicBezTo>
                      <a:cubicBezTo>
                        <a:pt x="0" y="0"/>
                        <a:pt x="0" y="0"/>
                        <a:pt x="0" y="0"/>
                      </a:cubicBezTo>
                      <a:cubicBezTo>
                        <a:pt x="0" y="0"/>
                        <a:pt x="0" y="0"/>
                        <a:pt x="1" y="0"/>
                      </a:cubicBezTo>
                      <a:cubicBezTo>
                        <a:pt x="1" y="0"/>
                        <a:pt x="1" y="0"/>
                        <a:pt x="1" y="0"/>
                      </a:cubicBezTo>
                      <a:cubicBezTo>
                        <a:pt x="1" y="0"/>
                        <a:pt x="1" y="0"/>
                        <a:pt x="1" y="0"/>
                      </a:cubicBezTo>
                      <a:cubicBezTo>
                        <a:pt x="1" y="0"/>
                        <a:pt x="1" y="0"/>
                        <a:pt x="1" y="0"/>
                      </a:cubicBezTo>
                      <a:cubicBezTo>
                        <a:pt x="1" y="0"/>
                        <a:pt x="1" y="1"/>
                        <a:pt x="1" y="1"/>
                      </a:cubicBezTo>
                      <a:cubicBezTo>
                        <a:pt x="1" y="1"/>
                        <a:pt x="1" y="1"/>
                        <a:pt x="1" y="1"/>
                      </a:cubicBezTo>
                      <a:cubicBezTo>
                        <a:pt x="1" y="1"/>
                        <a:pt x="0" y="1"/>
                        <a:pt x="0" y="1"/>
                      </a:cubicBezTo>
                      <a:cubicBezTo>
                        <a:pt x="0" y="1"/>
                        <a:pt x="0" y="1"/>
                        <a:pt x="0" y="1"/>
                      </a:cubicBezTo>
                      <a:cubicBezTo>
                        <a:pt x="0" y="1"/>
                        <a:pt x="0" y="1"/>
                        <a:pt x="0" y="1"/>
                      </a:cubicBezTo>
                      <a:cubicBezTo>
                        <a:pt x="0" y="1"/>
                        <a:pt x="1" y="1"/>
                        <a:pt x="1" y="1"/>
                      </a:cubicBezTo>
                      <a:cubicBezTo>
                        <a:pt x="1" y="1"/>
                        <a:pt x="1" y="1"/>
                        <a:pt x="1" y="1"/>
                      </a:cubicBezTo>
                      <a:cubicBezTo>
                        <a:pt x="1" y="1"/>
                        <a:pt x="1" y="0"/>
                        <a:pt x="1" y="0"/>
                      </a:cubicBezTo>
                      <a:cubicBezTo>
                        <a:pt x="1" y="0"/>
                        <a:pt x="1" y="0"/>
                        <a:pt x="1" y="0"/>
                      </a:cubicBezTo>
                      <a:cubicBezTo>
                        <a:pt x="1" y="0"/>
                        <a:pt x="1" y="0"/>
                        <a:pt x="1" y="0"/>
                      </a:cubicBezTo>
                      <a:cubicBezTo>
                        <a:pt x="1" y="0"/>
                        <a:pt x="1" y="0"/>
                        <a:pt x="1" y="0"/>
                      </a:cubicBezTo>
                      <a:cubicBezTo>
                        <a:pt x="0" y="0"/>
                        <a:pt x="0" y="0"/>
                        <a:pt x="0" y="0"/>
                      </a:cubicBezTo>
                      <a:cubicBezTo>
                        <a:pt x="0" y="0"/>
                        <a:pt x="0" y="0"/>
                        <a:pt x="0" y="1"/>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71" name="Freeform 163"/>
                <p:cNvSpPr/>
                <p:nvPr/>
              </p:nvSpPr>
              <p:spPr bwMode="auto">
                <a:xfrm>
                  <a:off x="2170" y="1023"/>
                  <a:ext cx="5" cy="5"/>
                </a:xfrm>
                <a:custGeom>
                  <a:avLst/>
                  <a:gdLst>
                    <a:gd name="T0" fmla="*/ 0 w 2"/>
                    <a:gd name="T1" fmla="*/ 1 h 2"/>
                    <a:gd name="T2" fmla="*/ 0 w 2"/>
                    <a:gd name="T3" fmla="*/ 0 h 2"/>
                    <a:gd name="T4" fmla="*/ 1 w 2"/>
                    <a:gd name="T5" fmla="*/ 1 h 2"/>
                    <a:gd name="T6" fmla="*/ 1 w 2"/>
                    <a:gd name="T7" fmla="*/ 2 h 2"/>
                    <a:gd name="T8" fmla="*/ 0 w 2"/>
                    <a:gd name="T9" fmla="*/ 1 h 2"/>
                  </a:gdLst>
                  <a:ahLst/>
                  <a:cxnLst>
                    <a:cxn ang="0">
                      <a:pos x="T0" y="T1"/>
                    </a:cxn>
                    <a:cxn ang="0">
                      <a:pos x="T2" y="T3"/>
                    </a:cxn>
                    <a:cxn ang="0">
                      <a:pos x="T4" y="T5"/>
                    </a:cxn>
                    <a:cxn ang="0">
                      <a:pos x="T6" y="T7"/>
                    </a:cxn>
                    <a:cxn ang="0">
                      <a:pos x="T8" y="T9"/>
                    </a:cxn>
                  </a:cxnLst>
                  <a:rect l="0" t="0" r="r" b="b"/>
                  <a:pathLst>
                    <a:path w="2" h="2">
                      <a:moveTo>
                        <a:pt x="0" y="1"/>
                      </a:moveTo>
                      <a:cubicBezTo>
                        <a:pt x="0" y="1"/>
                        <a:pt x="0" y="0"/>
                        <a:pt x="0" y="0"/>
                      </a:cubicBezTo>
                      <a:cubicBezTo>
                        <a:pt x="1" y="0"/>
                        <a:pt x="1" y="0"/>
                        <a:pt x="1" y="1"/>
                      </a:cubicBezTo>
                      <a:cubicBezTo>
                        <a:pt x="2" y="1"/>
                        <a:pt x="1" y="1"/>
                        <a:pt x="1" y="2"/>
                      </a:cubicBezTo>
                      <a:cubicBezTo>
                        <a:pt x="0" y="2"/>
                        <a:pt x="0" y="2"/>
                        <a:pt x="0" y="1"/>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72" name="Freeform 164"/>
                <p:cNvSpPr/>
                <p:nvPr/>
              </p:nvSpPr>
              <p:spPr bwMode="auto">
                <a:xfrm>
                  <a:off x="2170" y="1023"/>
                  <a:ext cx="2" cy="5"/>
                </a:xfrm>
                <a:custGeom>
                  <a:avLst/>
                  <a:gdLst>
                    <a:gd name="T0" fmla="*/ 0 w 1"/>
                    <a:gd name="T1" fmla="*/ 1 h 2"/>
                    <a:gd name="T2" fmla="*/ 0 w 1"/>
                    <a:gd name="T3" fmla="*/ 1 h 2"/>
                    <a:gd name="T4" fmla="*/ 0 w 1"/>
                    <a:gd name="T5" fmla="*/ 1 h 2"/>
                    <a:gd name="T6" fmla="*/ 0 w 1"/>
                    <a:gd name="T7" fmla="*/ 0 h 2"/>
                    <a:gd name="T8" fmla="*/ 1 w 1"/>
                    <a:gd name="T9" fmla="*/ 0 h 2"/>
                    <a:gd name="T10" fmla="*/ 1 w 1"/>
                    <a:gd name="T11" fmla="*/ 1 h 2"/>
                    <a:gd name="T12" fmla="*/ 1 w 1"/>
                    <a:gd name="T13" fmla="*/ 1 h 2"/>
                    <a:gd name="T14" fmla="*/ 1 w 1"/>
                    <a:gd name="T15" fmla="*/ 2 h 2"/>
                    <a:gd name="T16" fmla="*/ 0 w 1"/>
                    <a:gd name="T17" fmla="*/ 2 h 2"/>
                    <a:gd name="T18" fmla="*/ 0 w 1"/>
                    <a:gd name="T19" fmla="*/ 1 h 2"/>
                    <a:gd name="T20" fmla="*/ 0 w 1"/>
                    <a:gd name="T21" fmla="*/ 1 h 2"/>
                    <a:gd name="T22" fmla="*/ 0 w 1"/>
                    <a:gd name="T23" fmla="*/ 1 h 2"/>
                    <a:gd name="T24" fmla="*/ 0 w 1"/>
                    <a:gd name="T25" fmla="*/ 2 h 2"/>
                    <a:gd name="T26" fmla="*/ 1 w 1"/>
                    <a:gd name="T27" fmla="*/ 2 h 2"/>
                    <a:gd name="T28" fmla="*/ 1 w 1"/>
                    <a:gd name="T29" fmla="*/ 1 h 2"/>
                    <a:gd name="T30" fmla="*/ 1 w 1"/>
                    <a:gd name="T31" fmla="*/ 1 h 2"/>
                    <a:gd name="T32" fmla="*/ 1 w 1"/>
                    <a:gd name="T33" fmla="*/ 0 h 2"/>
                    <a:gd name="T34" fmla="*/ 0 w 1"/>
                    <a:gd name="T35" fmla="*/ 0 h 2"/>
                    <a:gd name="T36" fmla="*/ 0 w 1"/>
                    <a:gd name="T37" fmla="*/ 1 h 2"/>
                    <a:gd name="T38" fmla="*/ 0 w 1"/>
                    <a:gd name="T39"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 h="2">
                      <a:moveTo>
                        <a:pt x="0" y="1"/>
                      </a:moveTo>
                      <a:cubicBezTo>
                        <a:pt x="0" y="1"/>
                        <a:pt x="0" y="1"/>
                        <a:pt x="0" y="1"/>
                      </a:cubicBezTo>
                      <a:cubicBezTo>
                        <a:pt x="0" y="1"/>
                        <a:pt x="0" y="1"/>
                        <a:pt x="0" y="1"/>
                      </a:cubicBezTo>
                      <a:cubicBezTo>
                        <a:pt x="0" y="1"/>
                        <a:pt x="0" y="0"/>
                        <a:pt x="0" y="0"/>
                      </a:cubicBezTo>
                      <a:cubicBezTo>
                        <a:pt x="1" y="0"/>
                        <a:pt x="1" y="0"/>
                        <a:pt x="1" y="0"/>
                      </a:cubicBezTo>
                      <a:cubicBezTo>
                        <a:pt x="1" y="0"/>
                        <a:pt x="1" y="0"/>
                        <a:pt x="1" y="1"/>
                      </a:cubicBezTo>
                      <a:cubicBezTo>
                        <a:pt x="1" y="1"/>
                        <a:pt x="1" y="1"/>
                        <a:pt x="1" y="1"/>
                      </a:cubicBezTo>
                      <a:cubicBezTo>
                        <a:pt x="1" y="1"/>
                        <a:pt x="1" y="1"/>
                        <a:pt x="1" y="2"/>
                      </a:cubicBezTo>
                      <a:cubicBezTo>
                        <a:pt x="1" y="2"/>
                        <a:pt x="0" y="2"/>
                        <a:pt x="0" y="2"/>
                      </a:cubicBezTo>
                      <a:cubicBezTo>
                        <a:pt x="0" y="2"/>
                        <a:pt x="0" y="1"/>
                        <a:pt x="0" y="1"/>
                      </a:cubicBezTo>
                      <a:cubicBezTo>
                        <a:pt x="0" y="1"/>
                        <a:pt x="0" y="1"/>
                        <a:pt x="0" y="1"/>
                      </a:cubicBezTo>
                      <a:cubicBezTo>
                        <a:pt x="0" y="1"/>
                        <a:pt x="0" y="1"/>
                        <a:pt x="0" y="1"/>
                      </a:cubicBezTo>
                      <a:cubicBezTo>
                        <a:pt x="0" y="1"/>
                        <a:pt x="0" y="2"/>
                        <a:pt x="0" y="2"/>
                      </a:cubicBezTo>
                      <a:cubicBezTo>
                        <a:pt x="0" y="2"/>
                        <a:pt x="1" y="2"/>
                        <a:pt x="1" y="2"/>
                      </a:cubicBezTo>
                      <a:cubicBezTo>
                        <a:pt x="1" y="2"/>
                        <a:pt x="1" y="1"/>
                        <a:pt x="1" y="1"/>
                      </a:cubicBezTo>
                      <a:cubicBezTo>
                        <a:pt x="1" y="1"/>
                        <a:pt x="1" y="1"/>
                        <a:pt x="1" y="1"/>
                      </a:cubicBezTo>
                      <a:cubicBezTo>
                        <a:pt x="1" y="0"/>
                        <a:pt x="1" y="0"/>
                        <a:pt x="1" y="0"/>
                      </a:cubicBezTo>
                      <a:cubicBezTo>
                        <a:pt x="1" y="0"/>
                        <a:pt x="0" y="0"/>
                        <a:pt x="0" y="0"/>
                      </a:cubicBezTo>
                      <a:cubicBezTo>
                        <a:pt x="0" y="0"/>
                        <a:pt x="0" y="1"/>
                        <a:pt x="0" y="1"/>
                      </a:cubicBezTo>
                      <a:cubicBezTo>
                        <a:pt x="0" y="1"/>
                        <a:pt x="0" y="1"/>
                        <a:pt x="0" y="1"/>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73" name="Freeform 165"/>
                <p:cNvSpPr/>
                <p:nvPr/>
              </p:nvSpPr>
              <p:spPr bwMode="auto">
                <a:xfrm>
                  <a:off x="2179" y="1052"/>
                  <a:ext cx="3" cy="2"/>
                </a:xfrm>
                <a:custGeom>
                  <a:avLst/>
                  <a:gdLst>
                    <a:gd name="T0" fmla="*/ 0 w 1"/>
                    <a:gd name="T1" fmla="*/ 1 h 1"/>
                    <a:gd name="T2" fmla="*/ 0 w 1"/>
                    <a:gd name="T3" fmla="*/ 1 h 1"/>
                    <a:gd name="T4" fmla="*/ 1 w 1"/>
                    <a:gd name="T5" fmla="*/ 1 h 1"/>
                    <a:gd name="T6" fmla="*/ 1 w 1"/>
                    <a:gd name="T7" fmla="*/ 1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cubicBezTo>
                        <a:pt x="0" y="1"/>
                        <a:pt x="0" y="1"/>
                        <a:pt x="0" y="1"/>
                      </a:cubicBezTo>
                      <a:cubicBezTo>
                        <a:pt x="1" y="0"/>
                        <a:pt x="1" y="0"/>
                        <a:pt x="1" y="1"/>
                      </a:cubicBezTo>
                      <a:cubicBezTo>
                        <a:pt x="1" y="1"/>
                        <a:pt x="1" y="1"/>
                        <a:pt x="1" y="1"/>
                      </a:cubicBezTo>
                      <a:cubicBezTo>
                        <a:pt x="1" y="1"/>
                        <a:pt x="0" y="1"/>
                        <a:pt x="0" y="1"/>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74" name="Freeform 166"/>
                <p:cNvSpPr/>
                <p:nvPr/>
              </p:nvSpPr>
              <p:spPr bwMode="auto">
                <a:xfrm>
                  <a:off x="2179" y="1054"/>
                  <a:ext cx="3" cy="0"/>
                </a:xfrm>
                <a:custGeom>
                  <a:avLst/>
                  <a:gdLst>
                    <a:gd name="T0" fmla="*/ 0 w 1"/>
                    <a:gd name="T1" fmla="*/ 0 w 1"/>
                    <a:gd name="T2" fmla="*/ 0 w 1"/>
                    <a:gd name="T3" fmla="*/ 1 w 1"/>
                    <a:gd name="T4" fmla="*/ 1 w 1"/>
                    <a:gd name="T5" fmla="*/ 1 w 1"/>
                    <a:gd name="T6" fmla="*/ 1 w 1"/>
                    <a:gd name="T7" fmla="*/ 1 w 1"/>
                    <a:gd name="T8" fmla="*/ 1 w 1"/>
                    <a:gd name="T9" fmla="*/ 0 w 1"/>
                    <a:gd name="T10" fmla="*/ 0 w 1"/>
                    <a:gd name="T11" fmla="*/ 0 w 1"/>
                    <a:gd name="T12" fmla="*/ 1 w 1"/>
                    <a:gd name="T13" fmla="*/ 1 w 1"/>
                    <a:gd name="T14" fmla="*/ 1 w 1"/>
                    <a:gd name="T15" fmla="*/ 1 w 1"/>
                    <a:gd name="T16" fmla="*/ 1 w 1"/>
                    <a:gd name="T17" fmla="*/ 0 w 1"/>
                    <a:gd name="T18" fmla="*/ 0 w 1"/>
                    <a:gd name="T19" fmla="*/ 0 w 1"/>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 ang="0">
                      <a:pos x="T18" y="0"/>
                    </a:cxn>
                    <a:cxn ang="0">
                      <a:pos x="T19" y="0"/>
                    </a:cxn>
                  </a:cxnLst>
                  <a:rect l="0" t="0" r="r" b="b"/>
                  <a:pathLst>
                    <a:path w="1">
                      <a:moveTo>
                        <a:pt x="0" y="0"/>
                      </a:moveTo>
                      <a:cubicBezTo>
                        <a:pt x="0" y="0"/>
                        <a:pt x="0" y="0"/>
                        <a:pt x="0" y="0"/>
                      </a:cubicBezTo>
                      <a:cubicBezTo>
                        <a:pt x="0" y="0"/>
                        <a:pt x="0" y="0"/>
                        <a:pt x="0" y="0"/>
                      </a:cubicBezTo>
                      <a:cubicBezTo>
                        <a:pt x="0" y="0"/>
                        <a:pt x="0"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0" y="0"/>
                        <a:pt x="0" y="0"/>
                        <a:pt x="0" y="0"/>
                      </a:cubicBezTo>
                      <a:cubicBezTo>
                        <a:pt x="0" y="0"/>
                        <a:pt x="0" y="0"/>
                        <a:pt x="0" y="0"/>
                      </a:cubicBezTo>
                      <a:cubicBezTo>
                        <a:pt x="0" y="0"/>
                        <a:pt x="0" y="0"/>
                        <a:pt x="0" y="0"/>
                      </a:cubicBezTo>
                      <a:cubicBezTo>
                        <a:pt x="0" y="0"/>
                        <a:pt x="0" y="0"/>
                        <a:pt x="1" y="0"/>
                      </a:cubicBezTo>
                      <a:cubicBezTo>
                        <a:pt x="1" y="0"/>
                        <a:pt x="1" y="0"/>
                        <a:pt x="1" y="0"/>
                      </a:cubicBezTo>
                      <a:cubicBezTo>
                        <a:pt x="1" y="0"/>
                        <a:pt x="1" y="0"/>
                        <a:pt x="1" y="0"/>
                      </a:cubicBezTo>
                      <a:cubicBezTo>
                        <a:pt x="1" y="0"/>
                        <a:pt x="1" y="0"/>
                        <a:pt x="1" y="0"/>
                      </a:cubicBezTo>
                      <a:cubicBezTo>
                        <a:pt x="1" y="0"/>
                        <a:pt x="1" y="0"/>
                        <a:pt x="1" y="0"/>
                      </a:cubicBezTo>
                      <a:cubicBezTo>
                        <a:pt x="1" y="0"/>
                        <a:pt x="1" y="0"/>
                        <a:pt x="0" y="0"/>
                      </a:cubicBezTo>
                      <a:cubicBezTo>
                        <a:pt x="0" y="0"/>
                        <a:pt x="0" y="0"/>
                        <a:pt x="0" y="0"/>
                      </a:cubicBezTo>
                      <a:cubicBezTo>
                        <a:pt x="0" y="0"/>
                        <a:pt x="0" y="0"/>
                        <a:pt x="0" y="0"/>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75" name="Freeform 167"/>
                <p:cNvSpPr/>
                <p:nvPr/>
              </p:nvSpPr>
              <p:spPr bwMode="auto">
                <a:xfrm>
                  <a:off x="2172" y="1014"/>
                  <a:ext cx="5" cy="4"/>
                </a:xfrm>
                <a:custGeom>
                  <a:avLst/>
                  <a:gdLst>
                    <a:gd name="T0" fmla="*/ 2 w 2"/>
                    <a:gd name="T1" fmla="*/ 0 h 2"/>
                    <a:gd name="T2" fmla="*/ 1 w 2"/>
                    <a:gd name="T3" fmla="*/ 1 h 2"/>
                    <a:gd name="T4" fmla="*/ 0 w 2"/>
                    <a:gd name="T5" fmla="*/ 1 h 2"/>
                    <a:gd name="T6" fmla="*/ 1 w 2"/>
                    <a:gd name="T7" fmla="*/ 0 h 2"/>
                    <a:gd name="T8" fmla="*/ 2 w 2"/>
                    <a:gd name="T9" fmla="*/ 0 h 2"/>
                  </a:gdLst>
                  <a:ahLst/>
                  <a:cxnLst>
                    <a:cxn ang="0">
                      <a:pos x="T0" y="T1"/>
                    </a:cxn>
                    <a:cxn ang="0">
                      <a:pos x="T2" y="T3"/>
                    </a:cxn>
                    <a:cxn ang="0">
                      <a:pos x="T4" y="T5"/>
                    </a:cxn>
                    <a:cxn ang="0">
                      <a:pos x="T6" y="T7"/>
                    </a:cxn>
                    <a:cxn ang="0">
                      <a:pos x="T8" y="T9"/>
                    </a:cxn>
                  </a:cxnLst>
                  <a:rect l="0" t="0" r="r" b="b"/>
                  <a:pathLst>
                    <a:path w="2" h="2">
                      <a:moveTo>
                        <a:pt x="2" y="0"/>
                      </a:moveTo>
                      <a:cubicBezTo>
                        <a:pt x="2" y="1"/>
                        <a:pt x="2" y="1"/>
                        <a:pt x="1" y="1"/>
                      </a:cubicBezTo>
                      <a:cubicBezTo>
                        <a:pt x="1" y="2"/>
                        <a:pt x="0" y="1"/>
                        <a:pt x="0" y="1"/>
                      </a:cubicBezTo>
                      <a:cubicBezTo>
                        <a:pt x="0" y="1"/>
                        <a:pt x="0" y="0"/>
                        <a:pt x="1" y="0"/>
                      </a:cubicBezTo>
                      <a:cubicBezTo>
                        <a:pt x="1" y="0"/>
                        <a:pt x="2" y="0"/>
                        <a:pt x="2" y="0"/>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76" name="Freeform 168"/>
                <p:cNvSpPr/>
                <p:nvPr/>
              </p:nvSpPr>
              <p:spPr bwMode="auto">
                <a:xfrm>
                  <a:off x="2172" y="1014"/>
                  <a:ext cx="5" cy="2"/>
                </a:xfrm>
                <a:custGeom>
                  <a:avLst/>
                  <a:gdLst>
                    <a:gd name="T0" fmla="*/ 2 w 2"/>
                    <a:gd name="T1" fmla="*/ 0 h 1"/>
                    <a:gd name="T2" fmla="*/ 2 w 2"/>
                    <a:gd name="T3" fmla="*/ 0 h 1"/>
                    <a:gd name="T4" fmla="*/ 2 w 2"/>
                    <a:gd name="T5" fmla="*/ 1 h 1"/>
                    <a:gd name="T6" fmla="*/ 1 w 2"/>
                    <a:gd name="T7" fmla="*/ 1 h 1"/>
                    <a:gd name="T8" fmla="*/ 1 w 2"/>
                    <a:gd name="T9" fmla="*/ 1 h 1"/>
                    <a:gd name="T10" fmla="*/ 0 w 2"/>
                    <a:gd name="T11" fmla="*/ 1 h 1"/>
                    <a:gd name="T12" fmla="*/ 0 w 2"/>
                    <a:gd name="T13" fmla="*/ 0 h 1"/>
                    <a:gd name="T14" fmla="*/ 1 w 2"/>
                    <a:gd name="T15" fmla="*/ 0 h 1"/>
                    <a:gd name="T16" fmla="*/ 1 w 2"/>
                    <a:gd name="T17" fmla="*/ 0 h 1"/>
                    <a:gd name="T18" fmla="*/ 2 w 2"/>
                    <a:gd name="T19" fmla="*/ 0 h 1"/>
                    <a:gd name="T20" fmla="*/ 2 w 2"/>
                    <a:gd name="T21" fmla="*/ 0 h 1"/>
                    <a:gd name="T22" fmla="*/ 2 w 2"/>
                    <a:gd name="T23" fmla="*/ 0 h 1"/>
                    <a:gd name="T24" fmla="*/ 1 w 2"/>
                    <a:gd name="T25" fmla="*/ 0 h 1"/>
                    <a:gd name="T26" fmla="*/ 1 w 2"/>
                    <a:gd name="T27" fmla="*/ 0 h 1"/>
                    <a:gd name="T28" fmla="*/ 0 w 2"/>
                    <a:gd name="T29" fmla="*/ 0 h 1"/>
                    <a:gd name="T30" fmla="*/ 0 w 2"/>
                    <a:gd name="T31" fmla="*/ 1 h 1"/>
                    <a:gd name="T32" fmla="*/ 1 w 2"/>
                    <a:gd name="T33" fmla="*/ 1 h 1"/>
                    <a:gd name="T34" fmla="*/ 1 w 2"/>
                    <a:gd name="T35" fmla="*/ 1 h 1"/>
                    <a:gd name="T36" fmla="*/ 2 w 2"/>
                    <a:gd name="T37" fmla="*/ 1 h 1"/>
                    <a:gd name="T38" fmla="*/ 2 w 2"/>
                    <a:gd name="T39"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 h="1">
                      <a:moveTo>
                        <a:pt x="2" y="0"/>
                      </a:moveTo>
                      <a:cubicBezTo>
                        <a:pt x="2" y="0"/>
                        <a:pt x="2" y="0"/>
                        <a:pt x="2" y="0"/>
                      </a:cubicBezTo>
                      <a:cubicBezTo>
                        <a:pt x="2" y="0"/>
                        <a:pt x="2" y="1"/>
                        <a:pt x="2" y="1"/>
                      </a:cubicBezTo>
                      <a:cubicBezTo>
                        <a:pt x="2" y="1"/>
                        <a:pt x="2" y="1"/>
                        <a:pt x="1" y="1"/>
                      </a:cubicBezTo>
                      <a:cubicBezTo>
                        <a:pt x="1" y="1"/>
                        <a:pt x="1" y="1"/>
                        <a:pt x="1" y="1"/>
                      </a:cubicBezTo>
                      <a:cubicBezTo>
                        <a:pt x="1" y="1"/>
                        <a:pt x="0" y="1"/>
                        <a:pt x="0" y="1"/>
                      </a:cubicBezTo>
                      <a:cubicBezTo>
                        <a:pt x="0" y="1"/>
                        <a:pt x="0" y="1"/>
                        <a:pt x="0" y="0"/>
                      </a:cubicBezTo>
                      <a:cubicBezTo>
                        <a:pt x="0" y="0"/>
                        <a:pt x="1" y="0"/>
                        <a:pt x="1" y="0"/>
                      </a:cubicBezTo>
                      <a:cubicBezTo>
                        <a:pt x="1" y="0"/>
                        <a:pt x="1" y="0"/>
                        <a:pt x="1" y="0"/>
                      </a:cubicBezTo>
                      <a:cubicBezTo>
                        <a:pt x="2" y="0"/>
                        <a:pt x="2" y="0"/>
                        <a:pt x="2" y="0"/>
                      </a:cubicBezTo>
                      <a:cubicBezTo>
                        <a:pt x="2" y="0"/>
                        <a:pt x="2" y="0"/>
                        <a:pt x="2" y="0"/>
                      </a:cubicBezTo>
                      <a:cubicBezTo>
                        <a:pt x="2" y="0"/>
                        <a:pt x="2" y="0"/>
                        <a:pt x="2" y="0"/>
                      </a:cubicBezTo>
                      <a:cubicBezTo>
                        <a:pt x="2" y="0"/>
                        <a:pt x="2" y="0"/>
                        <a:pt x="1" y="0"/>
                      </a:cubicBezTo>
                      <a:cubicBezTo>
                        <a:pt x="1" y="0"/>
                        <a:pt x="1" y="0"/>
                        <a:pt x="1" y="0"/>
                      </a:cubicBezTo>
                      <a:cubicBezTo>
                        <a:pt x="1" y="0"/>
                        <a:pt x="0" y="0"/>
                        <a:pt x="0" y="0"/>
                      </a:cubicBezTo>
                      <a:cubicBezTo>
                        <a:pt x="0" y="1"/>
                        <a:pt x="0" y="1"/>
                        <a:pt x="0" y="1"/>
                      </a:cubicBezTo>
                      <a:cubicBezTo>
                        <a:pt x="0" y="1"/>
                        <a:pt x="1" y="1"/>
                        <a:pt x="1" y="1"/>
                      </a:cubicBezTo>
                      <a:cubicBezTo>
                        <a:pt x="1" y="1"/>
                        <a:pt x="1" y="1"/>
                        <a:pt x="1" y="1"/>
                      </a:cubicBezTo>
                      <a:cubicBezTo>
                        <a:pt x="2" y="1"/>
                        <a:pt x="2" y="1"/>
                        <a:pt x="2" y="1"/>
                      </a:cubicBezTo>
                      <a:cubicBezTo>
                        <a:pt x="2" y="1"/>
                        <a:pt x="2" y="0"/>
                        <a:pt x="2" y="0"/>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77" name="Freeform 169"/>
                <p:cNvSpPr/>
                <p:nvPr/>
              </p:nvSpPr>
              <p:spPr bwMode="auto">
                <a:xfrm>
                  <a:off x="2175" y="1009"/>
                  <a:ext cx="2" cy="2"/>
                </a:xfrm>
                <a:custGeom>
                  <a:avLst/>
                  <a:gdLst>
                    <a:gd name="T0" fmla="*/ 1 w 1"/>
                    <a:gd name="T1" fmla="*/ 0 h 1"/>
                    <a:gd name="T2" fmla="*/ 1 w 1"/>
                    <a:gd name="T3" fmla="*/ 1 h 1"/>
                    <a:gd name="T4" fmla="*/ 0 w 1"/>
                    <a:gd name="T5" fmla="*/ 1 h 1"/>
                    <a:gd name="T6" fmla="*/ 0 w 1"/>
                    <a:gd name="T7" fmla="*/ 0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cubicBezTo>
                        <a:pt x="1" y="0"/>
                        <a:pt x="1" y="1"/>
                        <a:pt x="1" y="1"/>
                      </a:cubicBezTo>
                      <a:cubicBezTo>
                        <a:pt x="0" y="1"/>
                        <a:pt x="0" y="1"/>
                        <a:pt x="0" y="1"/>
                      </a:cubicBezTo>
                      <a:cubicBezTo>
                        <a:pt x="0" y="0"/>
                        <a:pt x="0" y="0"/>
                        <a:pt x="0" y="0"/>
                      </a:cubicBezTo>
                      <a:cubicBezTo>
                        <a:pt x="1" y="0"/>
                        <a:pt x="1" y="0"/>
                        <a:pt x="1" y="0"/>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78" name="Freeform 170"/>
                <p:cNvSpPr/>
                <p:nvPr/>
              </p:nvSpPr>
              <p:spPr bwMode="auto">
                <a:xfrm>
                  <a:off x="2175" y="1009"/>
                  <a:ext cx="2" cy="2"/>
                </a:xfrm>
                <a:custGeom>
                  <a:avLst/>
                  <a:gdLst>
                    <a:gd name="T0" fmla="*/ 1 w 1"/>
                    <a:gd name="T1" fmla="*/ 0 h 1"/>
                    <a:gd name="T2" fmla="*/ 1 w 1"/>
                    <a:gd name="T3" fmla="*/ 0 h 1"/>
                    <a:gd name="T4" fmla="*/ 1 w 1"/>
                    <a:gd name="T5" fmla="*/ 1 h 1"/>
                    <a:gd name="T6" fmla="*/ 1 w 1"/>
                    <a:gd name="T7" fmla="*/ 1 h 1"/>
                    <a:gd name="T8" fmla="*/ 0 w 1"/>
                    <a:gd name="T9" fmla="*/ 1 h 1"/>
                    <a:gd name="T10" fmla="*/ 0 w 1"/>
                    <a:gd name="T11" fmla="*/ 1 h 1"/>
                    <a:gd name="T12" fmla="*/ 0 w 1"/>
                    <a:gd name="T13" fmla="*/ 0 h 1"/>
                    <a:gd name="T14" fmla="*/ 0 w 1"/>
                    <a:gd name="T15" fmla="*/ 0 h 1"/>
                    <a:gd name="T16" fmla="*/ 1 w 1"/>
                    <a:gd name="T17" fmla="*/ 0 h 1"/>
                    <a:gd name="T18" fmla="*/ 1 w 1"/>
                    <a:gd name="T19" fmla="*/ 0 h 1"/>
                    <a:gd name="T20" fmla="*/ 1 w 1"/>
                    <a:gd name="T21" fmla="*/ 0 h 1"/>
                    <a:gd name="T22" fmla="*/ 1 w 1"/>
                    <a:gd name="T23" fmla="*/ 0 h 1"/>
                    <a:gd name="T24" fmla="*/ 1 w 1"/>
                    <a:gd name="T25" fmla="*/ 0 h 1"/>
                    <a:gd name="T26" fmla="*/ 0 w 1"/>
                    <a:gd name="T27" fmla="*/ 0 h 1"/>
                    <a:gd name="T28" fmla="*/ 0 w 1"/>
                    <a:gd name="T29" fmla="*/ 0 h 1"/>
                    <a:gd name="T30" fmla="*/ 0 w 1"/>
                    <a:gd name="T31" fmla="*/ 1 h 1"/>
                    <a:gd name="T32" fmla="*/ 0 w 1"/>
                    <a:gd name="T33" fmla="*/ 1 h 1"/>
                    <a:gd name="T34" fmla="*/ 1 w 1"/>
                    <a:gd name="T35" fmla="*/ 1 h 1"/>
                    <a:gd name="T36" fmla="*/ 1 w 1"/>
                    <a:gd name="T37" fmla="*/ 1 h 1"/>
                    <a:gd name="T38" fmla="*/ 1 w 1"/>
                    <a:gd name="T39"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 h="1">
                      <a:moveTo>
                        <a:pt x="1" y="0"/>
                      </a:moveTo>
                      <a:cubicBezTo>
                        <a:pt x="1" y="0"/>
                        <a:pt x="1" y="0"/>
                        <a:pt x="1" y="0"/>
                      </a:cubicBezTo>
                      <a:cubicBezTo>
                        <a:pt x="1" y="0"/>
                        <a:pt x="1" y="0"/>
                        <a:pt x="1" y="1"/>
                      </a:cubicBezTo>
                      <a:cubicBezTo>
                        <a:pt x="1" y="1"/>
                        <a:pt x="1" y="1"/>
                        <a:pt x="1" y="1"/>
                      </a:cubicBezTo>
                      <a:cubicBezTo>
                        <a:pt x="1" y="1"/>
                        <a:pt x="0" y="1"/>
                        <a:pt x="0" y="1"/>
                      </a:cubicBezTo>
                      <a:cubicBezTo>
                        <a:pt x="0" y="1"/>
                        <a:pt x="0" y="1"/>
                        <a:pt x="0" y="1"/>
                      </a:cubicBezTo>
                      <a:cubicBezTo>
                        <a:pt x="0" y="1"/>
                        <a:pt x="0" y="0"/>
                        <a:pt x="0" y="0"/>
                      </a:cubicBezTo>
                      <a:cubicBezTo>
                        <a:pt x="0" y="0"/>
                        <a:pt x="0" y="0"/>
                        <a:pt x="0" y="0"/>
                      </a:cubicBezTo>
                      <a:cubicBezTo>
                        <a:pt x="0" y="0"/>
                        <a:pt x="1" y="0"/>
                        <a:pt x="1" y="0"/>
                      </a:cubicBezTo>
                      <a:cubicBezTo>
                        <a:pt x="1" y="0"/>
                        <a:pt x="1" y="0"/>
                        <a:pt x="1" y="0"/>
                      </a:cubicBezTo>
                      <a:cubicBezTo>
                        <a:pt x="1" y="0"/>
                        <a:pt x="1" y="0"/>
                        <a:pt x="1" y="0"/>
                      </a:cubicBezTo>
                      <a:cubicBezTo>
                        <a:pt x="1" y="0"/>
                        <a:pt x="1" y="0"/>
                        <a:pt x="1" y="0"/>
                      </a:cubicBezTo>
                      <a:cubicBezTo>
                        <a:pt x="1" y="0"/>
                        <a:pt x="1" y="0"/>
                        <a:pt x="1" y="0"/>
                      </a:cubicBezTo>
                      <a:cubicBezTo>
                        <a:pt x="1" y="0"/>
                        <a:pt x="0" y="0"/>
                        <a:pt x="0" y="0"/>
                      </a:cubicBezTo>
                      <a:cubicBezTo>
                        <a:pt x="0" y="0"/>
                        <a:pt x="0" y="0"/>
                        <a:pt x="0" y="0"/>
                      </a:cubicBezTo>
                      <a:cubicBezTo>
                        <a:pt x="0" y="0"/>
                        <a:pt x="0" y="1"/>
                        <a:pt x="0" y="1"/>
                      </a:cubicBezTo>
                      <a:cubicBezTo>
                        <a:pt x="0" y="1"/>
                        <a:pt x="0" y="1"/>
                        <a:pt x="0" y="1"/>
                      </a:cubicBezTo>
                      <a:cubicBezTo>
                        <a:pt x="0" y="1"/>
                        <a:pt x="1" y="1"/>
                        <a:pt x="1" y="1"/>
                      </a:cubicBezTo>
                      <a:cubicBezTo>
                        <a:pt x="1" y="1"/>
                        <a:pt x="1" y="1"/>
                        <a:pt x="1" y="1"/>
                      </a:cubicBezTo>
                      <a:cubicBezTo>
                        <a:pt x="1" y="0"/>
                        <a:pt x="1" y="0"/>
                        <a:pt x="1" y="0"/>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79" name="Freeform 171"/>
                <p:cNvSpPr/>
                <p:nvPr/>
              </p:nvSpPr>
              <p:spPr bwMode="auto">
                <a:xfrm>
                  <a:off x="2172" y="1000"/>
                  <a:ext cx="5" cy="2"/>
                </a:xfrm>
                <a:custGeom>
                  <a:avLst/>
                  <a:gdLst>
                    <a:gd name="T0" fmla="*/ 2 w 2"/>
                    <a:gd name="T1" fmla="*/ 0 h 1"/>
                    <a:gd name="T2" fmla="*/ 2 w 2"/>
                    <a:gd name="T3" fmla="*/ 1 h 1"/>
                    <a:gd name="T4" fmla="*/ 1 w 2"/>
                    <a:gd name="T5" fmla="*/ 1 h 1"/>
                    <a:gd name="T6" fmla="*/ 1 w 2"/>
                    <a:gd name="T7" fmla="*/ 0 h 1"/>
                    <a:gd name="T8" fmla="*/ 2 w 2"/>
                    <a:gd name="T9" fmla="*/ 0 h 1"/>
                  </a:gdLst>
                  <a:ahLst/>
                  <a:cxnLst>
                    <a:cxn ang="0">
                      <a:pos x="T0" y="T1"/>
                    </a:cxn>
                    <a:cxn ang="0">
                      <a:pos x="T2" y="T3"/>
                    </a:cxn>
                    <a:cxn ang="0">
                      <a:pos x="T4" y="T5"/>
                    </a:cxn>
                    <a:cxn ang="0">
                      <a:pos x="T6" y="T7"/>
                    </a:cxn>
                    <a:cxn ang="0">
                      <a:pos x="T8" y="T9"/>
                    </a:cxn>
                  </a:cxnLst>
                  <a:rect l="0" t="0" r="r" b="b"/>
                  <a:pathLst>
                    <a:path w="2" h="1">
                      <a:moveTo>
                        <a:pt x="2" y="0"/>
                      </a:moveTo>
                      <a:cubicBezTo>
                        <a:pt x="2" y="1"/>
                        <a:pt x="2" y="1"/>
                        <a:pt x="2" y="1"/>
                      </a:cubicBezTo>
                      <a:cubicBezTo>
                        <a:pt x="1" y="1"/>
                        <a:pt x="1" y="1"/>
                        <a:pt x="1" y="1"/>
                      </a:cubicBezTo>
                      <a:cubicBezTo>
                        <a:pt x="0" y="1"/>
                        <a:pt x="1" y="0"/>
                        <a:pt x="1" y="0"/>
                      </a:cubicBezTo>
                      <a:cubicBezTo>
                        <a:pt x="1" y="0"/>
                        <a:pt x="2" y="0"/>
                        <a:pt x="2" y="0"/>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80" name="Freeform 172"/>
                <p:cNvSpPr/>
                <p:nvPr/>
              </p:nvSpPr>
              <p:spPr bwMode="auto">
                <a:xfrm>
                  <a:off x="2175" y="1000"/>
                  <a:ext cx="2" cy="2"/>
                </a:xfrm>
                <a:custGeom>
                  <a:avLst/>
                  <a:gdLst>
                    <a:gd name="T0" fmla="*/ 1 w 1"/>
                    <a:gd name="T1" fmla="*/ 0 h 1"/>
                    <a:gd name="T2" fmla="*/ 1 w 1"/>
                    <a:gd name="T3" fmla="*/ 0 h 1"/>
                    <a:gd name="T4" fmla="*/ 1 w 1"/>
                    <a:gd name="T5" fmla="*/ 1 h 1"/>
                    <a:gd name="T6" fmla="*/ 1 w 1"/>
                    <a:gd name="T7" fmla="*/ 1 h 1"/>
                    <a:gd name="T8" fmla="*/ 0 w 1"/>
                    <a:gd name="T9" fmla="*/ 1 h 1"/>
                    <a:gd name="T10" fmla="*/ 0 w 1"/>
                    <a:gd name="T11" fmla="*/ 1 h 1"/>
                    <a:gd name="T12" fmla="*/ 0 w 1"/>
                    <a:gd name="T13" fmla="*/ 0 h 1"/>
                    <a:gd name="T14" fmla="*/ 0 w 1"/>
                    <a:gd name="T15" fmla="*/ 0 h 1"/>
                    <a:gd name="T16" fmla="*/ 1 w 1"/>
                    <a:gd name="T17" fmla="*/ 0 h 1"/>
                    <a:gd name="T18" fmla="*/ 1 w 1"/>
                    <a:gd name="T19" fmla="*/ 0 h 1"/>
                    <a:gd name="T20" fmla="*/ 1 w 1"/>
                    <a:gd name="T21" fmla="*/ 0 h 1"/>
                    <a:gd name="T22" fmla="*/ 1 w 1"/>
                    <a:gd name="T23" fmla="*/ 0 h 1"/>
                    <a:gd name="T24" fmla="*/ 1 w 1"/>
                    <a:gd name="T25" fmla="*/ 0 h 1"/>
                    <a:gd name="T26" fmla="*/ 0 w 1"/>
                    <a:gd name="T27" fmla="*/ 0 h 1"/>
                    <a:gd name="T28" fmla="*/ 0 w 1"/>
                    <a:gd name="T29" fmla="*/ 0 h 1"/>
                    <a:gd name="T30" fmla="*/ 0 w 1"/>
                    <a:gd name="T31" fmla="*/ 1 h 1"/>
                    <a:gd name="T32" fmla="*/ 0 w 1"/>
                    <a:gd name="T33" fmla="*/ 1 h 1"/>
                    <a:gd name="T34" fmla="*/ 1 w 1"/>
                    <a:gd name="T35" fmla="*/ 1 h 1"/>
                    <a:gd name="T36" fmla="*/ 1 w 1"/>
                    <a:gd name="T37" fmla="*/ 1 h 1"/>
                    <a:gd name="T38" fmla="*/ 1 w 1"/>
                    <a:gd name="T39"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 h="1">
                      <a:moveTo>
                        <a:pt x="1" y="0"/>
                      </a:moveTo>
                      <a:cubicBezTo>
                        <a:pt x="1" y="0"/>
                        <a:pt x="1" y="0"/>
                        <a:pt x="1" y="0"/>
                      </a:cubicBezTo>
                      <a:cubicBezTo>
                        <a:pt x="1" y="1"/>
                        <a:pt x="1" y="1"/>
                        <a:pt x="1" y="1"/>
                      </a:cubicBezTo>
                      <a:cubicBezTo>
                        <a:pt x="1" y="1"/>
                        <a:pt x="1" y="1"/>
                        <a:pt x="1" y="1"/>
                      </a:cubicBezTo>
                      <a:cubicBezTo>
                        <a:pt x="0" y="1"/>
                        <a:pt x="0" y="1"/>
                        <a:pt x="0" y="1"/>
                      </a:cubicBezTo>
                      <a:cubicBezTo>
                        <a:pt x="0" y="1"/>
                        <a:pt x="0" y="1"/>
                        <a:pt x="0" y="1"/>
                      </a:cubicBezTo>
                      <a:cubicBezTo>
                        <a:pt x="0" y="1"/>
                        <a:pt x="0" y="1"/>
                        <a:pt x="0" y="0"/>
                      </a:cubicBezTo>
                      <a:cubicBezTo>
                        <a:pt x="0" y="0"/>
                        <a:pt x="0" y="0"/>
                        <a:pt x="0" y="0"/>
                      </a:cubicBezTo>
                      <a:cubicBezTo>
                        <a:pt x="0" y="0"/>
                        <a:pt x="0" y="0"/>
                        <a:pt x="1" y="0"/>
                      </a:cubicBezTo>
                      <a:cubicBezTo>
                        <a:pt x="1" y="0"/>
                        <a:pt x="1" y="0"/>
                        <a:pt x="1" y="0"/>
                      </a:cubicBezTo>
                      <a:cubicBezTo>
                        <a:pt x="1" y="0"/>
                        <a:pt x="1" y="0"/>
                        <a:pt x="1" y="0"/>
                      </a:cubicBezTo>
                      <a:cubicBezTo>
                        <a:pt x="1" y="0"/>
                        <a:pt x="1" y="0"/>
                        <a:pt x="1" y="0"/>
                      </a:cubicBezTo>
                      <a:cubicBezTo>
                        <a:pt x="1" y="0"/>
                        <a:pt x="1" y="0"/>
                        <a:pt x="1" y="0"/>
                      </a:cubicBezTo>
                      <a:cubicBezTo>
                        <a:pt x="0" y="0"/>
                        <a:pt x="0" y="0"/>
                        <a:pt x="0" y="0"/>
                      </a:cubicBezTo>
                      <a:cubicBezTo>
                        <a:pt x="0" y="0"/>
                        <a:pt x="0" y="0"/>
                        <a:pt x="0" y="0"/>
                      </a:cubicBezTo>
                      <a:cubicBezTo>
                        <a:pt x="0" y="1"/>
                        <a:pt x="0" y="1"/>
                        <a:pt x="0" y="1"/>
                      </a:cubicBezTo>
                      <a:cubicBezTo>
                        <a:pt x="0" y="1"/>
                        <a:pt x="0" y="1"/>
                        <a:pt x="0" y="1"/>
                      </a:cubicBezTo>
                      <a:cubicBezTo>
                        <a:pt x="0" y="1"/>
                        <a:pt x="0" y="1"/>
                        <a:pt x="1" y="1"/>
                      </a:cubicBezTo>
                      <a:cubicBezTo>
                        <a:pt x="1" y="1"/>
                        <a:pt x="1" y="1"/>
                        <a:pt x="1" y="1"/>
                      </a:cubicBezTo>
                      <a:cubicBezTo>
                        <a:pt x="1" y="1"/>
                        <a:pt x="1" y="1"/>
                        <a:pt x="1" y="0"/>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81" name="Freeform 173"/>
                <p:cNvSpPr/>
                <p:nvPr/>
              </p:nvSpPr>
              <p:spPr bwMode="auto">
                <a:xfrm>
                  <a:off x="2175" y="1004"/>
                  <a:ext cx="4" cy="3"/>
                </a:xfrm>
                <a:custGeom>
                  <a:avLst/>
                  <a:gdLst>
                    <a:gd name="T0" fmla="*/ 1 w 2"/>
                    <a:gd name="T1" fmla="*/ 0 h 1"/>
                    <a:gd name="T2" fmla="*/ 1 w 2"/>
                    <a:gd name="T3" fmla="*/ 1 h 1"/>
                    <a:gd name="T4" fmla="*/ 0 w 2"/>
                    <a:gd name="T5" fmla="*/ 1 h 1"/>
                    <a:gd name="T6" fmla="*/ 0 w 2"/>
                    <a:gd name="T7" fmla="*/ 0 h 1"/>
                    <a:gd name="T8" fmla="*/ 1 w 2"/>
                    <a:gd name="T9" fmla="*/ 0 h 1"/>
                  </a:gdLst>
                  <a:ahLst/>
                  <a:cxnLst>
                    <a:cxn ang="0">
                      <a:pos x="T0" y="T1"/>
                    </a:cxn>
                    <a:cxn ang="0">
                      <a:pos x="T2" y="T3"/>
                    </a:cxn>
                    <a:cxn ang="0">
                      <a:pos x="T4" y="T5"/>
                    </a:cxn>
                    <a:cxn ang="0">
                      <a:pos x="T6" y="T7"/>
                    </a:cxn>
                    <a:cxn ang="0">
                      <a:pos x="T8" y="T9"/>
                    </a:cxn>
                  </a:cxnLst>
                  <a:rect l="0" t="0" r="r" b="b"/>
                  <a:pathLst>
                    <a:path w="2" h="1">
                      <a:moveTo>
                        <a:pt x="1" y="0"/>
                      </a:moveTo>
                      <a:cubicBezTo>
                        <a:pt x="2" y="0"/>
                        <a:pt x="1" y="1"/>
                        <a:pt x="1" y="1"/>
                      </a:cubicBezTo>
                      <a:cubicBezTo>
                        <a:pt x="1" y="1"/>
                        <a:pt x="0" y="1"/>
                        <a:pt x="0" y="1"/>
                      </a:cubicBezTo>
                      <a:cubicBezTo>
                        <a:pt x="0" y="0"/>
                        <a:pt x="0" y="0"/>
                        <a:pt x="0" y="0"/>
                      </a:cubicBezTo>
                      <a:cubicBezTo>
                        <a:pt x="1" y="0"/>
                        <a:pt x="1" y="0"/>
                        <a:pt x="1" y="0"/>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82" name="Freeform 174"/>
                <p:cNvSpPr/>
                <p:nvPr/>
              </p:nvSpPr>
              <p:spPr bwMode="auto">
                <a:xfrm>
                  <a:off x="2175" y="1004"/>
                  <a:ext cx="2" cy="3"/>
                </a:xfrm>
                <a:custGeom>
                  <a:avLst/>
                  <a:gdLst>
                    <a:gd name="T0" fmla="*/ 1 w 1"/>
                    <a:gd name="T1" fmla="*/ 0 h 1"/>
                    <a:gd name="T2" fmla="*/ 1 w 1"/>
                    <a:gd name="T3" fmla="*/ 0 h 1"/>
                    <a:gd name="T4" fmla="*/ 1 w 1"/>
                    <a:gd name="T5" fmla="*/ 1 h 1"/>
                    <a:gd name="T6" fmla="*/ 1 w 1"/>
                    <a:gd name="T7" fmla="*/ 1 h 1"/>
                    <a:gd name="T8" fmla="*/ 0 w 1"/>
                    <a:gd name="T9" fmla="*/ 1 h 1"/>
                    <a:gd name="T10" fmla="*/ 0 w 1"/>
                    <a:gd name="T11" fmla="*/ 1 h 1"/>
                    <a:gd name="T12" fmla="*/ 0 w 1"/>
                    <a:gd name="T13" fmla="*/ 0 h 1"/>
                    <a:gd name="T14" fmla="*/ 0 w 1"/>
                    <a:gd name="T15" fmla="*/ 0 h 1"/>
                    <a:gd name="T16" fmla="*/ 1 w 1"/>
                    <a:gd name="T17" fmla="*/ 0 h 1"/>
                    <a:gd name="T18" fmla="*/ 1 w 1"/>
                    <a:gd name="T19" fmla="*/ 0 h 1"/>
                    <a:gd name="T20" fmla="*/ 1 w 1"/>
                    <a:gd name="T21" fmla="*/ 0 h 1"/>
                    <a:gd name="T22" fmla="*/ 1 w 1"/>
                    <a:gd name="T23" fmla="*/ 0 h 1"/>
                    <a:gd name="T24" fmla="*/ 1 w 1"/>
                    <a:gd name="T25" fmla="*/ 0 h 1"/>
                    <a:gd name="T26" fmla="*/ 0 w 1"/>
                    <a:gd name="T27" fmla="*/ 0 h 1"/>
                    <a:gd name="T28" fmla="*/ 0 w 1"/>
                    <a:gd name="T29" fmla="*/ 0 h 1"/>
                    <a:gd name="T30" fmla="*/ 0 w 1"/>
                    <a:gd name="T31" fmla="*/ 1 h 1"/>
                    <a:gd name="T32" fmla="*/ 0 w 1"/>
                    <a:gd name="T33" fmla="*/ 1 h 1"/>
                    <a:gd name="T34" fmla="*/ 1 w 1"/>
                    <a:gd name="T35" fmla="*/ 1 h 1"/>
                    <a:gd name="T36" fmla="*/ 1 w 1"/>
                    <a:gd name="T37" fmla="*/ 1 h 1"/>
                    <a:gd name="T38" fmla="*/ 1 w 1"/>
                    <a:gd name="T39"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 h="1">
                      <a:moveTo>
                        <a:pt x="1" y="0"/>
                      </a:moveTo>
                      <a:cubicBezTo>
                        <a:pt x="1" y="0"/>
                        <a:pt x="1" y="0"/>
                        <a:pt x="1" y="0"/>
                      </a:cubicBezTo>
                      <a:cubicBezTo>
                        <a:pt x="1" y="0"/>
                        <a:pt x="1" y="0"/>
                        <a:pt x="1" y="1"/>
                      </a:cubicBezTo>
                      <a:cubicBezTo>
                        <a:pt x="1" y="1"/>
                        <a:pt x="1" y="1"/>
                        <a:pt x="1" y="1"/>
                      </a:cubicBezTo>
                      <a:cubicBezTo>
                        <a:pt x="1" y="1"/>
                        <a:pt x="1" y="1"/>
                        <a:pt x="0" y="1"/>
                      </a:cubicBezTo>
                      <a:cubicBezTo>
                        <a:pt x="0" y="1"/>
                        <a:pt x="0" y="1"/>
                        <a:pt x="0" y="1"/>
                      </a:cubicBezTo>
                      <a:cubicBezTo>
                        <a:pt x="0" y="1"/>
                        <a:pt x="0" y="0"/>
                        <a:pt x="0" y="0"/>
                      </a:cubicBezTo>
                      <a:cubicBezTo>
                        <a:pt x="0" y="0"/>
                        <a:pt x="0" y="0"/>
                        <a:pt x="0"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0" y="0"/>
                      </a:cubicBezTo>
                      <a:cubicBezTo>
                        <a:pt x="0" y="0"/>
                        <a:pt x="0" y="0"/>
                        <a:pt x="0" y="0"/>
                      </a:cubicBezTo>
                      <a:cubicBezTo>
                        <a:pt x="0" y="0"/>
                        <a:pt x="0" y="1"/>
                        <a:pt x="0" y="1"/>
                      </a:cubicBezTo>
                      <a:cubicBezTo>
                        <a:pt x="0" y="1"/>
                        <a:pt x="0" y="1"/>
                        <a:pt x="0" y="1"/>
                      </a:cubicBezTo>
                      <a:cubicBezTo>
                        <a:pt x="1" y="1"/>
                        <a:pt x="1" y="1"/>
                        <a:pt x="1" y="1"/>
                      </a:cubicBezTo>
                      <a:cubicBezTo>
                        <a:pt x="1" y="1"/>
                        <a:pt x="1" y="1"/>
                        <a:pt x="1" y="1"/>
                      </a:cubicBezTo>
                      <a:cubicBezTo>
                        <a:pt x="1" y="0"/>
                        <a:pt x="1" y="0"/>
                        <a:pt x="1" y="0"/>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83" name="Freeform 175"/>
                <p:cNvSpPr/>
                <p:nvPr/>
              </p:nvSpPr>
              <p:spPr bwMode="auto">
                <a:xfrm>
                  <a:off x="2172" y="997"/>
                  <a:ext cx="3" cy="3"/>
                </a:xfrm>
                <a:custGeom>
                  <a:avLst/>
                  <a:gdLst>
                    <a:gd name="T0" fmla="*/ 1 w 1"/>
                    <a:gd name="T1" fmla="*/ 0 h 1"/>
                    <a:gd name="T2" fmla="*/ 1 w 1"/>
                    <a:gd name="T3" fmla="*/ 1 h 1"/>
                    <a:gd name="T4" fmla="*/ 0 w 1"/>
                    <a:gd name="T5" fmla="*/ 0 h 1"/>
                    <a:gd name="T6" fmla="*/ 0 w 1"/>
                    <a:gd name="T7" fmla="*/ 0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cubicBezTo>
                        <a:pt x="1" y="0"/>
                        <a:pt x="1" y="0"/>
                        <a:pt x="1" y="1"/>
                      </a:cubicBezTo>
                      <a:cubicBezTo>
                        <a:pt x="1" y="1"/>
                        <a:pt x="0" y="1"/>
                        <a:pt x="0" y="0"/>
                      </a:cubicBezTo>
                      <a:cubicBezTo>
                        <a:pt x="0" y="0"/>
                        <a:pt x="0" y="0"/>
                        <a:pt x="0" y="0"/>
                      </a:cubicBezTo>
                      <a:cubicBezTo>
                        <a:pt x="1" y="0"/>
                        <a:pt x="1" y="0"/>
                        <a:pt x="1" y="0"/>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84" name="Freeform 176"/>
                <p:cNvSpPr/>
                <p:nvPr/>
              </p:nvSpPr>
              <p:spPr bwMode="auto">
                <a:xfrm>
                  <a:off x="2172" y="997"/>
                  <a:ext cx="3" cy="3"/>
                </a:xfrm>
                <a:custGeom>
                  <a:avLst/>
                  <a:gdLst>
                    <a:gd name="T0" fmla="*/ 1 w 1"/>
                    <a:gd name="T1" fmla="*/ 0 h 1"/>
                    <a:gd name="T2" fmla="*/ 1 w 1"/>
                    <a:gd name="T3" fmla="*/ 0 h 1"/>
                    <a:gd name="T4" fmla="*/ 1 w 1"/>
                    <a:gd name="T5" fmla="*/ 0 h 1"/>
                    <a:gd name="T6" fmla="*/ 1 w 1"/>
                    <a:gd name="T7" fmla="*/ 1 h 1"/>
                    <a:gd name="T8" fmla="*/ 0 w 1"/>
                    <a:gd name="T9" fmla="*/ 1 h 1"/>
                    <a:gd name="T10" fmla="*/ 0 w 1"/>
                    <a:gd name="T11" fmla="*/ 0 h 1"/>
                    <a:gd name="T12" fmla="*/ 0 w 1"/>
                    <a:gd name="T13" fmla="*/ 0 h 1"/>
                    <a:gd name="T14" fmla="*/ 0 w 1"/>
                    <a:gd name="T15" fmla="*/ 0 h 1"/>
                    <a:gd name="T16" fmla="*/ 1 w 1"/>
                    <a:gd name="T17" fmla="*/ 0 h 1"/>
                    <a:gd name="T18" fmla="*/ 1 w 1"/>
                    <a:gd name="T19" fmla="*/ 0 h 1"/>
                    <a:gd name="T20" fmla="*/ 1 w 1"/>
                    <a:gd name="T21" fmla="*/ 0 h 1"/>
                    <a:gd name="T22" fmla="*/ 1 w 1"/>
                    <a:gd name="T23" fmla="*/ 0 h 1"/>
                    <a:gd name="T24" fmla="*/ 1 w 1"/>
                    <a:gd name="T25" fmla="*/ 0 h 1"/>
                    <a:gd name="T26" fmla="*/ 0 w 1"/>
                    <a:gd name="T27" fmla="*/ 0 h 1"/>
                    <a:gd name="T28" fmla="*/ 0 w 1"/>
                    <a:gd name="T29" fmla="*/ 0 h 1"/>
                    <a:gd name="T30" fmla="*/ 0 w 1"/>
                    <a:gd name="T31" fmla="*/ 0 h 1"/>
                    <a:gd name="T32" fmla="*/ 0 w 1"/>
                    <a:gd name="T33" fmla="*/ 1 h 1"/>
                    <a:gd name="T34" fmla="*/ 1 w 1"/>
                    <a:gd name="T35" fmla="*/ 1 h 1"/>
                    <a:gd name="T36" fmla="*/ 1 w 1"/>
                    <a:gd name="T37" fmla="*/ 0 h 1"/>
                    <a:gd name="T38" fmla="*/ 1 w 1"/>
                    <a:gd name="T39"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 h="1">
                      <a:moveTo>
                        <a:pt x="1" y="0"/>
                      </a:moveTo>
                      <a:cubicBezTo>
                        <a:pt x="1" y="0"/>
                        <a:pt x="1" y="0"/>
                        <a:pt x="1" y="0"/>
                      </a:cubicBezTo>
                      <a:cubicBezTo>
                        <a:pt x="1" y="0"/>
                        <a:pt x="1" y="0"/>
                        <a:pt x="1" y="0"/>
                      </a:cubicBezTo>
                      <a:cubicBezTo>
                        <a:pt x="1" y="0"/>
                        <a:pt x="1" y="1"/>
                        <a:pt x="1" y="1"/>
                      </a:cubicBezTo>
                      <a:cubicBezTo>
                        <a:pt x="1" y="1"/>
                        <a:pt x="0" y="1"/>
                        <a:pt x="0" y="1"/>
                      </a:cubicBezTo>
                      <a:cubicBezTo>
                        <a:pt x="0" y="1"/>
                        <a:pt x="0" y="1"/>
                        <a:pt x="0" y="0"/>
                      </a:cubicBezTo>
                      <a:cubicBezTo>
                        <a:pt x="0" y="0"/>
                        <a:pt x="0" y="0"/>
                        <a:pt x="0" y="0"/>
                      </a:cubicBezTo>
                      <a:cubicBezTo>
                        <a:pt x="0" y="0"/>
                        <a:pt x="0" y="0"/>
                        <a:pt x="0" y="0"/>
                      </a:cubicBezTo>
                      <a:cubicBezTo>
                        <a:pt x="0" y="0"/>
                        <a:pt x="1" y="0"/>
                        <a:pt x="1" y="0"/>
                      </a:cubicBezTo>
                      <a:cubicBezTo>
                        <a:pt x="1" y="0"/>
                        <a:pt x="1" y="0"/>
                        <a:pt x="1" y="0"/>
                      </a:cubicBezTo>
                      <a:cubicBezTo>
                        <a:pt x="1" y="0"/>
                        <a:pt x="1" y="0"/>
                        <a:pt x="1" y="0"/>
                      </a:cubicBezTo>
                      <a:cubicBezTo>
                        <a:pt x="1" y="0"/>
                        <a:pt x="1" y="0"/>
                        <a:pt x="1" y="0"/>
                      </a:cubicBezTo>
                      <a:cubicBezTo>
                        <a:pt x="1" y="0"/>
                        <a:pt x="1" y="0"/>
                        <a:pt x="1" y="0"/>
                      </a:cubicBezTo>
                      <a:cubicBezTo>
                        <a:pt x="1" y="0"/>
                        <a:pt x="0" y="0"/>
                        <a:pt x="0" y="0"/>
                      </a:cubicBezTo>
                      <a:cubicBezTo>
                        <a:pt x="0" y="0"/>
                        <a:pt x="0" y="0"/>
                        <a:pt x="0" y="0"/>
                      </a:cubicBezTo>
                      <a:cubicBezTo>
                        <a:pt x="0" y="0"/>
                        <a:pt x="0" y="0"/>
                        <a:pt x="0" y="0"/>
                      </a:cubicBezTo>
                      <a:cubicBezTo>
                        <a:pt x="0" y="1"/>
                        <a:pt x="0" y="1"/>
                        <a:pt x="0" y="1"/>
                      </a:cubicBezTo>
                      <a:cubicBezTo>
                        <a:pt x="0" y="1"/>
                        <a:pt x="1" y="1"/>
                        <a:pt x="1" y="1"/>
                      </a:cubicBezTo>
                      <a:cubicBezTo>
                        <a:pt x="1" y="1"/>
                        <a:pt x="1" y="0"/>
                        <a:pt x="1" y="0"/>
                      </a:cubicBezTo>
                      <a:cubicBezTo>
                        <a:pt x="1" y="0"/>
                        <a:pt x="1" y="0"/>
                        <a:pt x="1" y="0"/>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85" name="Freeform 177"/>
                <p:cNvSpPr/>
                <p:nvPr/>
              </p:nvSpPr>
              <p:spPr bwMode="auto">
                <a:xfrm>
                  <a:off x="2170" y="995"/>
                  <a:ext cx="2" cy="2"/>
                </a:xfrm>
                <a:custGeom>
                  <a:avLst/>
                  <a:gdLst>
                    <a:gd name="T0" fmla="*/ 1 w 1"/>
                    <a:gd name="T1" fmla="*/ 0 h 1"/>
                    <a:gd name="T2" fmla="*/ 1 w 1"/>
                    <a:gd name="T3" fmla="*/ 1 h 1"/>
                    <a:gd name="T4" fmla="*/ 0 w 1"/>
                    <a:gd name="T5" fmla="*/ 0 h 1"/>
                    <a:gd name="T6" fmla="*/ 0 w 1"/>
                    <a:gd name="T7" fmla="*/ 0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cubicBezTo>
                        <a:pt x="1" y="0"/>
                        <a:pt x="1" y="1"/>
                        <a:pt x="1" y="1"/>
                      </a:cubicBezTo>
                      <a:cubicBezTo>
                        <a:pt x="1" y="1"/>
                        <a:pt x="0" y="1"/>
                        <a:pt x="0" y="0"/>
                      </a:cubicBezTo>
                      <a:cubicBezTo>
                        <a:pt x="0" y="0"/>
                        <a:pt x="0" y="0"/>
                        <a:pt x="0" y="0"/>
                      </a:cubicBezTo>
                      <a:cubicBezTo>
                        <a:pt x="1" y="0"/>
                        <a:pt x="1" y="0"/>
                        <a:pt x="1" y="0"/>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86" name="Freeform 178"/>
                <p:cNvSpPr/>
                <p:nvPr/>
              </p:nvSpPr>
              <p:spPr bwMode="auto">
                <a:xfrm>
                  <a:off x="2170" y="995"/>
                  <a:ext cx="2" cy="2"/>
                </a:xfrm>
                <a:custGeom>
                  <a:avLst/>
                  <a:gdLst>
                    <a:gd name="T0" fmla="*/ 1 w 1"/>
                    <a:gd name="T1" fmla="*/ 0 h 1"/>
                    <a:gd name="T2" fmla="*/ 1 w 1"/>
                    <a:gd name="T3" fmla="*/ 0 h 1"/>
                    <a:gd name="T4" fmla="*/ 1 w 1"/>
                    <a:gd name="T5" fmla="*/ 0 h 1"/>
                    <a:gd name="T6" fmla="*/ 1 w 1"/>
                    <a:gd name="T7" fmla="*/ 1 h 1"/>
                    <a:gd name="T8" fmla="*/ 0 w 1"/>
                    <a:gd name="T9" fmla="*/ 1 h 1"/>
                    <a:gd name="T10" fmla="*/ 0 w 1"/>
                    <a:gd name="T11" fmla="*/ 0 h 1"/>
                    <a:gd name="T12" fmla="*/ 0 w 1"/>
                    <a:gd name="T13" fmla="*/ 0 h 1"/>
                    <a:gd name="T14" fmla="*/ 0 w 1"/>
                    <a:gd name="T15" fmla="*/ 0 h 1"/>
                    <a:gd name="T16" fmla="*/ 1 w 1"/>
                    <a:gd name="T17" fmla="*/ 0 h 1"/>
                    <a:gd name="T18" fmla="*/ 1 w 1"/>
                    <a:gd name="T19" fmla="*/ 0 h 1"/>
                    <a:gd name="T20" fmla="*/ 1 w 1"/>
                    <a:gd name="T21" fmla="*/ 0 h 1"/>
                    <a:gd name="T22" fmla="*/ 1 w 1"/>
                    <a:gd name="T23" fmla="*/ 0 h 1"/>
                    <a:gd name="T24" fmla="*/ 1 w 1"/>
                    <a:gd name="T25" fmla="*/ 0 h 1"/>
                    <a:gd name="T26" fmla="*/ 0 w 1"/>
                    <a:gd name="T27" fmla="*/ 0 h 1"/>
                    <a:gd name="T28" fmla="*/ 0 w 1"/>
                    <a:gd name="T29" fmla="*/ 0 h 1"/>
                    <a:gd name="T30" fmla="*/ 0 w 1"/>
                    <a:gd name="T31" fmla="*/ 0 h 1"/>
                    <a:gd name="T32" fmla="*/ 0 w 1"/>
                    <a:gd name="T33" fmla="*/ 1 h 1"/>
                    <a:gd name="T34" fmla="*/ 1 w 1"/>
                    <a:gd name="T35" fmla="*/ 1 h 1"/>
                    <a:gd name="T36" fmla="*/ 1 w 1"/>
                    <a:gd name="T37" fmla="*/ 0 h 1"/>
                    <a:gd name="T38" fmla="*/ 1 w 1"/>
                    <a:gd name="T39"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 h="1">
                      <a:moveTo>
                        <a:pt x="1" y="0"/>
                      </a:moveTo>
                      <a:cubicBezTo>
                        <a:pt x="1" y="0"/>
                        <a:pt x="1" y="0"/>
                        <a:pt x="1" y="0"/>
                      </a:cubicBezTo>
                      <a:cubicBezTo>
                        <a:pt x="1" y="0"/>
                        <a:pt x="1" y="0"/>
                        <a:pt x="1" y="0"/>
                      </a:cubicBezTo>
                      <a:cubicBezTo>
                        <a:pt x="1" y="0"/>
                        <a:pt x="1" y="1"/>
                        <a:pt x="1" y="1"/>
                      </a:cubicBezTo>
                      <a:cubicBezTo>
                        <a:pt x="1" y="1"/>
                        <a:pt x="1" y="1"/>
                        <a:pt x="0" y="1"/>
                      </a:cubicBezTo>
                      <a:cubicBezTo>
                        <a:pt x="0" y="1"/>
                        <a:pt x="0" y="1"/>
                        <a:pt x="0" y="0"/>
                      </a:cubicBezTo>
                      <a:cubicBezTo>
                        <a:pt x="0" y="0"/>
                        <a:pt x="0" y="0"/>
                        <a:pt x="0" y="0"/>
                      </a:cubicBezTo>
                      <a:cubicBezTo>
                        <a:pt x="0" y="0"/>
                        <a:pt x="0" y="0"/>
                        <a:pt x="0"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0" y="0"/>
                      </a:cubicBezTo>
                      <a:cubicBezTo>
                        <a:pt x="0" y="0"/>
                        <a:pt x="0" y="0"/>
                        <a:pt x="0" y="0"/>
                      </a:cubicBezTo>
                      <a:cubicBezTo>
                        <a:pt x="0" y="0"/>
                        <a:pt x="0" y="0"/>
                        <a:pt x="0" y="0"/>
                      </a:cubicBezTo>
                      <a:cubicBezTo>
                        <a:pt x="0" y="1"/>
                        <a:pt x="0" y="1"/>
                        <a:pt x="0" y="1"/>
                      </a:cubicBezTo>
                      <a:cubicBezTo>
                        <a:pt x="1" y="1"/>
                        <a:pt x="1" y="1"/>
                        <a:pt x="1" y="1"/>
                      </a:cubicBezTo>
                      <a:cubicBezTo>
                        <a:pt x="1" y="1"/>
                        <a:pt x="1" y="0"/>
                        <a:pt x="1" y="0"/>
                      </a:cubicBezTo>
                      <a:cubicBezTo>
                        <a:pt x="1" y="0"/>
                        <a:pt x="1" y="0"/>
                        <a:pt x="1" y="0"/>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87" name="Freeform 179"/>
                <p:cNvSpPr/>
                <p:nvPr/>
              </p:nvSpPr>
              <p:spPr bwMode="auto">
                <a:xfrm>
                  <a:off x="2168" y="992"/>
                  <a:ext cx="2" cy="3"/>
                </a:xfrm>
                <a:custGeom>
                  <a:avLst/>
                  <a:gdLst>
                    <a:gd name="T0" fmla="*/ 1 w 1"/>
                    <a:gd name="T1" fmla="*/ 0 h 1"/>
                    <a:gd name="T2" fmla="*/ 1 w 1"/>
                    <a:gd name="T3" fmla="*/ 1 h 1"/>
                    <a:gd name="T4" fmla="*/ 0 w 1"/>
                    <a:gd name="T5" fmla="*/ 1 h 1"/>
                    <a:gd name="T6" fmla="*/ 1 w 1"/>
                    <a:gd name="T7" fmla="*/ 0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cubicBezTo>
                        <a:pt x="1" y="1"/>
                        <a:pt x="1" y="1"/>
                        <a:pt x="1" y="1"/>
                      </a:cubicBezTo>
                      <a:cubicBezTo>
                        <a:pt x="1" y="1"/>
                        <a:pt x="1" y="1"/>
                        <a:pt x="0" y="1"/>
                      </a:cubicBezTo>
                      <a:cubicBezTo>
                        <a:pt x="0" y="1"/>
                        <a:pt x="0" y="0"/>
                        <a:pt x="1" y="0"/>
                      </a:cubicBezTo>
                      <a:cubicBezTo>
                        <a:pt x="1" y="0"/>
                        <a:pt x="1" y="0"/>
                        <a:pt x="1" y="0"/>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88" name="Freeform 180"/>
                <p:cNvSpPr/>
                <p:nvPr/>
              </p:nvSpPr>
              <p:spPr bwMode="auto">
                <a:xfrm>
                  <a:off x="2168" y="992"/>
                  <a:ext cx="2" cy="3"/>
                </a:xfrm>
                <a:custGeom>
                  <a:avLst/>
                  <a:gdLst>
                    <a:gd name="T0" fmla="*/ 1 w 1"/>
                    <a:gd name="T1" fmla="*/ 0 h 1"/>
                    <a:gd name="T2" fmla="*/ 1 w 1"/>
                    <a:gd name="T3" fmla="*/ 0 h 1"/>
                    <a:gd name="T4" fmla="*/ 1 w 1"/>
                    <a:gd name="T5" fmla="*/ 1 h 1"/>
                    <a:gd name="T6" fmla="*/ 1 w 1"/>
                    <a:gd name="T7" fmla="*/ 1 h 1"/>
                    <a:gd name="T8" fmla="*/ 1 w 1"/>
                    <a:gd name="T9" fmla="*/ 1 h 1"/>
                    <a:gd name="T10" fmla="*/ 0 w 1"/>
                    <a:gd name="T11" fmla="*/ 1 h 1"/>
                    <a:gd name="T12" fmla="*/ 0 w 1"/>
                    <a:gd name="T13" fmla="*/ 1 h 1"/>
                    <a:gd name="T14" fmla="*/ 1 w 1"/>
                    <a:gd name="T15" fmla="*/ 0 h 1"/>
                    <a:gd name="T16" fmla="*/ 1 w 1"/>
                    <a:gd name="T17" fmla="*/ 0 h 1"/>
                    <a:gd name="T18" fmla="*/ 1 w 1"/>
                    <a:gd name="T19" fmla="*/ 0 h 1"/>
                    <a:gd name="T20" fmla="*/ 1 w 1"/>
                    <a:gd name="T21" fmla="*/ 0 h 1"/>
                    <a:gd name="T22" fmla="*/ 1 w 1"/>
                    <a:gd name="T23" fmla="*/ 0 h 1"/>
                    <a:gd name="T24" fmla="*/ 1 w 1"/>
                    <a:gd name="T25" fmla="*/ 0 h 1"/>
                    <a:gd name="T26" fmla="*/ 1 w 1"/>
                    <a:gd name="T27" fmla="*/ 0 h 1"/>
                    <a:gd name="T28" fmla="*/ 0 w 1"/>
                    <a:gd name="T29" fmla="*/ 1 h 1"/>
                    <a:gd name="T30" fmla="*/ 0 w 1"/>
                    <a:gd name="T31" fmla="*/ 1 h 1"/>
                    <a:gd name="T32" fmla="*/ 1 w 1"/>
                    <a:gd name="T33" fmla="*/ 1 h 1"/>
                    <a:gd name="T34" fmla="*/ 1 w 1"/>
                    <a:gd name="T35" fmla="*/ 1 h 1"/>
                    <a:gd name="T36" fmla="*/ 1 w 1"/>
                    <a:gd name="T37" fmla="*/ 1 h 1"/>
                    <a:gd name="T38" fmla="*/ 1 w 1"/>
                    <a:gd name="T39"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 h="1">
                      <a:moveTo>
                        <a:pt x="1" y="0"/>
                      </a:moveTo>
                      <a:cubicBezTo>
                        <a:pt x="1" y="0"/>
                        <a:pt x="1" y="0"/>
                        <a:pt x="1" y="0"/>
                      </a:cubicBezTo>
                      <a:cubicBezTo>
                        <a:pt x="1" y="1"/>
                        <a:pt x="1" y="1"/>
                        <a:pt x="1" y="1"/>
                      </a:cubicBezTo>
                      <a:cubicBezTo>
                        <a:pt x="1" y="1"/>
                        <a:pt x="1" y="1"/>
                        <a:pt x="1" y="1"/>
                      </a:cubicBezTo>
                      <a:cubicBezTo>
                        <a:pt x="1" y="1"/>
                        <a:pt x="1" y="1"/>
                        <a:pt x="1" y="1"/>
                      </a:cubicBezTo>
                      <a:cubicBezTo>
                        <a:pt x="1" y="1"/>
                        <a:pt x="0" y="1"/>
                        <a:pt x="0" y="1"/>
                      </a:cubicBezTo>
                      <a:cubicBezTo>
                        <a:pt x="0" y="1"/>
                        <a:pt x="0" y="1"/>
                        <a:pt x="0" y="1"/>
                      </a:cubicBezTo>
                      <a:cubicBezTo>
                        <a:pt x="0"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0" y="0"/>
                        <a:pt x="0" y="1"/>
                      </a:cubicBezTo>
                      <a:cubicBezTo>
                        <a:pt x="0" y="1"/>
                        <a:pt x="0" y="1"/>
                        <a:pt x="0" y="1"/>
                      </a:cubicBezTo>
                      <a:cubicBezTo>
                        <a:pt x="0" y="1"/>
                        <a:pt x="1" y="1"/>
                        <a:pt x="1" y="1"/>
                      </a:cubicBezTo>
                      <a:cubicBezTo>
                        <a:pt x="1" y="1"/>
                        <a:pt x="1" y="1"/>
                        <a:pt x="1" y="1"/>
                      </a:cubicBezTo>
                      <a:cubicBezTo>
                        <a:pt x="1" y="1"/>
                        <a:pt x="1" y="1"/>
                        <a:pt x="1" y="1"/>
                      </a:cubicBezTo>
                      <a:cubicBezTo>
                        <a:pt x="1" y="1"/>
                        <a:pt x="1" y="1"/>
                        <a:pt x="1" y="0"/>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89" name="Freeform 181"/>
                <p:cNvSpPr/>
                <p:nvPr/>
              </p:nvSpPr>
              <p:spPr bwMode="auto">
                <a:xfrm>
                  <a:off x="2170" y="1018"/>
                  <a:ext cx="5" cy="5"/>
                </a:xfrm>
                <a:custGeom>
                  <a:avLst/>
                  <a:gdLst>
                    <a:gd name="T0" fmla="*/ 2 w 2"/>
                    <a:gd name="T1" fmla="*/ 1 h 2"/>
                    <a:gd name="T2" fmla="*/ 1 w 2"/>
                    <a:gd name="T3" fmla="*/ 1 h 2"/>
                    <a:gd name="T4" fmla="*/ 0 w 2"/>
                    <a:gd name="T5" fmla="*/ 1 h 2"/>
                    <a:gd name="T6" fmla="*/ 1 w 2"/>
                    <a:gd name="T7" fmla="*/ 0 h 2"/>
                    <a:gd name="T8" fmla="*/ 2 w 2"/>
                    <a:gd name="T9" fmla="*/ 1 h 2"/>
                  </a:gdLst>
                  <a:ahLst/>
                  <a:cxnLst>
                    <a:cxn ang="0">
                      <a:pos x="T0" y="T1"/>
                    </a:cxn>
                    <a:cxn ang="0">
                      <a:pos x="T2" y="T3"/>
                    </a:cxn>
                    <a:cxn ang="0">
                      <a:pos x="T4" y="T5"/>
                    </a:cxn>
                    <a:cxn ang="0">
                      <a:pos x="T6" y="T7"/>
                    </a:cxn>
                    <a:cxn ang="0">
                      <a:pos x="T8" y="T9"/>
                    </a:cxn>
                  </a:cxnLst>
                  <a:rect l="0" t="0" r="r" b="b"/>
                  <a:pathLst>
                    <a:path w="2" h="2">
                      <a:moveTo>
                        <a:pt x="2" y="1"/>
                      </a:moveTo>
                      <a:cubicBezTo>
                        <a:pt x="2" y="1"/>
                        <a:pt x="2" y="1"/>
                        <a:pt x="1" y="1"/>
                      </a:cubicBezTo>
                      <a:cubicBezTo>
                        <a:pt x="1" y="2"/>
                        <a:pt x="1" y="1"/>
                        <a:pt x="0" y="1"/>
                      </a:cubicBezTo>
                      <a:cubicBezTo>
                        <a:pt x="0" y="1"/>
                        <a:pt x="1" y="0"/>
                        <a:pt x="1" y="0"/>
                      </a:cubicBezTo>
                      <a:cubicBezTo>
                        <a:pt x="1" y="0"/>
                        <a:pt x="2" y="0"/>
                        <a:pt x="2" y="1"/>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90" name="Freeform 182"/>
                <p:cNvSpPr/>
                <p:nvPr/>
              </p:nvSpPr>
              <p:spPr bwMode="auto">
                <a:xfrm>
                  <a:off x="2170" y="1018"/>
                  <a:ext cx="5" cy="5"/>
                </a:xfrm>
                <a:custGeom>
                  <a:avLst/>
                  <a:gdLst>
                    <a:gd name="T0" fmla="*/ 2 w 2"/>
                    <a:gd name="T1" fmla="*/ 1 h 2"/>
                    <a:gd name="T2" fmla="*/ 2 w 2"/>
                    <a:gd name="T3" fmla="*/ 1 h 2"/>
                    <a:gd name="T4" fmla="*/ 2 w 2"/>
                    <a:gd name="T5" fmla="*/ 1 h 2"/>
                    <a:gd name="T6" fmla="*/ 1 w 2"/>
                    <a:gd name="T7" fmla="*/ 1 h 2"/>
                    <a:gd name="T8" fmla="*/ 1 w 2"/>
                    <a:gd name="T9" fmla="*/ 1 h 2"/>
                    <a:gd name="T10" fmla="*/ 0 w 2"/>
                    <a:gd name="T11" fmla="*/ 1 h 2"/>
                    <a:gd name="T12" fmla="*/ 1 w 2"/>
                    <a:gd name="T13" fmla="*/ 0 h 2"/>
                    <a:gd name="T14" fmla="*/ 1 w 2"/>
                    <a:gd name="T15" fmla="*/ 0 h 2"/>
                    <a:gd name="T16" fmla="*/ 2 w 2"/>
                    <a:gd name="T17" fmla="*/ 0 h 2"/>
                    <a:gd name="T18" fmla="*/ 2 w 2"/>
                    <a:gd name="T19" fmla="*/ 1 h 2"/>
                    <a:gd name="T20" fmla="*/ 2 w 2"/>
                    <a:gd name="T21" fmla="*/ 1 h 2"/>
                    <a:gd name="T22" fmla="*/ 2 w 2"/>
                    <a:gd name="T23" fmla="*/ 1 h 2"/>
                    <a:gd name="T24" fmla="*/ 2 w 2"/>
                    <a:gd name="T25" fmla="*/ 0 h 2"/>
                    <a:gd name="T26" fmla="*/ 1 w 2"/>
                    <a:gd name="T27" fmla="*/ 0 h 2"/>
                    <a:gd name="T28" fmla="*/ 0 w 2"/>
                    <a:gd name="T29" fmla="*/ 0 h 2"/>
                    <a:gd name="T30" fmla="*/ 0 w 2"/>
                    <a:gd name="T31" fmla="*/ 1 h 2"/>
                    <a:gd name="T32" fmla="*/ 1 w 2"/>
                    <a:gd name="T33" fmla="*/ 1 h 2"/>
                    <a:gd name="T34" fmla="*/ 1 w 2"/>
                    <a:gd name="T35" fmla="*/ 1 h 2"/>
                    <a:gd name="T36" fmla="*/ 2 w 2"/>
                    <a:gd name="T37" fmla="*/ 1 h 2"/>
                    <a:gd name="T38" fmla="*/ 2 w 2"/>
                    <a:gd name="T39"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 h="2">
                      <a:moveTo>
                        <a:pt x="2" y="1"/>
                      </a:moveTo>
                      <a:cubicBezTo>
                        <a:pt x="2" y="1"/>
                        <a:pt x="2" y="1"/>
                        <a:pt x="2" y="1"/>
                      </a:cubicBezTo>
                      <a:cubicBezTo>
                        <a:pt x="2" y="1"/>
                        <a:pt x="2" y="1"/>
                        <a:pt x="2" y="1"/>
                      </a:cubicBezTo>
                      <a:cubicBezTo>
                        <a:pt x="2" y="1"/>
                        <a:pt x="2" y="1"/>
                        <a:pt x="1" y="1"/>
                      </a:cubicBezTo>
                      <a:cubicBezTo>
                        <a:pt x="1" y="2"/>
                        <a:pt x="1" y="1"/>
                        <a:pt x="1" y="1"/>
                      </a:cubicBezTo>
                      <a:cubicBezTo>
                        <a:pt x="1" y="1"/>
                        <a:pt x="0" y="1"/>
                        <a:pt x="0" y="1"/>
                      </a:cubicBezTo>
                      <a:cubicBezTo>
                        <a:pt x="0" y="1"/>
                        <a:pt x="0" y="1"/>
                        <a:pt x="1" y="0"/>
                      </a:cubicBezTo>
                      <a:cubicBezTo>
                        <a:pt x="1" y="0"/>
                        <a:pt x="1" y="0"/>
                        <a:pt x="1" y="0"/>
                      </a:cubicBezTo>
                      <a:cubicBezTo>
                        <a:pt x="1" y="0"/>
                        <a:pt x="1" y="0"/>
                        <a:pt x="2" y="0"/>
                      </a:cubicBezTo>
                      <a:cubicBezTo>
                        <a:pt x="2" y="0"/>
                        <a:pt x="2" y="0"/>
                        <a:pt x="2" y="1"/>
                      </a:cubicBezTo>
                      <a:cubicBezTo>
                        <a:pt x="2" y="1"/>
                        <a:pt x="2" y="1"/>
                        <a:pt x="2" y="1"/>
                      </a:cubicBezTo>
                      <a:cubicBezTo>
                        <a:pt x="2" y="1"/>
                        <a:pt x="2" y="1"/>
                        <a:pt x="2" y="1"/>
                      </a:cubicBezTo>
                      <a:cubicBezTo>
                        <a:pt x="2" y="0"/>
                        <a:pt x="2" y="0"/>
                        <a:pt x="2" y="0"/>
                      </a:cubicBezTo>
                      <a:cubicBezTo>
                        <a:pt x="1" y="0"/>
                        <a:pt x="1" y="0"/>
                        <a:pt x="1" y="0"/>
                      </a:cubicBezTo>
                      <a:cubicBezTo>
                        <a:pt x="1" y="0"/>
                        <a:pt x="1" y="0"/>
                        <a:pt x="0" y="0"/>
                      </a:cubicBezTo>
                      <a:cubicBezTo>
                        <a:pt x="0" y="1"/>
                        <a:pt x="0" y="1"/>
                        <a:pt x="0" y="1"/>
                      </a:cubicBezTo>
                      <a:cubicBezTo>
                        <a:pt x="0" y="1"/>
                        <a:pt x="1" y="1"/>
                        <a:pt x="1" y="1"/>
                      </a:cubicBezTo>
                      <a:cubicBezTo>
                        <a:pt x="1" y="2"/>
                        <a:pt x="1" y="2"/>
                        <a:pt x="1" y="1"/>
                      </a:cubicBezTo>
                      <a:cubicBezTo>
                        <a:pt x="2" y="1"/>
                        <a:pt x="2" y="1"/>
                        <a:pt x="2" y="1"/>
                      </a:cubicBezTo>
                      <a:cubicBezTo>
                        <a:pt x="2" y="1"/>
                        <a:pt x="2" y="1"/>
                        <a:pt x="2" y="1"/>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91" name="Oval 183"/>
                <p:cNvSpPr>
                  <a:spLocks noChangeArrowheads="1"/>
                </p:cNvSpPr>
                <p:nvPr/>
              </p:nvSpPr>
              <p:spPr bwMode="auto">
                <a:xfrm>
                  <a:off x="2168" y="992"/>
                  <a:ext cx="1" cy="1"/>
                </a:xfrm>
                <a:prstGeom prst="ellipse">
                  <a:avLst/>
                </a:pr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92" name="Freeform 184"/>
                <p:cNvSpPr/>
                <p:nvPr/>
              </p:nvSpPr>
              <p:spPr bwMode="auto">
                <a:xfrm>
                  <a:off x="2168" y="992"/>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93" name="Freeform 185"/>
                <p:cNvSpPr/>
                <p:nvPr/>
              </p:nvSpPr>
              <p:spPr bwMode="auto">
                <a:xfrm>
                  <a:off x="2094" y="891"/>
                  <a:ext cx="76" cy="106"/>
                </a:xfrm>
                <a:custGeom>
                  <a:avLst/>
                  <a:gdLst>
                    <a:gd name="T0" fmla="*/ 10 w 32"/>
                    <a:gd name="T1" fmla="*/ 0 h 45"/>
                    <a:gd name="T2" fmla="*/ 15 w 32"/>
                    <a:gd name="T3" fmla="*/ 27 h 45"/>
                    <a:gd name="T4" fmla="*/ 11 w 32"/>
                    <a:gd name="T5" fmla="*/ 0 h 45"/>
                    <a:gd name="T6" fmla="*/ 32 w 32"/>
                    <a:gd name="T7" fmla="*/ 45 h 45"/>
                    <a:gd name="T8" fmla="*/ 7 w 32"/>
                    <a:gd name="T9" fmla="*/ 5 h 45"/>
                    <a:gd name="T10" fmla="*/ 10 w 32"/>
                    <a:gd name="T11" fmla="*/ 0 h 45"/>
                  </a:gdLst>
                  <a:ahLst/>
                  <a:cxnLst>
                    <a:cxn ang="0">
                      <a:pos x="T0" y="T1"/>
                    </a:cxn>
                    <a:cxn ang="0">
                      <a:pos x="T2" y="T3"/>
                    </a:cxn>
                    <a:cxn ang="0">
                      <a:pos x="T4" y="T5"/>
                    </a:cxn>
                    <a:cxn ang="0">
                      <a:pos x="T6" y="T7"/>
                    </a:cxn>
                    <a:cxn ang="0">
                      <a:pos x="T8" y="T9"/>
                    </a:cxn>
                    <a:cxn ang="0">
                      <a:pos x="T10" y="T11"/>
                    </a:cxn>
                  </a:cxnLst>
                  <a:rect l="0" t="0" r="r" b="b"/>
                  <a:pathLst>
                    <a:path w="32" h="45">
                      <a:moveTo>
                        <a:pt x="10" y="0"/>
                      </a:moveTo>
                      <a:cubicBezTo>
                        <a:pt x="9" y="11"/>
                        <a:pt x="8" y="19"/>
                        <a:pt x="15" y="27"/>
                      </a:cubicBezTo>
                      <a:cubicBezTo>
                        <a:pt x="10" y="17"/>
                        <a:pt x="12" y="11"/>
                        <a:pt x="11" y="0"/>
                      </a:cubicBezTo>
                      <a:cubicBezTo>
                        <a:pt x="20" y="16"/>
                        <a:pt x="16" y="31"/>
                        <a:pt x="32" y="45"/>
                      </a:cubicBezTo>
                      <a:cubicBezTo>
                        <a:pt x="22" y="43"/>
                        <a:pt x="0" y="27"/>
                        <a:pt x="7" y="5"/>
                      </a:cubicBezTo>
                      <a:cubicBezTo>
                        <a:pt x="8" y="2"/>
                        <a:pt x="10" y="1"/>
                        <a:pt x="10" y="0"/>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94" name="Freeform 186"/>
                <p:cNvSpPr/>
                <p:nvPr/>
              </p:nvSpPr>
              <p:spPr bwMode="auto">
                <a:xfrm>
                  <a:off x="2120" y="886"/>
                  <a:ext cx="57" cy="88"/>
                </a:xfrm>
                <a:custGeom>
                  <a:avLst/>
                  <a:gdLst>
                    <a:gd name="T0" fmla="*/ 1 w 24"/>
                    <a:gd name="T1" fmla="*/ 1 h 37"/>
                    <a:gd name="T2" fmla="*/ 16 w 24"/>
                    <a:gd name="T3" fmla="*/ 17 h 37"/>
                    <a:gd name="T4" fmla="*/ 0 w 24"/>
                    <a:gd name="T5" fmla="*/ 2 h 37"/>
                    <a:gd name="T6" fmla="*/ 19 w 24"/>
                    <a:gd name="T7" fmla="*/ 37 h 37"/>
                    <a:gd name="T8" fmla="*/ 7 w 24"/>
                    <a:gd name="T9" fmla="*/ 1 h 37"/>
                    <a:gd name="T10" fmla="*/ 1 w 24"/>
                    <a:gd name="T11" fmla="*/ 1 h 37"/>
                  </a:gdLst>
                  <a:ahLst/>
                  <a:cxnLst>
                    <a:cxn ang="0">
                      <a:pos x="T0" y="T1"/>
                    </a:cxn>
                    <a:cxn ang="0">
                      <a:pos x="T2" y="T3"/>
                    </a:cxn>
                    <a:cxn ang="0">
                      <a:pos x="T4" y="T5"/>
                    </a:cxn>
                    <a:cxn ang="0">
                      <a:pos x="T6" y="T7"/>
                    </a:cxn>
                    <a:cxn ang="0">
                      <a:pos x="T8" y="T9"/>
                    </a:cxn>
                    <a:cxn ang="0">
                      <a:pos x="T10" y="T11"/>
                    </a:cxn>
                  </a:cxnLst>
                  <a:rect l="0" t="0" r="r" b="b"/>
                  <a:pathLst>
                    <a:path w="24" h="37">
                      <a:moveTo>
                        <a:pt x="1" y="1"/>
                      </a:moveTo>
                      <a:cubicBezTo>
                        <a:pt x="9" y="5"/>
                        <a:pt x="15" y="9"/>
                        <a:pt x="16" y="17"/>
                      </a:cubicBezTo>
                      <a:cubicBezTo>
                        <a:pt x="13" y="9"/>
                        <a:pt x="7" y="7"/>
                        <a:pt x="0" y="2"/>
                      </a:cubicBezTo>
                      <a:cubicBezTo>
                        <a:pt x="8" y="20"/>
                        <a:pt x="19" y="23"/>
                        <a:pt x="19" y="37"/>
                      </a:cubicBezTo>
                      <a:cubicBezTo>
                        <a:pt x="22" y="25"/>
                        <a:pt x="24" y="5"/>
                        <a:pt x="7" y="1"/>
                      </a:cubicBezTo>
                      <a:cubicBezTo>
                        <a:pt x="4" y="0"/>
                        <a:pt x="2" y="1"/>
                        <a:pt x="1" y="1"/>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95" name="Freeform 187"/>
                <p:cNvSpPr/>
                <p:nvPr/>
              </p:nvSpPr>
              <p:spPr bwMode="auto">
                <a:xfrm>
                  <a:off x="2144" y="943"/>
                  <a:ext cx="90" cy="64"/>
                </a:xfrm>
                <a:custGeom>
                  <a:avLst/>
                  <a:gdLst>
                    <a:gd name="T0" fmla="*/ 37 w 38"/>
                    <a:gd name="T1" fmla="*/ 12 h 27"/>
                    <a:gd name="T2" fmla="*/ 35 w 38"/>
                    <a:gd name="T3" fmla="*/ 18 h 27"/>
                    <a:gd name="T4" fmla="*/ 31 w 38"/>
                    <a:gd name="T5" fmla="*/ 22 h 27"/>
                    <a:gd name="T6" fmla="*/ 3 w 38"/>
                    <a:gd name="T7" fmla="*/ 8 h 27"/>
                    <a:gd name="T8" fmla="*/ 0 w 38"/>
                    <a:gd name="T9" fmla="*/ 1 h 27"/>
                    <a:gd name="T10" fmla="*/ 0 w 38"/>
                    <a:gd name="T11" fmla="*/ 0 h 27"/>
                    <a:gd name="T12" fmla="*/ 10 w 38"/>
                    <a:gd name="T13" fmla="*/ 17 h 27"/>
                    <a:gd name="T14" fmla="*/ 25 w 38"/>
                    <a:gd name="T15" fmla="*/ 23 h 27"/>
                    <a:gd name="T16" fmla="*/ 32 w 38"/>
                    <a:gd name="T17" fmla="*/ 21 h 27"/>
                    <a:gd name="T18" fmla="*/ 37 w 38"/>
                    <a:gd name="T19" fmla="*/ 15 h 27"/>
                    <a:gd name="T20" fmla="*/ 36 w 38"/>
                    <a:gd name="T21" fmla="*/ 12 h 27"/>
                    <a:gd name="T22" fmla="*/ 34 w 38"/>
                    <a:gd name="T23" fmla="*/ 10 h 27"/>
                    <a:gd name="T24" fmla="*/ 31 w 38"/>
                    <a:gd name="T25" fmla="*/ 11 h 27"/>
                    <a:gd name="T26" fmla="*/ 30 w 38"/>
                    <a:gd name="T27" fmla="*/ 12 h 27"/>
                    <a:gd name="T28" fmla="*/ 30 w 38"/>
                    <a:gd name="T29" fmla="*/ 12 h 27"/>
                    <a:gd name="T30" fmla="*/ 31 w 38"/>
                    <a:gd name="T31" fmla="*/ 11 h 27"/>
                    <a:gd name="T32" fmla="*/ 34 w 38"/>
                    <a:gd name="T33" fmla="*/ 10 h 27"/>
                    <a:gd name="T34" fmla="*/ 37 w 38"/>
                    <a:gd name="T35" fmla="*/ 12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8" h="27">
                      <a:moveTo>
                        <a:pt x="37" y="12"/>
                      </a:moveTo>
                      <a:cubicBezTo>
                        <a:pt x="38" y="14"/>
                        <a:pt x="37" y="17"/>
                        <a:pt x="35" y="18"/>
                      </a:cubicBezTo>
                      <a:cubicBezTo>
                        <a:pt x="34" y="20"/>
                        <a:pt x="33" y="21"/>
                        <a:pt x="31" y="22"/>
                      </a:cubicBezTo>
                      <a:cubicBezTo>
                        <a:pt x="21" y="27"/>
                        <a:pt x="9" y="20"/>
                        <a:pt x="3" y="8"/>
                      </a:cubicBezTo>
                      <a:cubicBezTo>
                        <a:pt x="2" y="6"/>
                        <a:pt x="1" y="4"/>
                        <a:pt x="0" y="1"/>
                      </a:cubicBezTo>
                      <a:cubicBezTo>
                        <a:pt x="0" y="1"/>
                        <a:pt x="0" y="1"/>
                        <a:pt x="0" y="0"/>
                      </a:cubicBezTo>
                      <a:cubicBezTo>
                        <a:pt x="2" y="7"/>
                        <a:pt x="5" y="13"/>
                        <a:pt x="10" y="17"/>
                      </a:cubicBezTo>
                      <a:cubicBezTo>
                        <a:pt x="14" y="21"/>
                        <a:pt x="19" y="23"/>
                        <a:pt x="25" y="23"/>
                      </a:cubicBezTo>
                      <a:cubicBezTo>
                        <a:pt x="27" y="23"/>
                        <a:pt x="30" y="22"/>
                        <a:pt x="32" y="21"/>
                      </a:cubicBezTo>
                      <a:cubicBezTo>
                        <a:pt x="34" y="20"/>
                        <a:pt x="36" y="18"/>
                        <a:pt x="37" y="15"/>
                      </a:cubicBezTo>
                      <a:cubicBezTo>
                        <a:pt x="37" y="14"/>
                        <a:pt x="37" y="13"/>
                        <a:pt x="36" y="12"/>
                      </a:cubicBezTo>
                      <a:cubicBezTo>
                        <a:pt x="36" y="11"/>
                        <a:pt x="35" y="10"/>
                        <a:pt x="34" y="10"/>
                      </a:cubicBezTo>
                      <a:cubicBezTo>
                        <a:pt x="33" y="10"/>
                        <a:pt x="32" y="11"/>
                        <a:pt x="31" y="11"/>
                      </a:cubicBezTo>
                      <a:cubicBezTo>
                        <a:pt x="31" y="11"/>
                        <a:pt x="31" y="11"/>
                        <a:pt x="30" y="12"/>
                      </a:cubicBezTo>
                      <a:cubicBezTo>
                        <a:pt x="30" y="12"/>
                        <a:pt x="30" y="12"/>
                        <a:pt x="30" y="12"/>
                      </a:cubicBezTo>
                      <a:cubicBezTo>
                        <a:pt x="31" y="11"/>
                        <a:pt x="31" y="11"/>
                        <a:pt x="31" y="11"/>
                      </a:cubicBezTo>
                      <a:cubicBezTo>
                        <a:pt x="32" y="10"/>
                        <a:pt x="33" y="10"/>
                        <a:pt x="34" y="10"/>
                      </a:cubicBezTo>
                      <a:cubicBezTo>
                        <a:pt x="35" y="10"/>
                        <a:pt x="36" y="11"/>
                        <a:pt x="37" y="12"/>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96" name="Freeform 188"/>
                <p:cNvSpPr/>
                <p:nvPr/>
              </p:nvSpPr>
              <p:spPr bwMode="auto">
                <a:xfrm>
                  <a:off x="2170" y="985"/>
                  <a:ext cx="7" cy="7"/>
                </a:xfrm>
                <a:custGeom>
                  <a:avLst/>
                  <a:gdLst>
                    <a:gd name="T0" fmla="*/ 2 w 3"/>
                    <a:gd name="T1" fmla="*/ 3 h 3"/>
                    <a:gd name="T2" fmla="*/ 0 w 3"/>
                    <a:gd name="T3" fmla="*/ 2 h 3"/>
                    <a:gd name="T4" fmla="*/ 2 w 3"/>
                    <a:gd name="T5" fmla="*/ 0 h 3"/>
                    <a:gd name="T6" fmla="*/ 3 w 3"/>
                    <a:gd name="T7" fmla="*/ 2 h 3"/>
                    <a:gd name="T8" fmla="*/ 2 w 3"/>
                    <a:gd name="T9" fmla="*/ 3 h 3"/>
                  </a:gdLst>
                  <a:ahLst/>
                  <a:cxnLst>
                    <a:cxn ang="0">
                      <a:pos x="T0" y="T1"/>
                    </a:cxn>
                    <a:cxn ang="0">
                      <a:pos x="T2" y="T3"/>
                    </a:cxn>
                    <a:cxn ang="0">
                      <a:pos x="T4" y="T5"/>
                    </a:cxn>
                    <a:cxn ang="0">
                      <a:pos x="T6" y="T7"/>
                    </a:cxn>
                    <a:cxn ang="0">
                      <a:pos x="T8" y="T9"/>
                    </a:cxn>
                  </a:cxnLst>
                  <a:rect l="0" t="0" r="r" b="b"/>
                  <a:pathLst>
                    <a:path w="3" h="3">
                      <a:moveTo>
                        <a:pt x="2" y="3"/>
                      </a:moveTo>
                      <a:cubicBezTo>
                        <a:pt x="1" y="3"/>
                        <a:pt x="0" y="3"/>
                        <a:pt x="0" y="2"/>
                      </a:cubicBezTo>
                      <a:cubicBezTo>
                        <a:pt x="0" y="1"/>
                        <a:pt x="1" y="0"/>
                        <a:pt x="2" y="0"/>
                      </a:cubicBezTo>
                      <a:cubicBezTo>
                        <a:pt x="3" y="0"/>
                        <a:pt x="3" y="1"/>
                        <a:pt x="3" y="2"/>
                      </a:cubicBezTo>
                      <a:cubicBezTo>
                        <a:pt x="3" y="2"/>
                        <a:pt x="2" y="3"/>
                        <a:pt x="2" y="3"/>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97" name="Freeform 189"/>
                <p:cNvSpPr/>
                <p:nvPr/>
              </p:nvSpPr>
              <p:spPr bwMode="auto">
                <a:xfrm>
                  <a:off x="2170" y="985"/>
                  <a:ext cx="7" cy="7"/>
                </a:xfrm>
                <a:custGeom>
                  <a:avLst/>
                  <a:gdLst>
                    <a:gd name="T0" fmla="*/ 2 w 3"/>
                    <a:gd name="T1" fmla="*/ 3 h 3"/>
                    <a:gd name="T2" fmla="*/ 2 w 3"/>
                    <a:gd name="T3" fmla="*/ 3 h 3"/>
                    <a:gd name="T4" fmla="*/ 1 w 3"/>
                    <a:gd name="T5" fmla="*/ 3 h 3"/>
                    <a:gd name="T6" fmla="*/ 0 w 3"/>
                    <a:gd name="T7" fmla="*/ 2 h 3"/>
                    <a:gd name="T8" fmla="*/ 1 w 3"/>
                    <a:gd name="T9" fmla="*/ 1 h 3"/>
                    <a:gd name="T10" fmla="*/ 2 w 3"/>
                    <a:gd name="T11" fmla="*/ 0 h 3"/>
                    <a:gd name="T12" fmla="*/ 3 w 3"/>
                    <a:gd name="T13" fmla="*/ 1 h 3"/>
                    <a:gd name="T14" fmla="*/ 3 w 3"/>
                    <a:gd name="T15" fmla="*/ 2 h 3"/>
                    <a:gd name="T16" fmla="*/ 3 w 3"/>
                    <a:gd name="T17" fmla="*/ 3 h 3"/>
                    <a:gd name="T18" fmla="*/ 2 w 3"/>
                    <a:gd name="T19" fmla="*/ 3 h 3"/>
                    <a:gd name="T20" fmla="*/ 2 w 3"/>
                    <a:gd name="T21" fmla="*/ 3 h 3"/>
                    <a:gd name="T22" fmla="*/ 2 w 3"/>
                    <a:gd name="T23" fmla="*/ 3 h 3"/>
                    <a:gd name="T24" fmla="*/ 3 w 3"/>
                    <a:gd name="T25" fmla="*/ 3 h 3"/>
                    <a:gd name="T26" fmla="*/ 3 w 3"/>
                    <a:gd name="T27" fmla="*/ 2 h 3"/>
                    <a:gd name="T28" fmla="*/ 3 w 3"/>
                    <a:gd name="T29" fmla="*/ 1 h 3"/>
                    <a:gd name="T30" fmla="*/ 2 w 3"/>
                    <a:gd name="T31" fmla="*/ 0 h 3"/>
                    <a:gd name="T32" fmla="*/ 1 w 3"/>
                    <a:gd name="T33" fmla="*/ 1 h 3"/>
                    <a:gd name="T34" fmla="*/ 0 w 3"/>
                    <a:gd name="T35" fmla="*/ 2 h 3"/>
                    <a:gd name="T36" fmla="*/ 1 w 3"/>
                    <a:gd name="T37" fmla="*/ 3 h 3"/>
                    <a:gd name="T38" fmla="*/ 2 w 3"/>
                    <a:gd name="T39"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 h="3">
                      <a:moveTo>
                        <a:pt x="2" y="3"/>
                      </a:moveTo>
                      <a:cubicBezTo>
                        <a:pt x="2" y="3"/>
                        <a:pt x="2" y="3"/>
                        <a:pt x="2" y="3"/>
                      </a:cubicBezTo>
                      <a:cubicBezTo>
                        <a:pt x="1" y="3"/>
                        <a:pt x="1" y="3"/>
                        <a:pt x="1" y="3"/>
                      </a:cubicBezTo>
                      <a:cubicBezTo>
                        <a:pt x="0" y="3"/>
                        <a:pt x="0" y="2"/>
                        <a:pt x="0" y="2"/>
                      </a:cubicBezTo>
                      <a:cubicBezTo>
                        <a:pt x="0" y="2"/>
                        <a:pt x="0" y="1"/>
                        <a:pt x="1" y="1"/>
                      </a:cubicBezTo>
                      <a:cubicBezTo>
                        <a:pt x="1" y="1"/>
                        <a:pt x="1" y="0"/>
                        <a:pt x="2" y="0"/>
                      </a:cubicBezTo>
                      <a:cubicBezTo>
                        <a:pt x="2" y="0"/>
                        <a:pt x="3" y="0"/>
                        <a:pt x="3" y="1"/>
                      </a:cubicBezTo>
                      <a:cubicBezTo>
                        <a:pt x="3" y="1"/>
                        <a:pt x="3" y="1"/>
                        <a:pt x="3" y="2"/>
                      </a:cubicBezTo>
                      <a:cubicBezTo>
                        <a:pt x="3" y="2"/>
                        <a:pt x="3" y="2"/>
                        <a:pt x="3" y="3"/>
                      </a:cubicBezTo>
                      <a:cubicBezTo>
                        <a:pt x="2" y="3"/>
                        <a:pt x="2" y="3"/>
                        <a:pt x="2" y="3"/>
                      </a:cubicBezTo>
                      <a:cubicBezTo>
                        <a:pt x="2" y="3"/>
                        <a:pt x="2" y="3"/>
                        <a:pt x="2" y="3"/>
                      </a:cubicBezTo>
                      <a:cubicBezTo>
                        <a:pt x="2" y="3"/>
                        <a:pt x="2" y="3"/>
                        <a:pt x="2" y="3"/>
                      </a:cubicBezTo>
                      <a:cubicBezTo>
                        <a:pt x="2" y="3"/>
                        <a:pt x="2" y="3"/>
                        <a:pt x="3" y="3"/>
                      </a:cubicBezTo>
                      <a:cubicBezTo>
                        <a:pt x="3" y="2"/>
                        <a:pt x="3" y="2"/>
                        <a:pt x="3" y="2"/>
                      </a:cubicBezTo>
                      <a:cubicBezTo>
                        <a:pt x="3" y="1"/>
                        <a:pt x="3" y="1"/>
                        <a:pt x="3" y="1"/>
                      </a:cubicBezTo>
                      <a:cubicBezTo>
                        <a:pt x="3" y="0"/>
                        <a:pt x="2" y="0"/>
                        <a:pt x="2" y="0"/>
                      </a:cubicBezTo>
                      <a:cubicBezTo>
                        <a:pt x="1" y="0"/>
                        <a:pt x="1" y="1"/>
                        <a:pt x="1" y="1"/>
                      </a:cubicBezTo>
                      <a:cubicBezTo>
                        <a:pt x="0" y="1"/>
                        <a:pt x="0" y="2"/>
                        <a:pt x="0" y="2"/>
                      </a:cubicBezTo>
                      <a:cubicBezTo>
                        <a:pt x="0" y="2"/>
                        <a:pt x="0" y="3"/>
                        <a:pt x="1" y="3"/>
                      </a:cubicBezTo>
                      <a:cubicBezTo>
                        <a:pt x="1" y="3"/>
                        <a:pt x="1" y="3"/>
                        <a:pt x="2" y="3"/>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98" name="Freeform 190"/>
                <p:cNvSpPr/>
                <p:nvPr/>
              </p:nvSpPr>
              <p:spPr bwMode="auto">
                <a:xfrm>
                  <a:off x="2179" y="990"/>
                  <a:ext cx="7" cy="7"/>
                </a:xfrm>
                <a:custGeom>
                  <a:avLst/>
                  <a:gdLst>
                    <a:gd name="T0" fmla="*/ 1 w 3"/>
                    <a:gd name="T1" fmla="*/ 3 h 3"/>
                    <a:gd name="T2" fmla="*/ 0 w 3"/>
                    <a:gd name="T3" fmla="*/ 2 h 3"/>
                    <a:gd name="T4" fmla="*/ 2 w 3"/>
                    <a:gd name="T5" fmla="*/ 0 h 3"/>
                    <a:gd name="T6" fmla="*/ 3 w 3"/>
                    <a:gd name="T7" fmla="*/ 2 h 3"/>
                    <a:gd name="T8" fmla="*/ 1 w 3"/>
                    <a:gd name="T9" fmla="*/ 3 h 3"/>
                  </a:gdLst>
                  <a:ahLst/>
                  <a:cxnLst>
                    <a:cxn ang="0">
                      <a:pos x="T0" y="T1"/>
                    </a:cxn>
                    <a:cxn ang="0">
                      <a:pos x="T2" y="T3"/>
                    </a:cxn>
                    <a:cxn ang="0">
                      <a:pos x="T4" y="T5"/>
                    </a:cxn>
                    <a:cxn ang="0">
                      <a:pos x="T6" y="T7"/>
                    </a:cxn>
                    <a:cxn ang="0">
                      <a:pos x="T8" y="T9"/>
                    </a:cxn>
                  </a:cxnLst>
                  <a:rect l="0" t="0" r="r" b="b"/>
                  <a:pathLst>
                    <a:path w="3" h="3">
                      <a:moveTo>
                        <a:pt x="1" y="3"/>
                      </a:moveTo>
                      <a:cubicBezTo>
                        <a:pt x="1" y="3"/>
                        <a:pt x="0" y="3"/>
                        <a:pt x="0" y="2"/>
                      </a:cubicBezTo>
                      <a:cubicBezTo>
                        <a:pt x="0" y="1"/>
                        <a:pt x="1" y="0"/>
                        <a:pt x="2" y="0"/>
                      </a:cubicBezTo>
                      <a:cubicBezTo>
                        <a:pt x="2" y="0"/>
                        <a:pt x="3" y="1"/>
                        <a:pt x="3" y="2"/>
                      </a:cubicBezTo>
                      <a:cubicBezTo>
                        <a:pt x="3" y="2"/>
                        <a:pt x="2" y="3"/>
                        <a:pt x="1" y="3"/>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99" name="Freeform 191"/>
                <p:cNvSpPr/>
                <p:nvPr/>
              </p:nvSpPr>
              <p:spPr bwMode="auto">
                <a:xfrm>
                  <a:off x="2179" y="990"/>
                  <a:ext cx="7" cy="7"/>
                </a:xfrm>
                <a:custGeom>
                  <a:avLst/>
                  <a:gdLst>
                    <a:gd name="T0" fmla="*/ 1 w 3"/>
                    <a:gd name="T1" fmla="*/ 3 h 3"/>
                    <a:gd name="T2" fmla="*/ 1 w 3"/>
                    <a:gd name="T3" fmla="*/ 3 h 3"/>
                    <a:gd name="T4" fmla="*/ 0 w 3"/>
                    <a:gd name="T5" fmla="*/ 3 h 3"/>
                    <a:gd name="T6" fmla="*/ 0 w 3"/>
                    <a:gd name="T7" fmla="*/ 2 h 3"/>
                    <a:gd name="T8" fmla="*/ 1 w 3"/>
                    <a:gd name="T9" fmla="*/ 1 h 3"/>
                    <a:gd name="T10" fmla="*/ 2 w 3"/>
                    <a:gd name="T11" fmla="*/ 0 h 3"/>
                    <a:gd name="T12" fmla="*/ 3 w 3"/>
                    <a:gd name="T13" fmla="*/ 1 h 3"/>
                    <a:gd name="T14" fmla="*/ 3 w 3"/>
                    <a:gd name="T15" fmla="*/ 2 h 3"/>
                    <a:gd name="T16" fmla="*/ 2 w 3"/>
                    <a:gd name="T17" fmla="*/ 3 h 3"/>
                    <a:gd name="T18" fmla="*/ 1 w 3"/>
                    <a:gd name="T19" fmla="*/ 3 h 3"/>
                    <a:gd name="T20" fmla="*/ 1 w 3"/>
                    <a:gd name="T21" fmla="*/ 3 h 3"/>
                    <a:gd name="T22" fmla="*/ 1 w 3"/>
                    <a:gd name="T23" fmla="*/ 3 h 3"/>
                    <a:gd name="T24" fmla="*/ 2 w 3"/>
                    <a:gd name="T25" fmla="*/ 3 h 3"/>
                    <a:gd name="T26" fmla="*/ 3 w 3"/>
                    <a:gd name="T27" fmla="*/ 2 h 3"/>
                    <a:gd name="T28" fmla="*/ 3 w 3"/>
                    <a:gd name="T29" fmla="*/ 1 h 3"/>
                    <a:gd name="T30" fmla="*/ 2 w 3"/>
                    <a:gd name="T31" fmla="*/ 0 h 3"/>
                    <a:gd name="T32" fmla="*/ 1 w 3"/>
                    <a:gd name="T33" fmla="*/ 1 h 3"/>
                    <a:gd name="T34" fmla="*/ 0 w 3"/>
                    <a:gd name="T35" fmla="*/ 2 h 3"/>
                    <a:gd name="T36" fmla="*/ 0 w 3"/>
                    <a:gd name="T37" fmla="*/ 3 h 3"/>
                    <a:gd name="T38" fmla="*/ 1 w 3"/>
                    <a:gd name="T39"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 h="3">
                      <a:moveTo>
                        <a:pt x="1" y="3"/>
                      </a:moveTo>
                      <a:cubicBezTo>
                        <a:pt x="1" y="3"/>
                        <a:pt x="1" y="3"/>
                        <a:pt x="1" y="3"/>
                      </a:cubicBezTo>
                      <a:cubicBezTo>
                        <a:pt x="1" y="3"/>
                        <a:pt x="1" y="3"/>
                        <a:pt x="0" y="3"/>
                      </a:cubicBezTo>
                      <a:cubicBezTo>
                        <a:pt x="0" y="3"/>
                        <a:pt x="0" y="2"/>
                        <a:pt x="0" y="2"/>
                      </a:cubicBezTo>
                      <a:cubicBezTo>
                        <a:pt x="0" y="2"/>
                        <a:pt x="0" y="1"/>
                        <a:pt x="1" y="1"/>
                      </a:cubicBezTo>
                      <a:cubicBezTo>
                        <a:pt x="1" y="1"/>
                        <a:pt x="1" y="0"/>
                        <a:pt x="2" y="0"/>
                      </a:cubicBezTo>
                      <a:cubicBezTo>
                        <a:pt x="2" y="0"/>
                        <a:pt x="2" y="0"/>
                        <a:pt x="3" y="1"/>
                      </a:cubicBezTo>
                      <a:cubicBezTo>
                        <a:pt x="3" y="1"/>
                        <a:pt x="3" y="1"/>
                        <a:pt x="3" y="2"/>
                      </a:cubicBezTo>
                      <a:cubicBezTo>
                        <a:pt x="3" y="2"/>
                        <a:pt x="3" y="2"/>
                        <a:pt x="2" y="3"/>
                      </a:cubicBezTo>
                      <a:cubicBezTo>
                        <a:pt x="2" y="3"/>
                        <a:pt x="2" y="3"/>
                        <a:pt x="1" y="3"/>
                      </a:cubicBezTo>
                      <a:cubicBezTo>
                        <a:pt x="1" y="3"/>
                        <a:pt x="1" y="3"/>
                        <a:pt x="1" y="3"/>
                      </a:cubicBezTo>
                      <a:cubicBezTo>
                        <a:pt x="1" y="3"/>
                        <a:pt x="1" y="3"/>
                        <a:pt x="1" y="3"/>
                      </a:cubicBezTo>
                      <a:cubicBezTo>
                        <a:pt x="2" y="3"/>
                        <a:pt x="2" y="3"/>
                        <a:pt x="2" y="3"/>
                      </a:cubicBezTo>
                      <a:cubicBezTo>
                        <a:pt x="3" y="2"/>
                        <a:pt x="3" y="2"/>
                        <a:pt x="3" y="2"/>
                      </a:cubicBezTo>
                      <a:cubicBezTo>
                        <a:pt x="3" y="1"/>
                        <a:pt x="3" y="1"/>
                        <a:pt x="3" y="1"/>
                      </a:cubicBezTo>
                      <a:cubicBezTo>
                        <a:pt x="2" y="0"/>
                        <a:pt x="2" y="0"/>
                        <a:pt x="2" y="0"/>
                      </a:cubicBezTo>
                      <a:cubicBezTo>
                        <a:pt x="1" y="0"/>
                        <a:pt x="1" y="1"/>
                        <a:pt x="1" y="1"/>
                      </a:cubicBezTo>
                      <a:cubicBezTo>
                        <a:pt x="0" y="1"/>
                        <a:pt x="0" y="2"/>
                        <a:pt x="0" y="2"/>
                      </a:cubicBezTo>
                      <a:cubicBezTo>
                        <a:pt x="0" y="3"/>
                        <a:pt x="0" y="3"/>
                        <a:pt x="0" y="3"/>
                      </a:cubicBezTo>
                      <a:cubicBezTo>
                        <a:pt x="1" y="3"/>
                        <a:pt x="1" y="3"/>
                        <a:pt x="1" y="3"/>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400" name="Freeform 192"/>
                <p:cNvSpPr/>
                <p:nvPr/>
              </p:nvSpPr>
              <p:spPr bwMode="auto">
                <a:xfrm>
                  <a:off x="2198" y="995"/>
                  <a:ext cx="5" cy="7"/>
                </a:xfrm>
                <a:custGeom>
                  <a:avLst/>
                  <a:gdLst>
                    <a:gd name="T0" fmla="*/ 1 w 2"/>
                    <a:gd name="T1" fmla="*/ 3 h 3"/>
                    <a:gd name="T2" fmla="*/ 0 w 2"/>
                    <a:gd name="T3" fmla="*/ 2 h 3"/>
                    <a:gd name="T4" fmla="*/ 1 w 2"/>
                    <a:gd name="T5" fmla="*/ 0 h 3"/>
                    <a:gd name="T6" fmla="*/ 2 w 2"/>
                    <a:gd name="T7" fmla="*/ 1 h 3"/>
                    <a:gd name="T8" fmla="*/ 1 w 2"/>
                    <a:gd name="T9" fmla="*/ 3 h 3"/>
                  </a:gdLst>
                  <a:ahLst/>
                  <a:cxnLst>
                    <a:cxn ang="0">
                      <a:pos x="T0" y="T1"/>
                    </a:cxn>
                    <a:cxn ang="0">
                      <a:pos x="T2" y="T3"/>
                    </a:cxn>
                    <a:cxn ang="0">
                      <a:pos x="T4" y="T5"/>
                    </a:cxn>
                    <a:cxn ang="0">
                      <a:pos x="T6" y="T7"/>
                    </a:cxn>
                    <a:cxn ang="0">
                      <a:pos x="T8" y="T9"/>
                    </a:cxn>
                  </a:cxnLst>
                  <a:rect l="0" t="0" r="r" b="b"/>
                  <a:pathLst>
                    <a:path w="2" h="3">
                      <a:moveTo>
                        <a:pt x="1" y="3"/>
                      </a:moveTo>
                      <a:cubicBezTo>
                        <a:pt x="0" y="3"/>
                        <a:pt x="0" y="2"/>
                        <a:pt x="0" y="2"/>
                      </a:cubicBezTo>
                      <a:cubicBezTo>
                        <a:pt x="0" y="1"/>
                        <a:pt x="0" y="0"/>
                        <a:pt x="1" y="0"/>
                      </a:cubicBezTo>
                      <a:cubicBezTo>
                        <a:pt x="2" y="0"/>
                        <a:pt x="2" y="1"/>
                        <a:pt x="2" y="1"/>
                      </a:cubicBezTo>
                      <a:cubicBezTo>
                        <a:pt x="2" y="2"/>
                        <a:pt x="1" y="3"/>
                        <a:pt x="1" y="3"/>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401" name="Freeform 193"/>
                <p:cNvSpPr/>
                <p:nvPr/>
              </p:nvSpPr>
              <p:spPr bwMode="auto">
                <a:xfrm>
                  <a:off x="2198" y="995"/>
                  <a:ext cx="5" cy="7"/>
                </a:xfrm>
                <a:custGeom>
                  <a:avLst/>
                  <a:gdLst>
                    <a:gd name="T0" fmla="*/ 1 w 2"/>
                    <a:gd name="T1" fmla="*/ 3 h 3"/>
                    <a:gd name="T2" fmla="*/ 1 w 2"/>
                    <a:gd name="T3" fmla="*/ 3 h 3"/>
                    <a:gd name="T4" fmla="*/ 0 w 2"/>
                    <a:gd name="T5" fmla="*/ 2 h 3"/>
                    <a:gd name="T6" fmla="*/ 0 w 2"/>
                    <a:gd name="T7" fmla="*/ 2 h 3"/>
                    <a:gd name="T8" fmla="*/ 0 w 2"/>
                    <a:gd name="T9" fmla="*/ 1 h 3"/>
                    <a:gd name="T10" fmla="*/ 1 w 2"/>
                    <a:gd name="T11" fmla="*/ 0 h 3"/>
                    <a:gd name="T12" fmla="*/ 2 w 2"/>
                    <a:gd name="T13" fmla="*/ 1 h 3"/>
                    <a:gd name="T14" fmla="*/ 2 w 2"/>
                    <a:gd name="T15" fmla="*/ 1 h 3"/>
                    <a:gd name="T16" fmla="*/ 2 w 2"/>
                    <a:gd name="T17" fmla="*/ 2 h 3"/>
                    <a:gd name="T18" fmla="*/ 1 w 2"/>
                    <a:gd name="T19" fmla="*/ 3 h 3"/>
                    <a:gd name="T20" fmla="*/ 1 w 2"/>
                    <a:gd name="T21" fmla="*/ 3 h 3"/>
                    <a:gd name="T22" fmla="*/ 1 w 2"/>
                    <a:gd name="T23" fmla="*/ 3 h 3"/>
                    <a:gd name="T24" fmla="*/ 2 w 2"/>
                    <a:gd name="T25" fmla="*/ 2 h 3"/>
                    <a:gd name="T26" fmla="*/ 2 w 2"/>
                    <a:gd name="T27" fmla="*/ 1 h 3"/>
                    <a:gd name="T28" fmla="*/ 2 w 2"/>
                    <a:gd name="T29" fmla="*/ 1 h 3"/>
                    <a:gd name="T30" fmla="*/ 1 w 2"/>
                    <a:gd name="T31" fmla="*/ 0 h 3"/>
                    <a:gd name="T32" fmla="*/ 0 w 2"/>
                    <a:gd name="T33" fmla="*/ 1 h 3"/>
                    <a:gd name="T34" fmla="*/ 0 w 2"/>
                    <a:gd name="T35" fmla="*/ 2 h 3"/>
                    <a:gd name="T36" fmla="*/ 0 w 2"/>
                    <a:gd name="T37" fmla="*/ 2 h 3"/>
                    <a:gd name="T38" fmla="*/ 1 w 2"/>
                    <a:gd name="T39"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 h="3">
                      <a:moveTo>
                        <a:pt x="1" y="3"/>
                      </a:moveTo>
                      <a:cubicBezTo>
                        <a:pt x="1" y="3"/>
                        <a:pt x="1" y="3"/>
                        <a:pt x="1" y="3"/>
                      </a:cubicBezTo>
                      <a:cubicBezTo>
                        <a:pt x="0" y="3"/>
                        <a:pt x="0" y="3"/>
                        <a:pt x="0" y="2"/>
                      </a:cubicBezTo>
                      <a:cubicBezTo>
                        <a:pt x="0" y="2"/>
                        <a:pt x="0" y="2"/>
                        <a:pt x="0" y="2"/>
                      </a:cubicBezTo>
                      <a:cubicBezTo>
                        <a:pt x="0" y="1"/>
                        <a:pt x="0" y="1"/>
                        <a:pt x="0" y="1"/>
                      </a:cubicBezTo>
                      <a:cubicBezTo>
                        <a:pt x="0" y="1"/>
                        <a:pt x="1" y="0"/>
                        <a:pt x="1" y="0"/>
                      </a:cubicBezTo>
                      <a:cubicBezTo>
                        <a:pt x="1" y="0"/>
                        <a:pt x="1" y="0"/>
                        <a:pt x="2" y="1"/>
                      </a:cubicBezTo>
                      <a:cubicBezTo>
                        <a:pt x="2" y="1"/>
                        <a:pt x="2" y="1"/>
                        <a:pt x="2" y="1"/>
                      </a:cubicBezTo>
                      <a:cubicBezTo>
                        <a:pt x="2" y="2"/>
                        <a:pt x="2" y="2"/>
                        <a:pt x="2" y="2"/>
                      </a:cubicBezTo>
                      <a:cubicBezTo>
                        <a:pt x="1" y="2"/>
                        <a:pt x="1" y="3"/>
                        <a:pt x="1" y="3"/>
                      </a:cubicBezTo>
                      <a:cubicBezTo>
                        <a:pt x="1" y="3"/>
                        <a:pt x="1" y="3"/>
                        <a:pt x="1" y="3"/>
                      </a:cubicBezTo>
                      <a:cubicBezTo>
                        <a:pt x="1" y="3"/>
                        <a:pt x="1" y="3"/>
                        <a:pt x="1" y="3"/>
                      </a:cubicBezTo>
                      <a:cubicBezTo>
                        <a:pt x="1" y="3"/>
                        <a:pt x="1" y="2"/>
                        <a:pt x="2" y="2"/>
                      </a:cubicBezTo>
                      <a:cubicBezTo>
                        <a:pt x="2" y="2"/>
                        <a:pt x="2" y="2"/>
                        <a:pt x="2" y="1"/>
                      </a:cubicBezTo>
                      <a:cubicBezTo>
                        <a:pt x="2" y="1"/>
                        <a:pt x="2" y="1"/>
                        <a:pt x="2" y="1"/>
                      </a:cubicBezTo>
                      <a:cubicBezTo>
                        <a:pt x="1" y="0"/>
                        <a:pt x="1" y="0"/>
                        <a:pt x="1" y="0"/>
                      </a:cubicBezTo>
                      <a:cubicBezTo>
                        <a:pt x="1" y="0"/>
                        <a:pt x="0" y="1"/>
                        <a:pt x="0" y="1"/>
                      </a:cubicBezTo>
                      <a:cubicBezTo>
                        <a:pt x="0" y="1"/>
                        <a:pt x="0" y="1"/>
                        <a:pt x="0" y="2"/>
                      </a:cubicBezTo>
                      <a:cubicBezTo>
                        <a:pt x="0" y="2"/>
                        <a:pt x="0" y="2"/>
                        <a:pt x="0" y="2"/>
                      </a:cubicBezTo>
                      <a:cubicBezTo>
                        <a:pt x="0" y="3"/>
                        <a:pt x="0" y="3"/>
                        <a:pt x="1" y="3"/>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402" name="Freeform 194"/>
                <p:cNvSpPr/>
                <p:nvPr/>
              </p:nvSpPr>
              <p:spPr bwMode="auto">
                <a:xfrm>
                  <a:off x="2189" y="995"/>
                  <a:ext cx="7" cy="7"/>
                </a:xfrm>
                <a:custGeom>
                  <a:avLst/>
                  <a:gdLst>
                    <a:gd name="T0" fmla="*/ 1 w 3"/>
                    <a:gd name="T1" fmla="*/ 2 h 3"/>
                    <a:gd name="T2" fmla="*/ 0 w 3"/>
                    <a:gd name="T3" fmla="*/ 1 h 3"/>
                    <a:gd name="T4" fmla="*/ 1 w 3"/>
                    <a:gd name="T5" fmla="*/ 0 h 3"/>
                    <a:gd name="T6" fmla="*/ 2 w 3"/>
                    <a:gd name="T7" fmla="*/ 1 h 3"/>
                    <a:gd name="T8" fmla="*/ 1 w 3"/>
                    <a:gd name="T9" fmla="*/ 2 h 3"/>
                  </a:gdLst>
                  <a:ahLst/>
                  <a:cxnLst>
                    <a:cxn ang="0">
                      <a:pos x="T0" y="T1"/>
                    </a:cxn>
                    <a:cxn ang="0">
                      <a:pos x="T2" y="T3"/>
                    </a:cxn>
                    <a:cxn ang="0">
                      <a:pos x="T4" y="T5"/>
                    </a:cxn>
                    <a:cxn ang="0">
                      <a:pos x="T6" y="T7"/>
                    </a:cxn>
                    <a:cxn ang="0">
                      <a:pos x="T8" y="T9"/>
                    </a:cxn>
                  </a:cxnLst>
                  <a:rect l="0" t="0" r="r" b="b"/>
                  <a:pathLst>
                    <a:path w="3" h="3">
                      <a:moveTo>
                        <a:pt x="1" y="2"/>
                      </a:moveTo>
                      <a:cubicBezTo>
                        <a:pt x="0" y="3"/>
                        <a:pt x="0" y="2"/>
                        <a:pt x="0" y="1"/>
                      </a:cubicBezTo>
                      <a:cubicBezTo>
                        <a:pt x="0" y="1"/>
                        <a:pt x="1" y="0"/>
                        <a:pt x="1" y="0"/>
                      </a:cubicBezTo>
                      <a:cubicBezTo>
                        <a:pt x="2" y="0"/>
                        <a:pt x="3" y="0"/>
                        <a:pt x="2" y="1"/>
                      </a:cubicBezTo>
                      <a:cubicBezTo>
                        <a:pt x="2" y="2"/>
                        <a:pt x="2" y="2"/>
                        <a:pt x="1" y="2"/>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403" name="Freeform 195"/>
                <p:cNvSpPr/>
                <p:nvPr/>
              </p:nvSpPr>
              <p:spPr bwMode="auto">
                <a:xfrm>
                  <a:off x="2189" y="995"/>
                  <a:ext cx="5" cy="5"/>
                </a:xfrm>
                <a:custGeom>
                  <a:avLst/>
                  <a:gdLst>
                    <a:gd name="T0" fmla="*/ 1 w 2"/>
                    <a:gd name="T1" fmla="*/ 2 h 2"/>
                    <a:gd name="T2" fmla="*/ 1 w 2"/>
                    <a:gd name="T3" fmla="*/ 2 h 2"/>
                    <a:gd name="T4" fmla="*/ 0 w 2"/>
                    <a:gd name="T5" fmla="*/ 2 h 2"/>
                    <a:gd name="T6" fmla="*/ 0 w 2"/>
                    <a:gd name="T7" fmla="*/ 1 h 2"/>
                    <a:gd name="T8" fmla="*/ 0 w 2"/>
                    <a:gd name="T9" fmla="*/ 0 h 2"/>
                    <a:gd name="T10" fmla="*/ 1 w 2"/>
                    <a:gd name="T11" fmla="*/ 0 h 2"/>
                    <a:gd name="T12" fmla="*/ 2 w 2"/>
                    <a:gd name="T13" fmla="*/ 0 h 2"/>
                    <a:gd name="T14" fmla="*/ 2 w 2"/>
                    <a:gd name="T15" fmla="*/ 1 h 2"/>
                    <a:gd name="T16" fmla="*/ 2 w 2"/>
                    <a:gd name="T17" fmla="*/ 2 h 2"/>
                    <a:gd name="T18" fmla="*/ 1 w 2"/>
                    <a:gd name="T19" fmla="*/ 2 h 2"/>
                    <a:gd name="T20" fmla="*/ 1 w 2"/>
                    <a:gd name="T21" fmla="*/ 2 h 2"/>
                    <a:gd name="T22" fmla="*/ 1 w 2"/>
                    <a:gd name="T23" fmla="*/ 2 h 2"/>
                    <a:gd name="T24" fmla="*/ 2 w 2"/>
                    <a:gd name="T25" fmla="*/ 2 h 2"/>
                    <a:gd name="T26" fmla="*/ 2 w 2"/>
                    <a:gd name="T27" fmla="*/ 1 h 2"/>
                    <a:gd name="T28" fmla="*/ 2 w 2"/>
                    <a:gd name="T29" fmla="*/ 0 h 2"/>
                    <a:gd name="T30" fmla="*/ 1 w 2"/>
                    <a:gd name="T31" fmla="*/ 0 h 2"/>
                    <a:gd name="T32" fmla="*/ 0 w 2"/>
                    <a:gd name="T33" fmla="*/ 0 h 2"/>
                    <a:gd name="T34" fmla="*/ 0 w 2"/>
                    <a:gd name="T35" fmla="*/ 1 h 2"/>
                    <a:gd name="T36" fmla="*/ 0 w 2"/>
                    <a:gd name="T37" fmla="*/ 2 h 2"/>
                    <a:gd name="T38" fmla="*/ 1 w 2"/>
                    <a:gd name="T39"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 h="2">
                      <a:moveTo>
                        <a:pt x="1" y="2"/>
                      </a:moveTo>
                      <a:cubicBezTo>
                        <a:pt x="1" y="2"/>
                        <a:pt x="1" y="2"/>
                        <a:pt x="1" y="2"/>
                      </a:cubicBezTo>
                      <a:cubicBezTo>
                        <a:pt x="1" y="2"/>
                        <a:pt x="0" y="2"/>
                        <a:pt x="0" y="2"/>
                      </a:cubicBezTo>
                      <a:cubicBezTo>
                        <a:pt x="0" y="2"/>
                        <a:pt x="0" y="2"/>
                        <a:pt x="0" y="1"/>
                      </a:cubicBezTo>
                      <a:cubicBezTo>
                        <a:pt x="0" y="1"/>
                        <a:pt x="0" y="1"/>
                        <a:pt x="0" y="0"/>
                      </a:cubicBezTo>
                      <a:cubicBezTo>
                        <a:pt x="1" y="0"/>
                        <a:pt x="1" y="0"/>
                        <a:pt x="1" y="0"/>
                      </a:cubicBezTo>
                      <a:cubicBezTo>
                        <a:pt x="2" y="0"/>
                        <a:pt x="2" y="0"/>
                        <a:pt x="2" y="0"/>
                      </a:cubicBezTo>
                      <a:cubicBezTo>
                        <a:pt x="2" y="0"/>
                        <a:pt x="2" y="1"/>
                        <a:pt x="2" y="1"/>
                      </a:cubicBezTo>
                      <a:cubicBezTo>
                        <a:pt x="2" y="1"/>
                        <a:pt x="2" y="2"/>
                        <a:pt x="2" y="2"/>
                      </a:cubicBezTo>
                      <a:cubicBezTo>
                        <a:pt x="2" y="2"/>
                        <a:pt x="1" y="2"/>
                        <a:pt x="1" y="2"/>
                      </a:cubicBezTo>
                      <a:cubicBezTo>
                        <a:pt x="1" y="2"/>
                        <a:pt x="1" y="2"/>
                        <a:pt x="1" y="2"/>
                      </a:cubicBezTo>
                      <a:cubicBezTo>
                        <a:pt x="1" y="2"/>
                        <a:pt x="1" y="2"/>
                        <a:pt x="1" y="2"/>
                      </a:cubicBezTo>
                      <a:cubicBezTo>
                        <a:pt x="1" y="2"/>
                        <a:pt x="2" y="2"/>
                        <a:pt x="2" y="2"/>
                      </a:cubicBezTo>
                      <a:cubicBezTo>
                        <a:pt x="2" y="2"/>
                        <a:pt x="2" y="1"/>
                        <a:pt x="2" y="1"/>
                      </a:cubicBezTo>
                      <a:cubicBezTo>
                        <a:pt x="2" y="1"/>
                        <a:pt x="2" y="0"/>
                        <a:pt x="2" y="0"/>
                      </a:cubicBezTo>
                      <a:cubicBezTo>
                        <a:pt x="2" y="0"/>
                        <a:pt x="2" y="0"/>
                        <a:pt x="1" y="0"/>
                      </a:cubicBezTo>
                      <a:cubicBezTo>
                        <a:pt x="1" y="0"/>
                        <a:pt x="1" y="0"/>
                        <a:pt x="0" y="0"/>
                      </a:cubicBezTo>
                      <a:cubicBezTo>
                        <a:pt x="0" y="1"/>
                        <a:pt x="0" y="1"/>
                        <a:pt x="0" y="1"/>
                      </a:cubicBezTo>
                      <a:cubicBezTo>
                        <a:pt x="0" y="2"/>
                        <a:pt x="0" y="2"/>
                        <a:pt x="0" y="2"/>
                      </a:cubicBezTo>
                      <a:cubicBezTo>
                        <a:pt x="0" y="2"/>
                        <a:pt x="1" y="2"/>
                        <a:pt x="1" y="2"/>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404" name="Freeform 196"/>
                <p:cNvSpPr/>
                <p:nvPr/>
              </p:nvSpPr>
              <p:spPr bwMode="auto">
                <a:xfrm>
                  <a:off x="2205" y="995"/>
                  <a:ext cx="5" cy="5"/>
                </a:xfrm>
                <a:custGeom>
                  <a:avLst/>
                  <a:gdLst>
                    <a:gd name="T0" fmla="*/ 1 w 2"/>
                    <a:gd name="T1" fmla="*/ 2 h 2"/>
                    <a:gd name="T2" fmla="*/ 0 w 2"/>
                    <a:gd name="T3" fmla="*/ 1 h 2"/>
                    <a:gd name="T4" fmla="*/ 1 w 2"/>
                    <a:gd name="T5" fmla="*/ 0 h 2"/>
                    <a:gd name="T6" fmla="*/ 2 w 2"/>
                    <a:gd name="T7" fmla="*/ 1 h 2"/>
                    <a:gd name="T8" fmla="*/ 1 w 2"/>
                    <a:gd name="T9" fmla="*/ 2 h 2"/>
                  </a:gdLst>
                  <a:ahLst/>
                  <a:cxnLst>
                    <a:cxn ang="0">
                      <a:pos x="T0" y="T1"/>
                    </a:cxn>
                    <a:cxn ang="0">
                      <a:pos x="T2" y="T3"/>
                    </a:cxn>
                    <a:cxn ang="0">
                      <a:pos x="T4" y="T5"/>
                    </a:cxn>
                    <a:cxn ang="0">
                      <a:pos x="T6" y="T7"/>
                    </a:cxn>
                    <a:cxn ang="0">
                      <a:pos x="T8" y="T9"/>
                    </a:cxn>
                  </a:cxnLst>
                  <a:rect l="0" t="0" r="r" b="b"/>
                  <a:pathLst>
                    <a:path w="2" h="2">
                      <a:moveTo>
                        <a:pt x="1" y="2"/>
                      </a:moveTo>
                      <a:cubicBezTo>
                        <a:pt x="0" y="2"/>
                        <a:pt x="0" y="2"/>
                        <a:pt x="0" y="1"/>
                      </a:cubicBezTo>
                      <a:cubicBezTo>
                        <a:pt x="0" y="1"/>
                        <a:pt x="1" y="0"/>
                        <a:pt x="1" y="0"/>
                      </a:cubicBezTo>
                      <a:cubicBezTo>
                        <a:pt x="2" y="0"/>
                        <a:pt x="2" y="1"/>
                        <a:pt x="2" y="1"/>
                      </a:cubicBezTo>
                      <a:cubicBezTo>
                        <a:pt x="2" y="1"/>
                        <a:pt x="1" y="2"/>
                        <a:pt x="1" y="2"/>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405" name="Freeform 197"/>
                <p:cNvSpPr/>
                <p:nvPr/>
              </p:nvSpPr>
              <p:spPr bwMode="auto">
                <a:xfrm>
                  <a:off x="2205" y="995"/>
                  <a:ext cx="5" cy="5"/>
                </a:xfrm>
                <a:custGeom>
                  <a:avLst/>
                  <a:gdLst>
                    <a:gd name="T0" fmla="*/ 1 w 2"/>
                    <a:gd name="T1" fmla="*/ 2 h 2"/>
                    <a:gd name="T2" fmla="*/ 1 w 2"/>
                    <a:gd name="T3" fmla="*/ 2 h 2"/>
                    <a:gd name="T4" fmla="*/ 0 w 2"/>
                    <a:gd name="T5" fmla="*/ 2 h 2"/>
                    <a:gd name="T6" fmla="*/ 0 w 2"/>
                    <a:gd name="T7" fmla="*/ 1 h 2"/>
                    <a:gd name="T8" fmla="*/ 0 w 2"/>
                    <a:gd name="T9" fmla="*/ 1 h 2"/>
                    <a:gd name="T10" fmla="*/ 1 w 2"/>
                    <a:gd name="T11" fmla="*/ 0 h 2"/>
                    <a:gd name="T12" fmla="*/ 2 w 2"/>
                    <a:gd name="T13" fmla="*/ 0 h 2"/>
                    <a:gd name="T14" fmla="*/ 2 w 2"/>
                    <a:gd name="T15" fmla="*/ 1 h 2"/>
                    <a:gd name="T16" fmla="*/ 2 w 2"/>
                    <a:gd name="T17" fmla="*/ 2 h 2"/>
                    <a:gd name="T18" fmla="*/ 1 w 2"/>
                    <a:gd name="T19" fmla="*/ 2 h 2"/>
                    <a:gd name="T20" fmla="*/ 1 w 2"/>
                    <a:gd name="T21" fmla="*/ 2 h 2"/>
                    <a:gd name="T22" fmla="*/ 1 w 2"/>
                    <a:gd name="T23" fmla="*/ 2 h 2"/>
                    <a:gd name="T24" fmla="*/ 2 w 2"/>
                    <a:gd name="T25" fmla="*/ 2 h 2"/>
                    <a:gd name="T26" fmla="*/ 2 w 2"/>
                    <a:gd name="T27" fmla="*/ 1 h 2"/>
                    <a:gd name="T28" fmla="*/ 2 w 2"/>
                    <a:gd name="T29" fmla="*/ 0 h 2"/>
                    <a:gd name="T30" fmla="*/ 1 w 2"/>
                    <a:gd name="T31" fmla="*/ 0 h 2"/>
                    <a:gd name="T32" fmla="*/ 0 w 2"/>
                    <a:gd name="T33" fmla="*/ 1 h 2"/>
                    <a:gd name="T34" fmla="*/ 0 w 2"/>
                    <a:gd name="T35" fmla="*/ 1 h 2"/>
                    <a:gd name="T36" fmla="*/ 0 w 2"/>
                    <a:gd name="T37" fmla="*/ 2 h 2"/>
                    <a:gd name="T38" fmla="*/ 1 w 2"/>
                    <a:gd name="T39"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 h="2">
                      <a:moveTo>
                        <a:pt x="1" y="2"/>
                      </a:moveTo>
                      <a:cubicBezTo>
                        <a:pt x="1" y="2"/>
                        <a:pt x="1" y="2"/>
                        <a:pt x="1" y="2"/>
                      </a:cubicBezTo>
                      <a:cubicBezTo>
                        <a:pt x="1" y="2"/>
                        <a:pt x="0" y="2"/>
                        <a:pt x="0" y="2"/>
                      </a:cubicBezTo>
                      <a:cubicBezTo>
                        <a:pt x="0" y="2"/>
                        <a:pt x="0" y="2"/>
                        <a:pt x="0" y="1"/>
                      </a:cubicBezTo>
                      <a:cubicBezTo>
                        <a:pt x="0" y="1"/>
                        <a:pt x="0" y="1"/>
                        <a:pt x="0" y="1"/>
                      </a:cubicBezTo>
                      <a:cubicBezTo>
                        <a:pt x="1" y="0"/>
                        <a:pt x="1" y="0"/>
                        <a:pt x="1" y="0"/>
                      </a:cubicBezTo>
                      <a:cubicBezTo>
                        <a:pt x="1" y="0"/>
                        <a:pt x="2" y="0"/>
                        <a:pt x="2" y="0"/>
                      </a:cubicBezTo>
                      <a:cubicBezTo>
                        <a:pt x="2" y="1"/>
                        <a:pt x="2" y="1"/>
                        <a:pt x="2" y="1"/>
                      </a:cubicBezTo>
                      <a:cubicBezTo>
                        <a:pt x="2" y="1"/>
                        <a:pt x="2" y="1"/>
                        <a:pt x="2" y="2"/>
                      </a:cubicBezTo>
                      <a:cubicBezTo>
                        <a:pt x="1" y="2"/>
                        <a:pt x="1" y="2"/>
                        <a:pt x="1" y="2"/>
                      </a:cubicBezTo>
                      <a:cubicBezTo>
                        <a:pt x="1" y="2"/>
                        <a:pt x="1" y="2"/>
                        <a:pt x="1" y="2"/>
                      </a:cubicBezTo>
                      <a:cubicBezTo>
                        <a:pt x="1" y="2"/>
                        <a:pt x="1" y="2"/>
                        <a:pt x="1" y="2"/>
                      </a:cubicBezTo>
                      <a:cubicBezTo>
                        <a:pt x="1" y="2"/>
                        <a:pt x="1" y="2"/>
                        <a:pt x="2" y="2"/>
                      </a:cubicBezTo>
                      <a:cubicBezTo>
                        <a:pt x="2" y="1"/>
                        <a:pt x="2" y="1"/>
                        <a:pt x="2" y="1"/>
                      </a:cubicBezTo>
                      <a:cubicBezTo>
                        <a:pt x="2" y="1"/>
                        <a:pt x="2" y="1"/>
                        <a:pt x="2" y="0"/>
                      </a:cubicBezTo>
                      <a:cubicBezTo>
                        <a:pt x="2" y="0"/>
                        <a:pt x="1" y="0"/>
                        <a:pt x="1" y="0"/>
                      </a:cubicBezTo>
                      <a:cubicBezTo>
                        <a:pt x="1" y="0"/>
                        <a:pt x="1" y="0"/>
                        <a:pt x="0" y="1"/>
                      </a:cubicBezTo>
                      <a:cubicBezTo>
                        <a:pt x="0" y="1"/>
                        <a:pt x="0" y="1"/>
                        <a:pt x="0" y="1"/>
                      </a:cubicBezTo>
                      <a:cubicBezTo>
                        <a:pt x="0" y="2"/>
                        <a:pt x="0" y="2"/>
                        <a:pt x="0" y="2"/>
                      </a:cubicBezTo>
                      <a:cubicBezTo>
                        <a:pt x="0" y="2"/>
                        <a:pt x="1" y="2"/>
                        <a:pt x="1" y="2"/>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406" name="Freeform 198"/>
                <p:cNvSpPr/>
                <p:nvPr/>
              </p:nvSpPr>
              <p:spPr bwMode="auto">
                <a:xfrm>
                  <a:off x="2212" y="995"/>
                  <a:ext cx="3" cy="2"/>
                </a:xfrm>
                <a:custGeom>
                  <a:avLst/>
                  <a:gdLst>
                    <a:gd name="T0" fmla="*/ 0 w 1"/>
                    <a:gd name="T1" fmla="*/ 1 h 1"/>
                    <a:gd name="T2" fmla="*/ 0 w 1"/>
                    <a:gd name="T3" fmla="*/ 1 h 1"/>
                    <a:gd name="T4" fmla="*/ 1 w 1"/>
                    <a:gd name="T5" fmla="*/ 0 h 1"/>
                    <a:gd name="T6" fmla="*/ 1 w 1"/>
                    <a:gd name="T7" fmla="*/ 0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cubicBezTo>
                        <a:pt x="0" y="1"/>
                        <a:pt x="0" y="1"/>
                        <a:pt x="0" y="1"/>
                      </a:cubicBezTo>
                      <a:cubicBezTo>
                        <a:pt x="0" y="0"/>
                        <a:pt x="0" y="0"/>
                        <a:pt x="1" y="0"/>
                      </a:cubicBezTo>
                      <a:cubicBezTo>
                        <a:pt x="1" y="0"/>
                        <a:pt x="1" y="0"/>
                        <a:pt x="1" y="0"/>
                      </a:cubicBezTo>
                      <a:cubicBezTo>
                        <a:pt x="1" y="1"/>
                        <a:pt x="1" y="1"/>
                        <a:pt x="0" y="1"/>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407" name="Freeform 199"/>
                <p:cNvSpPr/>
                <p:nvPr/>
              </p:nvSpPr>
              <p:spPr bwMode="auto">
                <a:xfrm>
                  <a:off x="2212" y="995"/>
                  <a:ext cx="3" cy="2"/>
                </a:xfrm>
                <a:custGeom>
                  <a:avLst/>
                  <a:gdLst>
                    <a:gd name="T0" fmla="*/ 0 w 1"/>
                    <a:gd name="T1" fmla="*/ 1 h 1"/>
                    <a:gd name="T2" fmla="*/ 0 w 1"/>
                    <a:gd name="T3" fmla="*/ 1 h 1"/>
                    <a:gd name="T4" fmla="*/ 0 w 1"/>
                    <a:gd name="T5" fmla="*/ 1 h 1"/>
                    <a:gd name="T6" fmla="*/ 0 w 1"/>
                    <a:gd name="T7" fmla="*/ 1 h 1"/>
                    <a:gd name="T8" fmla="*/ 0 w 1"/>
                    <a:gd name="T9" fmla="*/ 0 h 1"/>
                    <a:gd name="T10" fmla="*/ 1 w 1"/>
                    <a:gd name="T11" fmla="*/ 0 h 1"/>
                    <a:gd name="T12" fmla="*/ 1 w 1"/>
                    <a:gd name="T13" fmla="*/ 0 h 1"/>
                    <a:gd name="T14" fmla="*/ 1 w 1"/>
                    <a:gd name="T15" fmla="*/ 0 h 1"/>
                    <a:gd name="T16" fmla="*/ 1 w 1"/>
                    <a:gd name="T17" fmla="*/ 1 h 1"/>
                    <a:gd name="T18" fmla="*/ 0 w 1"/>
                    <a:gd name="T19" fmla="*/ 1 h 1"/>
                    <a:gd name="T20" fmla="*/ 0 w 1"/>
                    <a:gd name="T21" fmla="*/ 1 h 1"/>
                    <a:gd name="T22" fmla="*/ 0 w 1"/>
                    <a:gd name="T23" fmla="*/ 1 h 1"/>
                    <a:gd name="T24" fmla="*/ 1 w 1"/>
                    <a:gd name="T25" fmla="*/ 1 h 1"/>
                    <a:gd name="T26" fmla="*/ 1 w 1"/>
                    <a:gd name="T27" fmla="*/ 0 h 1"/>
                    <a:gd name="T28" fmla="*/ 1 w 1"/>
                    <a:gd name="T29" fmla="*/ 0 h 1"/>
                    <a:gd name="T30" fmla="*/ 1 w 1"/>
                    <a:gd name="T31" fmla="*/ 0 h 1"/>
                    <a:gd name="T32" fmla="*/ 0 w 1"/>
                    <a:gd name="T33" fmla="*/ 0 h 1"/>
                    <a:gd name="T34" fmla="*/ 0 w 1"/>
                    <a:gd name="T35" fmla="*/ 1 h 1"/>
                    <a:gd name="T36" fmla="*/ 0 w 1"/>
                    <a:gd name="T37" fmla="*/ 1 h 1"/>
                    <a:gd name="T38" fmla="*/ 0 w 1"/>
                    <a:gd name="T39"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 h="1">
                      <a:moveTo>
                        <a:pt x="0" y="1"/>
                      </a:moveTo>
                      <a:cubicBezTo>
                        <a:pt x="0" y="1"/>
                        <a:pt x="0" y="1"/>
                        <a:pt x="0" y="1"/>
                      </a:cubicBezTo>
                      <a:cubicBezTo>
                        <a:pt x="0" y="1"/>
                        <a:pt x="0" y="1"/>
                        <a:pt x="0" y="1"/>
                      </a:cubicBezTo>
                      <a:cubicBezTo>
                        <a:pt x="0" y="1"/>
                        <a:pt x="0" y="1"/>
                        <a:pt x="0" y="1"/>
                      </a:cubicBezTo>
                      <a:cubicBezTo>
                        <a:pt x="0" y="0"/>
                        <a:pt x="0" y="0"/>
                        <a:pt x="0" y="0"/>
                      </a:cubicBezTo>
                      <a:cubicBezTo>
                        <a:pt x="0" y="0"/>
                        <a:pt x="0" y="0"/>
                        <a:pt x="1" y="0"/>
                      </a:cubicBezTo>
                      <a:cubicBezTo>
                        <a:pt x="1" y="0"/>
                        <a:pt x="1" y="0"/>
                        <a:pt x="1" y="0"/>
                      </a:cubicBezTo>
                      <a:cubicBezTo>
                        <a:pt x="1" y="0"/>
                        <a:pt x="1" y="0"/>
                        <a:pt x="1" y="0"/>
                      </a:cubicBezTo>
                      <a:cubicBezTo>
                        <a:pt x="1" y="1"/>
                        <a:pt x="1" y="1"/>
                        <a:pt x="1" y="1"/>
                      </a:cubicBezTo>
                      <a:cubicBezTo>
                        <a:pt x="1" y="1"/>
                        <a:pt x="1" y="1"/>
                        <a:pt x="0" y="1"/>
                      </a:cubicBezTo>
                      <a:cubicBezTo>
                        <a:pt x="0" y="1"/>
                        <a:pt x="0" y="1"/>
                        <a:pt x="0" y="1"/>
                      </a:cubicBezTo>
                      <a:cubicBezTo>
                        <a:pt x="0" y="1"/>
                        <a:pt x="0" y="1"/>
                        <a:pt x="0" y="1"/>
                      </a:cubicBezTo>
                      <a:cubicBezTo>
                        <a:pt x="1" y="1"/>
                        <a:pt x="1" y="1"/>
                        <a:pt x="1" y="1"/>
                      </a:cubicBezTo>
                      <a:cubicBezTo>
                        <a:pt x="1" y="1"/>
                        <a:pt x="1" y="1"/>
                        <a:pt x="1" y="0"/>
                      </a:cubicBezTo>
                      <a:cubicBezTo>
                        <a:pt x="1" y="0"/>
                        <a:pt x="1" y="0"/>
                        <a:pt x="1" y="0"/>
                      </a:cubicBezTo>
                      <a:cubicBezTo>
                        <a:pt x="1" y="0"/>
                        <a:pt x="1" y="0"/>
                        <a:pt x="1" y="0"/>
                      </a:cubicBezTo>
                      <a:cubicBezTo>
                        <a:pt x="0" y="0"/>
                        <a:pt x="0" y="0"/>
                        <a:pt x="0" y="0"/>
                      </a:cubicBezTo>
                      <a:cubicBezTo>
                        <a:pt x="0" y="0"/>
                        <a:pt x="0" y="0"/>
                        <a:pt x="0" y="1"/>
                      </a:cubicBezTo>
                      <a:cubicBezTo>
                        <a:pt x="0" y="1"/>
                        <a:pt x="0" y="1"/>
                        <a:pt x="0" y="1"/>
                      </a:cubicBezTo>
                      <a:cubicBezTo>
                        <a:pt x="0" y="1"/>
                        <a:pt x="0" y="1"/>
                        <a:pt x="0" y="1"/>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408" name="Freeform 200"/>
                <p:cNvSpPr/>
                <p:nvPr/>
              </p:nvSpPr>
              <p:spPr bwMode="auto">
                <a:xfrm>
                  <a:off x="2217" y="992"/>
                  <a:ext cx="3" cy="3"/>
                </a:xfrm>
                <a:custGeom>
                  <a:avLst/>
                  <a:gdLst>
                    <a:gd name="T0" fmla="*/ 1 w 1"/>
                    <a:gd name="T1" fmla="*/ 1 h 1"/>
                    <a:gd name="T2" fmla="*/ 0 w 1"/>
                    <a:gd name="T3" fmla="*/ 0 h 1"/>
                    <a:gd name="T4" fmla="*/ 1 w 1"/>
                    <a:gd name="T5" fmla="*/ 0 h 1"/>
                    <a:gd name="T6" fmla="*/ 1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cubicBezTo>
                        <a:pt x="0" y="1"/>
                        <a:pt x="0" y="1"/>
                        <a:pt x="0" y="0"/>
                      </a:cubicBezTo>
                      <a:cubicBezTo>
                        <a:pt x="0" y="0"/>
                        <a:pt x="1" y="0"/>
                        <a:pt x="1" y="0"/>
                      </a:cubicBezTo>
                      <a:cubicBezTo>
                        <a:pt x="1" y="0"/>
                        <a:pt x="1" y="0"/>
                        <a:pt x="1" y="0"/>
                      </a:cubicBezTo>
                      <a:cubicBezTo>
                        <a:pt x="1" y="1"/>
                        <a:pt x="1" y="1"/>
                        <a:pt x="1" y="1"/>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409" name="Freeform 201"/>
                <p:cNvSpPr/>
                <p:nvPr/>
              </p:nvSpPr>
              <p:spPr bwMode="auto">
                <a:xfrm>
                  <a:off x="2217" y="992"/>
                  <a:ext cx="3" cy="3"/>
                </a:xfrm>
                <a:custGeom>
                  <a:avLst/>
                  <a:gdLst>
                    <a:gd name="T0" fmla="*/ 1 w 1"/>
                    <a:gd name="T1" fmla="*/ 1 h 1"/>
                    <a:gd name="T2" fmla="*/ 1 w 1"/>
                    <a:gd name="T3" fmla="*/ 1 h 1"/>
                    <a:gd name="T4" fmla="*/ 0 w 1"/>
                    <a:gd name="T5" fmla="*/ 1 h 1"/>
                    <a:gd name="T6" fmla="*/ 0 w 1"/>
                    <a:gd name="T7" fmla="*/ 0 h 1"/>
                    <a:gd name="T8" fmla="*/ 0 w 1"/>
                    <a:gd name="T9" fmla="*/ 0 h 1"/>
                    <a:gd name="T10" fmla="*/ 1 w 1"/>
                    <a:gd name="T11" fmla="*/ 0 h 1"/>
                    <a:gd name="T12" fmla="*/ 1 w 1"/>
                    <a:gd name="T13" fmla="*/ 0 h 1"/>
                    <a:gd name="T14" fmla="*/ 1 w 1"/>
                    <a:gd name="T15" fmla="*/ 0 h 1"/>
                    <a:gd name="T16" fmla="*/ 1 w 1"/>
                    <a:gd name="T17" fmla="*/ 1 h 1"/>
                    <a:gd name="T18" fmla="*/ 1 w 1"/>
                    <a:gd name="T19" fmla="*/ 1 h 1"/>
                    <a:gd name="T20" fmla="*/ 1 w 1"/>
                    <a:gd name="T21" fmla="*/ 1 h 1"/>
                    <a:gd name="T22" fmla="*/ 1 w 1"/>
                    <a:gd name="T23" fmla="*/ 1 h 1"/>
                    <a:gd name="T24" fmla="*/ 1 w 1"/>
                    <a:gd name="T25" fmla="*/ 1 h 1"/>
                    <a:gd name="T26" fmla="*/ 1 w 1"/>
                    <a:gd name="T27" fmla="*/ 0 h 1"/>
                    <a:gd name="T28" fmla="*/ 1 w 1"/>
                    <a:gd name="T29" fmla="*/ 0 h 1"/>
                    <a:gd name="T30" fmla="*/ 1 w 1"/>
                    <a:gd name="T31" fmla="*/ 0 h 1"/>
                    <a:gd name="T32" fmla="*/ 0 w 1"/>
                    <a:gd name="T33" fmla="*/ 0 h 1"/>
                    <a:gd name="T34" fmla="*/ 0 w 1"/>
                    <a:gd name="T35" fmla="*/ 0 h 1"/>
                    <a:gd name="T36" fmla="*/ 0 w 1"/>
                    <a:gd name="T37" fmla="*/ 1 h 1"/>
                    <a:gd name="T38" fmla="*/ 1 w 1"/>
                    <a:gd name="T39"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 h="1">
                      <a:moveTo>
                        <a:pt x="1" y="1"/>
                      </a:moveTo>
                      <a:cubicBezTo>
                        <a:pt x="1" y="1"/>
                        <a:pt x="1" y="1"/>
                        <a:pt x="1" y="1"/>
                      </a:cubicBezTo>
                      <a:cubicBezTo>
                        <a:pt x="1" y="1"/>
                        <a:pt x="0" y="1"/>
                        <a:pt x="0" y="1"/>
                      </a:cubicBezTo>
                      <a:cubicBezTo>
                        <a:pt x="0" y="1"/>
                        <a:pt x="0" y="1"/>
                        <a:pt x="0" y="0"/>
                      </a:cubicBezTo>
                      <a:cubicBezTo>
                        <a:pt x="0" y="0"/>
                        <a:pt x="0" y="0"/>
                        <a:pt x="0" y="0"/>
                      </a:cubicBezTo>
                      <a:cubicBezTo>
                        <a:pt x="1" y="0"/>
                        <a:pt x="1" y="0"/>
                        <a:pt x="1" y="0"/>
                      </a:cubicBezTo>
                      <a:cubicBezTo>
                        <a:pt x="1" y="0"/>
                        <a:pt x="1" y="0"/>
                        <a:pt x="1" y="0"/>
                      </a:cubicBezTo>
                      <a:cubicBezTo>
                        <a:pt x="1" y="0"/>
                        <a:pt x="1" y="0"/>
                        <a:pt x="1" y="0"/>
                      </a:cubicBezTo>
                      <a:cubicBezTo>
                        <a:pt x="1" y="0"/>
                        <a:pt x="1" y="1"/>
                        <a:pt x="1" y="1"/>
                      </a:cubicBezTo>
                      <a:cubicBezTo>
                        <a:pt x="1" y="1"/>
                        <a:pt x="1" y="1"/>
                        <a:pt x="1" y="1"/>
                      </a:cubicBezTo>
                      <a:cubicBezTo>
                        <a:pt x="1" y="1"/>
                        <a:pt x="1" y="1"/>
                        <a:pt x="1" y="1"/>
                      </a:cubicBezTo>
                      <a:cubicBezTo>
                        <a:pt x="1" y="1"/>
                        <a:pt x="1" y="1"/>
                        <a:pt x="1" y="1"/>
                      </a:cubicBezTo>
                      <a:cubicBezTo>
                        <a:pt x="1" y="1"/>
                        <a:pt x="1" y="1"/>
                        <a:pt x="1" y="1"/>
                      </a:cubicBezTo>
                      <a:cubicBezTo>
                        <a:pt x="1" y="1"/>
                        <a:pt x="1" y="0"/>
                        <a:pt x="1" y="0"/>
                      </a:cubicBezTo>
                      <a:cubicBezTo>
                        <a:pt x="1" y="0"/>
                        <a:pt x="1" y="0"/>
                        <a:pt x="1" y="0"/>
                      </a:cubicBezTo>
                      <a:cubicBezTo>
                        <a:pt x="1" y="0"/>
                        <a:pt x="1" y="0"/>
                        <a:pt x="1" y="0"/>
                      </a:cubicBezTo>
                      <a:cubicBezTo>
                        <a:pt x="1" y="0"/>
                        <a:pt x="1" y="0"/>
                        <a:pt x="0" y="0"/>
                      </a:cubicBezTo>
                      <a:cubicBezTo>
                        <a:pt x="0" y="0"/>
                        <a:pt x="0" y="0"/>
                        <a:pt x="0" y="0"/>
                      </a:cubicBezTo>
                      <a:cubicBezTo>
                        <a:pt x="0" y="1"/>
                        <a:pt x="0" y="1"/>
                        <a:pt x="0" y="1"/>
                      </a:cubicBezTo>
                      <a:cubicBezTo>
                        <a:pt x="0" y="1"/>
                        <a:pt x="1" y="1"/>
                        <a:pt x="1" y="1"/>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410" name="Freeform 202"/>
                <p:cNvSpPr/>
                <p:nvPr/>
              </p:nvSpPr>
              <p:spPr bwMode="auto">
                <a:xfrm>
                  <a:off x="2163" y="981"/>
                  <a:ext cx="7" cy="7"/>
                </a:xfrm>
                <a:custGeom>
                  <a:avLst/>
                  <a:gdLst>
                    <a:gd name="T0" fmla="*/ 1 w 3"/>
                    <a:gd name="T1" fmla="*/ 3 h 3"/>
                    <a:gd name="T2" fmla="*/ 0 w 3"/>
                    <a:gd name="T3" fmla="*/ 1 h 3"/>
                    <a:gd name="T4" fmla="*/ 2 w 3"/>
                    <a:gd name="T5" fmla="*/ 0 h 3"/>
                    <a:gd name="T6" fmla="*/ 3 w 3"/>
                    <a:gd name="T7" fmla="*/ 1 h 3"/>
                    <a:gd name="T8" fmla="*/ 1 w 3"/>
                    <a:gd name="T9" fmla="*/ 3 h 3"/>
                  </a:gdLst>
                  <a:ahLst/>
                  <a:cxnLst>
                    <a:cxn ang="0">
                      <a:pos x="T0" y="T1"/>
                    </a:cxn>
                    <a:cxn ang="0">
                      <a:pos x="T2" y="T3"/>
                    </a:cxn>
                    <a:cxn ang="0">
                      <a:pos x="T4" y="T5"/>
                    </a:cxn>
                    <a:cxn ang="0">
                      <a:pos x="T6" y="T7"/>
                    </a:cxn>
                    <a:cxn ang="0">
                      <a:pos x="T8" y="T9"/>
                    </a:cxn>
                  </a:cxnLst>
                  <a:rect l="0" t="0" r="r" b="b"/>
                  <a:pathLst>
                    <a:path w="3" h="3">
                      <a:moveTo>
                        <a:pt x="1" y="3"/>
                      </a:moveTo>
                      <a:cubicBezTo>
                        <a:pt x="1" y="3"/>
                        <a:pt x="0" y="2"/>
                        <a:pt x="0" y="1"/>
                      </a:cubicBezTo>
                      <a:cubicBezTo>
                        <a:pt x="1" y="0"/>
                        <a:pt x="1" y="0"/>
                        <a:pt x="2" y="0"/>
                      </a:cubicBezTo>
                      <a:cubicBezTo>
                        <a:pt x="3" y="0"/>
                        <a:pt x="3" y="1"/>
                        <a:pt x="3" y="1"/>
                      </a:cubicBezTo>
                      <a:cubicBezTo>
                        <a:pt x="3" y="2"/>
                        <a:pt x="2" y="3"/>
                        <a:pt x="1" y="3"/>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411" name="Freeform 203"/>
                <p:cNvSpPr/>
                <p:nvPr/>
              </p:nvSpPr>
              <p:spPr bwMode="auto">
                <a:xfrm>
                  <a:off x="2163" y="981"/>
                  <a:ext cx="7" cy="7"/>
                </a:xfrm>
                <a:custGeom>
                  <a:avLst/>
                  <a:gdLst>
                    <a:gd name="T0" fmla="*/ 1 w 3"/>
                    <a:gd name="T1" fmla="*/ 3 h 3"/>
                    <a:gd name="T2" fmla="*/ 1 w 3"/>
                    <a:gd name="T3" fmla="*/ 3 h 3"/>
                    <a:gd name="T4" fmla="*/ 1 w 3"/>
                    <a:gd name="T5" fmla="*/ 2 h 3"/>
                    <a:gd name="T6" fmla="*/ 0 w 3"/>
                    <a:gd name="T7" fmla="*/ 1 h 3"/>
                    <a:gd name="T8" fmla="*/ 1 w 3"/>
                    <a:gd name="T9" fmla="*/ 0 h 3"/>
                    <a:gd name="T10" fmla="*/ 2 w 3"/>
                    <a:gd name="T11" fmla="*/ 0 h 3"/>
                    <a:gd name="T12" fmla="*/ 3 w 3"/>
                    <a:gd name="T13" fmla="*/ 0 h 3"/>
                    <a:gd name="T14" fmla="*/ 3 w 3"/>
                    <a:gd name="T15" fmla="*/ 1 h 3"/>
                    <a:gd name="T16" fmla="*/ 3 w 3"/>
                    <a:gd name="T17" fmla="*/ 2 h 3"/>
                    <a:gd name="T18" fmla="*/ 1 w 3"/>
                    <a:gd name="T19" fmla="*/ 3 h 3"/>
                    <a:gd name="T20" fmla="*/ 1 w 3"/>
                    <a:gd name="T21" fmla="*/ 3 h 3"/>
                    <a:gd name="T22" fmla="*/ 1 w 3"/>
                    <a:gd name="T23" fmla="*/ 3 h 3"/>
                    <a:gd name="T24" fmla="*/ 3 w 3"/>
                    <a:gd name="T25" fmla="*/ 2 h 3"/>
                    <a:gd name="T26" fmla="*/ 3 w 3"/>
                    <a:gd name="T27" fmla="*/ 1 h 3"/>
                    <a:gd name="T28" fmla="*/ 3 w 3"/>
                    <a:gd name="T29" fmla="*/ 0 h 3"/>
                    <a:gd name="T30" fmla="*/ 2 w 3"/>
                    <a:gd name="T31" fmla="*/ 0 h 3"/>
                    <a:gd name="T32" fmla="*/ 1 w 3"/>
                    <a:gd name="T33" fmla="*/ 0 h 3"/>
                    <a:gd name="T34" fmla="*/ 0 w 3"/>
                    <a:gd name="T35" fmla="*/ 1 h 3"/>
                    <a:gd name="T36" fmla="*/ 1 w 3"/>
                    <a:gd name="T37" fmla="*/ 2 h 3"/>
                    <a:gd name="T38" fmla="*/ 1 w 3"/>
                    <a:gd name="T39"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 h="3">
                      <a:moveTo>
                        <a:pt x="1" y="3"/>
                      </a:moveTo>
                      <a:cubicBezTo>
                        <a:pt x="1" y="3"/>
                        <a:pt x="1" y="3"/>
                        <a:pt x="1" y="3"/>
                      </a:cubicBezTo>
                      <a:cubicBezTo>
                        <a:pt x="1" y="3"/>
                        <a:pt x="1" y="3"/>
                        <a:pt x="1" y="2"/>
                      </a:cubicBezTo>
                      <a:cubicBezTo>
                        <a:pt x="0" y="2"/>
                        <a:pt x="0" y="2"/>
                        <a:pt x="0" y="1"/>
                      </a:cubicBezTo>
                      <a:cubicBezTo>
                        <a:pt x="0" y="1"/>
                        <a:pt x="1" y="0"/>
                        <a:pt x="1" y="0"/>
                      </a:cubicBezTo>
                      <a:cubicBezTo>
                        <a:pt x="1" y="0"/>
                        <a:pt x="2" y="0"/>
                        <a:pt x="2" y="0"/>
                      </a:cubicBezTo>
                      <a:cubicBezTo>
                        <a:pt x="3" y="0"/>
                        <a:pt x="3" y="0"/>
                        <a:pt x="3" y="0"/>
                      </a:cubicBezTo>
                      <a:cubicBezTo>
                        <a:pt x="3" y="1"/>
                        <a:pt x="3" y="1"/>
                        <a:pt x="3" y="1"/>
                      </a:cubicBezTo>
                      <a:cubicBezTo>
                        <a:pt x="3" y="2"/>
                        <a:pt x="3" y="2"/>
                        <a:pt x="3" y="2"/>
                      </a:cubicBezTo>
                      <a:cubicBezTo>
                        <a:pt x="2" y="3"/>
                        <a:pt x="2" y="3"/>
                        <a:pt x="1" y="3"/>
                      </a:cubicBezTo>
                      <a:cubicBezTo>
                        <a:pt x="1" y="3"/>
                        <a:pt x="1" y="3"/>
                        <a:pt x="1" y="3"/>
                      </a:cubicBezTo>
                      <a:cubicBezTo>
                        <a:pt x="1" y="3"/>
                        <a:pt x="1" y="3"/>
                        <a:pt x="1" y="3"/>
                      </a:cubicBezTo>
                      <a:cubicBezTo>
                        <a:pt x="2" y="3"/>
                        <a:pt x="2" y="3"/>
                        <a:pt x="3" y="2"/>
                      </a:cubicBezTo>
                      <a:cubicBezTo>
                        <a:pt x="3" y="2"/>
                        <a:pt x="3" y="2"/>
                        <a:pt x="3" y="1"/>
                      </a:cubicBezTo>
                      <a:cubicBezTo>
                        <a:pt x="3" y="1"/>
                        <a:pt x="3" y="1"/>
                        <a:pt x="3" y="0"/>
                      </a:cubicBezTo>
                      <a:cubicBezTo>
                        <a:pt x="3" y="0"/>
                        <a:pt x="3" y="0"/>
                        <a:pt x="2" y="0"/>
                      </a:cubicBezTo>
                      <a:cubicBezTo>
                        <a:pt x="2" y="0"/>
                        <a:pt x="1" y="0"/>
                        <a:pt x="1" y="0"/>
                      </a:cubicBezTo>
                      <a:cubicBezTo>
                        <a:pt x="1" y="0"/>
                        <a:pt x="0" y="1"/>
                        <a:pt x="0" y="1"/>
                      </a:cubicBezTo>
                      <a:cubicBezTo>
                        <a:pt x="0" y="2"/>
                        <a:pt x="0" y="2"/>
                        <a:pt x="1" y="2"/>
                      </a:cubicBezTo>
                      <a:cubicBezTo>
                        <a:pt x="1" y="3"/>
                        <a:pt x="1" y="3"/>
                        <a:pt x="1" y="3"/>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412" name="Freeform 204"/>
                <p:cNvSpPr/>
                <p:nvPr/>
              </p:nvSpPr>
              <p:spPr bwMode="auto">
                <a:xfrm>
                  <a:off x="2222" y="988"/>
                  <a:ext cx="2" cy="4"/>
                </a:xfrm>
                <a:custGeom>
                  <a:avLst/>
                  <a:gdLst>
                    <a:gd name="T0" fmla="*/ 1 w 1"/>
                    <a:gd name="T1" fmla="*/ 2 h 2"/>
                    <a:gd name="T2" fmla="*/ 0 w 1"/>
                    <a:gd name="T3" fmla="*/ 1 h 2"/>
                    <a:gd name="T4" fmla="*/ 1 w 1"/>
                    <a:gd name="T5" fmla="*/ 1 h 2"/>
                    <a:gd name="T6" fmla="*/ 1 w 1"/>
                    <a:gd name="T7" fmla="*/ 1 h 2"/>
                    <a:gd name="T8" fmla="*/ 1 w 1"/>
                    <a:gd name="T9" fmla="*/ 2 h 2"/>
                  </a:gdLst>
                  <a:ahLst/>
                  <a:cxnLst>
                    <a:cxn ang="0">
                      <a:pos x="T0" y="T1"/>
                    </a:cxn>
                    <a:cxn ang="0">
                      <a:pos x="T2" y="T3"/>
                    </a:cxn>
                    <a:cxn ang="0">
                      <a:pos x="T4" y="T5"/>
                    </a:cxn>
                    <a:cxn ang="0">
                      <a:pos x="T6" y="T7"/>
                    </a:cxn>
                    <a:cxn ang="0">
                      <a:pos x="T8" y="T9"/>
                    </a:cxn>
                  </a:cxnLst>
                  <a:rect l="0" t="0" r="r" b="b"/>
                  <a:pathLst>
                    <a:path w="1" h="2">
                      <a:moveTo>
                        <a:pt x="1" y="2"/>
                      </a:moveTo>
                      <a:cubicBezTo>
                        <a:pt x="0" y="2"/>
                        <a:pt x="0" y="1"/>
                        <a:pt x="0" y="1"/>
                      </a:cubicBezTo>
                      <a:cubicBezTo>
                        <a:pt x="0" y="1"/>
                        <a:pt x="1" y="1"/>
                        <a:pt x="1" y="1"/>
                      </a:cubicBezTo>
                      <a:cubicBezTo>
                        <a:pt x="1" y="0"/>
                        <a:pt x="1" y="1"/>
                        <a:pt x="1" y="1"/>
                      </a:cubicBezTo>
                      <a:cubicBezTo>
                        <a:pt x="1" y="1"/>
                        <a:pt x="1" y="2"/>
                        <a:pt x="1" y="2"/>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413" name="Freeform 205"/>
                <p:cNvSpPr/>
                <p:nvPr/>
              </p:nvSpPr>
              <p:spPr bwMode="auto">
                <a:xfrm>
                  <a:off x="2222" y="988"/>
                  <a:ext cx="2" cy="4"/>
                </a:xfrm>
                <a:custGeom>
                  <a:avLst/>
                  <a:gdLst>
                    <a:gd name="T0" fmla="*/ 1 w 1"/>
                    <a:gd name="T1" fmla="*/ 2 h 2"/>
                    <a:gd name="T2" fmla="*/ 1 w 1"/>
                    <a:gd name="T3" fmla="*/ 2 h 2"/>
                    <a:gd name="T4" fmla="*/ 0 w 1"/>
                    <a:gd name="T5" fmla="*/ 1 h 2"/>
                    <a:gd name="T6" fmla="*/ 0 w 1"/>
                    <a:gd name="T7" fmla="*/ 1 h 2"/>
                    <a:gd name="T8" fmla="*/ 0 w 1"/>
                    <a:gd name="T9" fmla="*/ 1 h 2"/>
                    <a:gd name="T10" fmla="*/ 1 w 1"/>
                    <a:gd name="T11" fmla="*/ 1 h 2"/>
                    <a:gd name="T12" fmla="*/ 1 w 1"/>
                    <a:gd name="T13" fmla="*/ 1 h 2"/>
                    <a:gd name="T14" fmla="*/ 1 w 1"/>
                    <a:gd name="T15" fmla="*/ 1 h 2"/>
                    <a:gd name="T16" fmla="*/ 1 w 1"/>
                    <a:gd name="T17" fmla="*/ 1 h 2"/>
                    <a:gd name="T18" fmla="*/ 1 w 1"/>
                    <a:gd name="T19" fmla="*/ 2 h 2"/>
                    <a:gd name="T20" fmla="*/ 1 w 1"/>
                    <a:gd name="T21" fmla="*/ 2 h 2"/>
                    <a:gd name="T22" fmla="*/ 1 w 1"/>
                    <a:gd name="T23" fmla="*/ 2 h 2"/>
                    <a:gd name="T24" fmla="*/ 1 w 1"/>
                    <a:gd name="T25" fmla="*/ 1 h 2"/>
                    <a:gd name="T26" fmla="*/ 1 w 1"/>
                    <a:gd name="T27" fmla="*/ 1 h 2"/>
                    <a:gd name="T28" fmla="*/ 1 w 1"/>
                    <a:gd name="T29" fmla="*/ 1 h 2"/>
                    <a:gd name="T30" fmla="*/ 1 w 1"/>
                    <a:gd name="T31" fmla="*/ 1 h 2"/>
                    <a:gd name="T32" fmla="*/ 0 w 1"/>
                    <a:gd name="T33" fmla="*/ 1 h 2"/>
                    <a:gd name="T34" fmla="*/ 0 w 1"/>
                    <a:gd name="T35" fmla="*/ 1 h 2"/>
                    <a:gd name="T36" fmla="*/ 0 w 1"/>
                    <a:gd name="T37" fmla="*/ 1 h 2"/>
                    <a:gd name="T38" fmla="*/ 1 w 1"/>
                    <a:gd name="T39"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 h="2">
                      <a:moveTo>
                        <a:pt x="1" y="2"/>
                      </a:moveTo>
                      <a:cubicBezTo>
                        <a:pt x="1" y="2"/>
                        <a:pt x="1" y="2"/>
                        <a:pt x="1" y="2"/>
                      </a:cubicBezTo>
                      <a:cubicBezTo>
                        <a:pt x="1" y="2"/>
                        <a:pt x="0" y="2"/>
                        <a:pt x="0" y="1"/>
                      </a:cubicBezTo>
                      <a:cubicBezTo>
                        <a:pt x="0" y="1"/>
                        <a:pt x="0" y="1"/>
                        <a:pt x="0" y="1"/>
                      </a:cubicBezTo>
                      <a:cubicBezTo>
                        <a:pt x="0" y="1"/>
                        <a:pt x="0" y="1"/>
                        <a:pt x="0" y="1"/>
                      </a:cubicBezTo>
                      <a:cubicBezTo>
                        <a:pt x="1" y="1"/>
                        <a:pt x="1" y="1"/>
                        <a:pt x="1" y="1"/>
                      </a:cubicBezTo>
                      <a:cubicBezTo>
                        <a:pt x="1" y="0"/>
                        <a:pt x="1" y="1"/>
                        <a:pt x="1" y="1"/>
                      </a:cubicBezTo>
                      <a:cubicBezTo>
                        <a:pt x="1" y="1"/>
                        <a:pt x="1" y="1"/>
                        <a:pt x="1" y="1"/>
                      </a:cubicBezTo>
                      <a:cubicBezTo>
                        <a:pt x="1" y="1"/>
                        <a:pt x="1" y="1"/>
                        <a:pt x="1" y="1"/>
                      </a:cubicBezTo>
                      <a:cubicBezTo>
                        <a:pt x="1" y="1"/>
                        <a:pt x="1" y="2"/>
                        <a:pt x="1" y="2"/>
                      </a:cubicBezTo>
                      <a:cubicBezTo>
                        <a:pt x="1" y="2"/>
                        <a:pt x="1" y="2"/>
                        <a:pt x="1" y="2"/>
                      </a:cubicBezTo>
                      <a:cubicBezTo>
                        <a:pt x="1" y="2"/>
                        <a:pt x="1" y="2"/>
                        <a:pt x="1" y="2"/>
                      </a:cubicBezTo>
                      <a:cubicBezTo>
                        <a:pt x="1" y="2"/>
                        <a:pt x="1" y="1"/>
                        <a:pt x="1" y="1"/>
                      </a:cubicBezTo>
                      <a:cubicBezTo>
                        <a:pt x="1" y="1"/>
                        <a:pt x="1" y="1"/>
                        <a:pt x="1" y="1"/>
                      </a:cubicBezTo>
                      <a:cubicBezTo>
                        <a:pt x="1" y="1"/>
                        <a:pt x="1" y="1"/>
                        <a:pt x="1" y="1"/>
                      </a:cubicBezTo>
                      <a:cubicBezTo>
                        <a:pt x="1" y="1"/>
                        <a:pt x="1" y="0"/>
                        <a:pt x="1" y="1"/>
                      </a:cubicBezTo>
                      <a:cubicBezTo>
                        <a:pt x="1" y="1"/>
                        <a:pt x="1" y="1"/>
                        <a:pt x="0" y="1"/>
                      </a:cubicBezTo>
                      <a:cubicBezTo>
                        <a:pt x="0" y="1"/>
                        <a:pt x="0" y="1"/>
                        <a:pt x="0" y="1"/>
                      </a:cubicBezTo>
                      <a:cubicBezTo>
                        <a:pt x="0" y="1"/>
                        <a:pt x="0" y="1"/>
                        <a:pt x="0" y="1"/>
                      </a:cubicBezTo>
                      <a:cubicBezTo>
                        <a:pt x="0" y="2"/>
                        <a:pt x="1" y="2"/>
                        <a:pt x="1" y="2"/>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414" name="Freeform 206"/>
                <p:cNvSpPr/>
                <p:nvPr/>
              </p:nvSpPr>
              <p:spPr bwMode="auto">
                <a:xfrm>
                  <a:off x="2156" y="974"/>
                  <a:ext cx="7" cy="7"/>
                </a:xfrm>
                <a:custGeom>
                  <a:avLst/>
                  <a:gdLst>
                    <a:gd name="T0" fmla="*/ 1 w 3"/>
                    <a:gd name="T1" fmla="*/ 3 h 3"/>
                    <a:gd name="T2" fmla="*/ 0 w 3"/>
                    <a:gd name="T3" fmla="*/ 1 h 3"/>
                    <a:gd name="T4" fmla="*/ 2 w 3"/>
                    <a:gd name="T5" fmla="*/ 0 h 3"/>
                    <a:gd name="T6" fmla="*/ 3 w 3"/>
                    <a:gd name="T7" fmla="*/ 1 h 3"/>
                    <a:gd name="T8" fmla="*/ 1 w 3"/>
                    <a:gd name="T9" fmla="*/ 3 h 3"/>
                  </a:gdLst>
                  <a:ahLst/>
                  <a:cxnLst>
                    <a:cxn ang="0">
                      <a:pos x="T0" y="T1"/>
                    </a:cxn>
                    <a:cxn ang="0">
                      <a:pos x="T2" y="T3"/>
                    </a:cxn>
                    <a:cxn ang="0">
                      <a:pos x="T4" y="T5"/>
                    </a:cxn>
                    <a:cxn ang="0">
                      <a:pos x="T6" y="T7"/>
                    </a:cxn>
                    <a:cxn ang="0">
                      <a:pos x="T8" y="T9"/>
                    </a:cxn>
                  </a:cxnLst>
                  <a:rect l="0" t="0" r="r" b="b"/>
                  <a:pathLst>
                    <a:path w="3" h="3">
                      <a:moveTo>
                        <a:pt x="1" y="3"/>
                      </a:moveTo>
                      <a:cubicBezTo>
                        <a:pt x="1" y="3"/>
                        <a:pt x="0" y="2"/>
                        <a:pt x="0" y="1"/>
                      </a:cubicBezTo>
                      <a:cubicBezTo>
                        <a:pt x="1" y="1"/>
                        <a:pt x="1" y="0"/>
                        <a:pt x="2" y="0"/>
                      </a:cubicBezTo>
                      <a:cubicBezTo>
                        <a:pt x="3" y="0"/>
                        <a:pt x="3" y="1"/>
                        <a:pt x="3" y="1"/>
                      </a:cubicBezTo>
                      <a:cubicBezTo>
                        <a:pt x="3" y="2"/>
                        <a:pt x="2" y="3"/>
                        <a:pt x="1" y="3"/>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415" name="Freeform 207"/>
                <p:cNvSpPr/>
                <p:nvPr/>
              </p:nvSpPr>
              <p:spPr bwMode="auto">
                <a:xfrm>
                  <a:off x="2156" y="974"/>
                  <a:ext cx="7" cy="7"/>
                </a:xfrm>
                <a:custGeom>
                  <a:avLst/>
                  <a:gdLst>
                    <a:gd name="T0" fmla="*/ 1 w 3"/>
                    <a:gd name="T1" fmla="*/ 3 h 3"/>
                    <a:gd name="T2" fmla="*/ 1 w 3"/>
                    <a:gd name="T3" fmla="*/ 3 h 3"/>
                    <a:gd name="T4" fmla="*/ 1 w 3"/>
                    <a:gd name="T5" fmla="*/ 2 h 3"/>
                    <a:gd name="T6" fmla="*/ 0 w 3"/>
                    <a:gd name="T7" fmla="*/ 1 h 3"/>
                    <a:gd name="T8" fmla="*/ 1 w 3"/>
                    <a:gd name="T9" fmla="*/ 0 h 3"/>
                    <a:gd name="T10" fmla="*/ 2 w 3"/>
                    <a:gd name="T11" fmla="*/ 0 h 3"/>
                    <a:gd name="T12" fmla="*/ 3 w 3"/>
                    <a:gd name="T13" fmla="*/ 0 h 3"/>
                    <a:gd name="T14" fmla="*/ 3 w 3"/>
                    <a:gd name="T15" fmla="*/ 1 h 3"/>
                    <a:gd name="T16" fmla="*/ 2 w 3"/>
                    <a:gd name="T17" fmla="*/ 2 h 3"/>
                    <a:gd name="T18" fmla="*/ 1 w 3"/>
                    <a:gd name="T19" fmla="*/ 3 h 3"/>
                    <a:gd name="T20" fmla="*/ 1 w 3"/>
                    <a:gd name="T21" fmla="*/ 3 h 3"/>
                    <a:gd name="T22" fmla="*/ 1 w 3"/>
                    <a:gd name="T23" fmla="*/ 3 h 3"/>
                    <a:gd name="T24" fmla="*/ 2 w 3"/>
                    <a:gd name="T25" fmla="*/ 2 h 3"/>
                    <a:gd name="T26" fmla="*/ 3 w 3"/>
                    <a:gd name="T27" fmla="*/ 1 h 3"/>
                    <a:gd name="T28" fmla="*/ 3 w 3"/>
                    <a:gd name="T29" fmla="*/ 0 h 3"/>
                    <a:gd name="T30" fmla="*/ 2 w 3"/>
                    <a:gd name="T31" fmla="*/ 0 h 3"/>
                    <a:gd name="T32" fmla="*/ 1 w 3"/>
                    <a:gd name="T33" fmla="*/ 0 h 3"/>
                    <a:gd name="T34" fmla="*/ 0 w 3"/>
                    <a:gd name="T35" fmla="*/ 1 h 3"/>
                    <a:gd name="T36" fmla="*/ 1 w 3"/>
                    <a:gd name="T37" fmla="*/ 2 h 3"/>
                    <a:gd name="T38" fmla="*/ 1 w 3"/>
                    <a:gd name="T39"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 h="3">
                      <a:moveTo>
                        <a:pt x="1" y="3"/>
                      </a:moveTo>
                      <a:cubicBezTo>
                        <a:pt x="1" y="3"/>
                        <a:pt x="1" y="3"/>
                        <a:pt x="1" y="3"/>
                      </a:cubicBezTo>
                      <a:cubicBezTo>
                        <a:pt x="1" y="3"/>
                        <a:pt x="1" y="2"/>
                        <a:pt x="1" y="2"/>
                      </a:cubicBezTo>
                      <a:cubicBezTo>
                        <a:pt x="0" y="2"/>
                        <a:pt x="0" y="2"/>
                        <a:pt x="0" y="1"/>
                      </a:cubicBezTo>
                      <a:cubicBezTo>
                        <a:pt x="1" y="1"/>
                        <a:pt x="1" y="1"/>
                        <a:pt x="1" y="0"/>
                      </a:cubicBezTo>
                      <a:cubicBezTo>
                        <a:pt x="1" y="0"/>
                        <a:pt x="2" y="0"/>
                        <a:pt x="2" y="0"/>
                      </a:cubicBezTo>
                      <a:cubicBezTo>
                        <a:pt x="2" y="0"/>
                        <a:pt x="3" y="0"/>
                        <a:pt x="3" y="0"/>
                      </a:cubicBezTo>
                      <a:cubicBezTo>
                        <a:pt x="3" y="1"/>
                        <a:pt x="3" y="1"/>
                        <a:pt x="3" y="1"/>
                      </a:cubicBezTo>
                      <a:cubicBezTo>
                        <a:pt x="3" y="2"/>
                        <a:pt x="3" y="2"/>
                        <a:pt x="2" y="2"/>
                      </a:cubicBezTo>
                      <a:cubicBezTo>
                        <a:pt x="2" y="3"/>
                        <a:pt x="2" y="3"/>
                        <a:pt x="1" y="3"/>
                      </a:cubicBezTo>
                      <a:cubicBezTo>
                        <a:pt x="1" y="3"/>
                        <a:pt x="1" y="3"/>
                        <a:pt x="1" y="3"/>
                      </a:cubicBezTo>
                      <a:cubicBezTo>
                        <a:pt x="1" y="3"/>
                        <a:pt x="1" y="3"/>
                        <a:pt x="1" y="3"/>
                      </a:cubicBezTo>
                      <a:cubicBezTo>
                        <a:pt x="2" y="3"/>
                        <a:pt x="2" y="3"/>
                        <a:pt x="2" y="2"/>
                      </a:cubicBezTo>
                      <a:cubicBezTo>
                        <a:pt x="3" y="2"/>
                        <a:pt x="3" y="2"/>
                        <a:pt x="3" y="1"/>
                      </a:cubicBezTo>
                      <a:cubicBezTo>
                        <a:pt x="3" y="1"/>
                        <a:pt x="3" y="1"/>
                        <a:pt x="3" y="0"/>
                      </a:cubicBezTo>
                      <a:cubicBezTo>
                        <a:pt x="3" y="0"/>
                        <a:pt x="2" y="0"/>
                        <a:pt x="2" y="0"/>
                      </a:cubicBezTo>
                      <a:cubicBezTo>
                        <a:pt x="2" y="0"/>
                        <a:pt x="1" y="0"/>
                        <a:pt x="1" y="0"/>
                      </a:cubicBezTo>
                      <a:cubicBezTo>
                        <a:pt x="1" y="1"/>
                        <a:pt x="1" y="1"/>
                        <a:pt x="0" y="1"/>
                      </a:cubicBezTo>
                      <a:cubicBezTo>
                        <a:pt x="0" y="2"/>
                        <a:pt x="0" y="2"/>
                        <a:pt x="1" y="2"/>
                      </a:cubicBezTo>
                      <a:cubicBezTo>
                        <a:pt x="1" y="3"/>
                        <a:pt x="1" y="3"/>
                        <a:pt x="1" y="3"/>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416" name="Freeform 208"/>
                <p:cNvSpPr/>
                <p:nvPr/>
              </p:nvSpPr>
              <p:spPr bwMode="auto">
                <a:xfrm>
                  <a:off x="2151" y="967"/>
                  <a:ext cx="7" cy="4"/>
                </a:xfrm>
                <a:custGeom>
                  <a:avLst/>
                  <a:gdLst>
                    <a:gd name="T0" fmla="*/ 1 w 3"/>
                    <a:gd name="T1" fmla="*/ 2 h 2"/>
                    <a:gd name="T2" fmla="*/ 0 w 3"/>
                    <a:gd name="T3" fmla="*/ 1 h 2"/>
                    <a:gd name="T4" fmla="*/ 2 w 3"/>
                    <a:gd name="T5" fmla="*/ 0 h 2"/>
                    <a:gd name="T6" fmla="*/ 3 w 3"/>
                    <a:gd name="T7" fmla="*/ 1 h 2"/>
                    <a:gd name="T8" fmla="*/ 1 w 3"/>
                    <a:gd name="T9" fmla="*/ 2 h 2"/>
                  </a:gdLst>
                  <a:ahLst/>
                  <a:cxnLst>
                    <a:cxn ang="0">
                      <a:pos x="T0" y="T1"/>
                    </a:cxn>
                    <a:cxn ang="0">
                      <a:pos x="T2" y="T3"/>
                    </a:cxn>
                    <a:cxn ang="0">
                      <a:pos x="T4" y="T5"/>
                    </a:cxn>
                    <a:cxn ang="0">
                      <a:pos x="T6" y="T7"/>
                    </a:cxn>
                    <a:cxn ang="0">
                      <a:pos x="T8" y="T9"/>
                    </a:cxn>
                  </a:cxnLst>
                  <a:rect l="0" t="0" r="r" b="b"/>
                  <a:pathLst>
                    <a:path w="3" h="2">
                      <a:moveTo>
                        <a:pt x="1" y="2"/>
                      </a:moveTo>
                      <a:cubicBezTo>
                        <a:pt x="0" y="2"/>
                        <a:pt x="0" y="2"/>
                        <a:pt x="0" y="1"/>
                      </a:cubicBezTo>
                      <a:cubicBezTo>
                        <a:pt x="1" y="0"/>
                        <a:pt x="1" y="0"/>
                        <a:pt x="2" y="0"/>
                      </a:cubicBezTo>
                      <a:cubicBezTo>
                        <a:pt x="2" y="0"/>
                        <a:pt x="3" y="1"/>
                        <a:pt x="3" y="1"/>
                      </a:cubicBezTo>
                      <a:cubicBezTo>
                        <a:pt x="2" y="2"/>
                        <a:pt x="2" y="2"/>
                        <a:pt x="1" y="2"/>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417" name="Freeform 209"/>
                <p:cNvSpPr/>
                <p:nvPr/>
              </p:nvSpPr>
              <p:spPr bwMode="auto">
                <a:xfrm>
                  <a:off x="2151" y="967"/>
                  <a:ext cx="7" cy="4"/>
                </a:xfrm>
                <a:custGeom>
                  <a:avLst/>
                  <a:gdLst>
                    <a:gd name="T0" fmla="*/ 1 w 3"/>
                    <a:gd name="T1" fmla="*/ 2 h 2"/>
                    <a:gd name="T2" fmla="*/ 1 w 3"/>
                    <a:gd name="T3" fmla="*/ 2 h 2"/>
                    <a:gd name="T4" fmla="*/ 0 w 3"/>
                    <a:gd name="T5" fmla="*/ 2 h 2"/>
                    <a:gd name="T6" fmla="*/ 0 w 3"/>
                    <a:gd name="T7" fmla="*/ 1 h 2"/>
                    <a:gd name="T8" fmla="*/ 1 w 3"/>
                    <a:gd name="T9" fmla="*/ 0 h 2"/>
                    <a:gd name="T10" fmla="*/ 2 w 3"/>
                    <a:gd name="T11" fmla="*/ 0 h 2"/>
                    <a:gd name="T12" fmla="*/ 3 w 3"/>
                    <a:gd name="T13" fmla="*/ 0 h 2"/>
                    <a:gd name="T14" fmla="*/ 3 w 3"/>
                    <a:gd name="T15" fmla="*/ 1 h 2"/>
                    <a:gd name="T16" fmla="*/ 2 w 3"/>
                    <a:gd name="T17" fmla="*/ 2 h 2"/>
                    <a:gd name="T18" fmla="*/ 1 w 3"/>
                    <a:gd name="T19" fmla="*/ 2 h 2"/>
                    <a:gd name="T20" fmla="*/ 1 w 3"/>
                    <a:gd name="T21" fmla="*/ 2 h 2"/>
                    <a:gd name="T22" fmla="*/ 1 w 3"/>
                    <a:gd name="T23" fmla="*/ 2 h 2"/>
                    <a:gd name="T24" fmla="*/ 2 w 3"/>
                    <a:gd name="T25" fmla="*/ 2 h 2"/>
                    <a:gd name="T26" fmla="*/ 3 w 3"/>
                    <a:gd name="T27" fmla="*/ 1 h 2"/>
                    <a:gd name="T28" fmla="*/ 3 w 3"/>
                    <a:gd name="T29" fmla="*/ 0 h 2"/>
                    <a:gd name="T30" fmla="*/ 2 w 3"/>
                    <a:gd name="T31" fmla="*/ 0 h 2"/>
                    <a:gd name="T32" fmla="*/ 1 w 3"/>
                    <a:gd name="T33" fmla="*/ 0 h 2"/>
                    <a:gd name="T34" fmla="*/ 0 w 3"/>
                    <a:gd name="T35" fmla="*/ 1 h 2"/>
                    <a:gd name="T36" fmla="*/ 0 w 3"/>
                    <a:gd name="T37" fmla="*/ 2 h 2"/>
                    <a:gd name="T38" fmla="*/ 1 w 3"/>
                    <a:gd name="T39"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 h="2">
                      <a:moveTo>
                        <a:pt x="1" y="2"/>
                      </a:moveTo>
                      <a:cubicBezTo>
                        <a:pt x="1" y="2"/>
                        <a:pt x="1" y="2"/>
                        <a:pt x="1" y="2"/>
                      </a:cubicBezTo>
                      <a:cubicBezTo>
                        <a:pt x="1" y="2"/>
                        <a:pt x="0" y="2"/>
                        <a:pt x="0" y="2"/>
                      </a:cubicBezTo>
                      <a:cubicBezTo>
                        <a:pt x="0" y="2"/>
                        <a:pt x="0" y="1"/>
                        <a:pt x="0" y="1"/>
                      </a:cubicBezTo>
                      <a:cubicBezTo>
                        <a:pt x="0" y="1"/>
                        <a:pt x="1" y="0"/>
                        <a:pt x="1" y="0"/>
                      </a:cubicBezTo>
                      <a:cubicBezTo>
                        <a:pt x="1" y="0"/>
                        <a:pt x="2" y="0"/>
                        <a:pt x="2" y="0"/>
                      </a:cubicBezTo>
                      <a:cubicBezTo>
                        <a:pt x="2" y="0"/>
                        <a:pt x="2" y="0"/>
                        <a:pt x="3" y="0"/>
                      </a:cubicBezTo>
                      <a:cubicBezTo>
                        <a:pt x="3" y="1"/>
                        <a:pt x="3" y="1"/>
                        <a:pt x="3" y="1"/>
                      </a:cubicBezTo>
                      <a:cubicBezTo>
                        <a:pt x="2" y="2"/>
                        <a:pt x="2" y="2"/>
                        <a:pt x="2" y="2"/>
                      </a:cubicBezTo>
                      <a:cubicBezTo>
                        <a:pt x="2" y="2"/>
                        <a:pt x="1" y="2"/>
                        <a:pt x="1" y="2"/>
                      </a:cubicBezTo>
                      <a:cubicBezTo>
                        <a:pt x="1" y="2"/>
                        <a:pt x="1" y="2"/>
                        <a:pt x="1" y="2"/>
                      </a:cubicBezTo>
                      <a:cubicBezTo>
                        <a:pt x="1" y="2"/>
                        <a:pt x="1" y="2"/>
                        <a:pt x="1" y="2"/>
                      </a:cubicBezTo>
                      <a:cubicBezTo>
                        <a:pt x="1" y="2"/>
                        <a:pt x="2" y="2"/>
                        <a:pt x="2" y="2"/>
                      </a:cubicBezTo>
                      <a:cubicBezTo>
                        <a:pt x="2" y="2"/>
                        <a:pt x="2" y="2"/>
                        <a:pt x="3" y="1"/>
                      </a:cubicBezTo>
                      <a:cubicBezTo>
                        <a:pt x="3" y="1"/>
                        <a:pt x="3" y="1"/>
                        <a:pt x="3" y="0"/>
                      </a:cubicBezTo>
                      <a:cubicBezTo>
                        <a:pt x="2" y="0"/>
                        <a:pt x="2" y="0"/>
                        <a:pt x="2" y="0"/>
                      </a:cubicBezTo>
                      <a:cubicBezTo>
                        <a:pt x="2" y="0"/>
                        <a:pt x="1" y="0"/>
                        <a:pt x="1" y="0"/>
                      </a:cubicBezTo>
                      <a:cubicBezTo>
                        <a:pt x="1" y="0"/>
                        <a:pt x="0" y="1"/>
                        <a:pt x="0" y="1"/>
                      </a:cubicBezTo>
                      <a:cubicBezTo>
                        <a:pt x="0" y="1"/>
                        <a:pt x="0" y="2"/>
                        <a:pt x="0" y="2"/>
                      </a:cubicBezTo>
                      <a:cubicBezTo>
                        <a:pt x="0" y="2"/>
                        <a:pt x="1" y="2"/>
                        <a:pt x="1" y="2"/>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418" name="Freeform 210"/>
                <p:cNvSpPr/>
                <p:nvPr/>
              </p:nvSpPr>
              <p:spPr bwMode="auto">
                <a:xfrm>
                  <a:off x="2149" y="959"/>
                  <a:ext cx="4" cy="5"/>
                </a:xfrm>
                <a:custGeom>
                  <a:avLst/>
                  <a:gdLst>
                    <a:gd name="T0" fmla="*/ 1 w 2"/>
                    <a:gd name="T1" fmla="*/ 2 h 2"/>
                    <a:gd name="T2" fmla="*/ 0 w 2"/>
                    <a:gd name="T3" fmla="*/ 1 h 2"/>
                    <a:gd name="T4" fmla="*/ 1 w 2"/>
                    <a:gd name="T5" fmla="*/ 0 h 2"/>
                    <a:gd name="T6" fmla="*/ 2 w 2"/>
                    <a:gd name="T7" fmla="*/ 1 h 2"/>
                    <a:gd name="T8" fmla="*/ 1 w 2"/>
                    <a:gd name="T9" fmla="*/ 2 h 2"/>
                  </a:gdLst>
                  <a:ahLst/>
                  <a:cxnLst>
                    <a:cxn ang="0">
                      <a:pos x="T0" y="T1"/>
                    </a:cxn>
                    <a:cxn ang="0">
                      <a:pos x="T2" y="T3"/>
                    </a:cxn>
                    <a:cxn ang="0">
                      <a:pos x="T4" y="T5"/>
                    </a:cxn>
                    <a:cxn ang="0">
                      <a:pos x="T6" y="T7"/>
                    </a:cxn>
                    <a:cxn ang="0">
                      <a:pos x="T8" y="T9"/>
                    </a:cxn>
                  </a:cxnLst>
                  <a:rect l="0" t="0" r="r" b="b"/>
                  <a:pathLst>
                    <a:path w="2" h="2">
                      <a:moveTo>
                        <a:pt x="1" y="2"/>
                      </a:moveTo>
                      <a:cubicBezTo>
                        <a:pt x="0" y="2"/>
                        <a:pt x="0" y="1"/>
                        <a:pt x="0" y="1"/>
                      </a:cubicBezTo>
                      <a:cubicBezTo>
                        <a:pt x="0" y="0"/>
                        <a:pt x="1" y="0"/>
                        <a:pt x="1" y="0"/>
                      </a:cubicBezTo>
                      <a:cubicBezTo>
                        <a:pt x="2" y="0"/>
                        <a:pt x="2" y="1"/>
                        <a:pt x="2" y="1"/>
                      </a:cubicBezTo>
                      <a:cubicBezTo>
                        <a:pt x="2" y="2"/>
                        <a:pt x="1" y="2"/>
                        <a:pt x="1" y="2"/>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419" name="Freeform 211"/>
                <p:cNvSpPr/>
                <p:nvPr/>
              </p:nvSpPr>
              <p:spPr bwMode="auto">
                <a:xfrm>
                  <a:off x="2149" y="959"/>
                  <a:ext cx="4" cy="5"/>
                </a:xfrm>
                <a:custGeom>
                  <a:avLst/>
                  <a:gdLst>
                    <a:gd name="T0" fmla="*/ 1 w 2"/>
                    <a:gd name="T1" fmla="*/ 2 h 2"/>
                    <a:gd name="T2" fmla="*/ 1 w 2"/>
                    <a:gd name="T3" fmla="*/ 2 h 2"/>
                    <a:gd name="T4" fmla="*/ 0 w 2"/>
                    <a:gd name="T5" fmla="*/ 1 h 2"/>
                    <a:gd name="T6" fmla="*/ 0 w 2"/>
                    <a:gd name="T7" fmla="*/ 1 h 2"/>
                    <a:gd name="T8" fmla="*/ 0 w 2"/>
                    <a:gd name="T9" fmla="*/ 0 h 2"/>
                    <a:gd name="T10" fmla="*/ 1 w 2"/>
                    <a:gd name="T11" fmla="*/ 0 h 2"/>
                    <a:gd name="T12" fmla="*/ 2 w 2"/>
                    <a:gd name="T13" fmla="*/ 0 h 2"/>
                    <a:gd name="T14" fmla="*/ 2 w 2"/>
                    <a:gd name="T15" fmla="*/ 1 h 2"/>
                    <a:gd name="T16" fmla="*/ 1 w 2"/>
                    <a:gd name="T17" fmla="*/ 2 h 2"/>
                    <a:gd name="T18" fmla="*/ 1 w 2"/>
                    <a:gd name="T19" fmla="*/ 2 h 2"/>
                    <a:gd name="T20" fmla="*/ 1 w 2"/>
                    <a:gd name="T21" fmla="*/ 2 h 2"/>
                    <a:gd name="T22" fmla="*/ 0 w 2"/>
                    <a:gd name="T23" fmla="*/ 2 h 2"/>
                    <a:gd name="T24" fmla="*/ 1 w 2"/>
                    <a:gd name="T25" fmla="*/ 2 h 2"/>
                    <a:gd name="T26" fmla="*/ 2 w 2"/>
                    <a:gd name="T27" fmla="*/ 1 h 2"/>
                    <a:gd name="T28" fmla="*/ 2 w 2"/>
                    <a:gd name="T29" fmla="*/ 0 h 2"/>
                    <a:gd name="T30" fmla="*/ 1 w 2"/>
                    <a:gd name="T31" fmla="*/ 0 h 2"/>
                    <a:gd name="T32" fmla="*/ 0 w 2"/>
                    <a:gd name="T33" fmla="*/ 0 h 2"/>
                    <a:gd name="T34" fmla="*/ 0 w 2"/>
                    <a:gd name="T35" fmla="*/ 1 h 2"/>
                    <a:gd name="T36" fmla="*/ 0 w 2"/>
                    <a:gd name="T37" fmla="*/ 1 h 2"/>
                    <a:gd name="T38" fmla="*/ 0 w 2"/>
                    <a:gd name="T39" fmla="*/ 2 h 2"/>
                    <a:gd name="T40" fmla="*/ 1 w 2"/>
                    <a:gd name="T41"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 h="2">
                      <a:moveTo>
                        <a:pt x="1" y="2"/>
                      </a:moveTo>
                      <a:cubicBezTo>
                        <a:pt x="1" y="2"/>
                        <a:pt x="1" y="2"/>
                        <a:pt x="1" y="2"/>
                      </a:cubicBezTo>
                      <a:cubicBezTo>
                        <a:pt x="0" y="2"/>
                        <a:pt x="0" y="2"/>
                        <a:pt x="0" y="1"/>
                      </a:cubicBezTo>
                      <a:cubicBezTo>
                        <a:pt x="0" y="1"/>
                        <a:pt x="0" y="1"/>
                        <a:pt x="0" y="1"/>
                      </a:cubicBezTo>
                      <a:cubicBezTo>
                        <a:pt x="0" y="1"/>
                        <a:pt x="0" y="0"/>
                        <a:pt x="0" y="0"/>
                      </a:cubicBezTo>
                      <a:cubicBezTo>
                        <a:pt x="1" y="0"/>
                        <a:pt x="1" y="0"/>
                        <a:pt x="1" y="0"/>
                      </a:cubicBezTo>
                      <a:cubicBezTo>
                        <a:pt x="1" y="0"/>
                        <a:pt x="2" y="0"/>
                        <a:pt x="2" y="0"/>
                      </a:cubicBezTo>
                      <a:cubicBezTo>
                        <a:pt x="2" y="1"/>
                        <a:pt x="2" y="1"/>
                        <a:pt x="2" y="1"/>
                      </a:cubicBezTo>
                      <a:cubicBezTo>
                        <a:pt x="2" y="1"/>
                        <a:pt x="1" y="2"/>
                        <a:pt x="1" y="2"/>
                      </a:cubicBezTo>
                      <a:cubicBezTo>
                        <a:pt x="1" y="2"/>
                        <a:pt x="1" y="2"/>
                        <a:pt x="1" y="2"/>
                      </a:cubicBezTo>
                      <a:cubicBezTo>
                        <a:pt x="1" y="2"/>
                        <a:pt x="1" y="2"/>
                        <a:pt x="1" y="2"/>
                      </a:cubicBezTo>
                      <a:cubicBezTo>
                        <a:pt x="0" y="2"/>
                        <a:pt x="0" y="2"/>
                        <a:pt x="0" y="2"/>
                      </a:cubicBezTo>
                      <a:cubicBezTo>
                        <a:pt x="1" y="2"/>
                        <a:pt x="1" y="2"/>
                        <a:pt x="1" y="2"/>
                      </a:cubicBezTo>
                      <a:cubicBezTo>
                        <a:pt x="1" y="2"/>
                        <a:pt x="2" y="1"/>
                        <a:pt x="2" y="1"/>
                      </a:cubicBezTo>
                      <a:cubicBezTo>
                        <a:pt x="2" y="1"/>
                        <a:pt x="2" y="1"/>
                        <a:pt x="2" y="0"/>
                      </a:cubicBezTo>
                      <a:cubicBezTo>
                        <a:pt x="2" y="0"/>
                        <a:pt x="1" y="0"/>
                        <a:pt x="1" y="0"/>
                      </a:cubicBezTo>
                      <a:cubicBezTo>
                        <a:pt x="1" y="0"/>
                        <a:pt x="1" y="0"/>
                        <a:pt x="0" y="0"/>
                      </a:cubicBezTo>
                      <a:cubicBezTo>
                        <a:pt x="0" y="0"/>
                        <a:pt x="0" y="1"/>
                        <a:pt x="0" y="1"/>
                      </a:cubicBezTo>
                      <a:cubicBezTo>
                        <a:pt x="0" y="1"/>
                        <a:pt x="0" y="1"/>
                        <a:pt x="0" y="1"/>
                      </a:cubicBezTo>
                      <a:cubicBezTo>
                        <a:pt x="0" y="2"/>
                        <a:pt x="0" y="2"/>
                        <a:pt x="0" y="2"/>
                      </a:cubicBezTo>
                      <a:lnTo>
                        <a:pt x="1" y="2"/>
                      </a:ln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420" name="Freeform 212"/>
                <p:cNvSpPr/>
                <p:nvPr/>
              </p:nvSpPr>
              <p:spPr bwMode="auto">
                <a:xfrm>
                  <a:off x="557" y="1311"/>
                  <a:ext cx="423" cy="744"/>
                </a:xfrm>
                <a:custGeom>
                  <a:avLst/>
                  <a:gdLst>
                    <a:gd name="T0" fmla="*/ 0 w 179"/>
                    <a:gd name="T1" fmla="*/ 12 h 315"/>
                    <a:gd name="T2" fmla="*/ 70 w 179"/>
                    <a:gd name="T3" fmla="*/ 47 h 315"/>
                    <a:gd name="T4" fmla="*/ 94 w 179"/>
                    <a:gd name="T5" fmla="*/ 143 h 315"/>
                    <a:gd name="T6" fmla="*/ 178 w 179"/>
                    <a:gd name="T7" fmla="*/ 314 h 315"/>
                    <a:gd name="T8" fmla="*/ 178 w 179"/>
                    <a:gd name="T9" fmla="*/ 314 h 315"/>
                    <a:gd name="T10" fmla="*/ 100 w 179"/>
                    <a:gd name="T11" fmla="*/ 146 h 315"/>
                    <a:gd name="T12" fmla="*/ 79 w 179"/>
                    <a:gd name="T13" fmla="*/ 47 h 315"/>
                    <a:gd name="T14" fmla="*/ 7 w 179"/>
                    <a:gd name="T15" fmla="*/ 9 h 315"/>
                    <a:gd name="T16" fmla="*/ 0 w 179"/>
                    <a:gd name="T17" fmla="*/ 12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 h="315">
                      <a:moveTo>
                        <a:pt x="0" y="12"/>
                      </a:moveTo>
                      <a:cubicBezTo>
                        <a:pt x="30" y="4"/>
                        <a:pt x="54" y="24"/>
                        <a:pt x="70" y="47"/>
                      </a:cubicBezTo>
                      <a:cubicBezTo>
                        <a:pt x="91" y="75"/>
                        <a:pt x="94" y="109"/>
                        <a:pt x="94" y="143"/>
                      </a:cubicBezTo>
                      <a:cubicBezTo>
                        <a:pt x="94" y="200"/>
                        <a:pt x="106" y="285"/>
                        <a:pt x="178" y="314"/>
                      </a:cubicBezTo>
                      <a:cubicBezTo>
                        <a:pt x="179" y="315"/>
                        <a:pt x="177" y="314"/>
                        <a:pt x="178" y="314"/>
                      </a:cubicBezTo>
                      <a:cubicBezTo>
                        <a:pt x="117" y="289"/>
                        <a:pt x="100" y="201"/>
                        <a:pt x="100" y="146"/>
                      </a:cubicBezTo>
                      <a:cubicBezTo>
                        <a:pt x="101" y="111"/>
                        <a:pt x="98" y="77"/>
                        <a:pt x="79" y="47"/>
                      </a:cubicBezTo>
                      <a:cubicBezTo>
                        <a:pt x="64" y="22"/>
                        <a:pt x="37" y="0"/>
                        <a:pt x="7" y="9"/>
                      </a:cubicBezTo>
                      <a:cubicBezTo>
                        <a:pt x="4" y="9"/>
                        <a:pt x="3" y="12"/>
                        <a:pt x="0" y="12"/>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421" name="Freeform 213"/>
                <p:cNvSpPr/>
                <p:nvPr/>
              </p:nvSpPr>
              <p:spPr bwMode="auto">
                <a:xfrm>
                  <a:off x="538" y="1330"/>
                  <a:ext cx="121" cy="26"/>
                </a:xfrm>
                <a:custGeom>
                  <a:avLst/>
                  <a:gdLst>
                    <a:gd name="T0" fmla="*/ 9 w 51"/>
                    <a:gd name="T1" fmla="*/ 5 h 11"/>
                    <a:gd name="T2" fmla="*/ 9 w 51"/>
                    <a:gd name="T3" fmla="*/ 5 h 11"/>
                    <a:gd name="T4" fmla="*/ 36 w 51"/>
                    <a:gd name="T5" fmla="*/ 1 h 11"/>
                    <a:gd name="T6" fmla="*/ 36 w 51"/>
                    <a:gd name="T7" fmla="*/ 1 h 11"/>
                    <a:gd name="T8" fmla="*/ 51 w 51"/>
                    <a:gd name="T9" fmla="*/ 6 h 11"/>
                    <a:gd name="T10" fmla="*/ 47 w 51"/>
                    <a:gd name="T11" fmla="*/ 4 h 11"/>
                    <a:gd name="T12" fmla="*/ 22 w 51"/>
                    <a:gd name="T13" fmla="*/ 1 h 11"/>
                    <a:gd name="T14" fmla="*/ 7 w 51"/>
                    <a:gd name="T15" fmla="*/ 6 h 11"/>
                    <a:gd name="T16" fmla="*/ 3 w 51"/>
                    <a:gd name="T17" fmla="*/ 8 h 11"/>
                    <a:gd name="T18" fmla="*/ 0 w 51"/>
                    <a:gd name="T19" fmla="*/ 11 h 11"/>
                    <a:gd name="T20" fmla="*/ 3 w 51"/>
                    <a:gd name="T21" fmla="*/ 9 h 11"/>
                    <a:gd name="T22" fmla="*/ 9 w 51"/>
                    <a:gd name="T23" fmla="*/ 5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 h="11">
                      <a:moveTo>
                        <a:pt x="9" y="5"/>
                      </a:moveTo>
                      <a:cubicBezTo>
                        <a:pt x="9" y="5"/>
                        <a:pt x="9" y="5"/>
                        <a:pt x="9" y="5"/>
                      </a:cubicBezTo>
                      <a:cubicBezTo>
                        <a:pt x="18" y="1"/>
                        <a:pt x="32" y="1"/>
                        <a:pt x="36" y="1"/>
                      </a:cubicBezTo>
                      <a:cubicBezTo>
                        <a:pt x="36" y="1"/>
                        <a:pt x="36" y="1"/>
                        <a:pt x="36" y="1"/>
                      </a:cubicBezTo>
                      <a:cubicBezTo>
                        <a:pt x="45" y="3"/>
                        <a:pt x="49" y="5"/>
                        <a:pt x="51" y="6"/>
                      </a:cubicBezTo>
                      <a:cubicBezTo>
                        <a:pt x="50" y="6"/>
                        <a:pt x="49" y="5"/>
                        <a:pt x="47" y="4"/>
                      </a:cubicBezTo>
                      <a:cubicBezTo>
                        <a:pt x="41" y="1"/>
                        <a:pt x="32" y="0"/>
                        <a:pt x="22" y="1"/>
                      </a:cubicBezTo>
                      <a:cubicBezTo>
                        <a:pt x="16" y="2"/>
                        <a:pt x="11" y="4"/>
                        <a:pt x="7" y="6"/>
                      </a:cubicBezTo>
                      <a:cubicBezTo>
                        <a:pt x="5" y="7"/>
                        <a:pt x="4" y="7"/>
                        <a:pt x="3" y="8"/>
                      </a:cubicBezTo>
                      <a:cubicBezTo>
                        <a:pt x="1" y="9"/>
                        <a:pt x="0" y="10"/>
                        <a:pt x="0" y="11"/>
                      </a:cubicBezTo>
                      <a:cubicBezTo>
                        <a:pt x="1" y="10"/>
                        <a:pt x="2" y="10"/>
                        <a:pt x="3" y="9"/>
                      </a:cubicBezTo>
                      <a:cubicBezTo>
                        <a:pt x="5" y="7"/>
                        <a:pt x="7" y="6"/>
                        <a:pt x="9" y="5"/>
                      </a:cubicBezTo>
                      <a:close/>
                    </a:path>
                  </a:pathLst>
                </a:custGeom>
                <a:grpFill/>
                <a:ln w="9" cap="flat">
                  <a:solidFill>
                    <a:srgbClr val="C80000"/>
                  </a:solidFill>
                  <a:prstDash val="solid"/>
                  <a:miter lim="800000"/>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422" name="Freeform 214"/>
                <p:cNvSpPr/>
                <p:nvPr/>
              </p:nvSpPr>
              <p:spPr bwMode="auto">
                <a:xfrm>
                  <a:off x="517" y="1288"/>
                  <a:ext cx="45" cy="47"/>
                </a:xfrm>
                <a:custGeom>
                  <a:avLst/>
                  <a:gdLst>
                    <a:gd name="T0" fmla="*/ 0 w 19"/>
                    <a:gd name="T1" fmla="*/ 4 h 20"/>
                    <a:gd name="T2" fmla="*/ 2 w 19"/>
                    <a:gd name="T3" fmla="*/ 6 h 20"/>
                    <a:gd name="T4" fmla="*/ 0 w 19"/>
                    <a:gd name="T5" fmla="*/ 5 h 20"/>
                    <a:gd name="T6" fmla="*/ 0 w 19"/>
                    <a:gd name="T7" fmla="*/ 10 h 20"/>
                    <a:gd name="T8" fmla="*/ 1 w 19"/>
                    <a:gd name="T9" fmla="*/ 10 h 20"/>
                    <a:gd name="T10" fmla="*/ 3 w 19"/>
                    <a:gd name="T11" fmla="*/ 11 h 20"/>
                    <a:gd name="T12" fmla="*/ 5 w 19"/>
                    <a:gd name="T13" fmla="*/ 11 h 20"/>
                    <a:gd name="T14" fmla="*/ 0 w 19"/>
                    <a:gd name="T15" fmla="*/ 11 h 20"/>
                    <a:gd name="T16" fmla="*/ 0 w 19"/>
                    <a:gd name="T17" fmla="*/ 12 h 20"/>
                    <a:gd name="T18" fmla="*/ 1 w 19"/>
                    <a:gd name="T19" fmla="*/ 13 h 20"/>
                    <a:gd name="T20" fmla="*/ 3 w 19"/>
                    <a:gd name="T21" fmla="*/ 16 h 20"/>
                    <a:gd name="T22" fmla="*/ 3 w 19"/>
                    <a:gd name="T23" fmla="*/ 16 h 20"/>
                    <a:gd name="T24" fmla="*/ 8 w 19"/>
                    <a:gd name="T25" fmla="*/ 16 h 20"/>
                    <a:gd name="T26" fmla="*/ 9 w 19"/>
                    <a:gd name="T27" fmla="*/ 16 h 20"/>
                    <a:gd name="T28" fmla="*/ 4 w 19"/>
                    <a:gd name="T29" fmla="*/ 17 h 20"/>
                    <a:gd name="T30" fmla="*/ 4 w 19"/>
                    <a:gd name="T31" fmla="*/ 17 h 20"/>
                    <a:gd name="T32" fmla="*/ 12 w 19"/>
                    <a:gd name="T33" fmla="*/ 20 h 20"/>
                    <a:gd name="T34" fmla="*/ 12 w 19"/>
                    <a:gd name="T35" fmla="*/ 20 h 20"/>
                    <a:gd name="T36" fmla="*/ 12 w 19"/>
                    <a:gd name="T37" fmla="*/ 20 h 20"/>
                    <a:gd name="T38" fmla="*/ 15 w 19"/>
                    <a:gd name="T39" fmla="*/ 19 h 20"/>
                    <a:gd name="T40" fmla="*/ 13 w 19"/>
                    <a:gd name="T41" fmla="*/ 20 h 20"/>
                    <a:gd name="T42" fmla="*/ 13 w 19"/>
                    <a:gd name="T43" fmla="*/ 20 h 20"/>
                    <a:gd name="T44" fmla="*/ 17 w 19"/>
                    <a:gd name="T45" fmla="*/ 20 h 20"/>
                    <a:gd name="T46" fmla="*/ 19 w 19"/>
                    <a:gd name="T47" fmla="*/ 20 h 20"/>
                    <a:gd name="T48" fmla="*/ 14 w 19"/>
                    <a:gd name="T49" fmla="*/ 19 h 20"/>
                    <a:gd name="T50" fmla="*/ 10 w 19"/>
                    <a:gd name="T51" fmla="*/ 16 h 20"/>
                    <a:gd name="T52" fmla="*/ 4 w 19"/>
                    <a:gd name="T53" fmla="*/ 8 h 20"/>
                    <a:gd name="T54" fmla="*/ 3 w 19"/>
                    <a:gd name="T55" fmla="*/ 4 h 20"/>
                    <a:gd name="T56" fmla="*/ 2 w 19"/>
                    <a:gd name="T57" fmla="*/ 0 h 20"/>
                    <a:gd name="T58" fmla="*/ 0 w 19"/>
                    <a:gd name="T59" fmla="*/ 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 h="20">
                      <a:moveTo>
                        <a:pt x="0" y="4"/>
                      </a:moveTo>
                      <a:cubicBezTo>
                        <a:pt x="1" y="5"/>
                        <a:pt x="2" y="6"/>
                        <a:pt x="2" y="6"/>
                      </a:cubicBezTo>
                      <a:cubicBezTo>
                        <a:pt x="2" y="6"/>
                        <a:pt x="1" y="5"/>
                        <a:pt x="0" y="5"/>
                      </a:cubicBezTo>
                      <a:cubicBezTo>
                        <a:pt x="0" y="7"/>
                        <a:pt x="0" y="8"/>
                        <a:pt x="0" y="10"/>
                      </a:cubicBezTo>
                      <a:cubicBezTo>
                        <a:pt x="0" y="10"/>
                        <a:pt x="1" y="10"/>
                        <a:pt x="1" y="10"/>
                      </a:cubicBezTo>
                      <a:cubicBezTo>
                        <a:pt x="2" y="10"/>
                        <a:pt x="3" y="11"/>
                        <a:pt x="3" y="11"/>
                      </a:cubicBezTo>
                      <a:cubicBezTo>
                        <a:pt x="4" y="11"/>
                        <a:pt x="4" y="11"/>
                        <a:pt x="5" y="11"/>
                      </a:cubicBezTo>
                      <a:cubicBezTo>
                        <a:pt x="4" y="11"/>
                        <a:pt x="2" y="11"/>
                        <a:pt x="0" y="11"/>
                      </a:cubicBezTo>
                      <a:cubicBezTo>
                        <a:pt x="0" y="12"/>
                        <a:pt x="0" y="12"/>
                        <a:pt x="0" y="12"/>
                      </a:cubicBezTo>
                      <a:cubicBezTo>
                        <a:pt x="0" y="12"/>
                        <a:pt x="1" y="13"/>
                        <a:pt x="1" y="13"/>
                      </a:cubicBezTo>
                      <a:cubicBezTo>
                        <a:pt x="1" y="14"/>
                        <a:pt x="1" y="15"/>
                        <a:pt x="3" y="16"/>
                      </a:cubicBezTo>
                      <a:cubicBezTo>
                        <a:pt x="3" y="16"/>
                        <a:pt x="3" y="16"/>
                        <a:pt x="3" y="16"/>
                      </a:cubicBezTo>
                      <a:cubicBezTo>
                        <a:pt x="4" y="16"/>
                        <a:pt x="7" y="16"/>
                        <a:pt x="8" y="16"/>
                      </a:cubicBezTo>
                      <a:cubicBezTo>
                        <a:pt x="8" y="16"/>
                        <a:pt x="9" y="16"/>
                        <a:pt x="9" y="16"/>
                      </a:cubicBezTo>
                      <a:cubicBezTo>
                        <a:pt x="8" y="16"/>
                        <a:pt x="6" y="17"/>
                        <a:pt x="4" y="17"/>
                      </a:cubicBezTo>
                      <a:cubicBezTo>
                        <a:pt x="4" y="17"/>
                        <a:pt x="4" y="17"/>
                        <a:pt x="4" y="17"/>
                      </a:cubicBezTo>
                      <a:cubicBezTo>
                        <a:pt x="7" y="20"/>
                        <a:pt x="9" y="20"/>
                        <a:pt x="12" y="20"/>
                      </a:cubicBezTo>
                      <a:cubicBezTo>
                        <a:pt x="12" y="20"/>
                        <a:pt x="12" y="20"/>
                        <a:pt x="12" y="20"/>
                      </a:cubicBezTo>
                      <a:cubicBezTo>
                        <a:pt x="12" y="20"/>
                        <a:pt x="12" y="20"/>
                        <a:pt x="12" y="20"/>
                      </a:cubicBezTo>
                      <a:cubicBezTo>
                        <a:pt x="12" y="20"/>
                        <a:pt x="14" y="20"/>
                        <a:pt x="15" y="19"/>
                      </a:cubicBezTo>
                      <a:cubicBezTo>
                        <a:pt x="14" y="20"/>
                        <a:pt x="14" y="20"/>
                        <a:pt x="13" y="20"/>
                      </a:cubicBezTo>
                      <a:cubicBezTo>
                        <a:pt x="13" y="20"/>
                        <a:pt x="13" y="20"/>
                        <a:pt x="13" y="20"/>
                      </a:cubicBezTo>
                      <a:cubicBezTo>
                        <a:pt x="14" y="20"/>
                        <a:pt x="16" y="20"/>
                        <a:pt x="17" y="20"/>
                      </a:cubicBezTo>
                      <a:cubicBezTo>
                        <a:pt x="18" y="20"/>
                        <a:pt x="19" y="20"/>
                        <a:pt x="19" y="20"/>
                      </a:cubicBezTo>
                      <a:cubicBezTo>
                        <a:pt x="18" y="20"/>
                        <a:pt x="15" y="19"/>
                        <a:pt x="14" y="19"/>
                      </a:cubicBezTo>
                      <a:cubicBezTo>
                        <a:pt x="12" y="18"/>
                        <a:pt x="11" y="17"/>
                        <a:pt x="10" y="16"/>
                      </a:cubicBezTo>
                      <a:cubicBezTo>
                        <a:pt x="7" y="14"/>
                        <a:pt x="5" y="11"/>
                        <a:pt x="4" y="8"/>
                      </a:cubicBezTo>
                      <a:cubicBezTo>
                        <a:pt x="3" y="7"/>
                        <a:pt x="3" y="6"/>
                        <a:pt x="3" y="4"/>
                      </a:cubicBezTo>
                      <a:cubicBezTo>
                        <a:pt x="2" y="4"/>
                        <a:pt x="2" y="1"/>
                        <a:pt x="2" y="0"/>
                      </a:cubicBezTo>
                      <a:cubicBezTo>
                        <a:pt x="2" y="2"/>
                        <a:pt x="1" y="3"/>
                        <a:pt x="0" y="4"/>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423" name="Freeform 215"/>
                <p:cNvSpPr/>
                <p:nvPr/>
              </p:nvSpPr>
              <p:spPr bwMode="auto">
                <a:xfrm>
                  <a:off x="522" y="1290"/>
                  <a:ext cx="56" cy="47"/>
                </a:xfrm>
                <a:custGeom>
                  <a:avLst/>
                  <a:gdLst>
                    <a:gd name="T0" fmla="*/ 1 w 24"/>
                    <a:gd name="T1" fmla="*/ 5 h 20"/>
                    <a:gd name="T2" fmla="*/ 1 w 24"/>
                    <a:gd name="T3" fmla="*/ 0 h 20"/>
                    <a:gd name="T4" fmla="*/ 1 w 24"/>
                    <a:gd name="T5" fmla="*/ 0 h 20"/>
                    <a:gd name="T6" fmla="*/ 1 w 24"/>
                    <a:gd name="T7" fmla="*/ 0 h 20"/>
                    <a:gd name="T8" fmla="*/ 1 w 24"/>
                    <a:gd name="T9" fmla="*/ 0 h 20"/>
                    <a:gd name="T10" fmla="*/ 2 w 24"/>
                    <a:gd name="T11" fmla="*/ 6 h 20"/>
                    <a:gd name="T12" fmla="*/ 13 w 24"/>
                    <a:gd name="T13" fmla="*/ 17 h 20"/>
                    <a:gd name="T14" fmla="*/ 24 w 24"/>
                    <a:gd name="T15" fmla="*/ 20 h 20"/>
                    <a:gd name="T16" fmla="*/ 22 w 24"/>
                    <a:gd name="T17" fmla="*/ 20 h 20"/>
                    <a:gd name="T18" fmla="*/ 13 w 24"/>
                    <a:gd name="T19" fmla="*/ 17 h 20"/>
                    <a:gd name="T20" fmla="*/ 1 w 24"/>
                    <a:gd name="T21" fmla="*/ 5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20">
                      <a:moveTo>
                        <a:pt x="1" y="5"/>
                      </a:moveTo>
                      <a:cubicBezTo>
                        <a:pt x="1" y="4"/>
                        <a:pt x="1" y="4"/>
                        <a:pt x="1" y="0"/>
                      </a:cubicBezTo>
                      <a:cubicBezTo>
                        <a:pt x="1" y="0"/>
                        <a:pt x="1" y="0"/>
                        <a:pt x="1" y="0"/>
                      </a:cubicBezTo>
                      <a:cubicBezTo>
                        <a:pt x="1" y="0"/>
                        <a:pt x="1" y="0"/>
                        <a:pt x="1" y="0"/>
                      </a:cubicBezTo>
                      <a:cubicBezTo>
                        <a:pt x="1" y="0"/>
                        <a:pt x="1" y="0"/>
                        <a:pt x="1" y="0"/>
                      </a:cubicBezTo>
                      <a:cubicBezTo>
                        <a:pt x="0" y="2"/>
                        <a:pt x="1" y="5"/>
                        <a:pt x="2" y="6"/>
                      </a:cubicBezTo>
                      <a:cubicBezTo>
                        <a:pt x="4" y="11"/>
                        <a:pt x="8" y="15"/>
                        <a:pt x="13" y="17"/>
                      </a:cubicBezTo>
                      <a:cubicBezTo>
                        <a:pt x="16" y="19"/>
                        <a:pt x="20" y="20"/>
                        <a:pt x="24" y="20"/>
                      </a:cubicBezTo>
                      <a:cubicBezTo>
                        <a:pt x="23" y="20"/>
                        <a:pt x="23" y="20"/>
                        <a:pt x="22" y="20"/>
                      </a:cubicBezTo>
                      <a:cubicBezTo>
                        <a:pt x="19" y="19"/>
                        <a:pt x="16" y="19"/>
                        <a:pt x="13" y="17"/>
                      </a:cubicBezTo>
                      <a:cubicBezTo>
                        <a:pt x="8" y="15"/>
                        <a:pt x="3" y="9"/>
                        <a:pt x="1" y="5"/>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424" name="Freeform 216"/>
                <p:cNvSpPr/>
                <p:nvPr/>
              </p:nvSpPr>
              <p:spPr bwMode="auto">
                <a:xfrm>
                  <a:off x="519" y="1314"/>
                  <a:ext cx="5" cy="12"/>
                </a:xfrm>
                <a:custGeom>
                  <a:avLst/>
                  <a:gdLst>
                    <a:gd name="T0" fmla="*/ 2 w 2"/>
                    <a:gd name="T1" fmla="*/ 5 h 5"/>
                    <a:gd name="T2" fmla="*/ 0 w 2"/>
                    <a:gd name="T3" fmla="*/ 0 h 5"/>
                    <a:gd name="T4" fmla="*/ 0 w 2"/>
                    <a:gd name="T5" fmla="*/ 0 h 5"/>
                    <a:gd name="T6" fmla="*/ 2 w 2"/>
                    <a:gd name="T7" fmla="*/ 5 h 5"/>
                  </a:gdLst>
                  <a:ahLst/>
                  <a:cxnLst>
                    <a:cxn ang="0">
                      <a:pos x="T0" y="T1"/>
                    </a:cxn>
                    <a:cxn ang="0">
                      <a:pos x="T2" y="T3"/>
                    </a:cxn>
                    <a:cxn ang="0">
                      <a:pos x="T4" y="T5"/>
                    </a:cxn>
                    <a:cxn ang="0">
                      <a:pos x="T6" y="T7"/>
                    </a:cxn>
                  </a:cxnLst>
                  <a:rect l="0" t="0" r="r" b="b"/>
                  <a:pathLst>
                    <a:path w="2" h="5">
                      <a:moveTo>
                        <a:pt x="2" y="5"/>
                      </a:moveTo>
                      <a:cubicBezTo>
                        <a:pt x="1" y="3"/>
                        <a:pt x="1" y="2"/>
                        <a:pt x="0" y="0"/>
                      </a:cubicBezTo>
                      <a:cubicBezTo>
                        <a:pt x="0" y="0"/>
                        <a:pt x="0" y="0"/>
                        <a:pt x="0" y="0"/>
                      </a:cubicBezTo>
                      <a:cubicBezTo>
                        <a:pt x="0" y="2"/>
                        <a:pt x="1" y="3"/>
                        <a:pt x="2" y="5"/>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425" name="Freeform 217"/>
                <p:cNvSpPr/>
                <p:nvPr/>
              </p:nvSpPr>
              <p:spPr bwMode="auto">
                <a:xfrm>
                  <a:off x="519" y="1302"/>
                  <a:ext cx="0" cy="9"/>
                </a:xfrm>
                <a:custGeom>
                  <a:avLst/>
                  <a:gdLst>
                    <a:gd name="T0" fmla="*/ 4 h 4"/>
                    <a:gd name="T1" fmla="*/ 0 h 4"/>
                    <a:gd name="T2" fmla="*/ 0 h 4"/>
                    <a:gd name="T3" fmla="*/ 4 h 4"/>
                  </a:gdLst>
                  <a:ahLst/>
                  <a:cxnLst>
                    <a:cxn ang="0">
                      <a:pos x="0" y="T0"/>
                    </a:cxn>
                    <a:cxn ang="0">
                      <a:pos x="0" y="T1"/>
                    </a:cxn>
                    <a:cxn ang="0">
                      <a:pos x="0" y="T2"/>
                    </a:cxn>
                    <a:cxn ang="0">
                      <a:pos x="0" y="T3"/>
                    </a:cxn>
                  </a:cxnLst>
                  <a:rect l="0" t="0" r="r" b="b"/>
                  <a:pathLst>
                    <a:path h="4">
                      <a:moveTo>
                        <a:pt x="0" y="4"/>
                      </a:moveTo>
                      <a:cubicBezTo>
                        <a:pt x="0" y="3"/>
                        <a:pt x="0" y="1"/>
                        <a:pt x="0" y="0"/>
                      </a:cubicBezTo>
                      <a:cubicBezTo>
                        <a:pt x="0" y="0"/>
                        <a:pt x="0" y="0"/>
                        <a:pt x="0" y="0"/>
                      </a:cubicBezTo>
                      <a:cubicBezTo>
                        <a:pt x="0" y="1"/>
                        <a:pt x="0" y="2"/>
                        <a:pt x="0" y="4"/>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426" name="Freeform 218"/>
                <p:cNvSpPr/>
                <p:nvPr/>
              </p:nvSpPr>
              <p:spPr bwMode="auto">
                <a:xfrm>
                  <a:off x="529" y="1330"/>
                  <a:ext cx="9" cy="5"/>
                </a:xfrm>
                <a:custGeom>
                  <a:avLst/>
                  <a:gdLst>
                    <a:gd name="T0" fmla="*/ 4 w 4"/>
                    <a:gd name="T1" fmla="*/ 2 h 2"/>
                    <a:gd name="T2" fmla="*/ 0 w 4"/>
                    <a:gd name="T3" fmla="*/ 0 h 2"/>
                    <a:gd name="T4" fmla="*/ 0 w 4"/>
                    <a:gd name="T5" fmla="*/ 0 h 2"/>
                    <a:gd name="T6" fmla="*/ 4 w 4"/>
                    <a:gd name="T7" fmla="*/ 2 h 2"/>
                  </a:gdLst>
                  <a:ahLst/>
                  <a:cxnLst>
                    <a:cxn ang="0">
                      <a:pos x="T0" y="T1"/>
                    </a:cxn>
                    <a:cxn ang="0">
                      <a:pos x="T2" y="T3"/>
                    </a:cxn>
                    <a:cxn ang="0">
                      <a:pos x="T4" y="T5"/>
                    </a:cxn>
                    <a:cxn ang="0">
                      <a:pos x="T6" y="T7"/>
                    </a:cxn>
                  </a:cxnLst>
                  <a:rect l="0" t="0" r="r" b="b"/>
                  <a:pathLst>
                    <a:path w="4" h="2">
                      <a:moveTo>
                        <a:pt x="4" y="2"/>
                      </a:moveTo>
                      <a:cubicBezTo>
                        <a:pt x="3" y="1"/>
                        <a:pt x="2" y="0"/>
                        <a:pt x="0" y="0"/>
                      </a:cubicBezTo>
                      <a:cubicBezTo>
                        <a:pt x="0" y="0"/>
                        <a:pt x="0" y="0"/>
                        <a:pt x="0" y="0"/>
                      </a:cubicBezTo>
                      <a:cubicBezTo>
                        <a:pt x="2" y="0"/>
                        <a:pt x="3" y="1"/>
                        <a:pt x="4" y="2"/>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427" name="Freeform 219"/>
                <p:cNvSpPr/>
                <p:nvPr/>
              </p:nvSpPr>
              <p:spPr bwMode="auto">
                <a:xfrm>
                  <a:off x="413" y="1432"/>
                  <a:ext cx="50" cy="33"/>
                </a:xfrm>
                <a:custGeom>
                  <a:avLst/>
                  <a:gdLst>
                    <a:gd name="T0" fmla="*/ 1 w 21"/>
                    <a:gd name="T1" fmla="*/ 14 h 14"/>
                    <a:gd name="T2" fmla="*/ 0 w 21"/>
                    <a:gd name="T3" fmla="*/ 10 h 14"/>
                    <a:gd name="T4" fmla="*/ 3 w 21"/>
                    <a:gd name="T5" fmla="*/ 6 h 14"/>
                    <a:gd name="T6" fmla="*/ 12 w 21"/>
                    <a:gd name="T7" fmla="*/ 5 h 14"/>
                    <a:gd name="T8" fmla="*/ 16 w 21"/>
                    <a:gd name="T9" fmla="*/ 5 h 14"/>
                    <a:gd name="T10" fmla="*/ 19 w 21"/>
                    <a:gd name="T11" fmla="*/ 4 h 14"/>
                    <a:gd name="T12" fmla="*/ 20 w 21"/>
                    <a:gd name="T13" fmla="*/ 1 h 14"/>
                    <a:gd name="T14" fmla="*/ 21 w 21"/>
                    <a:gd name="T15" fmla="*/ 0 h 14"/>
                    <a:gd name="T16" fmla="*/ 21 w 21"/>
                    <a:gd name="T17" fmla="*/ 2 h 14"/>
                    <a:gd name="T18" fmla="*/ 18 w 21"/>
                    <a:gd name="T19" fmla="*/ 5 h 14"/>
                    <a:gd name="T20" fmla="*/ 8 w 21"/>
                    <a:gd name="T21" fmla="*/ 5 h 14"/>
                    <a:gd name="T22" fmla="*/ 3 w 21"/>
                    <a:gd name="T23" fmla="*/ 6 h 14"/>
                    <a:gd name="T24" fmla="*/ 1 w 21"/>
                    <a:gd name="T25" fmla="*/ 9 h 14"/>
                    <a:gd name="T26" fmla="*/ 1 w 21"/>
                    <a:gd name="T27"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 h="14">
                      <a:moveTo>
                        <a:pt x="1" y="14"/>
                      </a:moveTo>
                      <a:cubicBezTo>
                        <a:pt x="1" y="14"/>
                        <a:pt x="0" y="13"/>
                        <a:pt x="0" y="10"/>
                      </a:cubicBezTo>
                      <a:cubicBezTo>
                        <a:pt x="1" y="9"/>
                        <a:pt x="1" y="7"/>
                        <a:pt x="3" y="6"/>
                      </a:cubicBezTo>
                      <a:cubicBezTo>
                        <a:pt x="5" y="5"/>
                        <a:pt x="8" y="4"/>
                        <a:pt x="12" y="5"/>
                      </a:cubicBezTo>
                      <a:cubicBezTo>
                        <a:pt x="14" y="5"/>
                        <a:pt x="15" y="5"/>
                        <a:pt x="16" y="5"/>
                      </a:cubicBezTo>
                      <a:cubicBezTo>
                        <a:pt x="17" y="5"/>
                        <a:pt x="18" y="4"/>
                        <a:pt x="19" y="4"/>
                      </a:cubicBezTo>
                      <a:cubicBezTo>
                        <a:pt x="20" y="3"/>
                        <a:pt x="20" y="2"/>
                        <a:pt x="20" y="1"/>
                      </a:cubicBezTo>
                      <a:cubicBezTo>
                        <a:pt x="21" y="0"/>
                        <a:pt x="21" y="0"/>
                        <a:pt x="21" y="0"/>
                      </a:cubicBezTo>
                      <a:cubicBezTo>
                        <a:pt x="21" y="0"/>
                        <a:pt x="21" y="0"/>
                        <a:pt x="21" y="2"/>
                      </a:cubicBezTo>
                      <a:cubicBezTo>
                        <a:pt x="20" y="3"/>
                        <a:pt x="20" y="5"/>
                        <a:pt x="18" y="5"/>
                      </a:cubicBezTo>
                      <a:cubicBezTo>
                        <a:pt x="15" y="6"/>
                        <a:pt x="12" y="5"/>
                        <a:pt x="8" y="5"/>
                      </a:cubicBezTo>
                      <a:cubicBezTo>
                        <a:pt x="5" y="5"/>
                        <a:pt x="4" y="6"/>
                        <a:pt x="3" y="6"/>
                      </a:cubicBezTo>
                      <a:cubicBezTo>
                        <a:pt x="2" y="7"/>
                        <a:pt x="1" y="7"/>
                        <a:pt x="1" y="9"/>
                      </a:cubicBezTo>
                      <a:cubicBezTo>
                        <a:pt x="0" y="11"/>
                        <a:pt x="0" y="12"/>
                        <a:pt x="1" y="14"/>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428" name="Freeform 220"/>
                <p:cNvSpPr/>
                <p:nvPr/>
              </p:nvSpPr>
              <p:spPr bwMode="auto">
                <a:xfrm>
                  <a:off x="413" y="1432"/>
                  <a:ext cx="50" cy="33"/>
                </a:xfrm>
                <a:custGeom>
                  <a:avLst/>
                  <a:gdLst>
                    <a:gd name="T0" fmla="*/ 1 w 21"/>
                    <a:gd name="T1" fmla="*/ 14 h 14"/>
                    <a:gd name="T2" fmla="*/ 1 w 21"/>
                    <a:gd name="T3" fmla="*/ 14 h 14"/>
                    <a:gd name="T4" fmla="*/ 0 w 21"/>
                    <a:gd name="T5" fmla="*/ 13 h 14"/>
                    <a:gd name="T6" fmla="*/ 3 w 21"/>
                    <a:gd name="T7" fmla="*/ 6 h 14"/>
                    <a:gd name="T8" fmla="*/ 13 w 21"/>
                    <a:gd name="T9" fmla="*/ 5 h 14"/>
                    <a:gd name="T10" fmla="*/ 19 w 21"/>
                    <a:gd name="T11" fmla="*/ 4 h 14"/>
                    <a:gd name="T12" fmla="*/ 20 w 21"/>
                    <a:gd name="T13" fmla="*/ 1 h 14"/>
                    <a:gd name="T14" fmla="*/ 21 w 21"/>
                    <a:gd name="T15" fmla="*/ 0 h 14"/>
                    <a:gd name="T16" fmla="*/ 21 w 21"/>
                    <a:gd name="T17" fmla="*/ 0 h 14"/>
                    <a:gd name="T18" fmla="*/ 21 w 21"/>
                    <a:gd name="T19" fmla="*/ 0 h 14"/>
                    <a:gd name="T20" fmla="*/ 21 w 21"/>
                    <a:gd name="T21" fmla="*/ 0 h 14"/>
                    <a:gd name="T22" fmla="*/ 21 w 21"/>
                    <a:gd name="T23" fmla="*/ 0 h 14"/>
                    <a:gd name="T24" fmla="*/ 21 w 21"/>
                    <a:gd name="T25" fmla="*/ 0 h 14"/>
                    <a:gd name="T26" fmla="*/ 21 w 21"/>
                    <a:gd name="T27" fmla="*/ 0 h 14"/>
                    <a:gd name="T28" fmla="*/ 21 w 21"/>
                    <a:gd name="T29" fmla="*/ 0 h 14"/>
                    <a:gd name="T30" fmla="*/ 21 w 21"/>
                    <a:gd name="T31" fmla="*/ 0 h 14"/>
                    <a:gd name="T32" fmla="*/ 21 w 21"/>
                    <a:gd name="T33" fmla="*/ 0 h 14"/>
                    <a:gd name="T34" fmla="*/ 21 w 21"/>
                    <a:gd name="T35" fmla="*/ 0 h 14"/>
                    <a:gd name="T36" fmla="*/ 21 w 21"/>
                    <a:gd name="T37" fmla="*/ 0 h 14"/>
                    <a:gd name="T38" fmla="*/ 21 w 21"/>
                    <a:gd name="T39" fmla="*/ 0 h 14"/>
                    <a:gd name="T40" fmla="*/ 21 w 21"/>
                    <a:gd name="T41" fmla="*/ 0 h 14"/>
                    <a:gd name="T42" fmla="*/ 21 w 21"/>
                    <a:gd name="T43" fmla="*/ 0 h 14"/>
                    <a:gd name="T44" fmla="*/ 21 w 21"/>
                    <a:gd name="T45" fmla="*/ 0 h 14"/>
                    <a:gd name="T46" fmla="*/ 21 w 21"/>
                    <a:gd name="T47" fmla="*/ 0 h 14"/>
                    <a:gd name="T48" fmla="*/ 21 w 21"/>
                    <a:gd name="T49" fmla="*/ 0 h 14"/>
                    <a:gd name="T50" fmla="*/ 21 w 21"/>
                    <a:gd name="T51" fmla="*/ 0 h 14"/>
                    <a:gd name="T52" fmla="*/ 21 w 21"/>
                    <a:gd name="T53" fmla="*/ 0 h 14"/>
                    <a:gd name="T54" fmla="*/ 21 w 21"/>
                    <a:gd name="T55" fmla="*/ 0 h 14"/>
                    <a:gd name="T56" fmla="*/ 21 w 21"/>
                    <a:gd name="T57" fmla="*/ 0 h 14"/>
                    <a:gd name="T58" fmla="*/ 19 w 21"/>
                    <a:gd name="T59" fmla="*/ 4 h 14"/>
                    <a:gd name="T60" fmla="*/ 8 w 21"/>
                    <a:gd name="T61" fmla="*/ 5 h 14"/>
                    <a:gd name="T62" fmla="*/ 3 w 21"/>
                    <a:gd name="T63" fmla="*/ 6 h 14"/>
                    <a:gd name="T64" fmla="*/ 3 w 21"/>
                    <a:gd name="T65" fmla="*/ 6 h 14"/>
                    <a:gd name="T66" fmla="*/ 0 w 21"/>
                    <a:gd name="T67" fmla="*/ 14 h 14"/>
                    <a:gd name="T68" fmla="*/ 1 w 21"/>
                    <a:gd name="T69" fmla="*/ 14 h 14"/>
                    <a:gd name="T70" fmla="*/ 1 w 21"/>
                    <a:gd name="T71" fmla="*/ 14 h 14"/>
                    <a:gd name="T72" fmla="*/ 3 w 21"/>
                    <a:gd name="T73" fmla="*/ 6 h 14"/>
                    <a:gd name="T74" fmla="*/ 3 w 21"/>
                    <a:gd name="T75" fmla="*/ 6 h 14"/>
                    <a:gd name="T76" fmla="*/ 8 w 21"/>
                    <a:gd name="T77" fmla="*/ 5 h 14"/>
                    <a:gd name="T78" fmla="*/ 19 w 21"/>
                    <a:gd name="T79" fmla="*/ 4 h 14"/>
                    <a:gd name="T80" fmla="*/ 21 w 21"/>
                    <a:gd name="T81" fmla="*/ 0 h 14"/>
                    <a:gd name="T82" fmla="*/ 21 w 21"/>
                    <a:gd name="T83" fmla="*/ 0 h 14"/>
                    <a:gd name="T84" fmla="*/ 21 w 21"/>
                    <a:gd name="T85" fmla="*/ 0 h 14"/>
                    <a:gd name="T86" fmla="*/ 21 w 21"/>
                    <a:gd name="T87" fmla="*/ 0 h 14"/>
                    <a:gd name="T88" fmla="*/ 21 w 21"/>
                    <a:gd name="T89" fmla="*/ 0 h 14"/>
                    <a:gd name="T90" fmla="*/ 21 w 21"/>
                    <a:gd name="T91" fmla="*/ 0 h 14"/>
                    <a:gd name="T92" fmla="*/ 20 w 21"/>
                    <a:gd name="T93" fmla="*/ 1 h 14"/>
                    <a:gd name="T94" fmla="*/ 19 w 21"/>
                    <a:gd name="T95" fmla="*/ 4 h 14"/>
                    <a:gd name="T96" fmla="*/ 12 w 21"/>
                    <a:gd name="T97" fmla="*/ 5 h 14"/>
                    <a:gd name="T98" fmla="*/ 3 w 21"/>
                    <a:gd name="T99" fmla="*/ 6 h 14"/>
                    <a:gd name="T100" fmla="*/ 0 w 21"/>
                    <a:gd name="T101" fmla="*/ 13 h 14"/>
                    <a:gd name="T102" fmla="*/ 0 w 21"/>
                    <a:gd name="T103" fmla="*/ 14 h 14"/>
                    <a:gd name="T104" fmla="*/ 0 w 21"/>
                    <a:gd name="T105" fmla="*/ 14 h 14"/>
                    <a:gd name="T106" fmla="*/ 0 w 21"/>
                    <a:gd name="T107" fmla="*/ 14 h 14"/>
                    <a:gd name="T108" fmla="*/ 1 w 21"/>
                    <a:gd name="T109" fmla="*/ 14 h 14"/>
                    <a:gd name="T110" fmla="*/ 1 w 21"/>
                    <a:gd name="T111" fmla="*/ 14 h 14"/>
                    <a:gd name="T112" fmla="*/ 0 w 21"/>
                    <a:gd name="T113" fmla="*/ 14 h 14"/>
                    <a:gd name="T114" fmla="*/ 1 w 21"/>
                    <a:gd name="T115" fmla="*/ 14 h 14"/>
                    <a:gd name="T116" fmla="*/ 1 w 21"/>
                    <a:gd name="T117" fmla="*/ 14 h 14"/>
                    <a:gd name="T118" fmla="*/ 1 w 21"/>
                    <a:gd name="T119" fmla="*/ 14 h 14"/>
                    <a:gd name="T120" fmla="*/ 1 w 21"/>
                    <a:gd name="T121"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 h="14">
                      <a:moveTo>
                        <a:pt x="1" y="14"/>
                      </a:moveTo>
                      <a:cubicBezTo>
                        <a:pt x="1" y="14"/>
                        <a:pt x="1" y="14"/>
                        <a:pt x="1" y="14"/>
                      </a:cubicBezTo>
                      <a:cubicBezTo>
                        <a:pt x="1" y="14"/>
                        <a:pt x="1" y="14"/>
                        <a:pt x="1" y="14"/>
                      </a:cubicBezTo>
                      <a:cubicBezTo>
                        <a:pt x="1" y="14"/>
                        <a:pt x="1" y="14"/>
                        <a:pt x="1" y="14"/>
                      </a:cubicBezTo>
                      <a:cubicBezTo>
                        <a:pt x="1" y="14"/>
                        <a:pt x="1" y="14"/>
                        <a:pt x="1" y="14"/>
                      </a:cubicBezTo>
                      <a:cubicBezTo>
                        <a:pt x="1" y="14"/>
                        <a:pt x="0" y="13"/>
                        <a:pt x="0" y="13"/>
                      </a:cubicBezTo>
                      <a:cubicBezTo>
                        <a:pt x="0" y="12"/>
                        <a:pt x="0" y="12"/>
                        <a:pt x="0" y="10"/>
                      </a:cubicBezTo>
                      <a:cubicBezTo>
                        <a:pt x="1" y="9"/>
                        <a:pt x="1" y="7"/>
                        <a:pt x="3" y="6"/>
                      </a:cubicBezTo>
                      <a:cubicBezTo>
                        <a:pt x="3" y="6"/>
                        <a:pt x="3" y="6"/>
                        <a:pt x="3" y="6"/>
                      </a:cubicBezTo>
                      <a:cubicBezTo>
                        <a:pt x="5" y="5"/>
                        <a:pt x="8" y="4"/>
                        <a:pt x="13" y="5"/>
                      </a:cubicBezTo>
                      <a:cubicBezTo>
                        <a:pt x="14" y="5"/>
                        <a:pt x="15" y="5"/>
                        <a:pt x="16" y="5"/>
                      </a:cubicBezTo>
                      <a:cubicBezTo>
                        <a:pt x="17" y="5"/>
                        <a:pt x="18" y="4"/>
                        <a:pt x="19" y="4"/>
                      </a:cubicBezTo>
                      <a:cubicBezTo>
                        <a:pt x="19" y="4"/>
                        <a:pt x="19" y="4"/>
                        <a:pt x="19" y="4"/>
                      </a:cubicBezTo>
                      <a:cubicBezTo>
                        <a:pt x="20" y="3"/>
                        <a:pt x="20" y="2"/>
                        <a:pt x="20" y="1"/>
                      </a:cubicBezTo>
                      <a:cubicBezTo>
                        <a:pt x="21" y="1"/>
                        <a:pt x="21" y="0"/>
                        <a:pt x="21" y="0"/>
                      </a:cubicBezTo>
                      <a:cubicBezTo>
                        <a:pt x="21" y="0"/>
                        <a:pt x="21" y="0"/>
                        <a:pt x="21" y="0"/>
                      </a:cubicBezTo>
                      <a:cubicBezTo>
                        <a:pt x="21" y="0"/>
                        <a:pt x="21" y="0"/>
                        <a:pt x="21" y="0"/>
                      </a:cubicBezTo>
                      <a:cubicBezTo>
                        <a:pt x="21" y="0"/>
                        <a:pt x="21" y="0"/>
                        <a:pt x="21" y="0"/>
                      </a:cubicBezTo>
                      <a:cubicBezTo>
                        <a:pt x="21" y="0"/>
                        <a:pt x="21" y="0"/>
                        <a:pt x="21" y="0"/>
                      </a:cubicBezTo>
                      <a:cubicBezTo>
                        <a:pt x="21" y="0"/>
                        <a:pt x="21" y="0"/>
                        <a:pt x="21" y="0"/>
                      </a:cubicBezTo>
                      <a:cubicBezTo>
                        <a:pt x="21" y="0"/>
                        <a:pt x="21" y="0"/>
                        <a:pt x="21" y="0"/>
                      </a:cubicBezTo>
                      <a:cubicBezTo>
                        <a:pt x="21" y="0"/>
                        <a:pt x="21" y="0"/>
                        <a:pt x="21" y="0"/>
                      </a:cubicBezTo>
                      <a:cubicBezTo>
                        <a:pt x="21" y="0"/>
                        <a:pt x="21" y="0"/>
                        <a:pt x="21" y="0"/>
                      </a:cubicBezTo>
                      <a:cubicBezTo>
                        <a:pt x="21" y="0"/>
                        <a:pt x="21" y="0"/>
                        <a:pt x="21" y="0"/>
                      </a:cubicBezTo>
                      <a:cubicBezTo>
                        <a:pt x="21" y="0"/>
                        <a:pt x="21" y="0"/>
                        <a:pt x="21" y="0"/>
                      </a:cubicBezTo>
                      <a:cubicBezTo>
                        <a:pt x="21" y="0"/>
                        <a:pt x="21" y="0"/>
                        <a:pt x="21" y="0"/>
                      </a:cubicBezTo>
                      <a:cubicBezTo>
                        <a:pt x="21" y="0"/>
                        <a:pt x="21" y="0"/>
                        <a:pt x="21" y="0"/>
                      </a:cubicBezTo>
                      <a:cubicBezTo>
                        <a:pt x="21" y="0"/>
                        <a:pt x="21" y="0"/>
                        <a:pt x="21" y="0"/>
                      </a:cubicBezTo>
                      <a:cubicBezTo>
                        <a:pt x="21" y="0"/>
                        <a:pt x="21" y="0"/>
                        <a:pt x="21" y="0"/>
                      </a:cubicBezTo>
                      <a:cubicBezTo>
                        <a:pt x="21" y="0"/>
                        <a:pt x="21" y="0"/>
                        <a:pt x="21" y="0"/>
                      </a:cubicBezTo>
                      <a:cubicBezTo>
                        <a:pt x="21" y="0"/>
                        <a:pt x="21" y="0"/>
                        <a:pt x="21" y="0"/>
                      </a:cubicBezTo>
                      <a:cubicBezTo>
                        <a:pt x="21" y="0"/>
                        <a:pt x="21" y="0"/>
                        <a:pt x="21" y="0"/>
                      </a:cubicBezTo>
                      <a:cubicBezTo>
                        <a:pt x="21" y="0"/>
                        <a:pt x="21" y="0"/>
                        <a:pt x="21" y="0"/>
                      </a:cubicBezTo>
                      <a:cubicBezTo>
                        <a:pt x="21" y="0"/>
                        <a:pt x="21" y="0"/>
                        <a:pt x="21" y="0"/>
                      </a:cubicBezTo>
                      <a:cubicBezTo>
                        <a:pt x="21" y="0"/>
                        <a:pt x="21" y="0"/>
                        <a:pt x="21" y="0"/>
                      </a:cubicBezTo>
                      <a:cubicBezTo>
                        <a:pt x="21" y="0"/>
                        <a:pt x="21" y="0"/>
                        <a:pt x="21" y="0"/>
                      </a:cubicBezTo>
                      <a:cubicBezTo>
                        <a:pt x="21" y="0"/>
                        <a:pt x="21" y="0"/>
                        <a:pt x="21" y="0"/>
                      </a:cubicBezTo>
                      <a:cubicBezTo>
                        <a:pt x="21" y="0"/>
                        <a:pt x="21" y="0"/>
                        <a:pt x="21" y="0"/>
                      </a:cubicBezTo>
                      <a:cubicBezTo>
                        <a:pt x="21" y="0"/>
                        <a:pt x="21" y="0"/>
                        <a:pt x="21" y="0"/>
                      </a:cubicBezTo>
                      <a:cubicBezTo>
                        <a:pt x="21" y="0"/>
                        <a:pt x="21" y="0"/>
                        <a:pt x="21" y="0"/>
                      </a:cubicBezTo>
                      <a:cubicBezTo>
                        <a:pt x="21" y="0"/>
                        <a:pt x="21" y="0"/>
                        <a:pt x="21" y="0"/>
                      </a:cubicBezTo>
                      <a:cubicBezTo>
                        <a:pt x="21" y="0"/>
                        <a:pt x="21" y="0"/>
                        <a:pt x="21" y="0"/>
                      </a:cubicBezTo>
                      <a:cubicBezTo>
                        <a:pt x="21" y="0"/>
                        <a:pt x="21" y="0"/>
                        <a:pt x="21" y="0"/>
                      </a:cubicBezTo>
                      <a:cubicBezTo>
                        <a:pt x="21" y="0"/>
                        <a:pt x="21" y="0"/>
                        <a:pt x="21" y="0"/>
                      </a:cubicBezTo>
                      <a:cubicBezTo>
                        <a:pt x="21" y="0"/>
                        <a:pt x="21" y="0"/>
                        <a:pt x="21" y="0"/>
                      </a:cubicBezTo>
                      <a:cubicBezTo>
                        <a:pt x="21" y="0"/>
                        <a:pt x="21" y="0"/>
                        <a:pt x="21" y="0"/>
                      </a:cubicBezTo>
                      <a:cubicBezTo>
                        <a:pt x="21" y="0"/>
                        <a:pt x="21" y="0"/>
                        <a:pt x="21" y="0"/>
                      </a:cubicBezTo>
                      <a:cubicBezTo>
                        <a:pt x="21" y="0"/>
                        <a:pt x="21" y="0"/>
                        <a:pt x="21" y="0"/>
                      </a:cubicBezTo>
                      <a:cubicBezTo>
                        <a:pt x="21" y="0"/>
                        <a:pt x="21" y="0"/>
                        <a:pt x="21" y="0"/>
                      </a:cubicBezTo>
                      <a:cubicBezTo>
                        <a:pt x="21" y="0"/>
                        <a:pt x="21" y="0"/>
                        <a:pt x="21" y="0"/>
                      </a:cubicBezTo>
                      <a:cubicBezTo>
                        <a:pt x="21" y="0"/>
                        <a:pt x="21" y="0"/>
                        <a:pt x="21" y="0"/>
                      </a:cubicBezTo>
                      <a:cubicBezTo>
                        <a:pt x="21" y="0"/>
                        <a:pt x="21" y="0"/>
                        <a:pt x="21" y="0"/>
                      </a:cubicBezTo>
                      <a:cubicBezTo>
                        <a:pt x="21" y="0"/>
                        <a:pt x="21" y="0"/>
                        <a:pt x="21" y="0"/>
                      </a:cubicBezTo>
                      <a:cubicBezTo>
                        <a:pt x="21" y="0"/>
                        <a:pt x="21" y="0"/>
                        <a:pt x="21" y="0"/>
                      </a:cubicBezTo>
                      <a:cubicBezTo>
                        <a:pt x="21" y="0"/>
                        <a:pt x="21" y="0"/>
                        <a:pt x="21" y="0"/>
                      </a:cubicBezTo>
                      <a:cubicBezTo>
                        <a:pt x="21" y="0"/>
                        <a:pt x="21" y="0"/>
                        <a:pt x="21" y="0"/>
                      </a:cubicBezTo>
                      <a:cubicBezTo>
                        <a:pt x="21" y="0"/>
                        <a:pt x="21" y="0"/>
                        <a:pt x="21" y="0"/>
                      </a:cubicBezTo>
                      <a:cubicBezTo>
                        <a:pt x="21" y="0"/>
                        <a:pt x="21" y="0"/>
                        <a:pt x="21" y="0"/>
                      </a:cubicBezTo>
                      <a:cubicBezTo>
                        <a:pt x="21" y="0"/>
                        <a:pt x="21" y="0"/>
                        <a:pt x="21" y="2"/>
                      </a:cubicBezTo>
                      <a:cubicBezTo>
                        <a:pt x="21" y="2"/>
                        <a:pt x="20" y="4"/>
                        <a:pt x="19" y="4"/>
                      </a:cubicBezTo>
                      <a:cubicBezTo>
                        <a:pt x="19" y="5"/>
                        <a:pt x="18" y="5"/>
                        <a:pt x="18" y="5"/>
                      </a:cubicBezTo>
                      <a:cubicBezTo>
                        <a:pt x="15" y="6"/>
                        <a:pt x="12" y="5"/>
                        <a:pt x="8" y="5"/>
                      </a:cubicBezTo>
                      <a:cubicBezTo>
                        <a:pt x="5" y="5"/>
                        <a:pt x="4" y="6"/>
                        <a:pt x="3" y="6"/>
                      </a:cubicBezTo>
                      <a:cubicBezTo>
                        <a:pt x="3" y="6"/>
                        <a:pt x="3" y="6"/>
                        <a:pt x="3" y="6"/>
                      </a:cubicBezTo>
                      <a:cubicBezTo>
                        <a:pt x="3" y="6"/>
                        <a:pt x="3" y="6"/>
                        <a:pt x="3" y="6"/>
                      </a:cubicBezTo>
                      <a:cubicBezTo>
                        <a:pt x="3" y="6"/>
                        <a:pt x="3" y="6"/>
                        <a:pt x="3" y="6"/>
                      </a:cubicBezTo>
                      <a:cubicBezTo>
                        <a:pt x="2" y="7"/>
                        <a:pt x="1" y="7"/>
                        <a:pt x="1" y="9"/>
                      </a:cubicBezTo>
                      <a:cubicBezTo>
                        <a:pt x="0" y="11"/>
                        <a:pt x="0" y="12"/>
                        <a:pt x="0" y="14"/>
                      </a:cubicBezTo>
                      <a:cubicBezTo>
                        <a:pt x="0" y="14"/>
                        <a:pt x="0" y="14"/>
                        <a:pt x="0" y="14"/>
                      </a:cubicBezTo>
                      <a:cubicBezTo>
                        <a:pt x="1" y="14"/>
                        <a:pt x="1" y="14"/>
                        <a:pt x="1" y="14"/>
                      </a:cubicBezTo>
                      <a:cubicBezTo>
                        <a:pt x="1" y="14"/>
                        <a:pt x="1" y="14"/>
                        <a:pt x="1" y="14"/>
                      </a:cubicBezTo>
                      <a:cubicBezTo>
                        <a:pt x="1" y="14"/>
                        <a:pt x="1" y="14"/>
                        <a:pt x="1" y="14"/>
                      </a:cubicBezTo>
                      <a:cubicBezTo>
                        <a:pt x="0" y="12"/>
                        <a:pt x="0" y="11"/>
                        <a:pt x="1" y="9"/>
                      </a:cubicBezTo>
                      <a:cubicBezTo>
                        <a:pt x="1" y="7"/>
                        <a:pt x="2" y="7"/>
                        <a:pt x="3" y="6"/>
                      </a:cubicBezTo>
                      <a:cubicBezTo>
                        <a:pt x="3" y="6"/>
                        <a:pt x="3" y="6"/>
                        <a:pt x="3" y="6"/>
                      </a:cubicBezTo>
                      <a:cubicBezTo>
                        <a:pt x="3" y="6"/>
                        <a:pt x="3" y="6"/>
                        <a:pt x="3" y="6"/>
                      </a:cubicBezTo>
                      <a:cubicBezTo>
                        <a:pt x="3" y="6"/>
                        <a:pt x="3" y="6"/>
                        <a:pt x="3" y="6"/>
                      </a:cubicBezTo>
                      <a:cubicBezTo>
                        <a:pt x="4" y="6"/>
                        <a:pt x="5" y="5"/>
                        <a:pt x="8" y="5"/>
                      </a:cubicBezTo>
                      <a:cubicBezTo>
                        <a:pt x="12" y="5"/>
                        <a:pt x="15" y="6"/>
                        <a:pt x="18" y="5"/>
                      </a:cubicBezTo>
                      <a:cubicBezTo>
                        <a:pt x="18" y="5"/>
                        <a:pt x="19" y="5"/>
                        <a:pt x="19" y="4"/>
                      </a:cubicBezTo>
                      <a:cubicBezTo>
                        <a:pt x="20" y="4"/>
                        <a:pt x="21" y="2"/>
                        <a:pt x="21" y="2"/>
                      </a:cubicBezTo>
                      <a:cubicBezTo>
                        <a:pt x="21" y="1"/>
                        <a:pt x="21" y="0"/>
                        <a:pt x="21" y="0"/>
                      </a:cubicBezTo>
                      <a:cubicBezTo>
                        <a:pt x="21" y="0"/>
                        <a:pt x="21" y="0"/>
                        <a:pt x="21" y="0"/>
                      </a:cubicBezTo>
                      <a:cubicBezTo>
                        <a:pt x="21" y="0"/>
                        <a:pt x="21" y="0"/>
                        <a:pt x="21" y="0"/>
                      </a:cubicBezTo>
                      <a:cubicBezTo>
                        <a:pt x="21" y="0"/>
                        <a:pt x="21" y="0"/>
                        <a:pt x="21" y="0"/>
                      </a:cubicBezTo>
                      <a:cubicBezTo>
                        <a:pt x="21" y="0"/>
                        <a:pt x="21" y="0"/>
                        <a:pt x="21" y="0"/>
                      </a:cubicBezTo>
                      <a:cubicBezTo>
                        <a:pt x="21" y="0"/>
                        <a:pt x="21" y="0"/>
                        <a:pt x="21" y="0"/>
                      </a:cubicBezTo>
                      <a:cubicBezTo>
                        <a:pt x="21" y="0"/>
                        <a:pt x="21" y="0"/>
                        <a:pt x="21" y="0"/>
                      </a:cubicBezTo>
                      <a:cubicBezTo>
                        <a:pt x="21" y="0"/>
                        <a:pt x="21" y="0"/>
                        <a:pt x="21" y="0"/>
                      </a:cubicBezTo>
                      <a:cubicBezTo>
                        <a:pt x="21" y="0"/>
                        <a:pt x="21" y="0"/>
                        <a:pt x="21" y="0"/>
                      </a:cubicBezTo>
                      <a:cubicBezTo>
                        <a:pt x="21" y="0"/>
                        <a:pt x="21" y="0"/>
                        <a:pt x="21" y="0"/>
                      </a:cubicBezTo>
                      <a:cubicBezTo>
                        <a:pt x="21" y="0"/>
                        <a:pt x="21" y="0"/>
                        <a:pt x="21" y="0"/>
                      </a:cubicBezTo>
                      <a:cubicBezTo>
                        <a:pt x="21" y="0"/>
                        <a:pt x="21" y="0"/>
                        <a:pt x="21" y="0"/>
                      </a:cubicBezTo>
                      <a:cubicBezTo>
                        <a:pt x="21" y="0"/>
                        <a:pt x="21" y="0"/>
                        <a:pt x="20" y="1"/>
                      </a:cubicBezTo>
                      <a:cubicBezTo>
                        <a:pt x="20" y="2"/>
                        <a:pt x="20" y="3"/>
                        <a:pt x="19" y="4"/>
                      </a:cubicBezTo>
                      <a:cubicBezTo>
                        <a:pt x="19" y="4"/>
                        <a:pt x="19" y="4"/>
                        <a:pt x="19" y="4"/>
                      </a:cubicBezTo>
                      <a:cubicBezTo>
                        <a:pt x="18" y="4"/>
                        <a:pt x="17" y="5"/>
                        <a:pt x="16" y="5"/>
                      </a:cubicBezTo>
                      <a:cubicBezTo>
                        <a:pt x="15" y="5"/>
                        <a:pt x="14" y="5"/>
                        <a:pt x="12" y="5"/>
                      </a:cubicBezTo>
                      <a:cubicBezTo>
                        <a:pt x="8" y="4"/>
                        <a:pt x="5" y="5"/>
                        <a:pt x="3" y="6"/>
                      </a:cubicBezTo>
                      <a:cubicBezTo>
                        <a:pt x="3" y="6"/>
                        <a:pt x="3" y="6"/>
                        <a:pt x="3" y="6"/>
                      </a:cubicBezTo>
                      <a:cubicBezTo>
                        <a:pt x="1" y="7"/>
                        <a:pt x="1" y="9"/>
                        <a:pt x="0" y="10"/>
                      </a:cubicBezTo>
                      <a:cubicBezTo>
                        <a:pt x="0" y="12"/>
                        <a:pt x="0" y="13"/>
                        <a:pt x="0" y="13"/>
                      </a:cubicBezTo>
                      <a:cubicBezTo>
                        <a:pt x="0" y="13"/>
                        <a:pt x="0" y="13"/>
                        <a:pt x="0" y="14"/>
                      </a:cubicBezTo>
                      <a:cubicBezTo>
                        <a:pt x="0" y="14"/>
                        <a:pt x="0" y="14"/>
                        <a:pt x="0" y="14"/>
                      </a:cubicBezTo>
                      <a:cubicBezTo>
                        <a:pt x="0" y="14"/>
                        <a:pt x="0" y="14"/>
                        <a:pt x="0" y="14"/>
                      </a:cubicBezTo>
                      <a:cubicBezTo>
                        <a:pt x="0" y="14"/>
                        <a:pt x="0" y="14"/>
                        <a:pt x="0" y="14"/>
                      </a:cubicBezTo>
                      <a:cubicBezTo>
                        <a:pt x="1" y="14"/>
                        <a:pt x="1" y="14"/>
                        <a:pt x="1" y="14"/>
                      </a:cubicBezTo>
                      <a:cubicBezTo>
                        <a:pt x="0" y="14"/>
                        <a:pt x="0" y="14"/>
                        <a:pt x="0" y="14"/>
                      </a:cubicBezTo>
                      <a:cubicBezTo>
                        <a:pt x="0" y="14"/>
                        <a:pt x="0" y="14"/>
                        <a:pt x="0" y="14"/>
                      </a:cubicBezTo>
                      <a:cubicBezTo>
                        <a:pt x="1" y="14"/>
                        <a:pt x="1" y="14"/>
                        <a:pt x="1" y="14"/>
                      </a:cubicBezTo>
                      <a:cubicBezTo>
                        <a:pt x="0" y="14"/>
                        <a:pt x="0" y="14"/>
                        <a:pt x="0" y="14"/>
                      </a:cubicBezTo>
                      <a:cubicBezTo>
                        <a:pt x="1" y="14"/>
                        <a:pt x="1" y="14"/>
                        <a:pt x="1" y="14"/>
                      </a:cubicBezTo>
                      <a:cubicBezTo>
                        <a:pt x="1" y="14"/>
                        <a:pt x="1" y="14"/>
                        <a:pt x="1" y="14"/>
                      </a:cubicBezTo>
                      <a:cubicBezTo>
                        <a:pt x="0" y="14"/>
                        <a:pt x="0" y="14"/>
                        <a:pt x="0" y="14"/>
                      </a:cubicBezTo>
                      <a:cubicBezTo>
                        <a:pt x="1" y="14"/>
                        <a:pt x="1" y="14"/>
                        <a:pt x="1" y="14"/>
                      </a:cubicBezTo>
                      <a:cubicBezTo>
                        <a:pt x="1" y="14"/>
                        <a:pt x="1" y="14"/>
                        <a:pt x="1" y="14"/>
                      </a:cubicBezTo>
                      <a:cubicBezTo>
                        <a:pt x="1" y="14"/>
                        <a:pt x="1" y="14"/>
                        <a:pt x="1" y="14"/>
                      </a:cubicBezTo>
                      <a:cubicBezTo>
                        <a:pt x="1" y="14"/>
                        <a:pt x="1" y="14"/>
                        <a:pt x="1" y="14"/>
                      </a:cubicBezTo>
                      <a:cubicBezTo>
                        <a:pt x="1" y="14"/>
                        <a:pt x="1" y="14"/>
                        <a:pt x="1" y="14"/>
                      </a:cubicBezTo>
                      <a:cubicBezTo>
                        <a:pt x="1" y="14"/>
                        <a:pt x="1" y="14"/>
                        <a:pt x="1" y="14"/>
                      </a:cubicBezTo>
                      <a:cubicBezTo>
                        <a:pt x="1" y="14"/>
                        <a:pt x="1" y="14"/>
                        <a:pt x="1" y="14"/>
                      </a:cubicBezTo>
                      <a:cubicBezTo>
                        <a:pt x="1" y="14"/>
                        <a:pt x="1" y="14"/>
                        <a:pt x="1" y="14"/>
                      </a:cubicBezTo>
                      <a:cubicBezTo>
                        <a:pt x="1" y="14"/>
                        <a:pt x="1" y="14"/>
                        <a:pt x="1" y="14"/>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429" name="Freeform 221"/>
                <p:cNvSpPr/>
                <p:nvPr/>
              </p:nvSpPr>
              <p:spPr bwMode="auto">
                <a:xfrm>
                  <a:off x="429" y="1444"/>
                  <a:ext cx="5" cy="4"/>
                </a:xfrm>
                <a:custGeom>
                  <a:avLst/>
                  <a:gdLst>
                    <a:gd name="T0" fmla="*/ 0 w 2"/>
                    <a:gd name="T1" fmla="*/ 1 h 2"/>
                    <a:gd name="T2" fmla="*/ 1 w 2"/>
                    <a:gd name="T3" fmla="*/ 1 h 2"/>
                    <a:gd name="T4" fmla="*/ 2 w 2"/>
                    <a:gd name="T5" fmla="*/ 2 h 2"/>
                    <a:gd name="T6" fmla="*/ 1 w 2"/>
                    <a:gd name="T7" fmla="*/ 2 h 2"/>
                    <a:gd name="T8" fmla="*/ 0 w 2"/>
                    <a:gd name="T9" fmla="*/ 1 h 2"/>
                  </a:gdLst>
                  <a:ahLst/>
                  <a:cxnLst>
                    <a:cxn ang="0">
                      <a:pos x="T0" y="T1"/>
                    </a:cxn>
                    <a:cxn ang="0">
                      <a:pos x="T2" y="T3"/>
                    </a:cxn>
                    <a:cxn ang="0">
                      <a:pos x="T4" y="T5"/>
                    </a:cxn>
                    <a:cxn ang="0">
                      <a:pos x="T6" y="T7"/>
                    </a:cxn>
                    <a:cxn ang="0">
                      <a:pos x="T8" y="T9"/>
                    </a:cxn>
                  </a:cxnLst>
                  <a:rect l="0" t="0" r="r" b="b"/>
                  <a:pathLst>
                    <a:path w="2" h="2">
                      <a:moveTo>
                        <a:pt x="0" y="1"/>
                      </a:moveTo>
                      <a:cubicBezTo>
                        <a:pt x="1" y="0"/>
                        <a:pt x="1" y="0"/>
                        <a:pt x="1" y="1"/>
                      </a:cubicBezTo>
                      <a:cubicBezTo>
                        <a:pt x="2" y="1"/>
                        <a:pt x="2" y="2"/>
                        <a:pt x="2" y="2"/>
                      </a:cubicBezTo>
                      <a:cubicBezTo>
                        <a:pt x="2" y="2"/>
                        <a:pt x="1" y="2"/>
                        <a:pt x="1" y="2"/>
                      </a:cubicBezTo>
                      <a:cubicBezTo>
                        <a:pt x="0" y="1"/>
                        <a:pt x="0" y="1"/>
                        <a:pt x="0" y="1"/>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430" name="Freeform 222"/>
                <p:cNvSpPr/>
                <p:nvPr/>
              </p:nvSpPr>
              <p:spPr bwMode="auto">
                <a:xfrm>
                  <a:off x="429" y="1444"/>
                  <a:ext cx="5" cy="4"/>
                </a:xfrm>
                <a:custGeom>
                  <a:avLst/>
                  <a:gdLst>
                    <a:gd name="T0" fmla="*/ 0 w 2"/>
                    <a:gd name="T1" fmla="*/ 1 h 2"/>
                    <a:gd name="T2" fmla="*/ 0 w 2"/>
                    <a:gd name="T3" fmla="*/ 1 h 2"/>
                    <a:gd name="T4" fmla="*/ 1 w 2"/>
                    <a:gd name="T5" fmla="*/ 0 h 2"/>
                    <a:gd name="T6" fmla="*/ 1 w 2"/>
                    <a:gd name="T7" fmla="*/ 1 h 2"/>
                    <a:gd name="T8" fmla="*/ 2 w 2"/>
                    <a:gd name="T9" fmla="*/ 1 h 2"/>
                    <a:gd name="T10" fmla="*/ 2 w 2"/>
                    <a:gd name="T11" fmla="*/ 2 h 2"/>
                    <a:gd name="T12" fmla="*/ 1 w 2"/>
                    <a:gd name="T13" fmla="*/ 2 h 2"/>
                    <a:gd name="T14" fmla="*/ 1 w 2"/>
                    <a:gd name="T15" fmla="*/ 2 h 2"/>
                    <a:gd name="T16" fmla="*/ 0 w 2"/>
                    <a:gd name="T17" fmla="*/ 1 h 2"/>
                    <a:gd name="T18" fmla="*/ 0 w 2"/>
                    <a:gd name="T19" fmla="*/ 1 h 2"/>
                    <a:gd name="T20" fmla="*/ 0 w 2"/>
                    <a:gd name="T21" fmla="*/ 1 h 2"/>
                    <a:gd name="T22" fmla="*/ 0 w 2"/>
                    <a:gd name="T23" fmla="*/ 1 h 2"/>
                    <a:gd name="T24" fmla="*/ 0 w 2"/>
                    <a:gd name="T25" fmla="*/ 1 h 2"/>
                    <a:gd name="T26" fmla="*/ 1 w 2"/>
                    <a:gd name="T27" fmla="*/ 2 h 2"/>
                    <a:gd name="T28" fmla="*/ 1 w 2"/>
                    <a:gd name="T29" fmla="*/ 2 h 2"/>
                    <a:gd name="T30" fmla="*/ 2 w 2"/>
                    <a:gd name="T31" fmla="*/ 2 h 2"/>
                    <a:gd name="T32" fmla="*/ 2 w 2"/>
                    <a:gd name="T33" fmla="*/ 1 h 2"/>
                    <a:gd name="T34" fmla="*/ 1 w 2"/>
                    <a:gd name="T35" fmla="*/ 1 h 2"/>
                    <a:gd name="T36" fmla="*/ 1 w 2"/>
                    <a:gd name="T37" fmla="*/ 0 h 2"/>
                    <a:gd name="T38" fmla="*/ 0 w 2"/>
                    <a:gd name="T39"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 h="2">
                      <a:moveTo>
                        <a:pt x="0" y="1"/>
                      </a:moveTo>
                      <a:cubicBezTo>
                        <a:pt x="0" y="1"/>
                        <a:pt x="0" y="1"/>
                        <a:pt x="0" y="1"/>
                      </a:cubicBezTo>
                      <a:cubicBezTo>
                        <a:pt x="0" y="0"/>
                        <a:pt x="1" y="0"/>
                        <a:pt x="1" y="0"/>
                      </a:cubicBezTo>
                      <a:cubicBezTo>
                        <a:pt x="1" y="0"/>
                        <a:pt x="1" y="0"/>
                        <a:pt x="1" y="1"/>
                      </a:cubicBezTo>
                      <a:cubicBezTo>
                        <a:pt x="2" y="1"/>
                        <a:pt x="2" y="1"/>
                        <a:pt x="2" y="1"/>
                      </a:cubicBezTo>
                      <a:cubicBezTo>
                        <a:pt x="2" y="1"/>
                        <a:pt x="2" y="2"/>
                        <a:pt x="2" y="2"/>
                      </a:cubicBezTo>
                      <a:cubicBezTo>
                        <a:pt x="2" y="2"/>
                        <a:pt x="2" y="2"/>
                        <a:pt x="1" y="2"/>
                      </a:cubicBezTo>
                      <a:cubicBezTo>
                        <a:pt x="1" y="2"/>
                        <a:pt x="1" y="2"/>
                        <a:pt x="1" y="2"/>
                      </a:cubicBezTo>
                      <a:cubicBezTo>
                        <a:pt x="0" y="2"/>
                        <a:pt x="0" y="1"/>
                        <a:pt x="0" y="1"/>
                      </a:cubicBezTo>
                      <a:cubicBezTo>
                        <a:pt x="0" y="1"/>
                        <a:pt x="0" y="1"/>
                        <a:pt x="0" y="1"/>
                      </a:cubicBezTo>
                      <a:cubicBezTo>
                        <a:pt x="0" y="1"/>
                        <a:pt x="0" y="1"/>
                        <a:pt x="0" y="1"/>
                      </a:cubicBezTo>
                      <a:cubicBezTo>
                        <a:pt x="0" y="1"/>
                        <a:pt x="0" y="1"/>
                        <a:pt x="0" y="1"/>
                      </a:cubicBezTo>
                      <a:cubicBezTo>
                        <a:pt x="0" y="1"/>
                        <a:pt x="0" y="1"/>
                        <a:pt x="0" y="1"/>
                      </a:cubicBezTo>
                      <a:cubicBezTo>
                        <a:pt x="0" y="1"/>
                        <a:pt x="0" y="2"/>
                        <a:pt x="1" y="2"/>
                      </a:cubicBezTo>
                      <a:cubicBezTo>
                        <a:pt x="1" y="2"/>
                        <a:pt x="1" y="2"/>
                        <a:pt x="1" y="2"/>
                      </a:cubicBezTo>
                      <a:cubicBezTo>
                        <a:pt x="2" y="2"/>
                        <a:pt x="2" y="2"/>
                        <a:pt x="2" y="2"/>
                      </a:cubicBezTo>
                      <a:cubicBezTo>
                        <a:pt x="2" y="2"/>
                        <a:pt x="2" y="1"/>
                        <a:pt x="2" y="1"/>
                      </a:cubicBezTo>
                      <a:cubicBezTo>
                        <a:pt x="2" y="1"/>
                        <a:pt x="2" y="1"/>
                        <a:pt x="1" y="1"/>
                      </a:cubicBezTo>
                      <a:cubicBezTo>
                        <a:pt x="1" y="0"/>
                        <a:pt x="1" y="0"/>
                        <a:pt x="1" y="0"/>
                      </a:cubicBezTo>
                      <a:cubicBezTo>
                        <a:pt x="1" y="0"/>
                        <a:pt x="0" y="0"/>
                        <a:pt x="0" y="1"/>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431" name="Freeform 223"/>
                <p:cNvSpPr/>
                <p:nvPr/>
              </p:nvSpPr>
              <p:spPr bwMode="auto">
                <a:xfrm>
                  <a:off x="425" y="1446"/>
                  <a:ext cx="4" cy="5"/>
                </a:xfrm>
                <a:custGeom>
                  <a:avLst/>
                  <a:gdLst>
                    <a:gd name="T0" fmla="*/ 0 w 2"/>
                    <a:gd name="T1" fmla="*/ 0 h 2"/>
                    <a:gd name="T2" fmla="*/ 1 w 2"/>
                    <a:gd name="T3" fmla="*/ 0 h 2"/>
                    <a:gd name="T4" fmla="*/ 2 w 2"/>
                    <a:gd name="T5" fmla="*/ 1 h 2"/>
                    <a:gd name="T6" fmla="*/ 1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1" y="0"/>
                        <a:pt x="1" y="0"/>
                      </a:cubicBezTo>
                      <a:cubicBezTo>
                        <a:pt x="2" y="0"/>
                        <a:pt x="2" y="1"/>
                        <a:pt x="2" y="1"/>
                      </a:cubicBezTo>
                      <a:cubicBezTo>
                        <a:pt x="1" y="2"/>
                        <a:pt x="1" y="2"/>
                        <a:pt x="1" y="1"/>
                      </a:cubicBezTo>
                      <a:cubicBezTo>
                        <a:pt x="0" y="1"/>
                        <a:pt x="0" y="0"/>
                        <a:pt x="0" y="0"/>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432" name="Freeform 224"/>
                <p:cNvSpPr/>
                <p:nvPr/>
              </p:nvSpPr>
              <p:spPr bwMode="auto">
                <a:xfrm>
                  <a:off x="425" y="1446"/>
                  <a:ext cx="4" cy="2"/>
                </a:xfrm>
                <a:custGeom>
                  <a:avLst/>
                  <a:gdLst>
                    <a:gd name="T0" fmla="*/ 0 w 2"/>
                    <a:gd name="T1" fmla="*/ 0 h 1"/>
                    <a:gd name="T2" fmla="*/ 0 w 2"/>
                    <a:gd name="T3" fmla="*/ 0 h 1"/>
                    <a:gd name="T4" fmla="*/ 1 w 2"/>
                    <a:gd name="T5" fmla="*/ 0 h 1"/>
                    <a:gd name="T6" fmla="*/ 1 w 2"/>
                    <a:gd name="T7" fmla="*/ 0 h 1"/>
                    <a:gd name="T8" fmla="*/ 2 w 2"/>
                    <a:gd name="T9" fmla="*/ 1 h 1"/>
                    <a:gd name="T10" fmla="*/ 2 w 2"/>
                    <a:gd name="T11" fmla="*/ 1 h 1"/>
                    <a:gd name="T12" fmla="*/ 1 w 2"/>
                    <a:gd name="T13" fmla="*/ 1 h 1"/>
                    <a:gd name="T14" fmla="*/ 1 w 2"/>
                    <a:gd name="T15" fmla="*/ 1 h 1"/>
                    <a:gd name="T16" fmla="*/ 0 w 2"/>
                    <a:gd name="T17" fmla="*/ 1 h 1"/>
                    <a:gd name="T18" fmla="*/ 0 w 2"/>
                    <a:gd name="T19" fmla="*/ 0 h 1"/>
                    <a:gd name="T20" fmla="*/ 0 w 2"/>
                    <a:gd name="T21" fmla="*/ 0 h 1"/>
                    <a:gd name="T22" fmla="*/ 0 w 2"/>
                    <a:gd name="T23" fmla="*/ 0 h 1"/>
                    <a:gd name="T24" fmla="*/ 0 w 2"/>
                    <a:gd name="T25" fmla="*/ 1 h 1"/>
                    <a:gd name="T26" fmla="*/ 1 w 2"/>
                    <a:gd name="T27" fmla="*/ 1 h 1"/>
                    <a:gd name="T28" fmla="*/ 1 w 2"/>
                    <a:gd name="T29" fmla="*/ 1 h 1"/>
                    <a:gd name="T30" fmla="*/ 2 w 2"/>
                    <a:gd name="T31" fmla="*/ 1 h 1"/>
                    <a:gd name="T32" fmla="*/ 2 w 2"/>
                    <a:gd name="T33" fmla="*/ 1 h 1"/>
                    <a:gd name="T34" fmla="*/ 1 w 2"/>
                    <a:gd name="T35" fmla="*/ 0 h 1"/>
                    <a:gd name="T36" fmla="*/ 1 w 2"/>
                    <a:gd name="T37" fmla="*/ 0 h 1"/>
                    <a:gd name="T38" fmla="*/ 0 w 2"/>
                    <a:gd name="T39"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 h="1">
                      <a:moveTo>
                        <a:pt x="0" y="0"/>
                      </a:moveTo>
                      <a:cubicBezTo>
                        <a:pt x="0" y="0"/>
                        <a:pt x="0" y="0"/>
                        <a:pt x="0" y="0"/>
                      </a:cubicBezTo>
                      <a:cubicBezTo>
                        <a:pt x="0" y="0"/>
                        <a:pt x="0" y="0"/>
                        <a:pt x="1" y="0"/>
                      </a:cubicBezTo>
                      <a:cubicBezTo>
                        <a:pt x="1" y="0"/>
                        <a:pt x="1" y="0"/>
                        <a:pt x="1" y="0"/>
                      </a:cubicBezTo>
                      <a:cubicBezTo>
                        <a:pt x="1" y="0"/>
                        <a:pt x="2" y="0"/>
                        <a:pt x="2" y="1"/>
                      </a:cubicBezTo>
                      <a:cubicBezTo>
                        <a:pt x="2" y="1"/>
                        <a:pt x="2" y="1"/>
                        <a:pt x="2" y="1"/>
                      </a:cubicBezTo>
                      <a:cubicBezTo>
                        <a:pt x="1" y="1"/>
                        <a:pt x="1" y="1"/>
                        <a:pt x="1" y="1"/>
                      </a:cubicBezTo>
                      <a:cubicBezTo>
                        <a:pt x="1" y="1"/>
                        <a:pt x="1" y="1"/>
                        <a:pt x="1" y="1"/>
                      </a:cubicBezTo>
                      <a:cubicBezTo>
                        <a:pt x="0" y="1"/>
                        <a:pt x="0" y="1"/>
                        <a:pt x="0" y="1"/>
                      </a:cubicBezTo>
                      <a:cubicBezTo>
                        <a:pt x="0" y="0"/>
                        <a:pt x="0" y="0"/>
                        <a:pt x="0" y="0"/>
                      </a:cubicBezTo>
                      <a:cubicBezTo>
                        <a:pt x="0" y="0"/>
                        <a:pt x="0" y="0"/>
                        <a:pt x="0" y="0"/>
                      </a:cubicBezTo>
                      <a:cubicBezTo>
                        <a:pt x="0" y="0"/>
                        <a:pt x="0" y="0"/>
                        <a:pt x="0" y="0"/>
                      </a:cubicBezTo>
                      <a:cubicBezTo>
                        <a:pt x="0" y="0"/>
                        <a:pt x="0" y="0"/>
                        <a:pt x="0" y="1"/>
                      </a:cubicBezTo>
                      <a:cubicBezTo>
                        <a:pt x="0" y="1"/>
                        <a:pt x="0" y="1"/>
                        <a:pt x="1" y="1"/>
                      </a:cubicBezTo>
                      <a:cubicBezTo>
                        <a:pt x="1" y="1"/>
                        <a:pt x="1" y="1"/>
                        <a:pt x="1" y="1"/>
                      </a:cubicBezTo>
                      <a:cubicBezTo>
                        <a:pt x="1" y="1"/>
                        <a:pt x="2" y="1"/>
                        <a:pt x="2" y="1"/>
                      </a:cubicBezTo>
                      <a:cubicBezTo>
                        <a:pt x="2" y="1"/>
                        <a:pt x="2" y="1"/>
                        <a:pt x="2" y="1"/>
                      </a:cubicBezTo>
                      <a:cubicBezTo>
                        <a:pt x="2" y="0"/>
                        <a:pt x="1" y="0"/>
                        <a:pt x="1" y="0"/>
                      </a:cubicBezTo>
                      <a:cubicBezTo>
                        <a:pt x="1" y="0"/>
                        <a:pt x="1" y="0"/>
                        <a:pt x="1" y="0"/>
                      </a:cubicBezTo>
                      <a:cubicBezTo>
                        <a:pt x="0" y="0"/>
                        <a:pt x="0" y="0"/>
                        <a:pt x="0" y="0"/>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433" name="Freeform 225"/>
                <p:cNvSpPr/>
                <p:nvPr/>
              </p:nvSpPr>
              <p:spPr bwMode="auto">
                <a:xfrm>
                  <a:off x="418" y="1451"/>
                  <a:ext cx="4" cy="2"/>
                </a:xfrm>
                <a:custGeom>
                  <a:avLst/>
                  <a:gdLst>
                    <a:gd name="T0" fmla="*/ 0 w 2"/>
                    <a:gd name="T1" fmla="*/ 0 h 1"/>
                    <a:gd name="T2" fmla="*/ 1 w 2"/>
                    <a:gd name="T3" fmla="*/ 0 h 1"/>
                    <a:gd name="T4" fmla="*/ 1 w 2"/>
                    <a:gd name="T5" fmla="*/ 1 h 1"/>
                    <a:gd name="T6" fmla="*/ 1 w 2"/>
                    <a:gd name="T7" fmla="*/ 1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0" y="0"/>
                        <a:pt x="1" y="0"/>
                        <a:pt x="1" y="0"/>
                      </a:cubicBezTo>
                      <a:cubicBezTo>
                        <a:pt x="1" y="0"/>
                        <a:pt x="2" y="1"/>
                        <a:pt x="1" y="1"/>
                      </a:cubicBezTo>
                      <a:cubicBezTo>
                        <a:pt x="1" y="1"/>
                        <a:pt x="1" y="1"/>
                        <a:pt x="1" y="1"/>
                      </a:cubicBezTo>
                      <a:cubicBezTo>
                        <a:pt x="0" y="1"/>
                        <a:pt x="0" y="0"/>
                        <a:pt x="0" y="0"/>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434" name="Freeform 226"/>
                <p:cNvSpPr/>
                <p:nvPr/>
              </p:nvSpPr>
              <p:spPr bwMode="auto">
                <a:xfrm>
                  <a:off x="418" y="1451"/>
                  <a:ext cx="2" cy="2"/>
                </a:xfrm>
                <a:custGeom>
                  <a:avLst/>
                  <a:gdLst>
                    <a:gd name="T0" fmla="*/ 0 w 1"/>
                    <a:gd name="T1" fmla="*/ 0 h 1"/>
                    <a:gd name="T2" fmla="*/ 0 w 1"/>
                    <a:gd name="T3" fmla="*/ 0 h 1"/>
                    <a:gd name="T4" fmla="*/ 1 w 1"/>
                    <a:gd name="T5" fmla="*/ 0 h 1"/>
                    <a:gd name="T6" fmla="*/ 1 w 1"/>
                    <a:gd name="T7" fmla="*/ 0 h 1"/>
                    <a:gd name="T8" fmla="*/ 1 w 1"/>
                    <a:gd name="T9" fmla="*/ 0 h 1"/>
                    <a:gd name="T10" fmla="*/ 1 w 1"/>
                    <a:gd name="T11" fmla="*/ 1 h 1"/>
                    <a:gd name="T12" fmla="*/ 1 w 1"/>
                    <a:gd name="T13" fmla="*/ 1 h 1"/>
                    <a:gd name="T14" fmla="*/ 1 w 1"/>
                    <a:gd name="T15" fmla="*/ 1 h 1"/>
                    <a:gd name="T16" fmla="*/ 0 w 1"/>
                    <a:gd name="T17" fmla="*/ 0 h 1"/>
                    <a:gd name="T18" fmla="*/ 0 w 1"/>
                    <a:gd name="T19" fmla="*/ 0 h 1"/>
                    <a:gd name="T20" fmla="*/ 0 w 1"/>
                    <a:gd name="T21" fmla="*/ 0 h 1"/>
                    <a:gd name="T22" fmla="*/ 0 w 1"/>
                    <a:gd name="T23" fmla="*/ 0 h 1"/>
                    <a:gd name="T24" fmla="*/ 0 w 1"/>
                    <a:gd name="T25" fmla="*/ 0 h 1"/>
                    <a:gd name="T26" fmla="*/ 1 w 1"/>
                    <a:gd name="T27" fmla="*/ 1 h 1"/>
                    <a:gd name="T28" fmla="*/ 1 w 1"/>
                    <a:gd name="T29" fmla="*/ 1 h 1"/>
                    <a:gd name="T30" fmla="*/ 1 w 1"/>
                    <a:gd name="T31" fmla="*/ 1 h 1"/>
                    <a:gd name="T32" fmla="*/ 1 w 1"/>
                    <a:gd name="T33" fmla="*/ 0 h 1"/>
                    <a:gd name="T34" fmla="*/ 1 w 1"/>
                    <a:gd name="T35" fmla="*/ 0 h 1"/>
                    <a:gd name="T36" fmla="*/ 1 w 1"/>
                    <a:gd name="T37" fmla="*/ 0 h 1"/>
                    <a:gd name="T38" fmla="*/ 0 w 1"/>
                    <a:gd name="T39"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 h="1">
                      <a:moveTo>
                        <a:pt x="0" y="0"/>
                      </a:moveTo>
                      <a:cubicBezTo>
                        <a:pt x="0" y="0"/>
                        <a:pt x="0" y="0"/>
                        <a:pt x="0" y="0"/>
                      </a:cubicBezTo>
                      <a:cubicBezTo>
                        <a:pt x="0" y="0"/>
                        <a:pt x="0" y="0"/>
                        <a:pt x="1" y="0"/>
                      </a:cubicBezTo>
                      <a:cubicBezTo>
                        <a:pt x="1" y="0"/>
                        <a:pt x="1" y="0"/>
                        <a:pt x="1" y="0"/>
                      </a:cubicBezTo>
                      <a:cubicBezTo>
                        <a:pt x="1" y="0"/>
                        <a:pt x="1" y="0"/>
                        <a:pt x="1" y="0"/>
                      </a:cubicBezTo>
                      <a:cubicBezTo>
                        <a:pt x="1" y="1"/>
                        <a:pt x="1" y="1"/>
                        <a:pt x="1" y="1"/>
                      </a:cubicBezTo>
                      <a:cubicBezTo>
                        <a:pt x="1" y="1"/>
                        <a:pt x="1" y="1"/>
                        <a:pt x="1" y="1"/>
                      </a:cubicBezTo>
                      <a:cubicBezTo>
                        <a:pt x="1" y="1"/>
                        <a:pt x="1" y="1"/>
                        <a:pt x="1" y="1"/>
                      </a:cubicBezTo>
                      <a:cubicBezTo>
                        <a:pt x="0" y="1"/>
                        <a:pt x="0" y="1"/>
                        <a:pt x="0" y="0"/>
                      </a:cubicBezTo>
                      <a:cubicBezTo>
                        <a:pt x="0" y="0"/>
                        <a:pt x="0" y="0"/>
                        <a:pt x="0" y="0"/>
                      </a:cubicBezTo>
                      <a:cubicBezTo>
                        <a:pt x="0" y="0"/>
                        <a:pt x="0" y="0"/>
                        <a:pt x="0" y="0"/>
                      </a:cubicBezTo>
                      <a:cubicBezTo>
                        <a:pt x="0" y="0"/>
                        <a:pt x="0" y="0"/>
                        <a:pt x="0" y="0"/>
                      </a:cubicBezTo>
                      <a:cubicBezTo>
                        <a:pt x="0" y="0"/>
                        <a:pt x="0" y="0"/>
                        <a:pt x="0" y="0"/>
                      </a:cubicBezTo>
                      <a:cubicBezTo>
                        <a:pt x="0" y="1"/>
                        <a:pt x="0" y="1"/>
                        <a:pt x="1" y="1"/>
                      </a:cubicBezTo>
                      <a:cubicBezTo>
                        <a:pt x="1" y="1"/>
                        <a:pt x="1" y="1"/>
                        <a:pt x="1" y="1"/>
                      </a:cubicBezTo>
                      <a:cubicBezTo>
                        <a:pt x="1" y="1"/>
                        <a:pt x="1" y="1"/>
                        <a:pt x="1" y="1"/>
                      </a:cubicBezTo>
                      <a:cubicBezTo>
                        <a:pt x="1" y="1"/>
                        <a:pt x="1" y="1"/>
                        <a:pt x="1" y="0"/>
                      </a:cubicBezTo>
                      <a:cubicBezTo>
                        <a:pt x="1" y="0"/>
                        <a:pt x="1" y="0"/>
                        <a:pt x="1" y="0"/>
                      </a:cubicBezTo>
                      <a:cubicBezTo>
                        <a:pt x="1" y="0"/>
                        <a:pt x="1" y="0"/>
                        <a:pt x="1" y="0"/>
                      </a:cubicBezTo>
                      <a:cubicBezTo>
                        <a:pt x="0" y="0"/>
                        <a:pt x="0" y="0"/>
                        <a:pt x="0" y="0"/>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435" name="Freeform 227"/>
                <p:cNvSpPr/>
                <p:nvPr/>
              </p:nvSpPr>
              <p:spPr bwMode="auto">
                <a:xfrm>
                  <a:off x="420" y="1446"/>
                  <a:ext cx="5" cy="5"/>
                </a:xfrm>
                <a:custGeom>
                  <a:avLst/>
                  <a:gdLst>
                    <a:gd name="T0" fmla="*/ 1 w 2"/>
                    <a:gd name="T1" fmla="*/ 1 h 2"/>
                    <a:gd name="T2" fmla="*/ 1 w 2"/>
                    <a:gd name="T3" fmla="*/ 1 h 2"/>
                    <a:gd name="T4" fmla="*/ 2 w 2"/>
                    <a:gd name="T5" fmla="*/ 2 h 2"/>
                    <a:gd name="T6" fmla="*/ 1 w 2"/>
                    <a:gd name="T7" fmla="*/ 2 h 2"/>
                    <a:gd name="T8" fmla="*/ 1 w 2"/>
                    <a:gd name="T9" fmla="*/ 1 h 2"/>
                  </a:gdLst>
                  <a:ahLst/>
                  <a:cxnLst>
                    <a:cxn ang="0">
                      <a:pos x="T0" y="T1"/>
                    </a:cxn>
                    <a:cxn ang="0">
                      <a:pos x="T2" y="T3"/>
                    </a:cxn>
                    <a:cxn ang="0">
                      <a:pos x="T4" y="T5"/>
                    </a:cxn>
                    <a:cxn ang="0">
                      <a:pos x="T6" y="T7"/>
                    </a:cxn>
                    <a:cxn ang="0">
                      <a:pos x="T8" y="T9"/>
                    </a:cxn>
                  </a:cxnLst>
                  <a:rect l="0" t="0" r="r" b="b"/>
                  <a:pathLst>
                    <a:path w="2" h="2">
                      <a:moveTo>
                        <a:pt x="1" y="1"/>
                      </a:moveTo>
                      <a:cubicBezTo>
                        <a:pt x="1" y="0"/>
                        <a:pt x="1" y="0"/>
                        <a:pt x="1" y="1"/>
                      </a:cubicBezTo>
                      <a:cubicBezTo>
                        <a:pt x="2" y="1"/>
                        <a:pt x="2" y="2"/>
                        <a:pt x="2" y="2"/>
                      </a:cubicBezTo>
                      <a:cubicBezTo>
                        <a:pt x="2" y="2"/>
                        <a:pt x="1" y="2"/>
                        <a:pt x="1" y="2"/>
                      </a:cubicBezTo>
                      <a:cubicBezTo>
                        <a:pt x="1" y="2"/>
                        <a:pt x="0" y="1"/>
                        <a:pt x="1" y="1"/>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436" name="Freeform 228"/>
                <p:cNvSpPr/>
                <p:nvPr/>
              </p:nvSpPr>
              <p:spPr bwMode="auto">
                <a:xfrm>
                  <a:off x="420" y="1448"/>
                  <a:ext cx="5" cy="3"/>
                </a:xfrm>
                <a:custGeom>
                  <a:avLst/>
                  <a:gdLst>
                    <a:gd name="T0" fmla="*/ 1 w 2"/>
                    <a:gd name="T1" fmla="*/ 0 h 1"/>
                    <a:gd name="T2" fmla="*/ 1 w 2"/>
                    <a:gd name="T3" fmla="*/ 0 h 1"/>
                    <a:gd name="T4" fmla="*/ 1 w 2"/>
                    <a:gd name="T5" fmla="*/ 0 h 1"/>
                    <a:gd name="T6" fmla="*/ 1 w 2"/>
                    <a:gd name="T7" fmla="*/ 0 h 1"/>
                    <a:gd name="T8" fmla="*/ 2 w 2"/>
                    <a:gd name="T9" fmla="*/ 0 h 1"/>
                    <a:gd name="T10" fmla="*/ 2 w 2"/>
                    <a:gd name="T11" fmla="*/ 1 h 1"/>
                    <a:gd name="T12" fmla="*/ 1 w 2"/>
                    <a:gd name="T13" fmla="*/ 1 h 1"/>
                    <a:gd name="T14" fmla="*/ 1 w 2"/>
                    <a:gd name="T15" fmla="*/ 1 h 1"/>
                    <a:gd name="T16" fmla="*/ 1 w 2"/>
                    <a:gd name="T17" fmla="*/ 0 h 1"/>
                    <a:gd name="T18" fmla="*/ 1 w 2"/>
                    <a:gd name="T19" fmla="*/ 0 h 1"/>
                    <a:gd name="T20" fmla="*/ 1 w 2"/>
                    <a:gd name="T21" fmla="*/ 0 h 1"/>
                    <a:gd name="T22" fmla="*/ 1 w 2"/>
                    <a:gd name="T23" fmla="*/ 0 h 1"/>
                    <a:gd name="T24" fmla="*/ 1 w 2"/>
                    <a:gd name="T25" fmla="*/ 0 h 1"/>
                    <a:gd name="T26" fmla="*/ 1 w 2"/>
                    <a:gd name="T27" fmla="*/ 1 h 1"/>
                    <a:gd name="T28" fmla="*/ 1 w 2"/>
                    <a:gd name="T29" fmla="*/ 1 h 1"/>
                    <a:gd name="T30" fmla="*/ 2 w 2"/>
                    <a:gd name="T31" fmla="*/ 1 h 1"/>
                    <a:gd name="T32" fmla="*/ 2 w 2"/>
                    <a:gd name="T33" fmla="*/ 0 h 1"/>
                    <a:gd name="T34" fmla="*/ 1 w 2"/>
                    <a:gd name="T35" fmla="*/ 0 h 1"/>
                    <a:gd name="T36" fmla="*/ 1 w 2"/>
                    <a:gd name="T37" fmla="*/ 0 h 1"/>
                    <a:gd name="T38" fmla="*/ 1 w 2"/>
                    <a:gd name="T39"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 h="1">
                      <a:moveTo>
                        <a:pt x="1" y="0"/>
                      </a:moveTo>
                      <a:cubicBezTo>
                        <a:pt x="1" y="0"/>
                        <a:pt x="1" y="0"/>
                        <a:pt x="1" y="0"/>
                      </a:cubicBezTo>
                      <a:cubicBezTo>
                        <a:pt x="1" y="0"/>
                        <a:pt x="1" y="0"/>
                        <a:pt x="1" y="0"/>
                      </a:cubicBezTo>
                      <a:cubicBezTo>
                        <a:pt x="1" y="0"/>
                        <a:pt x="1" y="0"/>
                        <a:pt x="1" y="0"/>
                      </a:cubicBezTo>
                      <a:cubicBezTo>
                        <a:pt x="2" y="0"/>
                        <a:pt x="2" y="0"/>
                        <a:pt x="2" y="0"/>
                      </a:cubicBezTo>
                      <a:cubicBezTo>
                        <a:pt x="2" y="1"/>
                        <a:pt x="2" y="1"/>
                        <a:pt x="2" y="1"/>
                      </a:cubicBezTo>
                      <a:cubicBezTo>
                        <a:pt x="2" y="1"/>
                        <a:pt x="2" y="1"/>
                        <a:pt x="1" y="1"/>
                      </a:cubicBezTo>
                      <a:cubicBezTo>
                        <a:pt x="1" y="1"/>
                        <a:pt x="1" y="1"/>
                        <a:pt x="1" y="1"/>
                      </a:cubicBezTo>
                      <a:cubicBezTo>
                        <a:pt x="1" y="1"/>
                        <a:pt x="1" y="0"/>
                        <a:pt x="1" y="0"/>
                      </a:cubicBezTo>
                      <a:cubicBezTo>
                        <a:pt x="0" y="0"/>
                        <a:pt x="0" y="0"/>
                        <a:pt x="1" y="0"/>
                      </a:cubicBezTo>
                      <a:cubicBezTo>
                        <a:pt x="1" y="0"/>
                        <a:pt x="1" y="0"/>
                        <a:pt x="1" y="0"/>
                      </a:cubicBezTo>
                      <a:cubicBezTo>
                        <a:pt x="1" y="0"/>
                        <a:pt x="1" y="0"/>
                        <a:pt x="1" y="0"/>
                      </a:cubicBezTo>
                      <a:cubicBezTo>
                        <a:pt x="0" y="0"/>
                        <a:pt x="0" y="0"/>
                        <a:pt x="1" y="0"/>
                      </a:cubicBezTo>
                      <a:cubicBezTo>
                        <a:pt x="1" y="0"/>
                        <a:pt x="1" y="1"/>
                        <a:pt x="1" y="1"/>
                      </a:cubicBezTo>
                      <a:cubicBezTo>
                        <a:pt x="1" y="1"/>
                        <a:pt x="1" y="1"/>
                        <a:pt x="1" y="1"/>
                      </a:cubicBezTo>
                      <a:cubicBezTo>
                        <a:pt x="2" y="1"/>
                        <a:pt x="2" y="1"/>
                        <a:pt x="2" y="1"/>
                      </a:cubicBezTo>
                      <a:cubicBezTo>
                        <a:pt x="2" y="1"/>
                        <a:pt x="2" y="1"/>
                        <a:pt x="2" y="0"/>
                      </a:cubicBezTo>
                      <a:cubicBezTo>
                        <a:pt x="2" y="0"/>
                        <a:pt x="2" y="0"/>
                        <a:pt x="1" y="0"/>
                      </a:cubicBezTo>
                      <a:cubicBezTo>
                        <a:pt x="1" y="0"/>
                        <a:pt x="1" y="0"/>
                        <a:pt x="1" y="0"/>
                      </a:cubicBezTo>
                      <a:cubicBezTo>
                        <a:pt x="1" y="0"/>
                        <a:pt x="1" y="0"/>
                        <a:pt x="1" y="0"/>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437" name="Freeform 229"/>
                <p:cNvSpPr/>
                <p:nvPr/>
              </p:nvSpPr>
              <p:spPr bwMode="auto">
                <a:xfrm>
                  <a:off x="415" y="1453"/>
                  <a:ext cx="5" cy="2"/>
                </a:xfrm>
                <a:custGeom>
                  <a:avLst/>
                  <a:gdLst>
                    <a:gd name="T0" fmla="*/ 1 w 2"/>
                    <a:gd name="T1" fmla="*/ 0 h 1"/>
                    <a:gd name="T2" fmla="*/ 1 w 2"/>
                    <a:gd name="T3" fmla="*/ 0 h 1"/>
                    <a:gd name="T4" fmla="*/ 1 w 2"/>
                    <a:gd name="T5" fmla="*/ 1 h 1"/>
                    <a:gd name="T6" fmla="*/ 1 w 2"/>
                    <a:gd name="T7" fmla="*/ 1 h 1"/>
                    <a:gd name="T8" fmla="*/ 1 w 2"/>
                    <a:gd name="T9" fmla="*/ 0 h 1"/>
                  </a:gdLst>
                  <a:ahLst/>
                  <a:cxnLst>
                    <a:cxn ang="0">
                      <a:pos x="T0" y="T1"/>
                    </a:cxn>
                    <a:cxn ang="0">
                      <a:pos x="T2" y="T3"/>
                    </a:cxn>
                    <a:cxn ang="0">
                      <a:pos x="T4" y="T5"/>
                    </a:cxn>
                    <a:cxn ang="0">
                      <a:pos x="T6" y="T7"/>
                    </a:cxn>
                    <a:cxn ang="0">
                      <a:pos x="T8" y="T9"/>
                    </a:cxn>
                  </a:cxnLst>
                  <a:rect l="0" t="0" r="r" b="b"/>
                  <a:pathLst>
                    <a:path w="2" h="1">
                      <a:moveTo>
                        <a:pt x="1" y="0"/>
                      </a:moveTo>
                      <a:cubicBezTo>
                        <a:pt x="1" y="0"/>
                        <a:pt x="1" y="0"/>
                        <a:pt x="1" y="0"/>
                      </a:cubicBezTo>
                      <a:cubicBezTo>
                        <a:pt x="1" y="1"/>
                        <a:pt x="2" y="1"/>
                        <a:pt x="1" y="1"/>
                      </a:cubicBezTo>
                      <a:cubicBezTo>
                        <a:pt x="1" y="1"/>
                        <a:pt x="1" y="1"/>
                        <a:pt x="1" y="1"/>
                      </a:cubicBezTo>
                      <a:cubicBezTo>
                        <a:pt x="1" y="1"/>
                        <a:pt x="0" y="1"/>
                        <a:pt x="1" y="0"/>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438" name="Freeform 230"/>
                <p:cNvSpPr/>
                <p:nvPr/>
              </p:nvSpPr>
              <p:spPr bwMode="auto">
                <a:xfrm>
                  <a:off x="418" y="1453"/>
                  <a:ext cx="2" cy="2"/>
                </a:xfrm>
                <a:custGeom>
                  <a:avLst/>
                  <a:gdLst>
                    <a:gd name="T0" fmla="*/ 0 w 1"/>
                    <a:gd name="T1" fmla="*/ 0 h 1"/>
                    <a:gd name="T2" fmla="*/ 0 w 1"/>
                    <a:gd name="T3" fmla="*/ 0 h 1"/>
                    <a:gd name="T4" fmla="*/ 0 w 1"/>
                    <a:gd name="T5" fmla="*/ 0 h 1"/>
                    <a:gd name="T6" fmla="*/ 0 w 1"/>
                    <a:gd name="T7" fmla="*/ 0 h 1"/>
                    <a:gd name="T8" fmla="*/ 0 w 1"/>
                    <a:gd name="T9" fmla="*/ 1 h 1"/>
                    <a:gd name="T10" fmla="*/ 0 w 1"/>
                    <a:gd name="T11" fmla="*/ 1 h 1"/>
                    <a:gd name="T12" fmla="*/ 0 w 1"/>
                    <a:gd name="T13" fmla="*/ 1 h 1"/>
                    <a:gd name="T14" fmla="*/ 0 w 1"/>
                    <a:gd name="T15" fmla="*/ 1 h 1"/>
                    <a:gd name="T16" fmla="*/ 0 w 1"/>
                    <a:gd name="T17" fmla="*/ 1 h 1"/>
                    <a:gd name="T18" fmla="*/ 0 w 1"/>
                    <a:gd name="T19" fmla="*/ 0 h 1"/>
                    <a:gd name="T20" fmla="*/ 0 w 1"/>
                    <a:gd name="T21" fmla="*/ 0 h 1"/>
                    <a:gd name="T22" fmla="*/ 0 w 1"/>
                    <a:gd name="T23" fmla="*/ 0 h 1"/>
                    <a:gd name="T24" fmla="*/ 0 w 1"/>
                    <a:gd name="T25" fmla="*/ 1 h 1"/>
                    <a:gd name="T26" fmla="*/ 0 w 1"/>
                    <a:gd name="T27" fmla="*/ 1 h 1"/>
                    <a:gd name="T28" fmla="*/ 0 w 1"/>
                    <a:gd name="T29" fmla="*/ 1 h 1"/>
                    <a:gd name="T30" fmla="*/ 0 w 1"/>
                    <a:gd name="T31" fmla="*/ 1 h 1"/>
                    <a:gd name="T32" fmla="*/ 0 w 1"/>
                    <a:gd name="T33" fmla="*/ 1 h 1"/>
                    <a:gd name="T34" fmla="*/ 0 w 1"/>
                    <a:gd name="T35" fmla="*/ 0 h 1"/>
                    <a:gd name="T36" fmla="*/ 0 w 1"/>
                    <a:gd name="T37" fmla="*/ 0 h 1"/>
                    <a:gd name="T38" fmla="*/ 0 w 1"/>
                    <a:gd name="T39"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 h="1">
                      <a:moveTo>
                        <a:pt x="0" y="0"/>
                      </a:moveTo>
                      <a:cubicBezTo>
                        <a:pt x="0" y="0"/>
                        <a:pt x="0" y="0"/>
                        <a:pt x="0" y="0"/>
                      </a:cubicBezTo>
                      <a:cubicBezTo>
                        <a:pt x="0" y="0"/>
                        <a:pt x="0" y="0"/>
                        <a:pt x="0" y="0"/>
                      </a:cubicBezTo>
                      <a:cubicBezTo>
                        <a:pt x="0" y="0"/>
                        <a:pt x="0" y="0"/>
                        <a:pt x="0" y="0"/>
                      </a:cubicBezTo>
                      <a:cubicBezTo>
                        <a:pt x="0" y="0"/>
                        <a:pt x="0" y="1"/>
                        <a:pt x="0" y="1"/>
                      </a:cubicBezTo>
                      <a:cubicBezTo>
                        <a:pt x="0" y="1"/>
                        <a:pt x="0" y="1"/>
                        <a:pt x="0" y="1"/>
                      </a:cubicBezTo>
                      <a:cubicBezTo>
                        <a:pt x="0" y="1"/>
                        <a:pt x="0" y="1"/>
                        <a:pt x="0" y="1"/>
                      </a:cubicBezTo>
                      <a:cubicBezTo>
                        <a:pt x="0" y="1"/>
                        <a:pt x="0" y="1"/>
                        <a:pt x="0" y="1"/>
                      </a:cubicBezTo>
                      <a:cubicBezTo>
                        <a:pt x="0" y="1"/>
                        <a:pt x="0" y="1"/>
                        <a:pt x="0" y="1"/>
                      </a:cubicBezTo>
                      <a:cubicBezTo>
                        <a:pt x="0" y="1"/>
                        <a:pt x="0" y="0"/>
                        <a:pt x="0" y="0"/>
                      </a:cubicBezTo>
                      <a:cubicBezTo>
                        <a:pt x="0" y="0"/>
                        <a:pt x="0" y="0"/>
                        <a:pt x="0" y="0"/>
                      </a:cubicBezTo>
                      <a:cubicBezTo>
                        <a:pt x="0" y="0"/>
                        <a:pt x="0" y="0"/>
                        <a:pt x="0" y="0"/>
                      </a:cubicBezTo>
                      <a:cubicBezTo>
                        <a:pt x="0" y="0"/>
                        <a:pt x="0" y="1"/>
                        <a:pt x="0" y="1"/>
                      </a:cubicBezTo>
                      <a:cubicBezTo>
                        <a:pt x="0" y="1"/>
                        <a:pt x="0" y="1"/>
                        <a:pt x="0" y="1"/>
                      </a:cubicBezTo>
                      <a:cubicBezTo>
                        <a:pt x="0" y="1"/>
                        <a:pt x="0" y="1"/>
                        <a:pt x="0" y="1"/>
                      </a:cubicBezTo>
                      <a:cubicBezTo>
                        <a:pt x="0" y="1"/>
                        <a:pt x="0" y="1"/>
                        <a:pt x="0" y="1"/>
                      </a:cubicBezTo>
                      <a:cubicBezTo>
                        <a:pt x="0" y="1"/>
                        <a:pt x="1" y="1"/>
                        <a:pt x="0" y="1"/>
                      </a:cubicBezTo>
                      <a:cubicBezTo>
                        <a:pt x="0" y="1"/>
                        <a:pt x="0" y="0"/>
                        <a:pt x="0" y="0"/>
                      </a:cubicBezTo>
                      <a:cubicBezTo>
                        <a:pt x="0" y="0"/>
                        <a:pt x="0" y="0"/>
                        <a:pt x="0" y="0"/>
                      </a:cubicBezTo>
                      <a:cubicBezTo>
                        <a:pt x="0" y="0"/>
                        <a:pt x="0" y="0"/>
                        <a:pt x="0" y="0"/>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439" name="Freeform 231"/>
                <p:cNvSpPr/>
                <p:nvPr/>
              </p:nvSpPr>
              <p:spPr bwMode="auto">
                <a:xfrm>
                  <a:off x="415" y="1458"/>
                  <a:ext cx="3" cy="0"/>
                </a:xfrm>
                <a:custGeom>
                  <a:avLst/>
                  <a:gdLst>
                    <a:gd name="T0" fmla="*/ 0 w 1"/>
                    <a:gd name="T1" fmla="*/ 1 w 1"/>
                    <a:gd name="T2" fmla="*/ 1 w 1"/>
                    <a:gd name="T3" fmla="*/ 1 w 1"/>
                    <a:gd name="T4" fmla="*/ 0 w 1"/>
                  </a:gdLst>
                  <a:ahLst/>
                  <a:cxnLst>
                    <a:cxn ang="0">
                      <a:pos x="T0" y="0"/>
                    </a:cxn>
                    <a:cxn ang="0">
                      <a:pos x="T1" y="0"/>
                    </a:cxn>
                    <a:cxn ang="0">
                      <a:pos x="T2" y="0"/>
                    </a:cxn>
                    <a:cxn ang="0">
                      <a:pos x="T3" y="0"/>
                    </a:cxn>
                    <a:cxn ang="0">
                      <a:pos x="T4" y="0"/>
                    </a:cxn>
                  </a:cxnLst>
                  <a:rect l="0" t="0" r="r" b="b"/>
                  <a:pathLst>
                    <a:path w="1">
                      <a:moveTo>
                        <a:pt x="0" y="0"/>
                      </a:moveTo>
                      <a:cubicBezTo>
                        <a:pt x="1" y="0"/>
                        <a:pt x="1" y="0"/>
                        <a:pt x="1" y="0"/>
                      </a:cubicBezTo>
                      <a:cubicBezTo>
                        <a:pt x="1" y="0"/>
                        <a:pt x="1" y="0"/>
                        <a:pt x="1" y="0"/>
                      </a:cubicBezTo>
                      <a:cubicBezTo>
                        <a:pt x="1" y="0"/>
                        <a:pt x="1" y="0"/>
                        <a:pt x="1" y="0"/>
                      </a:cubicBezTo>
                      <a:cubicBezTo>
                        <a:pt x="0" y="0"/>
                        <a:pt x="0" y="0"/>
                        <a:pt x="0" y="0"/>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440" name="Freeform 232"/>
                <p:cNvSpPr/>
                <p:nvPr/>
              </p:nvSpPr>
              <p:spPr bwMode="auto">
                <a:xfrm>
                  <a:off x="415" y="1458"/>
                  <a:ext cx="3" cy="0"/>
                </a:xfrm>
                <a:custGeom>
                  <a:avLst/>
                  <a:gdLst>
                    <a:gd name="T0" fmla="*/ 0 w 1"/>
                    <a:gd name="T1" fmla="*/ 0 w 1"/>
                    <a:gd name="T2" fmla="*/ 1 w 1"/>
                    <a:gd name="T3" fmla="*/ 1 w 1"/>
                    <a:gd name="T4" fmla="*/ 1 w 1"/>
                    <a:gd name="T5" fmla="*/ 1 w 1"/>
                    <a:gd name="T6" fmla="*/ 1 w 1"/>
                    <a:gd name="T7" fmla="*/ 1 w 1"/>
                    <a:gd name="T8" fmla="*/ 0 w 1"/>
                    <a:gd name="T9" fmla="*/ 0 w 1"/>
                    <a:gd name="T10" fmla="*/ 0 w 1"/>
                    <a:gd name="T11" fmla="*/ 0 w 1"/>
                    <a:gd name="T12" fmla="*/ 0 w 1"/>
                    <a:gd name="T13" fmla="*/ 1 w 1"/>
                    <a:gd name="T14" fmla="*/ 1 w 1"/>
                    <a:gd name="T15" fmla="*/ 1 w 1"/>
                    <a:gd name="T16" fmla="*/ 1 w 1"/>
                    <a:gd name="T17" fmla="*/ 1 w 1"/>
                    <a:gd name="T18" fmla="*/ 1 w 1"/>
                    <a:gd name="T19" fmla="*/ 0 w 1"/>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 ang="0">
                      <a:pos x="T18" y="0"/>
                    </a:cxn>
                    <a:cxn ang="0">
                      <a:pos x="T19" y="0"/>
                    </a:cxn>
                  </a:cxnLst>
                  <a:rect l="0" t="0" r="r" b="b"/>
                  <a:pathLst>
                    <a:path w="1">
                      <a:moveTo>
                        <a:pt x="0" y="0"/>
                      </a:moveTo>
                      <a:cubicBezTo>
                        <a:pt x="0" y="0"/>
                        <a:pt x="0" y="0"/>
                        <a:pt x="0" y="0"/>
                      </a:cubicBezTo>
                      <a:cubicBezTo>
                        <a:pt x="0"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0" y="0"/>
                        <a:pt x="0" y="0"/>
                      </a:cubicBezTo>
                      <a:cubicBezTo>
                        <a:pt x="0" y="0"/>
                        <a:pt x="0" y="0"/>
                        <a:pt x="0" y="0"/>
                      </a:cubicBezTo>
                      <a:cubicBezTo>
                        <a:pt x="0" y="0"/>
                        <a:pt x="0" y="0"/>
                        <a:pt x="0" y="0"/>
                      </a:cubicBezTo>
                      <a:cubicBezTo>
                        <a:pt x="0" y="0"/>
                        <a:pt x="0" y="0"/>
                        <a:pt x="0" y="0"/>
                      </a:cubicBezTo>
                      <a:cubicBezTo>
                        <a:pt x="0" y="0"/>
                        <a:pt x="0" y="0"/>
                        <a:pt x="0" y="0"/>
                      </a:cubicBezTo>
                      <a:cubicBezTo>
                        <a:pt x="0"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0" y="0"/>
                        <a:pt x="0" y="0"/>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441" name="Freeform 233"/>
                <p:cNvSpPr/>
                <p:nvPr/>
              </p:nvSpPr>
              <p:spPr bwMode="auto">
                <a:xfrm>
                  <a:off x="415" y="1460"/>
                  <a:ext cx="3" cy="3"/>
                </a:xfrm>
                <a:custGeom>
                  <a:avLst/>
                  <a:gdLst>
                    <a:gd name="T0" fmla="*/ 0 w 1"/>
                    <a:gd name="T1" fmla="*/ 0 h 1"/>
                    <a:gd name="T2" fmla="*/ 1 w 1"/>
                    <a:gd name="T3" fmla="*/ 0 h 1"/>
                    <a:gd name="T4" fmla="*/ 1 w 1"/>
                    <a:gd name="T5" fmla="*/ 0 h 1"/>
                    <a:gd name="T6" fmla="*/ 0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1" y="0"/>
                        <a:pt x="1" y="0"/>
                      </a:cubicBezTo>
                      <a:cubicBezTo>
                        <a:pt x="1" y="0"/>
                        <a:pt x="1" y="0"/>
                        <a:pt x="1" y="0"/>
                      </a:cubicBezTo>
                      <a:cubicBezTo>
                        <a:pt x="1" y="1"/>
                        <a:pt x="1" y="1"/>
                        <a:pt x="0" y="0"/>
                      </a:cubicBezTo>
                      <a:cubicBezTo>
                        <a:pt x="0" y="0"/>
                        <a:pt x="0" y="0"/>
                        <a:pt x="0" y="0"/>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442" name="Freeform 234"/>
                <p:cNvSpPr/>
                <p:nvPr/>
              </p:nvSpPr>
              <p:spPr bwMode="auto">
                <a:xfrm>
                  <a:off x="415" y="1460"/>
                  <a:ext cx="3" cy="0"/>
                </a:xfrm>
                <a:custGeom>
                  <a:avLst/>
                  <a:gdLst>
                    <a:gd name="T0" fmla="*/ 0 w 1"/>
                    <a:gd name="T1" fmla="*/ 0 w 1"/>
                    <a:gd name="T2" fmla="*/ 1 w 1"/>
                    <a:gd name="T3" fmla="*/ 1 w 1"/>
                    <a:gd name="T4" fmla="*/ 1 w 1"/>
                    <a:gd name="T5" fmla="*/ 1 w 1"/>
                    <a:gd name="T6" fmla="*/ 1 w 1"/>
                    <a:gd name="T7" fmla="*/ 1 w 1"/>
                    <a:gd name="T8" fmla="*/ 0 w 1"/>
                    <a:gd name="T9" fmla="*/ 0 w 1"/>
                    <a:gd name="T10" fmla="*/ 0 w 1"/>
                    <a:gd name="T11" fmla="*/ 0 w 1"/>
                    <a:gd name="T12" fmla="*/ 0 w 1"/>
                    <a:gd name="T13" fmla="*/ 0 w 1"/>
                    <a:gd name="T14" fmla="*/ 1 w 1"/>
                    <a:gd name="T15" fmla="*/ 1 w 1"/>
                    <a:gd name="T16" fmla="*/ 1 w 1"/>
                    <a:gd name="T17" fmla="*/ 1 w 1"/>
                    <a:gd name="T18" fmla="*/ 1 w 1"/>
                    <a:gd name="T19" fmla="*/ 0 w 1"/>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 ang="0">
                      <a:pos x="T18" y="0"/>
                    </a:cxn>
                    <a:cxn ang="0">
                      <a:pos x="T19" y="0"/>
                    </a:cxn>
                  </a:cxnLst>
                  <a:rect l="0" t="0" r="r" b="b"/>
                  <a:pathLst>
                    <a:path w="1">
                      <a:moveTo>
                        <a:pt x="0" y="0"/>
                      </a:moveTo>
                      <a:cubicBezTo>
                        <a:pt x="0" y="0"/>
                        <a:pt x="0" y="0"/>
                        <a:pt x="0" y="0"/>
                      </a:cubicBezTo>
                      <a:cubicBezTo>
                        <a:pt x="0" y="0"/>
                        <a:pt x="0"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0" y="0"/>
                        <a:pt x="0" y="0"/>
                        <a:pt x="0" y="0"/>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443" name="Freeform 235"/>
                <p:cNvSpPr/>
                <p:nvPr/>
              </p:nvSpPr>
              <p:spPr bwMode="auto">
                <a:xfrm>
                  <a:off x="434" y="1444"/>
                  <a:ext cx="5" cy="4"/>
                </a:xfrm>
                <a:custGeom>
                  <a:avLst/>
                  <a:gdLst>
                    <a:gd name="T0" fmla="*/ 1 w 2"/>
                    <a:gd name="T1" fmla="*/ 0 h 2"/>
                    <a:gd name="T2" fmla="*/ 2 w 2"/>
                    <a:gd name="T3" fmla="*/ 1 h 2"/>
                    <a:gd name="T4" fmla="*/ 2 w 2"/>
                    <a:gd name="T5" fmla="*/ 2 h 2"/>
                    <a:gd name="T6" fmla="*/ 1 w 2"/>
                    <a:gd name="T7" fmla="*/ 2 h 2"/>
                    <a:gd name="T8" fmla="*/ 1 w 2"/>
                    <a:gd name="T9" fmla="*/ 0 h 2"/>
                  </a:gdLst>
                  <a:ahLst/>
                  <a:cxnLst>
                    <a:cxn ang="0">
                      <a:pos x="T0" y="T1"/>
                    </a:cxn>
                    <a:cxn ang="0">
                      <a:pos x="T2" y="T3"/>
                    </a:cxn>
                    <a:cxn ang="0">
                      <a:pos x="T4" y="T5"/>
                    </a:cxn>
                    <a:cxn ang="0">
                      <a:pos x="T6" y="T7"/>
                    </a:cxn>
                    <a:cxn ang="0">
                      <a:pos x="T8" y="T9"/>
                    </a:cxn>
                  </a:cxnLst>
                  <a:rect l="0" t="0" r="r" b="b"/>
                  <a:pathLst>
                    <a:path w="2" h="2">
                      <a:moveTo>
                        <a:pt x="1" y="0"/>
                      </a:moveTo>
                      <a:cubicBezTo>
                        <a:pt x="1" y="0"/>
                        <a:pt x="1" y="0"/>
                        <a:pt x="2" y="1"/>
                      </a:cubicBezTo>
                      <a:cubicBezTo>
                        <a:pt x="2" y="1"/>
                        <a:pt x="2" y="2"/>
                        <a:pt x="2" y="2"/>
                      </a:cubicBezTo>
                      <a:cubicBezTo>
                        <a:pt x="2" y="2"/>
                        <a:pt x="1" y="2"/>
                        <a:pt x="1" y="2"/>
                      </a:cubicBezTo>
                      <a:cubicBezTo>
                        <a:pt x="1" y="1"/>
                        <a:pt x="0" y="1"/>
                        <a:pt x="1" y="0"/>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444" name="Freeform 236"/>
                <p:cNvSpPr/>
                <p:nvPr/>
              </p:nvSpPr>
              <p:spPr bwMode="auto">
                <a:xfrm>
                  <a:off x="437" y="1444"/>
                  <a:ext cx="2" cy="4"/>
                </a:xfrm>
                <a:custGeom>
                  <a:avLst/>
                  <a:gdLst>
                    <a:gd name="T0" fmla="*/ 0 w 1"/>
                    <a:gd name="T1" fmla="*/ 0 h 2"/>
                    <a:gd name="T2" fmla="*/ 0 w 1"/>
                    <a:gd name="T3" fmla="*/ 0 h 2"/>
                    <a:gd name="T4" fmla="*/ 0 w 1"/>
                    <a:gd name="T5" fmla="*/ 0 h 2"/>
                    <a:gd name="T6" fmla="*/ 1 w 1"/>
                    <a:gd name="T7" fmla="*/ 1 h 2"/>
                    <a:gd name="T8" fmla="*/ 1 w 1"/>
                    <a:gd name="T9" fmla="*/ 1 h 2"/>
                    <a:gd name="T10" fmla="*/ 1 w 1"/>
                    <a:gd name="T11" fmla="*/ 2 h 2"/>
                    <a:gd name="T12" fmla="*/ 0 w 1"/>
                    <a:gd name="T13" fmla="*/ 2 h 2"/>
                    <a:gd name="T14" fmla="*/ 0 w 1"/>
                    <a:gd name="T15" fmla="*/ 2 h 2"/>
                    <a:gd name="T16" fmla="*/ 0 w 1"/>
                    <a:gd name="T17" fmla="*/ 1 h 2"/>
                    <a:gd name="T18" fmla="*/ 0 w 1"/>
                    <a:gd name="T19" fmla="*/ 0 h 2"/>
                    <a:gd name="T20" fmla="*/ 0 w 1"/>
                    <a:gd name="T21" fmla="*/ 0 h 2"/>
                    <a:gd name="T22" fmla="*/ 0 w 1"/>
                    <a:gd name="T23" fmla="*/ 0 h 2"/>
                    <a:gd name="T24" fmla="*/ 0 w 1"/>
                    <a:gd name="T25" fmla="*/ 1 h 2"/>
                    <a:gd name="T26" fmla="*/ 0 w 1"/>
                    <a:gd name="T27" fmla="*/ 2 h 2"/>
                    <a:gd name="T28" fmla="*/ 0 w 1"/>
                    <a:gd name="T29" fmla="*/ 2 h 2"/>
                    <a:gd name="T30" fmla="*/ 1 w 1"/>
                    <a:gd name="T31" fmla="*/ 2 h 2"/>
                    <a:gd name="T32" fmla="*/ 1 w 1"/>
                    <a:gd name="T33" fmla="*/ 1 h 2"/>
                    <a:gd name="T34" fmla="*/ 1 w 1"/>
                    <a:gd name="T35" fmla="*/ 1 h 2"/>
                    <a:gd name="T36" fmla="*/ 0 w 1"/>
                    <a:gd name="T37" fmla="*/ 0 h 2"/>
                    <a:gd name="T38" fmla="*/ 0 w 1"/>
                    <a:gd name="T3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 h="2">
                      <a:moveTo>
                        <a:pt x="0" y="0"/>
                      </a:moveTo>
                      <a:cubicBezTo>
                        <a:pt x="0" y="0"/>
                        <a:pt x="0" y="0"/>
                        <a:pt x="0" y="0"/>
                      </a:cubicBezTo>
                      <a:cubicBezTo>
                        <a:pt x="0" y="0"/>
                        <a:pt x="0" y="0"/>
                        <a:pt x="0" y="0"/>
                      </a:cubicBezTo>
                      <a:cubicBezTo>
                        <a:pt x="0" y="0"/>
                        <a:pt x="1" y="1"/>
                        <a:pt x="1" y="1"/>
                      </a:cubicBezTo>
                      <a:cubicBezTo>
                        <a:pt x="1" y="1"/>
                        <a:pt x="1" y="1"/>
                        <a:pt x="1" y="1"/>
                      </a:cubicBezTo>
                      <a:cubicBezTo>
                        <a:pt x="1" y="2"/>
                        <a:pt x="1" y="2"/>
                        <a:pt x="1" y="2"/>
                      </a:cubicBezTo>
                      <a:cubicBezTo>
                        <a:pt x="1" y="2"/>
                        <a:pt x="1" y="2"/>
                        <a:pt x="0" y="2"/>
                      </a:cubicBezTo>
                      <a:cubicBezTo>
                        <a:pt x="0" y="2"/>
                        <a:pt x="0" y="2"/>
                        <a:pt x="0" y="2"/>
                      </a:cubicBezTo>
                      <a:cubicBezTo>
                        <a:pt x="0" y="1"/>
                        <a:pt x="0" y="1"/>
                        <a:pt x="0" y="1"/>
                      </a:cubicBezTo>
                      <a:cubicBezTo>
                        <a:pt x="0" y="1"/>
                        <a:pt x="0" y="1"/>
                        <a:pt x="0" y="0"/>
                      </a:cubicBezTo>
                      <a:cubicBezTo>
                        <a:pt x="0" y="0"/>
                        <a:pt x="0" y="0"/>
                        <a:pt x="0" y="0"/>
                      </a:cubicBezTo>
                      <a:cubicBezTo>
                        <a:pt x="0" y="0"/>
                        <a:pt x="0" y="0"/>
                        <a:pt x="0" y="0"/>
                      </a:cubicBezTo>
                      <a:cubicBezTo>
                        <a:pt x="0" y="1"/>
                        <a:pt x="0" y="1"/>
                        <a:pt x="0" y="1"/>
                      </a:cubicBezTo>
                      <a:cubicBezTo>
                        <a:pt x="0" y="1"/>
                        <a:pt x="0" y="1"/>
                        <a:pt x="0" y="2"/>
                      </a:cubicBezTo>
                      <a:cubicBezTo>
                        <a:pt x="0" y="2"/>
                        <a:pt x="0" y="2"/>
                        <a:pt x="0" y="2"/>
                      </a:cubicBezTo>
                      <a:cubicBezTo>
                        <a:pt x="1" y="2"/>
                        <a:pt x="1" y="2"/>
                        <a:pt x="1" y="2"/>
                      </a:cubicBezTo>
                      <a:cubicBezTo>
                        <a:pt x="1" y="2"/>
                        <a:pt x="1" y="2"/>
                        <a:pt x="1" y="1"/>
                      </a:cubicBezTo>
                      <a:cubicBezTo>
                        <a:pt x="1" y="1"/>
                        <a:pt x="1" y="1"/>
                        <a:pt x="1" y="1"/>
                      </a:cubicBezTo>
                      <a:cubicBezTo>
                        <a:pt x="1" y="1"/>
                        <a:pt x="0" y="0"/>
                        <a:pt x="0" y="0"/>
                      </a:cubicBezTo>
                      <a:cubicBezTo>
                        <a:pt x="0" y="0"/>
                        <a:pt x="0" y="0"/>
                        <a:pt x="0" y="0"/>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445" name="Freeform 237"/>
                <p:cNvSpPr/>
                <p:nvPr/>
              </p:nvSpPr>
              <p:spPr bwMode="auto">
                <a:xfrm>
                  <a:off x="415" y="1463"/>
                  <a:ext cx="3" cy="2"/>
                </a:xfrm>
                <a:custGeom>
                  <a:avLst/>
                  <a:gdLst>
                    <a:gd name="T0" fmla="*/ 0 w 1"/>
                    <a:gd name="T1" fmla="*/ 0 h 1"/>
                    <a:gd name="T2" fmla="*/ 1 w 1"/>
                    <a:gd name="T3" fmla="*/ 0 h 1"/>
                    <a:gd name="T4" fmla="*/ 1 w 1"/>
                    <a:gd name="T5" fmla="*/ 0 h 1"/>
                    <a:gd name="T6" fmla="*/ 1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1" y="0"/>
                        <a:pt x="1" y="0"/>
                      </a:cubicBezTo>
                      <a:cubicBezTo>
                        <a:pt x="1" y="0"/>
                        <a:pt x="1" y="0"/>
                        <a:pt x="1" y="0"/>
                      </a:cubicBezTo>
                      <a:cubicBezTo>
                        <a:pt x="1" y="1"/>
                        <a:pt x="1" y="1"/>
                        <a:pt x="1" y="0"/>
                      </a:cubicBezTo>
                      <a:cubicBezTo>
                        <a:pt x="0" y="0"/>
                        <a:pt x="0" y="0"/>
                        <a:pt x="0" y="0"/>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446" name="Freeform 238"/>
                <p:cNvSpPr/>
                <p:nvPr/>
              </p:nvSpPr>
              <p:spPr bwMode="auto">
                <a:xfrm>
                  <a:off x="415" y="1463"/>
                  <a:ext cx="3" cy="2"/>
                </a:xfrm>
                <a:custGeom>
                  <a:avLst/>
                  <a:gdLst>
                    <a:gd name="T0" fmla="*/ 0 w 1"/>
                    <a:gd name="T1" fmla="*/ 0 h 1"/>
                    <a:gd name="T2" fmla="*/ 0 w 1"/>
                    <a:gd name="T3" fmla="*/ 0 h 1"/>
                    <a:gd name="T4" fmla="*/ 1 w 1"/>
                    <a:gd name="T5" fmla="*/ 0 h 1"/>
                    <a:gd name="T6" fmla="*/ 1 w 1"/>
                    <a:gd name="T7" fmla="*/ 0 h 1"/>
                    <a:gd name="T8" fmla="*/ 1 w 1"/>
                    <a:gd name="T9" fmla="*/ 0 h 1"/>
                    <a:gd name="T10" fmla="*/ 1 w 1"/>
                    <a:gd name="T11" fmla="*/ 0 h 1"/>
                    <a:gd name="T12" fmla="*/ 1 w 1"/>
                    <a:gd name="T13" fmla="*/ 1 h 1"/>
                    <a:gd name="T14" fmla="*/ 1 w 1"/>
                    <a:gd name="T15" fmla="*/ 0 h 1"/>
                    <a:gd name="T16" fmla="*/ 0 w 1"/>
                    <a:gd name="T17" fmla="*/ 0 h 1"/>
                    <a:gd name="T18" fmla="*/ 0 w 1"/>
                    <a:gd name="T19" fmla="*/ 0 h 1"/>
                    <a:gd name="T20" fmla="*/ 0 w 1"/>
                    <a:gd name="T21" fmla="*/ 0 h 1"/>
                    <a:gd name="T22" fmla="*/ 0 w 1"/>
                    <a:gd name="T23" fmla="*/ 0 h 1"/>
                    <a:gd name="T24" fmla="*/ 0 w 1"/>
                    <a:gd name="T25" fmla="*/ 0 h 1"/>
                    <a:gd name="T26" fmla="*/ 1 w 1"/>
                    <a:gd name="T27" fmla="*/ 0 h 1"/>
                    <a:gd name="T28" fmla="*/ 1 w 1"/>
                    <a:gd name="T29" fmla="*/ 1 h 1"/>
                    <a:gd name="T30" fmla="*/ 1 w 1"/>
                    <a:gd name="T31" fmla="*/ 0 h 1"/>
                    <a:gd name="T32" fmla="*/ 1 w 1"/>
                    <a:gd name="T33" fmla="*/ 0 h 1"/>
                    <a:gd name="T34" fmla="*/ 1 w 1"/>
                    <a:gd name="T35" fmla="*/ 0 h 1"/>
                    <a:gd name="T36" fmla="*/ 1 w 1"/>
                    <a:gd name="T37" fmla="*/ 0 h 1"/>
                    <a:gd name="T38" fmla="*/ 0 w 1"/>
                    <a:gd name="T39"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 h="1">
                      <a:moveTo>
                        <a:pt x="0" y="0"/>
                      </a:moveTo>
                      <a:cubicBezTo>
                        <a:pt x="0" y="0"/>
                        <a:pt x="0" y="0"/>
                        <a:pt x="0" y="0"/>
                      </a:cubicBezTo>
                      <a:cubicBezTo>
                        <a:pt x="0" y="0"/>
                        <a:pt x="0" y="0"/>
                        <a:pt x="1" y="0"/>
                      </a:cubicBezTo>
                      <a:cubicBezTo>
                        <a:pt x="1" y="0"/>
                        <a:pt x="1" y="0"/>
                        <a:pt x="1" y="0"/>
                      </a:cubicBezTo>
                      <a:cubicBezTo>
                        <a:pt x="1" y="0"/>
                        <a:pt x="1" y="0"/>
                        <a:pt x="1" y="0"/>
                      </a:cubicBezTo>
                      <a:cubicBezTo>
                        <a:pt x="1" y="0"/>
                        <a:pt x="1" y="0"/>
                        <a:pt x="1" y="0"/>
                      </a:cubicBezTo>
                      <a:cubicBezTo>
                        <a:pt x="1" y="1"/>
                        <a:pt x="1" y="1"/>
                        <a:pt x="1" y="1"/>
                      </a:cubicBezTo>
                      <a:cubicBezTo>
                        <a:pt x="1" y="1"/>
                        <a:pt x="1" y="1"/>
                        <a:pt x="1"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1" y="0"/>
                      </a:cubicBezTo>
                      <a:cubicBezTo>
                        <a:pt x="1" y="1"/>
                        <a:pt x="1" y="1"/>
                        <a:pt x="1" y="1"/>
                      </a:cubicBezTo>
                      <a:cubicBezTo>
                        <a:pt x="1" y="1"/>
                        <a:pt x="1" y="1"/>
                        <a:pt x="1" y="0"/>
                      </a:cubicBezTo>
                      <a:cubicBezTo>
                        <a:pt x="1" y="0"/>
                        <a:pt x="1" y="0"/>
                        <a:pt x="1" y="0"/>
                      </a:cubicBezTo>
                      <a:cubicBezTo>
                        <a:pt x="1" y="0"/>
                        <a:pt x="1" y="0"/>
                        <a:pt x="1" y="0"/>
                      </a:cubicBezTo>
                      <a:cubicBezTo>
                        <a:pt x="1" y="0"/>
                        <a:pt x="1" y="0"/>
                        <a:pt x="1" y="0"/>
                      </a:cubicBezTo>
                      <a:cubicBezTo>
                        <a:pt x="0" y="0"/>
                        <a:pt x="0" y="0"/>
                        <a:pt x="0" y="0"/>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447" name="Freeform 239"/>
                <p:cNvSpPr/>
                <p:nvPr/>
              </p:nvSpPr>
              <p:spPr bwMode="auto">
                <a:xfrm>
                  <a:off x="446" y="1446"/>
                  <a:ext cx="2" cy="5"/>
                </a:xfrm>
                <a:custGeom>
                  <a:avLst/>
                  <a:gdLst>
                    <a:gd name="T0" fmla="*/ 1 w 1"/>
                    <a:gd name="T1" fmla="*/ 1 h 2"/>
                    <a:gd name="T2" fmla="*/ 0 w 1"/>
                    <a:gd name="T3" fmla="*/ 1 h 2"/>
                    <a:gd name="T4" fmla="*/ 0 w 1"/>
                    <a:gd name="T5" fmla="*/ 0 h 2"/>
                    <a:gd name="T6" fmla="*/ 1 w 1"/>
                    <a:gd name="T7" fmla="*/ 0 h 2"/>
                    <a:gd name="T8" fmla="*/ 1 w 1"/>
                    <a:gd name="T9" fmla="*/ 1 h 2"/>
                  </a:gdLst>
                  <a:ahLst/>
                  <a:cxnLst>
                    <a:cxn ang="0">
                      <a:pos x="T0" y="T1"/>
                    </a:cxn>
                    <a:cxn ang="0">
                      <a:pos x="T2" y="T3"/>
                    </a:cxn>
                    <a:cxn ang="0">
                      <a:pos x="T4" y="T5"/>
                    </a:cxn>
                    <a:cxn ang="0">
                      <a:pos x="T6" y="T7"/>
                    </a:cxn>
                    <a:cxn ang="0">
                      <a:pos x="T8" y="T9"/>
                    </a:cxn>
                  </a:cxnLst>
                  <a:rect l="0" t="0" r="r" b="b"/>
                  <a:pathLst>
                    <a:path w="1" h="2">
                      <a:moveTo>
                        <a:pt x="1" y="1"/>
                      </a:moveTo>
                      <a:cubicBezTo>
                        <a:pt x="1" y="2"/>
                        <a:pt x="0" y="1"/>
                        <a:pt x="0" y="1"/>
                      </a:cubicBezTo>
                      <a:cubicBezTo>
                        <a:pt x="0" y="1"/>
                        <a:pt x="0" y="0"/>
                        <a:pt x="0" y="0"/>
                      </a:cubicBezTo>
                      <a:cubicBezTo>
                        <a:pt x="0" y="0"/>
                        <a:pt x="1" y="0"/>
                        <a:pt x="1" y="0"/>
                      </a:cubicBezTo>
                      <a:cubicBezTo>
                        <a:pt x="1" y="0"/>
                        <a:pt x="1" y="1"/>
                        <a:pt x="1" y="1"/>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448" name="Freeform 240"/>
                <p:cNvSpPr/>
                <p:nvPr/>
              </p:nvSpPr>
              <p:spPr bwMode="auto">
                <a:xfrm>
                  <a:off x="446" y="1446"/>
                  <a:ext cx="2" cy="2"/>
                </a:xfrm>
                <a:custGeom>
                  <a:avLst/>
                  <a:gdLst>
                    <a:gd name="T0" fmla="*/ 1 w 1"/>
                    <a:gd name="T1" fmla="*/ 1 h 1"/>
                    <a:gd name="T2" fmla="*/ 1 w 1"/>
                    <a:gd name="T3" fmla="*/ 1 h 1"/>
                    <a:gd name="T4" fmla="*/ 1 w 1"/>
                    <a:gd name="T5" fmla="*/ 1 h 1"/>
                    <a:gd name="T6" fmla="*/ 0 w 1"/>
                    <a:gd name="T7" fmla="*/ 1 h 1"/>
                    <a:gd name="T8" fmla="*/ 0 w 1"/>
                    <a:gd name="T9" fmla="*/ 0 h 1"/>
                    <a:gd name="T10" fmla="*/ 0 w 1"/>
                    <a:gd name="T11" fmla="*/ 0 h 1"/>
                    <a:gd name="T12" fmla="*/ 0 w 1"/>
                    <a:gd name="T13" fmla="*/ 0 h 1"/>
                    <a:gd name="T14" fmla="*/ 1 w 1"/>
                    <a:gd name="T15" fmla="*/ 0 h 1"/>
                    <a:gd name="T16" fmla="*/ 1 w 1"/>
                    <a:gd name="T17" fmla="*/ 1 h 1"/>
                    <a:gd name="T18" fmla="*/ 1 w 1"/>
                    <a:gd name="T19" fmla="*/ 1 h 1"/>
                    <a:gd name="T20" fmla="*/ 1 w 1"/>
                    <a:gd name="T21" fmla="*/ 1 h 1"/>
                    <a:gd name="T22" fmla="*/ 1 w 1"/>
                    <a:gd name="T23" fmla="*/ 1 h 1"/>
                    <a:gd name="T24" fmla="*/ 1 w 1"/>
                    <a:gd name="T25" fmla="*/ 1 h 1"/>
                    <a:gd name="T26" fmla="*/ 1 w 1"/>
                    <a:gd name="T27" fmla="*/ 0 h 1"/>
                    <a:gd name="T28" fmla="*/ 0 w 1"/>
                    <a:gd name="T29" fmla="*/ 0 h 1"/>
                    <a:gd name="T30" fmla="*/ 0 w 1"/>
                    <a:gd name="T31" fmla="*/ 0 h 1"/>
                    <a:gd name="T32" fmla="*/ 0 w 1"/>
                    <a:gd name="T33" fmla="*/ 0 h 1"/>
                    <a:gd name="T34" fmla="*/ 0 w 1"/>
                    <a:gd name="T35" fmla="*/ 1 h 1"/>
                    <a:gd name="T36" fmla="*/ 1 w 1"/>
                    <a:gd name="T37" fmla="*/ 1 h 1"/>
                    <a:gd name="T38" fmla="*/ 1 w 1"/>
                    <a:gd name="T39"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 h="1">
                      <a:moveTo>
                        <a:pt x="1" y="1"/>
                      </a:moveTo>
                      <a:cubicBezTo>
                        <a:pt x="1" y="1"/>
                        <a:pt x="1" y="1"/>
                        <a:pt x="1" y="1"/>
                      </a:cubicBezTo>
                      <a:cubicBezTo>
                        <a:pt x="1" y="1"/>
                        <a:pt x="1" y="1"/>
                        <a:pt x="1" y="1"/>
                      </a:cubicBezTo>
                      <a:cubicBezTo>
                        <a:pt x="1" y="1"/>
                        <a:pt x="0" y="1"/>
                        <a:pt x="0" y="1"/>
                      </a:cubicBezTo>
                      <a:cubicBezTo>
                        <a:pt x="0" y="1"/>
                        <a:pt x="0" y="1"/>
                        <a:pt x="0" y="0"/>
                      </a:cubicBezTo>
                      <a:cubicBezTo>
                        <a:pt x="0" y="0"/>
                        <a:pt x="0" y="0"/>
                        <a:pt x="0" y="0"/>
                      </a:cubicBezTo>
                      <a:cubicBezTo>
                        <a:pt x="0" y="0"/>
                        <a:pt x="0" y="0"/>
                        <a:pt x="0" y="0"/>
                      </a:cubicBezTo>
                      <a:cubicBezTo>
                        <a:pt x="1" y="0"/>
                        <a:pt x="1" y="0"/>
                        <a:pt x="1" y="0"/>
                      </a:cubicBezTo>
                      <a:cubicBezTo>
                        <a:pt x="1" y="0"/>
                        <a:pt x="1" y="0"/>
                        <a:pt x="1" y="1"/>
                      </a:cubicBezTo>
                      <a:cubicBezTo>
                        <a:pt x="1" y="1"/>
                        <a:pt x="1" y="1"/>
                        <a:pt x="1" y="1"/>
                      </a:cubicBezTo>
                      <a:cubicBezTo>
                        <a:pt x="1" y="1"/>
                        <a:pt x="1" y="1"/>
                        <a:pt x="1" y="1"/>
                      </a:cubicBezTo>
                      <a:cubicBezTo>
                        <a:pt x="1" y="1"/>
                        <a:pt x="1" y="1"/>
                        <a:pt x="1" y="1"/>
                      </a:cubicBezTo>
                      <a:cubicBezTo>
                        <a:pt x="1" y="1"/>
                        <a:pt x="1" y="1"/>
                        <a:pt x="1" y="1"/>
                      </a:cubicBezTo>
                      <a:cubicBezTo>
                        <a:pt x="1" y="0"/>
                        <a:pt x="1" y="0"/>
                        <a:pt x="1" y="0"/>
                      </a:cubicBezTo>
                      <a:cubicBezTo>
                        <a:pt x="1" y="0"/>
                        <a:pt x="1" y="0"/>
                        <a:pt x="0" y="0"/>
                      </a:cubicBezTo>
                      <a:cubicBezTo>
                        <a:pt x="0" y="0"/>
                        <a:pt x="0" y="0"/>
                        <a:pt x="0" y="0"/>
                      </a:cubicBezTo>
                      <a:cubicBezTo>
                        <a:pt x="0" y="0"/>
                        <a:pt x="0" y="0"/>
                        <a:pt x="0" y="0"/>
                      </a:cubicBezTo>
                      <a:cubicBezTo>
                        <a:pt x="0" y="1"/>
                        <a:pt x="0" y="1"/>
                        <a:pt x="0" y="1"/>
                      </a:cubicBezTo>
                      <a:cubicBezTo>
                        <a:pt x="0" y="1"/>
                        <a:pt x="1" y="1"/>
                        <a:pt x="1" y="1"/>
                      </a:cubicBezTo>
                      <a:cubicBezTo>
                        <a:pt x="1" y="1"/>
                        <a:pt x="1" y="1"/>
                        <a:pt x="1" y="1"/>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449" name="Freeform 241"/>
                <p:cNvSpPr/>
                <p:nvPr/>
              </p:nvSpPr>
              <p:spPr bwMode="auto">
                <a:xfrm>
                  <a:off x="451" y="1446"/>
                  <a:ext cx="2" cy="2"/>
                </a:xfrm>
                <a:custGeom>
                  <a:avLst/>
                  <a:gdLst>
                    <a:gd name="T0" fmla="*/ 1 w 1"/>
                    <a:gd name="T1" fmla="*/ 1 h 1"/>
                    <a:gd name="T2" fmla="*/ 0 w 1"/>
                    <a:gd name="T3" fmla="*/ 1 h 1"/>
                    <a:gd name="T4" fmla="*/ 0 w 1"/>
                    <a:gd name="T5" fmla="*/ 0 h 1"/>
                    <a:gd name="T6" fmla="*/ 1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cubicBezTo>
                        <a:pt x="1" y="1"/>
                        <a:pt x="1" y="1"/>
                        <a:pt x="0" y="1"/>
                      </a:cubicBezTo>
                      <a:cubicBezTo>
                        <a:pt x="0" y="1"/>
                        <a:pt x="0" y="0"/>
                        <a:pt x="0" y="0"/>
                      </a:cubicBezTo>
                      <a:cubicBezTo>
                        <a:pt x="0" y="0"/>
                        <a:pt x="1" y="0"/>
                        <a:pt x="1" y="0"/>
                      </a:cubicBezTo>
                      <a:cubicBezTo>
                        <a:pt x="1" y="0"/>
                        <a:pt x="1" y="1"/>
                        <a:pt x="1" y="1"/>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450" name="Freeform 242"/>
                <p:cNvSpPr/>
                <p:nvPr/>
              </p:nvSpPr>
              <p:spPr bwMode="auto">
                <a:xfrm>
                  <a:off x="451" y="1446"/>
                  <a:ext cx="2" cy="2"/>
                </a:xfrm>
                <a:custGeom>
                  <a:avLst/>
                  <a:gdLst>
                    <a:gd name="T0" fmla="*/ 1 w 1"/>
                    <a:gd name="T1" fmla="*/ 1 h 1"/>
                    <a:gd name="T2" fmla="*/ 1 w 1"/>
                    <a:gd name="T3" fmla="*/ 1 h 1"/>
                    <a:gd name="T4" fmla="*/ 1 w 1"/>
                    <a:gd name="T5" fmla="*/ 1 h 1"/>
                    <a:gd name="T6" fmla="*/ 0 w 1"/>
                    <a:gd name="T7" fmla="*/ 1 h 1"/>
                    <a:gd name="T8" fmla="*/ 0 w 1"/>
                    <a:gd name="T9" fmla="*/ 0 h 1"/>
                    <a:gd name="T10" fmla="*/ 0 w 1"/>
                    <a:gd name="T11" fmla="*/ 0 h 1"/>
                    <a:gd name="T12" fmla="*/ 1 w 1"/>
                    <a:gd name="T13" fmla="*/ 0 h 1"/>
                    <a:gd name="T14" fmla="*/ 1 w 1"/>
                    <a:gd name="T15" fmla="*/ 0 h 1"/>
                    <a:gd name="T16" fmla="*/ 1 w 1"/>
                    <a:gd name="T17" fmla="*/ 1 h 1"/>
                    <a:gd name="T18" fmla="*/ 1 w 1"/>
                    <a:gd name="T19" fmla="*/ 1 h 1"/>
                    <a:gd name="T20" fmla="*/ 1 w 1"/>
                    <a:gd name="T21" fmla="*/ 1 h 1"/>
                    <a:gd name="T22" fmla="*/ 1 w 1"/>
                    <a:gd name="T23" fmla="*/ 1 h 1"/>
                    <a:gd name="T24" fmla="*/ 1 w 1"/>
                    <a:gd name="T25" fmla="*/ 1 h 1"/>
                    <a:gd name="T26" fmla="*/ 1 w 1"/>
                    <a:gd name="T27" fmla="*/ 0 h 1"/>
                    <a:gd name="T28" fmla="*/ 1 w 1"/>
                    <a:gd name="T29" fmla="*/ 0 h 1"/>
                    <a:gd name="T30" fmla="*/ 0 w 1"/>
                    <a:gd name="T31" fmla="*/ 0 h 1"/>
                    <a:gd name="T32" fmla="*/ 0 w 1"/>
                    <a:gd name="T33" fmla="*/ 0 h 1"/>
                    <a:gd name="T34" fmla="*/ 0 w 1"/>
                    <a:gd name="T35" fmla="*/ 1 h 1"/>
                    <a:gd name="T36" fmla="*/ 1 w 1"/>
                    <a:gd name="T37" fmla="*/ 1 h 1"/>
                    <a:gd name="T38" fmla="*/ 1 w 1"/>
                    <a:gd name="T39"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 h="1">
                      <a:moveTo>
                        <a:pt x="1" y="1"/>
                      </a:moveTo>
                      <a:cubicBezTo>
                        <a:pt x="1" y="1"/>
                        <a:pt x="1" y="1"/>
                        <a:pt x="1" y="1"/>
                      </a:cubicBezTo>
                      <a:cubicBezTo>
                        <a:pt x="1" y="1"/>
                        <a:pt x="1" y="1"/>
                        <a:pt x="1" y="1"/>
                      </a:cubicBezTo>
                      <a:cubicBezTo>
                        <a:pt x="1" y="1"/>
                        <a:pt x="0" y="1"/>
                        <a:pt x="0" y="1"/>
                      </a:cubicBezTo>
                      <a:cubicBezTo>
                        <a:pt x="0" y="1"/>
                        <a:pt x="0" y="1"/>
                        <a:pt x="0" y="0"/>
                      </a:cubicBezTo>
                      <a:cubicBezTo>
                        <a:pt x="0" y="0"/>
                        <a:pt x="0" y="0"/>
                        <a:pt x="0" y="0"/>
                      </a:cubicBezTo>
                      <a:cubicBezTo>
                        <a:pt x="0" y="0"/>
                        <a:pt x="0" y="0"/>
                        <a:pt x="1" y="0"/>
                      </a:cubicBezTo>
                      <a:cubicBezTo>
                        <a:pt x="1" y="0"/>
                        <a:pt x="1" y="0"/>
                        <a:pt x="1" y="0"/>
                      </a:cubicBezTo>
                      <a:cubicBezTo>
                        <a:pt x="1" y="0"/>
                        <a:pt x="1" y="0"/>
                        <a:pt x="1" y="1"/>
                      </a:cubicBezTo>
                      <a:cubicBezTo>
                        <a:pt x="1" y="1"/>
                        <a:pt x="1" y="1"/>
                        <a:pt x="1" y="1"/>
                      </a:cubicBezTo>
                      <a:cubicBezTo>
                        <a:pt x="1" y="1"/>
                        <a:pt x="1" y="1"/>
                        <a:pt x="1" y="1"/>
                      </a:cubicBezTo>
                      <a:cubicBezTo>
                        <a:pt x="1" y="1"/>
                        <a:pt x="1" y="1"/>
                        <a:pt x="1" y="1"/>
                      </a:cubicBezTo>
                      <a:cubicBezTo>
                        <a:pt x="1" y="1"/>
                        <a:pt x="1" y="1"/>
                        <a:pt x="1" y="1"/>
                      </a:cubicBezTo>
                      <a:cubicBezTo>
                        <a:pt x="1" y="0"/>
                        <a:pt x="1" y="0"/>
                        <a:pt x="1" y="0"/>
                      </a:cubicBezTo>
                      <a:cubicBezTo>
                        <a:pt x="1" y="0"/>
                        <a:pt x="1" y="0"/>
                        <a:pt x="1" y="0"/>
                      </a:cubicBezTo>
                      <a:cubicBezTo>
                        <a:pt x="0" y="0"/>
                        <a:pt x="0" y="0"/>
                        <a:pt x="0" y="0"/>
                      </a:cubicBezTo>
                      <a:cubicBezTo>
                        <a:pt x="0" y="0"/>
                        <a:pt x="0" y="0"/>
                        <a:pt x="0" y="0"/>
                      </a:cubicBezTo>
                      <a:cubicBezTo>
                        <a:pt x="0" y="1"/>
                        <a:pt x="0" y="1"/>
                        <a:pt x="0" y="1"/>
                      </a:cubicBezTo>
                      <a:cubicBezTo>
                        <a:pt x="0" y="1"/>
                        <a:pt x="1" y="1"/>
                        <a:pt x="1" y="1"/>
                      </a:cubicBezTo>
                      <a:cubicBezTo>
                        <a:pt x="1" y="1"/>
                        <a:pt x="1" y="1"/>
                        <a:pt x="1" y="1"/>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451" name="Freeform 243"/>
                <p:cNvSpPr/>
                <p:nvPr/>
              </p:nvSpPr>
              <p:spPr bwMode="auto">
                <a:xfrm>
                  <a:off x="458" y="1441"/>
                  <a:ext cx="2" cy="5"/>
                </a:xfrm>
                <a:custGeom>
                  <a:avLst/>
                  <a:gdLst>
                    <a:gd name="T0" fmla="*/ 1 w 1"/>
                    <a:gd name="T1" fmla="*/ 2 h 2"/>
                    <a:gd name="T2" fmla="*/ 1 w 1"/>
                    <a:gd name="T3" fmla="*/ 2 h 2"/>
                    <a:gd name="T4" fmla="*/ 0 w 1"/>
                    <a:gd name="T5" fmla="*/ 1 h 2"/>
                    <a:gd name="T6" fmla="*/ 1 w 1"/>
                    <a:gd name="T7" fmla="*/ 1 h 2"/>
                    <a:gd name="T8" fmla="*/ 1 w 1"/>
                    <a:gd name="T9" fmla="*/ 2 h 2"/>
                  </a:gdLst>
                  <a:ahLst/>
                  <a:cxnLst>
                    <a:cxn ang="0">
                      <a:pos x="T0" y="T1"/>
                    </a:cxn>
                    <a:cxn ang="0">
                      <a:pos x="T2" y="T3"/>
                    </a:cxn>
                    <a:cxn ang="0">
                      <a:pos x="T4" y="T5"/>
                    </a:cxn>
                    <a:cxn ang="0">
                      <a:pos x="T6" y="T7"/>
                    </a:cxn>
                    <a:cxn ang="0">
                      <a:pos x="T8" y="T9"/>
                    </a:cxn>
                  </a:cxnLst>
                  <a:rect l="0" t="0" r="r" b="b"/>
                  <a:pathLst>
                    <a:path w="1" h="2">
                      <a:moveTo>
                        <a:pt x="1" y="2"/>
                      </a:moveTo>
                      <a:cubicBezTo>
                        <a:pt x="1" y="2"/>
                        <a:pt x="1" y="2"/>
                        <a:pt x="1" y="2"/>
                      </a:cubicBezTo>
                      <a:cubicBezTo>
                        <a:pt x="0" y="1"/>
                        <a:pt x="0" y="1"/>
                        <a:pt x="0" y="1"/>
                      </a:cubicBezTo>
                      <a:cubicBezTo>
                        <a:pt x="1" y="0"/>
                        <a:pt x="1" y="1"/>
                        <a:pt x="1" y="1"/>
                      </a:cubicBezTo>
                      <a:cubicBezTo>
                        <a:pt x="1" y="1"/>
                        <a:pt x="1" y="2"/>
                        <a:pt x="1" y="2"/>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452" name="Freeform 244"/>
                <p:cNvSpPr/>
                <p:nvPr/>
              </p:nvSpPr>
              <p:spPr bwMode="auto">
                <a:xfrm>
                  <a:off x="458" y="1444"/>
                  <a:ext cx="2" cy="2"/>
                </a:xfrm>
                <a:custGeom>
                  <a:avLst/>
                  <a:gdLst>
                    <a:gd name="T0" fmla="*/ 1 w 1"/>
                    <a:gd name="T1" fmla="*/ 1 h 1"/>
                    <a:gd name="T2" fmla="*/ 1 w 1"/>
                    <a:gd name="T3" fmla="*/ 1 h 1"/>
                    <a:gd name="T4" fmla="*/ 1 w 1"/>
                    <a:gd name="T5" fmla="*/ 1 h 1"/>
                    <a:gd name="T6" fmla="*/ 1 w 1"/>
                    <a:gd name="T7" fmla="*/ 1 h 1"/>
                    <a:gd name="T8" fmla="*/ 0 w 1"/>
                    <a:gd name="T9" fmla="*/ 0 h 1"/>
                    <a:gd name="T10" fmla="*/ 0 w 1"/>
                    <a:gd name="T11" fmla="*/ 0 h 1"/>
                    <a:gd name="T12" fmla="*/ 1 w 1"/>
                    <a:gd name="T13" fmla="*/ 0 h 1"/>
                    <a:gd name="T14" fmla="*/ 1 w 1"/>
                    <a:gd name="T15" fmla="*/ 0 h 1"/>
                    <a:gd name="T16" fmla="*/ 1 w 1"/>
                    <a:gd name="T17" fmla="*/ 0 h 1"/>
                    <a:gd name="T18" fmla="*/ 1 w 1"/>
                    <a:gd name="T19" fmla="*/ 1 h 1"/>
                    <a:gd name="T20" fmla="*/ 1 w 1"/>
                    <a:gd name="T21" fmla="*/ 1 h 1"/>
                    <a:gd name="T22" fmla="*/ 1 w 1"/>
                    <a:gd name="T23" fmla="*/ 1 h 1"/>
                    <a:gd name="T24" fmla="*/ 1 w 1"/>
                    <a:gd name="T25" fmla="*/ 0 h 1"/>
                    <a:gd name="T26" fmla="*/ 1 w 1"/>
                    <a:gd name="T27" fmla="*/ 0 h 1"/>
                    <a:gd name="T28" fmla="*/ 1 w 1"/>
                    <a:gd name="T29" fmla="*/ 0 h 1"/>
                    <a:gd name="T30" fmla="*/ 0 w 1"/>
                    <a:gd name="T31" fmla="*/ 0 h 1"/>
                    <a:gd name="T32" fmla="*/ 0 w 1"/>
                    <a:gd name="T33" fmla="*/ 0 h 1"/>
                    <a:gd name="T34" fmla="*/ 1 w 1"/>
                    <a:gd name="T35" fmla="*/ 1 h 1"/>
                    <a:gd name="T36" fmla="*/ 1 w 1"/>
                    <a:gd name="T37" fmla="*/ 1 h 1"/>
                    <a:gd name="T38" fmla="*/ 1 w 1"/>
                    <a:gd name="T39"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 h="1">
                      <a:moveTo>
                        <a:pt x="1" y="1"/>
                      </a:moveTo>
                      <a:cubicBezTo>
                        <a:pt x="1" y="1"/>
                        <a:pt x="1" y="1"/>
                        <a:pt x="1" y="1"/>
                      </a:cubicBezTo>
                      <a:cubicBezTo>
                        <a:pt x="1" y="1"/>
                        <a:pt x="1" y="1"/>
                        <a:pt x="1" y="1"/>
                      </a:cubicBezTo>
                      <a:cubicBezTo>
                        <a:pt x="1" y="1"/>
                        <a:pt x="1" y="1"/>
                        <a:pt x="1" y="1"/>
                      </a:cubicBezTo>
                      <a:cubicBezTo>
                        <a:pt x="0" y="0"/>
                        <a:pt x="0" y="0"/>
                        <a:pt x="0" y="0"/>
                      </a:cubicBezTo>
                      <a:cubicBezTo>
                        <a:pt x="0" y="0"/>
                        <a:pt x="0" y="0"/>
                        <a:pt x="0" y="0"/>
                      </a:cubicBezTo>
                      <a:cubicBezTo>
                        <a:pt x="0" y="0"/>
                        <a:pt x="1" y="0"/>
                        <a:pt x="1" y="0"/>
                      </a:cubicBezTo>
                      <a:cubicBezTo>
                        <a:pt x="1" y="0"/>
                        <a:pt x="1" y="0"/>
                        <a:pt x="1" y="0"/>
                      </a:cubicBezTo>
                      <a:cubicBezTo>
                        <a:pt x="1" y="0"/>
                        <a:pt x="1" y="0"/>
                        <a:pt x="1" y="0"/>
                      </a:cubicBezTo>
                      <a:cubicBezTo>
                        <a:pt x="1" y="1"/>
                        <a:pt x="1" y="1"/>
                        <a:pt x="1" y="1"/>
                      </a:cubicBezTo>
                      <a:cubicBezTo>
                        <a:pt x="1" y="1"/>
                        <a:pt x="1" y="1"/>
                        <a:pt x="1" y="1"/>
                      </a:cubicBezTo>
                      <a:cubicBezTo>
                        <a:pt x="1" y="1"/>
                        <a:pt x="1" y="1"/>
                        <a:pt x="1" y="1"/>
                      </a:cubicBezTo>
                      <a:cubicBezTo>
                        <a:pt x="1" y="1"/>
                        <a:pt x="1" y="1"/>
                        <a:pt x="1" y="0"/>
                      </a:cubicBezTo>
                      <a:cubicBezTo>
                        <a:pt x="1" y="0"/>
                        <a:pt x="1" y="0"/>
                        <a:pt x="1" y="0"/>
                      </a:cubicBezTo>
                      <a:cubicBezTo>
                        <a:pt x="1" y="0"/>
                        <a:pt x="1" y="0"/>
                        <a:pt x="1" y="0"/>
                      </a:cubicBezTo>
                      <a:cubicBezTo>
                        <a:pt x="1" y="0"/>
                        <a:pt x="0" y="0"/>
                        <a:pt x="0" y="0"/>
                      </a:cubicBezTo>
                      <a:cubicBezTo>
                        <a:pt x="0" y="0"/>
                        <a:pt x="0" y="0"/>
                        <a:pt x="0" y="0"/>
                      </a:cubicBezTo>
                      <a:cubicBezTo>
                        <a:pt x="0" y="0"/>
                        <a:pt x="0" y="0"/>
                        <a:pt x="1" y="1"/>
                      </a:cubicBezTo>
                      <a:cubicBezTo>
                        <a:pt x="1" y="1"/>
                        <a:pt x="1" y="1"/>
                        <a:pt x="1" y="1"/>
                      </a:cubicBezTo>
                      <a:cubicBezTo>
                        <a:pt x="1" y="1"/>
                        <a:pt x="1" y="1"/>
                        <a:pt x="1" y="1"/>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453" name="Freeform 245"/>
                <p:cNvSpPr/>
                <p:nvPr/>
              </p:nvSpPr>
              <p:spPr bwMode="auto">
                <a:xfrm>
                  <a:off x="455" y="1444"/>
                  <a:ext cx="3" cy="4"/>
                </a:xfrm>
                <a:custGeom>
                  <a:avLst/>
                  <a:gdLst>
                    <a:gd name="T0" fmla="*/ 1 w 1"/>
                    <a:gd name="T1" fmla="*/ 2 h 2"/>
                    <a:gd name="T2" fmla="*/ 0 w 1"/>
                    <a:gd name="T3" fmla="*/ 2 h 2"/>
                    <a:gd name="T4" fmla="*/ 0 w 1"/>
                    <a:gd name="T5" fmla="*/ 0 h 2"/>
                    <a:gd name="T6" fmla="*/ 1 w 1"/>
                    <a:gd name="T7" fmla="*/ 1 h 2"/>
                    <a:gd name="T8" fmla="*/ 1 w 1"/>
                    <a:gd name="T9" fmla="*/ 2 h 2"/>
                  </a:gdLst>
                  <a:ahLst/>
                  <a:cxnLst>
                    <a:cxn ang="0">
                      <a:pos x="T0" y="T1"/>
                    </a:cxn>
                    <a:cxn ang="0">
                      <a:pos x="T2" y="T3"/>
                    </a:cxn>
                    <a:cxn ang="0">
                      <a:pos x="T4" y="T5"/>
                    </a:cxn>
                    <a:cxn ang="0">
                      <a:pos x="T6" y="T7"/>
                    </a:cxn>
                    <a:cxn ang="0">
                      <a:pos x="T8" y="T9"/>
                    </a:cxn>
                  </a:cxnLst>
                  <a:rect l="0" t="0" r="r" b="b"/>
                  <a:pathLst>
                    <a:path w="1" h="2">
                      <a:moveTo>
                        <a:pt x="1" y="2"/>
                      </a:moveTo>
                      <a:cubicBezTo>
                        <a:pt x="1" y="2"/>
                        <a:pt x="0" y="2"/>
                        <a:pt x="0" y="2"/>
                      </a:cubicBezTo>
                      <a:cubicBezTo>
                        <a:pt x="0" y="1"/>
                        <a:pt x="0" y="1"/>
                        <a:pt x="0" y="0"/>
                      </a:cubicBezTo>
                      <a:cubicBezTo>
                        <a:pt x="0" y="0"/>
                        <a:pt x="1" y="0"/>
                        <a:pt x="1" y="1"/>
                      </a:cubicBezTo>
                      <a:cubicBezTo>
                        <a:pt x="1" y="1"/>
                        <a:pt x="1" y="1"/>
                        <a:pt x="1" y="2"/>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454" name="Freeform 246"/>
                <p:cNvSpPr/>
                <p:nvPr/>
              </p:nvSpPr>
              <p:spPr bwMode="auto">
                <a:xfrm>
                  <a:off x="455" y="1444"/>
                  <a:ext cx="3" cy="4"/>
                </a:xfrm>
                <a:custGeom>
                  <a:avLst/>
                  <a:gdLst>
                    <a:gd name="T0" fmla="*/ 1 w 1"/>
                    <a:gd name="T1" fmla="*/ 2 h 2"/>
                    <a:gd name="T2" fmla="*/ 1 w 1"/>
                    <a:gd name="T3" fmla="*/ 2 h 2"/>
                    <a:gd name="T4" fmla="*/ 1 w 1"/>
                    <a:gd name="T5" fmla="*/ 2 h 2"/>
                    <a:gd name="T6" fmla="*/ 0 w 1"/>
                    <a:gd name="T7" fmla="*/ 2 h 2"/>
                    <a:gd name="T8" fmla="*/ 0 w 1"/>
                    <a:gd name="T9" fmla="*/ 1 h 2"/>
                    <a:gd name="T10" fmla="*/ 0 w 1"/>
                    <a:gd name="T11" fmla="*/ 0 h 2"/>
                    <a:gd name="T12" fmla="*/ 0 w 1"/>
                    <a:gd name="T13" fmla="*/ 0 h 2"/>
                    <a:gd name="T14" fmla="*/ 1 w 1"/>
                    <a:gd name="T15" fmla="*/ 1 h 2"/>
                    <a:gd name="T16" fmla="*/ 1 w 1"/>
                    <a:gd name="T17" fmla="*/ 1 h 2"/>
                    <a:gd name="T18" fmla="*/ 1 w 1"/>
                    <a:gd name="T19" fmla="*/ 2 h 2"/>
                    <a:gd name="T20" fmla="*/ 1 w 1"/>
                    <a:gd name="T21" fmla="*/ 2 h 2"/>
                    <a:gd name="T22" fmla="*/ 1 w 1"/>
                    <a:gd name="T23" fmla="*/ 2 h 2"/>
                    <a:gd name="T24" fmla="*/ 1 w 1"/>
                    <a:gd name="T25" fmla="*/ 1 h 2"/>
                    <a:gd name="T26" fmla="*/ 1 w 1"/>
                    <a:gd name="T27" fmla="*/ 1 h 2"/>
                    <a:gd name="T28" fmla="*/ 0 w 1"/>
                    <a:gd name="T29" fmla="*/ 0 h 2"/>
                    <a:gd name="T30" fmla="*/ 0 w 1"/>
                    <a:gd name="T31" fmla="*/ 0 h 2"/>
                    <a:gd name="T32" fmla="*/ 0 w 1"/>
                    <a:gd name="T33" fmla="*/ 1 h 2"/>
                    <a:gd name="T34" fmla="*/ 0 w 1"/>
                    <a:gd name="T35" fmla="*/ 2 h 2"/>
                    <a:gd name="T36" fmla="*/ 1 w 1"/>
                    <a:gd name="T37" fmla="*/ 2 h 2"/>
                    <a:gd name="T38" fmla="*/ 1 w 1"/>
                    <a:gd name="T39"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 h="2">
                      <a:moveTo>
                        <a:pt x="1" y="2"/>
                      </a:moveTo>
                      <a:cubicBezTo>
                        <a:pt x="1" y="2"/>
                        <a:pt x="1" y="2"/>
                        <a:pt x="1" y="2"/>
                      </a:cubicBezTo>
                      <a:cubicBezTo>
                        <a:pt x="1" y="2"/>
                        <a:pt x="1" y="2"/>
                        <a:pt x="1" y="2"/>
                      </a:cubicBezTo>
                      <a:cubicBezTo>
                        <a:pt x="0" y="2"/>
                        <a:pt x="0" y="2"/>
                        <a:pt x="0" y="2"/>
                      </a:cubicBezTo>
                      <a:cubicBezTo>
                        <a:pt x="0" y="1"/>
                        <a:pt x="0" y="1"/>
                        <a:pt x="0" y="1"/>
                      </a:cubicBezTo>
                      <a:cubicBezTo>
                        <a:pt x="0" y="1"/>
                        <a:pt x="0" y="1"/>
                        <a:pt x="0" y="0"/>
                      </a:cubicBezTo>
                      <a:cubicBezTo>
                        <a:pt x="0" y="0"/>
                        <a:pt x="0" y="0"/>
                        <a:pt x="0" y="0"/>
                      </a:cubicBezTo>
                      <a:cubicBezTo>
                        <a:pt x="0" y="0"/>
                        <a:pt x="1" y="0"/>
                        <a:pt x="1" y="1"/>
                      </a:cubicBezTo>
                      <a:cubicBezTo>
                        <a:pt x="1" y="1"/>
                        <a:pt x="1" y="1"/>
                        <a:pt x="1" y="1"/>
                      </a:cubicBezTo>
                      <a:cubicBezTo>
                        <a:pt x="1" y="1"/>
                        <a:pt x="1" y="2"/>
                        <a:pt x="1" y="2"/>
                      </a:cubicBezTo>
                      <a:cubicBezTo>
                        <a:pt x="1" y="2"/>
                        <a:pt x="1" y="2"/>
                        <a:pt x="1" y="2"/>
                      </a:cubicBezTo>
                      <a:cubicBezTo>
                        <a:pt x="1" y="2"/>
                        <a:pt x="1" y="2"/>
                        <a:pt x="1" y="2"/>
                      </a:cubicBezTo>
                      <a:cubicBezTo>
                        <a:pt x="1" y="2"/>
                        <a:pt x="1" y="1"/>
                        <a:pt x="1" y="1"/>
                      </a:cubicBezTo>
                      <a:cubicBezTo>
                        <a:pt x="1" y="1"/>
                        <a:pt x="1" y="1"/>
                        <a:pt x="1" y="1"/>
                      </a:cubicBezTo>
                      <a:cubicBezTo>
                        <a:pt x="1" y="0"/>
                        <a:pt x="0" y="0"/>
                        <a:pt x="0" y="0"/>
                      </a:cubicBezTo>
                      <a:cubicBezTo>
                        <a:pt x="0" y="0"/>
                        <a:pt x="0" y="0"/>
                        <a:pt x="0" y="0"/>
                      </a:cubicBezTo>
                      <a:cubicBezTo>
                        <a:pt x="0" y="1"/>
                        <a:pt x="0" y="1"/>
                        <a:pt x="0" y="1"/>
                      </a:cubicBezTo>
                      <a:cubicBezTo>
                        <a:pt x="0" y="1"/>
                        <a:pt x="0" y="1"/>
                        <a:pt x="0" y="2"/>
                      </a:cubicBezTo>
                      <a:cubicBezTo>
                        <a:pt x="0" y="2"/>
                        <a:pt x="0" y="2"/>
                        <a:pt x="1" y="2"/>
                      </a:cubicBezTo>
                      <a:cubicBezTo>
                        <a:pt x="1" y="2"/>
                        <a:pt x="1" y="2"/>
                        <a:pt x="1" y="2"/>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455" name="Freeform 247"/>
                <p:cNvSpPr/>
                <p:nvPr/>
              </p:nvSpPr>
              <p:spPr bwMode="auto">
                <a:xfrm>
                  <a:off x="460" y="1441"/>
                  <a:ext cx="3" cy="3"/>
                </a:xfrm>
                <a:custGeom>
                  <a:avLst/>
                  <a:gdLst>
                    <a:gd name="T0" fmla="*/ 1 w 1"/>
                    <a:gd name="T1" fmla="*/ 1 h 1"/>
                    <a:gd name="T2" fmla="*/ 1 w 1"/>
                    <a:gd name="T3" fmla="*/ 0 h 1"/>
                    <a:gd name="T4" fmla="*/ 0 w 1"/>
                    <a:gd name="T5" fmla="*/ 0 h 1"/>
                    <a:gd name="T6" fmla="*/ 1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cubicBezTo>
                        <a:pt x="1" y="1"/>
                        <a:pt x="1" y="1"/>
                        <a:pt x="1" y="0"/>
                      </a:cubicBezTo>
                      <a:cubicBezTo>
                        <a:pt x="0" y="0"/>
                        <a:pt x="0" y="0"/>
                        <a:pt x="0" y="0"/>
                      </a:cubicBezTo>
                      <a:cubicBezTo>
                        <a:pt x="1" y="0"/>
                        <a:pt x="1" y="0"/>
                        <a:pt x="1" y="0"/>
                      </a:cubicBezTo>
                      <a:cubicBezTo>
                        <a:pt x="1" y="0"/>
                        <a:pt x="1" y="0"/>
                        <a:pt x="1" y="1"/>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456" name="Freeform 248"/>
                <p:cNvSpPr/>
                <p:nvPr/>
              </p:nvSpPr>
              <p:spPr bwMode="auto">
                <a:xfrm>
                  <a:off x="460" y="1441"/>
                  <a:ext cx="3" cy="3"/>
                </a:xfrm>
                <a:custGeom>
                  <a:avLst/>
                  <a:gdLst>
                    <a:gd name="T0" fmla="*/ 1 w 1"/>
                    <a:gd name="T1" fmla="*/ 1 h 1"/>
                    <a:gd name="T2" fmla="*/ 1 w 1"/>
                    <a:gd name="T3" fmla="*/ 1 h 1"/>
                    <a:gd name="T4" fmla="*/ 1 w 1"/>
                    <a:gd name="T5" fmla="*/ 1 h 1"/>
                    <a:gd name="T6" fmla="*/ 1 w 1"/>
                    <a:gd name="T7" fmla="*/ 0 h 1"/>
                    <a:gd name="T8" fmla="*/ 0 w 1"/>
                    <a:gd name="T9" fmla="*/ 0 h 1"/>
                    <a:gd name="T10" fmla="*/ 0 w 1"/>
                    <a:gd name="T11" fmla="*/ 0 h 1"/>
                    <a:gd name="T12" fmla="*/ 1 w 1"/>
                    <a:gd name="T13" fmla="*/ 0 h 1"/>
                    <a:gd name="T14" fmla="*/ 1 w 1"/>
                    <a:gd name="T15" fmla="*/ 0 h 1"/>
                    <a:gd name="T16" fmla="*/ 1 w 1"/>
                    <a:gd name="T17" fmla="*/ 0 h 1"/>
                    <a:gd name="T18" fmla="*/ 1 w 1"/>
                    <a:gd name="T19" fmla="*/ 1 h 1"/>
                    <a:gd name="T20" fmla="*/ 1 w 1"/>
                    <a:gd name="T21" fmla="*/ 1 h 1"/>
                    <a:gd name="T22" fmla="*/ 1 w 1"/>
                    <a:gd name="T23" fmla="*/ 1 h 1"/>
                    <a:gd name="T24" fmla="*/ 1 w 1"/>
                    <a:gd name="T25" fmla="*/ 0 h 1"/>
                    <a:gd name="T26" fmla="*/ 1 w 1"/>
                    <a:gd name="T27" fmla="*/ 0 h 1"/>
                    <a:gd name="T28" fmla="*/ 1 w 1"/>
                    <a:gd name="T29" fmla="*/ 0 h 1"/>
                    <a:gd name="T30" fmla="*/ 0 w 1"/>
                    <a:gd name="T31" fmla="*/ 0 h 1"/>
                    <a:gd name="T32" fmla="*/ 0 w 1"/>
                    <a:gd name="T33" fmla="*/ 0 h 1"/>
                    <a:gd name="T34" fmla="*/ 1 w 1"/>
                    <a:gd name="T35" fmla="*/ 0 h 1"/>
                    <a:gd name="T36" fmla="*/ 1 w 1"/>
                    <a:gd name="T37" fmla="*/ 1 h 1"/>
                    <a:gd name="T38" fmla="*/ 1 w 1"/>
                    <a:gd name="T39"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 h="1">
                      <a:moveTo>
                        <a:pt x="1" y="1"/>
                      </a:moveTo>
                      <a:cubicBezTo>
                        <a:pt x="1" y="1"/>
                        <a:pt x="1" y="1"/>
                        <a:pt x="1" y="1"/>
                      </a:cubicBezTo>
                      <a:cubicBezTo>
                        <a:pt x="1" y="1"/>
                        <a:pt x="1" y="1"/>
                        <a:pt x="1" y="1"/>
                      </a:cubicBezTo>
                      <a:cubicBezTo>
                        <a:pt x="1" y="1"/>
                        <a:pt x="1" y="1"/>
                        <a:pt x="1" y="0"/>
                      </a:cubicBezTo>
                      <a:cubicBezTo>
                        <a:pt x="0" y="0"/>
                        <a:pt x="0" y="0"/>
                        <a:pt x="0" y="0"/>
                      </a:cubicBezTo>
                      <a:cubicBezTo>
                        <a:pt x="0" y="0"/>
                        <a:pt x="0" y="0"/>
                        <a:pt x="0" y="0"/>
                      </a:cubicBezTo>
                      <a:cubicBezTo>
                        <a:pt x="1" y="0"/>
                        <a:pt x="1" y="0"/>
                        <a:pt x="1" y="0"/>
                      </a:cubicBezTo>
                      <a:cubicBezTo>
                        <a:pt x="1" y="0"/>
                        <a:pt x="1" y="0"/>
                        <a:pt x="1" y="0"/>
                      </a:cubicBezTo>
                      <a:cubicBezTo>
                        <a:pt x="1" y="0"/>
                        <a:pt x="1" y="0"/>
                        <a:pt x="1" y="0"/>
                      </a:cubicBezTo>
                      <a:cubicBezTo>
                        <a:pt x="1" y="0"/>
                        <a:pt x="1" y="1"/>
                        <a:pt x="1" y="1"/>
                      </a:cubicBezTo>
                      <a:cubicBezTo>
                        <a:pt x="1" y="1"/>
                        <a:pt x="1" y="1"/>
                        <a:pt x="1" y="1"/>
                      </a:cubicBezTo>
                      <a:cubicBezTo>
                        <a:pt x="1" y="1"/>
                        <a:pt x="1" y="1"/>
                        <a:pt x="1" y="1"/>
                      </a:cubicBezTo>
                      <a:cubicBezTo>
                        <a:pt x="1" y="1"/>
                        <a:pt x="1" y="0"/>
                        <a:pt x="1" y="0"/>
                      </a:cubicBezTo>
                      <a:cubicBezTo>
                        <a:pt x="1" y="0"/>
                        <a:pt x="1" y="0"/>
                        <a:pt x="1" y="0"/>
                      </a:cubicBezTo>
                      <a:cubicBezTo>
                        <a:pt x="1" y="0"/>
                        <a:pt x="1" y="0"/>
                        <a:pt x="1" y="0"/>
                      </a:cubicBezTo>
                      <a:cubicBezTo>
                        <a:pt x="1" y="0"/>
                        <a:pt x="1" y="0"/>
                        <a:pt x="0" y="0"/>
                      </a:cubicBezTo>
                      <a:cubicBezTo>
                        <a:pt x="0" y="0"/>
                        <a:pt x="0" y="0"/>
                        <a:pt x="0" y="0"/>
                      </a:cubicBezTo>
                      <a:cubicBezTo>
                        <a:pt x="0" y="0"/>
                        <a:pt x="0" y="0"/>
                        <a:pt x="1" y="0"/>
                      </a:cubicBezTo>
                      <a:cubicBezTo>
                        <a:pt x="1" y="1"/>
                        <a:pt x="1" y="1"/>
                        <a:pt x="1" y="1"/>
                      </a:cubicBezTo>
                      <a:cubicBezTo>
                        <a:pt x="1" y="1"/>
                        <a:pt x="1" y="1"/>
                        <a:pt x="1" y="1"/>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457" name="Freeform 249"/>
                <p:cNvSpPr/>
                <p:nvPr/>
              </p:nvSpPr>
              <p:spPr bwMode="auto">
                <a:xfrm>
                  <a:off x="463" y="1439"/>
                  <a:ext cx="2" cy="0"/>
                </a:xfrm>
                <a:custGeom>
                  <a:avLst/>
                  <a:gdLst>
                    <a:gd name="T0" fmla="*/ 1 w 1"/>
                    <a:gd name="T1" fmla="*/ 0 w 1"/>
                    <a:gd name="T2" fmla="*/ 0 w 1"/>
                    <a:gd name="T3" fmla="*/ 0 w 1"/>
                    <a:gd name="T4" fmla="*/ 1 w 1"/>
                  </a:gdLst>
                  <a:ahLst/>
                  <a:cxnLst>
                    <a:cxn ang="0">
                      <a:pos x="T0" y="0"/>
                    </a:cxn>
                    <a:cxn ang="0">
                      <a:pos x="T1" y="0"/>
                    </a:cxn>
                    <a:cxn ang="0">
                      <a:pos x="T2" y="0"/>
                    </a:cxn>
                    <a:cxn ang="0">
                      <a:pos x="T3" y="0"/>
                    </a:cxn>
                    <a:cxn ang="0">
                      <a:pos x="T4" y="0"/>
                    </a:cxn>
                  </a:cxnLst>
                  <a:rect l="0" t="0" r="r" b="b"/>
                  <a:pathLst>
                    <a:path w="1">
                      <a:moveTo>
                        <a:pt x="1" y="0"/>
                      </a:moveTo>
                      <a:cubicBezTo>
                        <a:pt x="0" y="0"/>
                        <a:pt x="0" y="0"/>
                        <a:pt x="0" y="0"/>
                      </a:cubicBezTo>
                      <a:cubicBezTo>
                        <a:pt x="0" y="0"/>
                        <a:pt x="0" y="0"/>
                        <a:pt x="0" y="0"/>
                      </a:cubicBezTo>
                      <a:cubicBezTo>
                        <a:pt x="0" y="0"/>
                        <a:pt x="0" y="0"/>
                        <a:pt x="0" y="0"/>
                      </a:cubicBezTo>
                      <a:cubicBezTo>
                        <a:pt x="1" y="0"/>
                        <a:pt x="1" y="0"/>
                        <a:pt x="1" y="0"/>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458" name="Freeform 250"/>
                <p:cNvSpPr/>
                <p:nvPr/>
              </p:nvSpPr>
              <p:spPr bwMode="auto">
                <a:xfrm>
                  <a:off x="463" y="1439"/>
                  <a:ext cx="2" cy="0"/>
                </a:xfrm>
                <a:custGeom>
                  <a:avLst/>
                  <a:gdLst>
                    <a:gd name="T0" fmla="*/ 1 w 1"/>
                    <a:gd name="T1" fmla="*/ 1 w 1"/>
                    <a:gd name="T2" fmla="*/ 0 w 1"/>
                    <a:gd name="T3" fmla="*/ 0 w 1"/>
                    <a:gd name="T4" fmla="*/ 0 w 1"/>
                    <a:gd name="T5" fmla="*/ 0 w 1"/>
                    <a:gd name="T6" fmla="*/ 0 w 1"/>
                    <a:gd name="T7" fmla="*/ 0 w 1"/>
                    <a:gd name="T8" fmla="*/ 1 w 1"/>
                    <a:gd name="T9" fmla="*/ 1 w 1"/>
                    <a:gd name="T10" fmla="*/ 1 w 1"/>
                    <a:gd name="T11" fmla="*/ 1 w 1"/>
                    <a:gd name="T12" fmla="*/ 1 w 1"/>
                    <a:gd name="T13" fmla="*/ 0 w 1"/>
                    <a:gd name="T14" fmla="*/ 0 w 1"/>
                    <a:gd name="T15" fmla="*/ 0 w 1"/>
                    <a:gd name="T16" fmla="*/ 0 w 1"/>
                    <a:gd name="T17" fmla="*/ 0 w 1"/>
                    <a:gd name="T18" fmla="*/ 0 w 1"/>
                    <a:gd name="T19" fmla="*/ 1 w 1"/>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 ang="0">
                      <a:pos x="T18" y="0"/>
                    </a:cxn>
                    <a:cxn ang="0">
                      <a:pos x="T19" y="0"/>
                    </a:cxn>
                  </a:cxnLst>
                  <a:rect l="0" t="0" r="r" b="b"/>
                  <a:pathLst>
                    <a:path w="1">
                      <a:moveTo>
                        <a:pt x="1" y="0"/>
                      </a:moveTo>
                      <a:cubicBezTo>
                        <a:pt x="1" y="0"/>
                        <a:pt x="1" y="0"/>
                        <a:pt x="1"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1" y="0"/>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459" name="Freeform 251"/>
                <p:cNvSpPr/>
                <p:nvPr/>
              </p:nvSpPr>
              <p:spPr bwMode="auto">
                <a:xfrm>
                  <a:off x="463" y="1437"/>
                  <a:ext cx="2" cy="0"/>
                </a:xfrm>
                <a:custGeom>
                  <a:avLst/>
                  <a:gdLst>
                    <a:gd name="T0" fmla="*/ 1 w 1"/>
                    <a:gd name="T1" fmla="*/ 0 w 1"/>
                    <a:gd name="T2" fmla="*/ 0 w 1"/>
                    <a:gd name="T3" fmla="*/ 1 w 1"/>
                    <a:gd name="T4" fmla="*/ 1 w 1"/>
                  </a:gdLst>
                  <a:ahLst/>
                  <a:cxnLst>
                    <a:cxn ang="0">
                      <a:pos x="T0" y="0"/>
                    </a:cxn>
                    <a:cxn ang="0">
                      <a:pos x="T1" y="0"/>
                    </a:cxn>
                    <a:cxn ang="0">
                      <a:pos x="T2" y="0"/>
                    </a:cxn>
                    <a:cxn ang="0">
                      <a:pos x="T3" y="0"/>
                    </a:cxn>
                    <a:cxn ang="0">
                      <a:pos x="T4" y="0"/>
                    </a:cxn>
                  </a:cxnLst>
                  <a:rect l="0" t="0" r="r" b="b"/>
                  <a:pathLst>
                    <a:path w="1">
                      <a:moveTo>
                        <a:pt x="1" y="0"/>
                      </a:moveTo>
                      <a:cubicBezTo>
                        <a:pt x="1" y="0"/>
                        <a:pt x="1" y="0"/>
                        <a:pt x="0" y="0"/>
                      </a:cubicBezTo>
                      <a:cubicBezTo>
                        <a:pt x="0" y="0"/>
                        <a:pt x="0" y="0"/>
                        <a:pt x="0" y="0"/>
                      </a:cubicBezTo>
                      <a:cubicBezTo>
                        <a:pt x="0" y="0"/>
                        <a:pt x="1" y="0"/>
                        <a:pt x="1" y="0"/>
                      </a:cubicBezTo>
                      <a:cubicBezTo>
                        <a:pt x="1" y="0"/>
                        <a:pt x="1" y="0"/>
                        <a:pt x="1" y="0"/>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460" name="Freeform 252"/>
                <p:cNvSpPr/>
                <p:nvPr/>
              </p:nvSpPr>
              <p:spPr bwMode="auto">
                <a:xfrm>
                  <a:off x="463" y="1437"/>
                  <a:ext cx="2" cy="0"/>
                </a:xfrm>
                <a:custGeom>
                  <a:avLst/>
                  <a:gdLst>
                    <a:gd name="T0" fmla="*/ 1 w 1"/>
                    <a:gd name="T1" fmla="*/ 1 w 1"/>
                    <a:gd name="T2" fmla="*/ 1 w 1"/>
                    <a:gd name="T3" fmla="*/ 0 w 1"/>
                    <a:gd name="T4" fmla="*/ 0 w 1"/>
                    <a:gd name="T5" fmla="*/ 0 w 1"/>
                    <a:gd name="T6" fmla="*/ 1 w 1"/>
                    <a:gd name="T7" fmla="*/ 1 w 1"/>
                    <a:gd name="T8" fmla="*/ 1 w 1"/>
                    <a:gd name="T9" fmla="*/ 1 w 1"/>
                    <a:gd name="T10" fmla="*/ 1 w 1"/>
                    <a:gd name="T11" fmla="*/ 1 w 1"/>
                    <a:gd name="T12" fmla="*/ 1 w 1"/>
                    <a:gd name="T13" fmla="*/ 1 w 1"/>
                    <a:gd name="T14" fmla="*/ 1 w 1"/>
                    <a:gd name="T15" fmla="*/ 0 w 1"/>
                    <a:gd name="T16" fmla="*/ 0 w 1"/>
                    <a:gd name="T17" fmla="*/ 0 w 1"/>
                    <a:gd name="T18" fmla="*/ 1 w 1"/>
                    <a:gd name="T19" fmla="*/ 1 w 1"/>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 ang="0">
                      <a:pos x="T18" y="0"/>
                    </a:cxn>
                    <a:cxn ang="0">
                      <a:pos x="T19" y="0"/>
                    </a:cxn>
                  </a:cxnLst>
                  <a:rect l="0" t="0" r="r" b="b"/>
                  <a:pathLst>
                    <a:path w="1">
                      <a:moveTo>
                        <a:pt x="1" y="0"/>
                      </a:moveTo>
                      <a:cubicBezTo>
                        <a:pt x="1" y="0"/>
                        <a:pt x="1" y="0"/>
                        <a:pt x="1" y="0"/>
                      </a:cubicBezTo>
                      <a:cubicBezTo>
                        <a:pt x="1" y="0"/>
                        <a:pt x="1" y="0"/>
                        <a:pt x="1" y="0"/>
                      </a:cubicBezTo>
                      <a:cubicBezTo>
                        <a:pt x="1" y="0"/>
                        <a:pt x="0" y="0"/>
                        <a:pt x="0" y="0"/>
                      </a:cubicBezTo>
                      <a:cubicBezTo>
                        <a:pt x="0" y="0"/>
                        <a:pt x="0" y="0"/>
                        <a:pt x="0" y="0"/>
                      </a:cubicBezTo>
                      <a:cubicBezTo>
                        <a:pt x="0" y="0"/>
                        <a:pt x="0" y="0"/>
                        <a:pt x="0" y="0"/>
                      </a:cubicBezTo>
                      <a:cubicBezTo>
                        <a:pt x="0" y="0"/>
                        <a:pt x="0"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0" y="0"/>
                        <a:pt x="0" y="0"/>
                        <a:pt x="0" y="0"/>
                      </a:cubicBezTo>
                      <a:cubicBezTo>
                        <a:pt x="0" y="0"/>
                        <a:pt x="0" y="0"/>
                        <a:pt x="0" y="0"/>
                      </a:cubicBezTo>
                      <a:cubicBezTo>
                        <a:pt x="0" y="0"/>
                        <a:pt x="0" y="0"/>
                        <a:pt x="0" y="0"/>
                      </a:cubicBezTo>
                      <a:cubicBezTo>
                        <a:pt x="0" y="0"/>
                        <a:pt x="1" y="0"/>
                        <a:pt x="1" y="0"/>
                      </a:cubicBezTo>
                      <a:cubicBezTo>
                        <a:pt x="1" y="0"/>
                        <a:pt x="1" y="0"/>
                        <a:pt x="1" y="0"/>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461" name="Freeform 253"/>
                <p:cNvSpPr/>
                <p:nvPr/>
              </p:nvSpPr>
              <p:spPr bwMode="auto">
                <a:xfrm>
                  <a:off x="441" y="1444"/>
                  <a:ext cx="3" cy="4"/>
                </a:xfrm>
                <a:custGeom>
                  <a:avLst/>
                  <a:gdLst>
                    <a:gd name="T0" fmla="*/ 1 w 1"/>
                    <a:gd name="T1" fmla="*/ 2 h 2"/>
                    <a:gd name="T2" fmla="*/ 0 w 1"/>
                    <a:gd name="T3" fmla="*/ 2 h 2"/>
                    <a:gd name="T4" fmla="*/ 0 w 1"/>
                    <a:gd name="T5" fmla="*/ 1 h 2"/>
                    <a:gd name="T6" fmla="*/ 1 w 1"/>
                    <a:gd name="T7" fmla="*/ 1 h 2"/>
                    <a:gd name="T8" fmla="*/ 1 w 1"/>
                    <a:gd name="T9" fmla="*/ 2 h 2"/>
                  </a:gdLst>
                  <a:ahLst/>
                  <a:cxnLst>
                    <a:cxn ang="0">
                      <a:pos x="T0" y="T1"/>
                    </a:cxn>
                    <a:cxn ang="0">
                      <a:pos x="T2" y="T3"/>
                    </a:cxn>
                    <a:cxn ang="0">
                      <a:pos x="T4" y="T5"/>
                    </a:cxn>
                    <a:cxn ang="0">
                      <a:pos x="T6" y="T7"/>
                    </a:cxn>
                    <a:cxn ang="0">
                      <a:pos x="T8" y="T9"/>
                    </a:cxn>
                  </a:cxnLst>
                  <a:rect l="0" t="0" r="r" b="b"/>
                  <a:pathLst>
                    <a:path w="1" h="2">
                      <a:moveTo>
                        <a:pt x="1" y="2"/>
                      </a:moveTo>
                      <a:cubicBezTo>
                        <a:pt x="1" y="2"/>
                        <a:pt x="0" y="2"/>
                        <a:pt x="0" y="2"/>
                      </a:cubicBezTo>
                      <a:cubicBezTo>
                        <a:pt x="0" y="1"/>
                        <a:pt x="0" y="1"/>
                        <a:pt x="0" y="1"/>
                      </a:cubicBezTo>
                      <a:cubicBezTo>
                        <a:pt x="0" y="0"/>
                        <a:pt x="1" y="0"/>
                        <a:pt x="1" y="1"/>
                      </a:cubicBezTo>
                      <a:cubicBezTo>
                        <a:pt x="1" y="1"/>
                        <a:pt x="1" y="2"/>
                        <a:pt x="1" y="2"/>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462" name="Freeform 254"/>
                <p:cNvSpPr/>
                <p:nvPr/>
              </p:nvSpPr>
              <p:spPr bwMode="auto">
                <a:xfrm>
                  <a:off x="441" y="1444"/>
                  <a:ext cx="3" cy="4"/>
                </a:xfrm>
                <a:custGeom>
                  <a:avLst/>
                  <a:gdLst>
                    <a:gd name="T0" fmla="*/ 1 w 1"/>
                    <a:gd name="T1" fmla="*/ 2 h 2"/>
                    <a:gd name="T2" fmla="*/ 1 w 1"/>
                    <a:gd name="T3" fmla="*/ 2 h 2"/>
                    <a:gd name="T4" fmla="*/ 0 w 1"/>
                    <a:gd name="T5" fmla="*/ 2 h 2"/>
                    <a:gd name="T6" fmla="*/ 0 w 1"/>
                    <a:gd name="T7" fmla="*/ 2 h 2"/>
                    <a:gd name="T8" fmla="*/ 0 w 1"/>
                    <a:gd name="T9" fmla="*/ 1 h 2"/>
                    <a:gd name="T10" fmla="*/ 0 w 1"/>
                    <a:gd name="T11" fmla="*/ 1 h 2"/>
                    <a:gd name="T12" fmla="*/ 0 w 1"/>
                    <a:gd name="T13" fmla="*/ 0 h 2"/>
                    <a:gd name="T14" fmla="*/ 1 w 1"/>
                    <a:gd name="T15" fmla="*/ 1 h 2"/>
                    <a:gd name="T16" fmla="*/ 1 w 1"/>
                    <a:gd name="T17" fmla="*/ 2 h 2"/>
                    <a:gd name="T18" fmla="*/ 1 w 1"/>
                    <a:gd name="T19" fmla="*/ 2 h 2"/>
                    <a:gd name="T20" fmla="*/ 1 w 1"/>
                    <a:gd name="T21" fmla="*/ 2 h 2"/>
                    <a:gd name="T22" fmla="*/ 1 w 1"/>
                    <a:gd name="T23" fmla="*/ 2 h 2"/>
                    <a:gd name="T24" fmla="*/ 1 w 1"/>
                    <a:gd name="T25" fmla="*/ 2 h 2"/>
                    <a:gd name="T26" fmla="*/ 1 w 1"/>
                    <a:gd name="T27" fmla="*/ 1 h 2"/>
                    <a:gd name="T28" fmla="*/ 0 w 1"/>
                    <a:gd name="T29" fmla="*/ 0 h 2"/>
                    <a:gd name="T30" fmla="*/ 0 w 1"/>
                    <a:gd name="T31" fmla="*/ 1 h 2"/>
                    <a:gd name="T32" fmla="*/ 0 w 1"/>
                    <a:gd name="T33" fmla="*/ 1 h 2"/>
                    <a:gd name="T34" fmla="*/ 0 w 1"/>
                    <a:gd name="T35" fmla="*/ 2 h 2"/>
                    <a:gd name="T36" fmla="*/ 0 w 1"/>
                    <a:gd name="T37" fmla="*/ 2 h 2"/>
                    <a:gd name="T38" fmla="*/ 1 w 1"/>
                    <a:gd name="T39"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 h="2">
                      <a:moveTo>
                        <a:pt x="1" y="2"/>
                      </a:moveTo>
                      <a:cubicBezTo>
                        <a:pt x="1" y="2"/>
                        <a:pt x="1" y="2"/>
                        <a:pt x="1" y="2"/>
                      </a:cubicBezTo>
                      <a:cubicBezTo>
                        <a:pt x="1" y="2"/>
                        <a:pt x="1" y="2"/>
                        <a:pt x="0" y="2"/>
                      </a:cubicBezTo>
                      <a:cubicBezTo>
                        <a:pt x="0" y="2"/>
                        <a:pt x="0" y="2"/>
                        <a:pt x="0" y="2"/>
                      </a:cubicBezTo>
                      <a:cubicBezTo>
                        <a:pt x="0" y="1"/>
                        <a:pt x="0" y="1"/>
                        <a:pt x="0" y="1"/>
                      </a:cubicBezTo>
                      <a:cubicBezTo>
                        <a:pt x="0" y="1"/>
                        <a:pt x="0" y="1"/>
                        <a:pt x="0" y="1"/>
                      </a:cubicBezTo>
                      <a:cubicBezTo>
                        <a:pt x="0" y="0"/>
                        <a:pt x="0" y="0"/>
                        <a:pt x="0" y="0"/>
                      </a:cubicBezTo>
                      <a:cubicBezTo>
                        <a:pt x="1" y="1"/>
                        <a:pt x="1" y="1"/>
                        <a:pt x="1" y="1"/>
                      </a:cubicBezTo>
                      <a:cubicBezTo>
                        <a:pt x="1" y="1"/>
                        <a:pt x="1" y="1"/>
                        <a:pt x="1" y="2"/>
                      </a:cubicBezTo>
                      <a:cubicBezTo>
                        <a:pt x="1" y="2"/>
                        <a:pt x="1" y="2"/>
                        <a:pt x="1" y="2"/>
                      </a:cubicBezTo>
                      <a:cubicBezTo>
                        <a:pt x="1" y="2"/>
                        <a:pt x="1" y="2"/>
                        <a:pt x="1" y="2"/>
                      </a:cubicBezTo>
                      <a:cubicBezTo>
                        <a:pt x="1" y="2"/>
                        <a:pt x="1" y="2"/>
                        <a:pt x="1" y="2"/>
                      </a:cubicBezTo>
                      <a:cubicBezTo>
                        <a:pt x="1" y="2"/>
                        <a:pt x="1" y="2"/>
                        <a:pt x="1" y="2"/>
                      </a:cubicBezTo>
                      <a:cubicBezTo>
                        <a:pt x="1" y="1"/>
                        <a:pt x="1" y="1"/>
                        <a:pt x="1" y="1"/>
                      </a:cubicBezTo>
                      <a:cubicBezTo>
                        <a:pt x="1" y="1"/>
                        <a:pt x="1" y="1"/>
                        <a:pt x="0" y="0"/>
                      </a:cubicBezTo>
                      <a:cubicBezTo>
                        <a:pt x="0" y="0"/>
                        <a:pt x="0" y="0"/>
                        <a:pt x="0" y="1"/>
                      </a:cubicBezTo>
                      <a:cubicBezTo>
                        <a:pt x="0" y="1"/>
                        <a:pt x="0" y="1"/>
                        <a:pt x="0" y="1"/>
                      </a:cubicBezTo>
                      <a:cubicBezTo>
                        <a:pt x="0" y="1"/>
                        <a:pt x="0" y="1"/>
                        <a:pt x="0" y="2"/>
                      </a:cubicBezTo>
                      <a:cubicBezTo>
                        <a:pt x="0" y="2"/>
                        <a:pt x="0" y="2"/>
                        <a:pt x="0" y="2"/>
                      </a:cubicBezTo>
                      <a:cubicBezTo>
                        <a:pt x="1" y="2"/>
                        <a:pt x="1" y="2"/>
                        <a:pt x="1" y="2"/>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463" name="Freeform 255"/>
                <p:cNvSpPr/>
                <p:nvPr/>
              </p:nvSpPr>
              <p:spPr bwMode="auto">
                <a:xfrm>
                  <a:off x="463" y="1434"/>
                  <a:ext cx="2" cy="0"/>
                </a:xfrm>
                <a:custGeom>
                  <a:avLst/>
                  <a:gdLst>
                    <a:gd name="T0" fmla="*/ 1 w 1"/>
                    <a:gd name="T1" fmla="*/ 1 w 1"/>
                    <a:gd name="T2" fmla="*/ 1 w 1"/>
                    <a:gd name="T3" fmla="*/ 1 w 1"/>
                    <a:gd name="T4" fmla="*/ 1 w 1"/>
                  </a:gdLst>
                  <a:ahLst/>
                  <a:cxnLst>
                    <a:cxn ang="0">
                      <a:pos x="T0" y="0"/>
                    </a:cxn>
                    <a:cxn ang="0">
                      <a:pos x="T1" y="0"/>
                    </a:cxn>
                    <a:cxn ang="0">
                      <a:pos x="T2" y="0"/>
                    </a:cxn>
                    <a:cxn ang="0">
                      <a:pos x="T3" y="0"/>
                    </a:cxn>
                    <a:cxn ang="0">
                      <a:pos x="T4" y="0"/>
                    </a:cxn>
                  </a:cxnLst>
                  <a:rect l="0" t="0" r="r" b="b"/>
                  <a:pathLst>
                    <a:path w="1">
                      <a:moveTo>
                        <a:pt x="1" y="0"/>
                      </a:moveTo>
                      <a:cubicBezTo>
                        <a:pt x="1" y="0"/>
                        <a:pt x="1" y="0"/>
                        <a:pt x="1" y="0"/>
                      </a:cubicBezTo>
                      <a:cubicBezTo>
                        <a:pt x="0" y="0"/>
                        <a:pt x="0" y="0"/>
                        <a:pt x="1" y="0"/>
                      </a:cubicBezTo>
                      <a:cubicBezTo>
                        <a:pt x="1" y="0"/>
                        <a:pt x="1" y="0"/>
                        <a:pt x="1" y="0"/>
                      </a:cubicBezTo>
                      <a:cubicBezTo>
                        <a:pt x="1" y="0"/>
                        <a:pt x="1" y="0"/>
                        <a:pt x="1" y="0"/>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464" name="Freeform 256"/>
                <p:cNvSpPr/>
                <p:nvPr/>
              </p:nvSpPr>
              <p:spPr bwMode="auto">
                <a:xfrm>
                  <a:off x="463" y="1434"/>
                  <a:ext cx="2" cy="0"/>
                </a:xfrm>
                <a:custGeom>
                  <a:avLst/>
                  <a:gdLst>
                    <a:gd name="T0" fmla="*/ 1 w 1"/>
                    <a:gd name="T1" fmla="*/ 1 w 1"/>
                    <a:gd name="T2" fmla="*/ 1 w 1"/>
                    <a:gd name="T3" fmla="*/ 1 w 1"/>
                    <a:gd name="T4" fmla="*/ 0 w 1"/>
                    <a:gd name="T5" fmla="*/ 1 w 1"/>
                    <a:gd name="T6" fmla="*/ 1 w 1"/>
                    <a:gd name="T7" fmla="*/ 1 w 1"/>
                    <a:gd name="T8" fmla="*/ 1 w 1"/>
                    <a:gd name="T9" fmla="*/ 1 w 1"/>
                    <a:gd name="T10" fmla="*/ 1 w 1"/>
                    <a:gd name="T11" fmla="*/ 1 w 1"/>
                    <a:gd name="T12" fmla="*/ 1 w 1"/>
                    <a:gd name="T13" fmla="*/ 1 w 1"/>
                    <a:gd name="T14" fmla="*/ 1 w 1"/>
                    <a:gd name="T15" fmla="*/ 1 w 1"/>
                    <a:gd name="T16" fmla="*/ 0 w 1"/>
                    <a:gd name="T17" fmla="*/ 1 w 1"/>
                    <a:gd name="T18" fmla="*/ 1 w 1"/>
                    <a:gd name="T19" fmla="*/ 1 w 1"/>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 ang="0">
                      <a:pos x="T18" y="0"/>
                    </a:cxn>
                    <a:cxn ang="0">
                      <a:pos x="T19" y="0"/>
                    </a:cxn>
                  </a:cxnLst>
                  <a:rect l="0" t="0" r="r" b="b"/>
                  <a:pathLst>
                    <a:path w="1">
                      <a:moveTo>
                        <a:pt x="1" y="0"/>
                      </a:moveTo>
                      <a:cubicBezTo>
                        <a:pt x="1" y="0"/>
                        <a:pt x="1" y="0"/>
                        <a:pt x="1" y="0"/>
                      </a:cubicBezTo>
                      <a:cubicBezTo>
                        <a:pt x="1" y="0"/>
                        <a:pt x="1" y="0"/>
                        <a:pt x="1" y="0"/>
                      </a:cubicBezTo>
                      <a:cubicBezTo>
                        <a:pt x="1" y="0"/>
                        <a:pt x="1" y="0"/>
                        <a:pt x="1" y="0"/>
                      </a:cubicBezTo>
                      <a:cubicBezTo>
                        <a:pt x="1" y="0"/>
                        <a:pt x="0" y="0"/>
                        <a:pt x="0" y="0"/>
                      </a:cubicBezTo>
                      <a:cubicBezTo>
                        <a:pt x="0" y="0"/>
                        <a:pt x="0"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0" y="0"/>
                        <a:pt x="0" y="0"/>
                        <a:pt x="0" y="0"/>
                      </a:cubicBezTo>
                      <a:cubicBezTo>
                        <a:pt x="0" y="0"/>
                        <a:pt x="1" y="0"/>
                        <a:pt x="1" y="0"/>
                      </a:cubicBezTo>
                      <a:cubicBezTo>
                        <a:pt x="1" y="0"/>
                        <a:pt x="1" y="0"/>
                        <a:pt x="1" y="0"/>
                      </a:cubicBezTo>
                      <a:cubicBezTo>
                        <a:pt x="1" y="0"/>
                        <a:pt x="1" y="0"/>
                        <a:pt x="1" y="0"/>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465" name="Freeform 257"/>
                <p:cNvSpPr/>
                <p:nvPr/>
              </p:nvSpPr>
              <p:spPr bwMode="auto">
                <a:xfrm>
                  <a:off x="458" y="1352"/>
                  <a:ext cx="78" cy="85"/>
                </a:xfrm>
                <a:custGeom>
                  <a:avLst/>
                  <a:gdLst>
                    <a:gd name="T0" fmla="*/ 32 w 33"/>
                    <a:gd name="T1" fmla="*/ 3 h 36"/>
                    <a:gd name="T2" fmla="*/ 11 w 33"/>
                    <a:gd name="T3" fmla="*/ 15 h 36"/>
                    <a:gd name="T4" fmla="*/ 33 w 33"/>
                    <a:gd name="T5" fmla="*/ 4 h 36"/>
                    <a:gd name="T6" fmla="*/ 2 w 33"/>
                    <a:gd name="T7" fmla="*/ 36 h 36"/>
                    <a:gd name="T8" fmla="*/ 27 w 33"/>
                    <a:gd name="T9" fmla="*/ 2 h 36"/>
                    <a:gd name="T10" fmla="*/ 32 w 33"/>
                    <a:gd name="T11" fmla="*/ 3 h 36"/>
                  </a:gdLst>
                  <a:ahLst/>
                  <a:cxnLst>
                    <a:cxn ang="0">
                      <a:pos x="T0" y="T1"/>
                    </a:cxn>
                    <a:cxn ang="0">
                      <a:pos x="T2" y="T3"/>
                    </a:cxn>
                    <a:cxn ang="0">
                      <a:pos x="T4" y="T5"/>
                    </a:cxn>
                    <a:cxn ang="0">
                      <a:pos x="T6" y="T7"/>
                    </a:cxn>
                    <a:cxn ang="0">
                      <a:pos x="T8" y="T9"/>
                    </a:cxn>
                    <a:cxn ang="0">
                      <a:pos x="T10" y="T11"/>
                    </a:cxn>
                  </a:cxnLst>
                  <a:rect l="0" t="0" r="r" b="b"/>
                  <a:pathLst>
                    <a:path w="33" h="36">
                      <a:moveTo>
                        <a:pt x="32" y="3"/>
                      </a:moveTo>
                      <a:cubicBezTo>
                        <a:pt x="23" y="5"/>
                        <a:pt x="15" y="6"/>
                        <a:pt x="11" y="15"/>
                      </a:cubicBezTo>
                      <a:cubicBezTo>
                        <a:pt x="17" y="8"/>
                        <a:pt x="24" y="8"/>
                        <a:pt x="33" y="4"/>
                      </a:cubicBezTo>
                      <a:cubicBezTo>
                        <a:pt x="22" y="17"/>
                        <a:pt x="8" y="17"/>
                        <a:pt x="2" y="36"/>
                      </a:cubicBezTo>
                      <a:cubicBezTo>
                        <a:pt x="0" y="26"/>
                        <a:pt x="5" y="0"/>
                        <a:pt x="27" y="2"/>
                      </a:cubicBezTo>
                      <a:cubicBezTo>
                        <a:pt x="30" y="2"/>
                        <a:pt x="31" y="3"/>
                        <a:pt x="32" y="3"/>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466" name="Freeform 258"/>
                <p:cNvSpPr/>
                <p:nvPr/>
              </p:nvSpPr>
              <p:spPr bwMode="auto">
                <a:xfrm>
                  <a:off x="479" y="1363"/>
                  <a:ext cx="71" cy="64"/>
                </a:xfrm>
                <a:custGeom>
                  <a:avLst/>
                  <a:gdLst>
                    <a:gd name="T0" fmla="*/ 25 w 30"/>
                    <a:gd name="T1" fmla="*/ 0 h 27"/>
                    <a:gd name="T2" fmla="*/ 16 w 30"/>
                    <a:gd name="T3" fmla="*/ 20 h 27"/>
                    <a:gd name="T4" fmla="*/ 24 w 30"/>
                    <a:gd name="T5" fmla="*/ 0 h 27"/>
                    <a:gd name="T6" fmla="*/ 0 w 30"/>
                    <a:gd name="T7" fmla="*/ 27 h 27"/>
                    <a:gd name="T8" fmla="*/ 27 w 30"/>
                    <a:gd name="T9" fmla="*/ 6 h 27"/>
                    <a:gd name="T10" fmla="*/ 25 w 30"/>
                    <a:gd name="T11" fmla="*/ 0 h 27"/>
                  </a:gdLst>
                  <a:ahLst/>
                  <a:cxnLst>
                    <a:cxn ang="0">
                      <a:pos x="T0" y="T1"/>
                    </a:cxn>
                    <a:cxn ang="0">
                      <a:pos x="T2" y="T3"/>
                    </a:cxn>
                    <a:cxn ang="0">
                      <a:pos x="T4" y="T5"/>
                    </a:cxn>
                    <a:cxn ang="0">
                      <a:pos x="T6" y="T7"/>
                    </a:cxn>
                    <a:cxn ang="0">
                      <a:pos x="T8" y="T9"/>
                    </a:cxn>
                    <a:cxn ang="0">
                      <a:pos x="T10" y="T11"/>
                    </a:cxn>
                  </a:cxnLst>
                  <a:rect l="0" t="0" r="r" b="b"/>
                  <a:pathLst>
                    <a:path w="30" h="27">
                      <a:moveTo>
                        <a:pt x="25" y="0"/>
                      </a:moveTo>
                      <a:cubicBezTo>
                        <a:pt x="24" y="9"/>
                        <a:pt x="24" y="16"/>
                        <a:pt x="16" y="20"/>
                      </a:cubicBezTo>
                      <a:cubicBezTo>
                        <a:pt x="22" y="14"/>
                        <a:pt x="21" y="8"/>
                        <a:pt x="24" y="0"/>
                      </a:cubicBezTo>
                      <a:cubicBezTo>
                        <a:pt x="11" y="12"/>
                        <a:pt x="12" y="24"/>
                        <a:pt x="0" y="27"/>
                      </a:cubicBezTo>
                      <a:cubicBezTo>
                        <a:pt x="12" y="27"/>
                        <a:pt x="30" y="23"/>
                        <a:pt x="27" y="6"/>
                      </a:cubicBezTo>
                      <a:cubicBezTo>
                        <a:pt x="27" y="3"/>
                        <a:pt x="25" y="1"/>
                        <a:pt x="25" y="0"/>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467" name="Freeform 259"/>
                <p:cNvSpPr/>
                <p:nvPr/>
              </p:nvSpPr>
              <p:spPr bwMode="auto">
                <a:xfrm>
                  <a:off x="463" y="1399"/>
                  <a:ext cx="47" cy="97"/>
                </a:xfrm>
                <a:custGeom>
                  <a:avLst/>
                  <a:gdLst>
                    <a:gd name="T0" fmla="*/ 18 w 20"/>
                    <a:gd name="T1" fmla="*/ 39 h 41"/>
                    <a:gd name="T2" fmla="*/ 12 w 20"/>
                    <a:gd name="T3" fmla="*/ 40 h 41"/>
                    <a:gd name="T4" fmla="*/ 8 w 20"/>
                    <a:gd name="T5" fmla="*/ 36 h 41"/>
                    <a:gd name="T6" fmla="*/ 9 w 20"/>
                    <a:gd name="T7" fmla="*/ 5 h 41"/>
                    <a:gd name="T8" fmla="*/ 14 w 20"/>
                    <a:gd name="T9" fmla="*/ 1 h 41"/>
                    <a:gd name="T10" fmla="*/ 15 w 20"/>
                    <a:gd name="T11" fmla="*/ 0 h 41"/>
                    <a:gd name="T12" fmla="*/ 4 w 20"/>
                    <a:gd name="T13" fmla="*/ 14 h 41"/>
                    <a:gd name="T14" fmla="*/ 4 w 20"/>
                    <a:gd name="T15" fmla="*/ 30 h 41"/>
                    <a:gd name="T16" fmla="*/ 9 w 20"/>
                    <a:gd name="T17" fmla="*/ 37 h 41"/>
                    <a:gd name="T18" fmla="*/ 15 w 20"/>
                    <a:gd name="T19" fmla="*/ 40 h 41"/>
                    <a:gd name="T20" fmla="*/ 18 w 20"/>
                    <a:gd name="T21" fmla="*/ 39 h 41"/>
                    <a:gd name="T22" fmla="*/ 19 w 20"/>
                    <a:gd name="T23" fmla="*/ 36 h 41"/>
                    <a:gd name="T24" fmla="*/ 17 w 20"/>
                    <a:gd name="T25" fmla="*/ 33 h 41"/>
                    <a:gd name="T26" fmla="*/ 16 w 20"/>
                    <a:gd name="T27" fmla="*/ 33 h 41"/>
                    <a:gd name="T28" fmla="*/ 16 w 20"/>
                    <a:gd name="T29" fmla="*/ 33 h 41"/>
                    <a:gd name="T30" fmla="*/ 17 w 20"/>
                    <a:gd name="T31" fmla="*/ 34 h 41"/>
                    <a:gd name="T32" fmla="*/ 19 w 20"/>
                    <a:gd name="T33" fmla="*/ 36 h 41"/>
                    <a:gd name="T34" fmla="*/ 18 w 20"/>
                    <a:gd name="T35" fmla="*/ 3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 h="41">
                      <a:moveTo>
                        <a:pt x="18" y="39"/>
                      </a:moveTo>
                      <a:cubicBezTo>
                        <a:pt x="17" y="41"/>
                        <a:pt x="14" y="40"/>
                        <a:pt x="12" y="40"/>
                      </a:cubicBezTo>
                      <a:cubicBezTo>
                        <a:pt x="11" y="39"/>
                        <a:pt x="9" y="37"/>
                        <a:pt x="8" y="36"/>
                      </a:cubicBezTo>
                      <a:cubicBezTo>
                        <a:pt x="0" y="28"/>
                        <a:pt x="1" y="14"/>
                        <a:pt x="9" y="5"/>
                      </a:cubicBezTo>
                      <a:cubicBezTo>
                        <a:pt x="11" y="3"/>
                        <a:pt x="12" y="2"/>
                        <a:pt x="14" y="1"/>
                      </a:cubicBezTo>
                      <a:cubicBezTo>
                        <a:pt x="15" y="1"/>
                        <a:pt x="15" y="1"/>
                        <a:pt x="15" y="0"/>
                      </a:cubicBezTo>
                      <a:cubicBezTo>
                        <a:pt x="10" y="3"/>
                        <a:pt x="6" y="8"/>
                        <a:pt x="4" y="14"/>
                      </a:cubicBezTo>
                      <a:cubicBezTo>
                        <a:pt x="2" y="19"/>
                        <a:pt x="2" y="25"/>
                        <a:pt x="4" y="30"/>
                      </a:cubicBezTo>
                      <a:cubicBezTo>
                        <a:pt x="5" y="33"/>
                        <a:pt x="7" y="35"/>
                        <a:pt x="9" y="37"/>
                      </a:cubicBezTo>
                      <a:cubicBezTo>
                        <a:pt x="11" y="39"/>
                        <a:pt x="13" y="40"/>
                        <a:pt x="15" y="40"/>
                      </a:cubicBezTo>
                      <a:cubicBezTo>
                        <a:pt x="17" y="40"/>
                        <a:pt x="18" y="40"/>
                        <a:pt x="18" y="39"/>
                      </a:cubicBezTo>
                      <a:cubicBezTo>
                        <a:pt x="19" y="38"/>
                        <a:pt x="19" y="37"/>
                        <a:pt x="19" y="36"/>
                      </a:cubicBezTo>
                      <a:cubicBezTo>
                        <a:pt x="19" y="35"/>
                        <a:pt x="18" y="34"/>
                        <a:pt x="17" y="33"/>
                      </a:cubicBezTo>
                      <a:cubicBezTo>
                        <a:pt x="17" y="33"/>
                        <a:pt x="17" y="33"/>
                        <a:pt x="16" y="33"/>
                      </a:cubicBezTo>
                      <a:cubicBezTo>
                        <a:pt x="16" y="33"/>
                        <a:pt x="16" y="33"/>
                        <a:pt x="16" y="33"/>
                      </a:cubicBezTo>
                      <a:cubicBezTo>
                        <a:pt x="17" y="33"/>
                        <a:pt x="17" y="33"/>
                        <a:pt x="17" y="34"/>
                      </a:cubicBezTo>
                      <a:cubicBezTo>
                        <a:pt x="18" y="34"/>
                        <a:pt x="19" y="35"/>
                        <a:pt x="19" y="36"/>
                      </a:cubicBezTo>
                      <a:cubicBezTo>
                        <a:pt x="20" y="37"/>
                        <a:pt x="19" y="38"/>
                        <a:pt x="18" y="39"/>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468" name="Freeform 260"/>
                <p:cNvSpPr/>
                <p:nvPr/>
              </p:nvSpPr>
              <p:spPr bwMode="auto">
                <a:xfrm>
                  <a:off x="465" y="1437"/>
                  <a:ext cx="9" cy="7"/>
                </a:xfrm>
                <a:custGeom>
                  <a:avLst/>
                  <a:gdLst>
                    <a:gd name="T0" fmla="*/ 0 w 4"/>
                    <a:gd name="T1" fmla="*/ 2 h 3"/>
                    <a:gd name="T2" fmla="*/ 1 w 4"/>
                    <a:gd name="T3" fmla="*/ 0 h 3"/>
                    <a:gd name="T4" fmla="*/ 3 w 4"/>
                    <a:gd name="T5" fmla="*/ 1 h 3"/>
                    <a:gd name="T6" fmla="*/ 3 w 4"/>
                    <a:gd name="T7" fmla="*/ 3 h 3"/>
                    <a:gd name="T8" fmla="*/ 0 w 4"/>
                    <a:gd name="T9" fmla="*/ 2 h 3"/>
                  </a:gdLst>
                  <a:ahLst/>
                  <a:cxnLst>
                    <a:cxn ang="0">
                      <a:pos x="T0" y="T1"/>
                    </a:cxn>
                    <a:cxn ang="0">
                      <a:pos x="T2" y="T3"/>
                    </a:cxn>
                    <a:cxn ang="0">
                      <a:pos x="T4" y="T5"/>
                    </a:cxn>
                    <a:cxn ang="0">
                      <a:pos x="T6" y="T7"/>
                    </a:cxn>
                    <a:cxn ang="0">
                      <a:pos x="T8" y="T9"/>
                    </a:cxn>
                  </a:cxnLst>
                  <a:rect l="0" t="0" r="r" b="b"/>
                  <a:pathLst>
                    <a:path w="4" h="3">
                      <a:moveTo>
                        <a:pt x="0" y="2"/>
                      </a:moveTo>
                      <a:cubicBezTo>
                        <a:pt x="0" y="1"/>
                        <a:pt x="0" y="0"/>
                        <a:pt x="1" y="0"/>
                      </a:cubicBezTo>
                      <a:cubicBezTo>
                        <a:pt x="2" y="0"/>
                        <a:pt x="3" y="0"/>
                        <a:pt x="3" y="1"/>
                      </a:cubicBezTo>
                      <a:cubicBezTo>
                        <a:pt x="4" y="2"/>
                        <a:pt x="3" y="3"/>
                        <a:pt x="3" y="3"/>
                      </a:cubicBezTo>
                      <a:cubicBezTo>
                        <a:pt x="2" y="3"/>
                        <a:pt x="1" y="3"/>
                        <a:pt x="0" y="2"/>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grpSp>
          <p:grpSp>
            <p:nvGrpSpPr>
              <p:cNvPr id="10" name="Group 462"/>
              <p:cNvGrpSpPr/>
              <p:nvPr/>
            </p:nvGrpSpPr>
            <p:grpSpPr bwMode="auto">
              <a:xfrm>
                <a:off x="465" y="341"/>
                <a:ext cx="1783" cy="1769"/>
                <a:chOff x="465" y="341"/>
                <a:chExt cx="1783" cy="1769"/>
              </a:xfrm>
              <a:grpFill/>
            </p:grpSpPr>
            <p:sp>
              <p:nvSpPr>
                <p:cNvPr id="69" name="Freeform 262"/>
                <p:cNvSpPr/>
                <p:nvPr/>
              </p:nvSpPr>
              <p:spPr bwMode="auto">
                <a:xfrm>
                  <a:off x="465" y="1437"/>
                  <a:ext cx="7" cy="7"/>
                </a:xfrm>
                <a:custGeom>
                  <a:avLst/>
                  <a:gdLst>
                    <a:gd name="T0" fmla="*/ 0 w 3"/>
                    <a:gd name="T1" fmla="*/ 2 h 3"/>
                    <a:gd name="T2" fmla="*/ 0 w 3"/>
                    <a:gd name="T3" fmla="*/ 2 h 3"/>
                    <a:gd name="T4" fmla="*/ 0 w 3"/>
                    <a:gd name="T5" fmla="*/ 1 h 3"/>
                    <a:gd name="T6" fmla="*/ 1 w 3"/>
                    <a:gd name="T7" fmla="*/ 0 h 3"/>
                    <a:gd name="T8" fmla="*/ 2 w 3"/>
                    <a:gd name="T9" fmla="*/ 0 h 3"/>
                    <a:gd name="T10" fmla="*/ 3 w 3"/>
                    <a:gd name="T11" fmla="*/ 1 h 3"/>
                    <a:gd name="T12" fmla="*/ 3 w 3"/>
                    <a:gd name="T13" fmla="*/ 2 h 3"/>
                    <a:gd name="T14" fmla="*/ 3 w 3"/>
                    <a:gd name="T15" fmla="*/ 3 h 3"/>
                    <a:gd name="T16" fmla="*/ 1 w 3"/>
                    <a:gd name="T17" fmla="*/ 3 h 3"/>
                    <a:gd name="T18" fmla="*/ 0 w 3"/>
                    <a:gd name="T19" fmla="*/ 2 h 3"/>
                    <a:gd name="T20" fmla="*/ 0 w 3"/>
                    <a:gd name="T21" fmla="*/ 2 h 3"/>
                    <a:gd name="T22" fmla="*/ 0 w 3"/>
                    <a:gd name="T23" fmla="*/ 2 h 3"/>
                    <a:gd name="T24" fmla="*/ 1 w 3"/>
                    <a:gd name="T25" fmla="*/ 3 h 3"/>
                    <a:gd name="T26" fmla="*/ 3 w 3"/>
                    <a:gd name="T27" fmla="*/ 3 h 3"/>
                    <a:gd name="T28" fmla="*/ 3 w 3"/>
                    <a:gd name="T29" fmla="*/ 2 h 3"/>
                    <a:gd name="T30" fmla="*/ 3 w 3"/>
                    <a:gd name="T31" fmla="*/ 1 h 3"/>
                    <a:gd name="T32" fmla="*/ 2 w 3"/>
                    <a:gd name="T33" fmla="*/ 0 h 3"/>
                    <a:gd name="T34" fmla="*/ 1 w 3"/>
                    <a:gd name="T35" fmla="*/ 0 h 3"/>
                    <a:gd name="T36" fmla="*/ 0 w 3"/>
                    <a:gd name="T37" fmla="*/ 1 h 3"/>
                    <a:gd name="T38" fmla="*/ 0 w 3"/>
                    <a:gd name="T39"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 h="3">
                      <a:moveTo>
                        <a:pt x="0" y="2"/>
                      </a:moveTo>
                      <a:cubicBezTo>
                        <a:pt x="0" y="2"/>
                        <a:pt x="0" y="2"/>
                        <a:pt x="0" y="2"/>
                      </a:cubicBezTo>
                      <a:cubicBezTo>
                        <a:pt x="0" y="1"/>
                        <a:pt x="0" y="1"/>
                        <a:pt x="0" y="1"/>
                      </a:cubicBezTo>
                      <a:cubicBezTo>
                        <a:pt x="0" y="0"/>
                        <a:pt x="1" y="0"/>
                        <a:pt x="1" y="0"/>
                      </a:cubicBezTo>
                      <a:cubicBezTo>
                        <a:pt x="1" y="0"/>
                        <a:pt x="2" y="0"/>
                        <a:pt x="2" y="0"/>
                      </a:cubicBezTo>
                      <a:cubicBezTo>
                        <a:pt x="3" y="1"/>
                        <a:pt x="3" y="1"/>
                        <a:pt x="3" y="1"/>
                      </a:cubicBezTo>
                      <a:cubicBezTo>
                        <a:pt x="3" y="2"/>
                        <a:pt x="3" y="2"/>
                        <a:pt x="3" y="2"/>
                      </a:cubicBezTo>
                      <a:cubicBezTo>
                        <a:pt x="3" y="3"/>
                        <a:pt x="3" y="3"/>
                        <a:pt x="3" y="3"/>
                      </a:cubicBezTo>
                      <a:cubicBezTo>
                        <a:pt x="2" y="3"/>
                        <a:pt x="2" y="3"/>
                        <a:pt x="1" y="3"/>
                      </a:cubicBezTo>
                      <a:cubicBezTo>
                        <a:pt x="1" y="3"/>
                        <a:pt x="1" y="2"/>
                        <a:pt x="0" y="2"/>
                      </a:cubicBezTo>
                      <a:cubicBezTo>
                        <a:pt x="0" y="2"/>
                        <a:pt x="0" y="2"/>
                        <a:pt x="0" y="2"/>
                      </a:cubicBezTo>
                      <a:cubicBezTo>
                        <a:pt x="0" y="2"/>
                        <a:pt x="0" y="2"/>
                        <a:pt x="0" y="2"/>
                      </a:cubicBezTo>
                      <a:cubicBezTo>
                        <a:pt x="1" y="2"/>
                        <a:pt x="1" y="3"/>
                        <a:pt x="1" y="3"/>
                      </a:cubicBezTo>
                      <a:cubicBezTo>
                        <a:pt x="2" y="3"/>
                        <a:pt x="2" y="3"/>
                        <a:pt x="3" y="3"/>
                      </a:cubicBezTo>
                      <a:cubicBezTo>
                        <a:pt x="3" y="3"/>
                        <a:pt x="3" y="3"/>
                        <a:pt x="3" y="2"/>
                      </a:cubicBezTo>
                      <a:cubicBezTo>
                        <a:pt x="3" y="2"/>
                        <a:pt x="3" y="2"/>
                        <a:pt x="3" y="1"/>
                      </a:cubicBezTo>
                      <a:cubicBezTo>
                        <a:pt x="3" y="1"/>
                        <a:pt x="3" y="0"/>
                        <a:pt x="2" y="0"/>
                      </a:cubicBezTo>
                      <a:cubicBezTo>
                        <a:pt x="2" y="0"/>
                        <a:pt x="1" y="0"/>
                        <a:pt x="1" y="0"/>
                      </a:cubicBezTo>
                      <a:cubicBezTo>
                        <a:pt x="1" y="0"/>
                        <a:pt x="0" y="0"/>
                        <a:pt x="0" y="1"/>
                      </a:cubicBezTo>
                      <a:cubicBezTo>
                        <a:pt x="0" y="1"/>
                        <a:pt x="0" y="1"/>
                        <a:pt x="0" y="2"/>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70" name="Freeform 263"/>
                <p:cNvSpPr/>
                <p:nvPr/>
              </p:nvSpPr>
              <p:spPr bwMode="auto">
                <a:xfrm>
                  <a:off x="465" y="1446"/>
                  <a:ext cx="7" cy="7"/>
                </a:xfrm>
                <a:custGeom>
                  <a:avLst/>
                  <a:gdLst>
                    <a:gd name="T0" fmla="*/ 0 w 3"/>
                    <a:gd name="T1" fmla="*/ 2 h 3"/>
                    <a:gd name="T2" fmla="*/ 1 w 3"/>
                    <a:gd name="T3" fmla="*/ 0 h 3"/>
                    <a:gd name="T4" fmla="*/ 3 w 3"/>
                    <a:gd name="T5" fmla="*/ 2 h 3"/>
                    <a:gd name="T6" fmla="*/ 2 w 3"/>
                    <a:gd name="T7" fmla="*/ 3 h 3"/>
                    <a:gd name="T8" fmla="*/ 0 w 3"/>
                    <a:gd name="T9" fmla="*/ 2 h 3"/>
                  </a:gdLst>
                  <a:ahLst/>
                  <a:cxnLst>
                    <a:cxn ang="0">
                      <a:pos x="T0" y="T1"/>
                    </a:cxn>
                    <a:cxn ang="0">
                      <a:pos x="T2" y="T3"/>
                    </a:cxn>
                    <a:cxn ang="0">
                      <a:pos x="T4" y="T5"/>
                    </a:cxn>
                    <a:cxn ang="0">
                      <a:pos x="T6" y="T7"/>
                    </a:cxn>
                    <a:cxn ang="0">
                      <a:pos x="T8" y="T9"/>
                    </a:cxn>
                  </a:cxnLst>
                  <a:rect l="0" t="0" r="r" b="b"/>
                  <a:pathLst>
                    <a:path w="3" h="3">
                      <a:moveTo>
                        <a:pt x="0" y="2"/>
                      </a:moveTo>
                      <a:cubicBezTo>
                        <a:pt x="0" y="1"/>
                        <a:pt x="0" y="1"/>
                        <a:pt x="1" y="0"/>
                      </a:cubicBezTo>
                      <a:cubicBezTo>
                        <a:pt x="1" y="0"/>
                        <a:pt x="2" y="1"/>
                        <a:pt x="3" y="2"/>
                      </a:cubicBezTo>
                      <a:cubicBezTo>
                        <a:pt x="3" y="2"/>
                        <a:pt x="3" y="3"/>
                        <a:pt x="2" y="3"/>
                      </a:cubicBezTo>
                      <a:cubicBezTo>
                        <a:pt x="1" y="3"/>
                        <a:pt x="1" y="3"/>
                        <a:pt x="0" y="2"/>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71" name="Freeform 264"/>
                <p:cNvSpPr/>
                <p:nvPr/>
              </p:nvSpPr>
              <p:spPr bwMode="auto">
                <a:xfrm>
                  <a:off x="465" y="1446"/>
                  <a:ext cx="7" cy="7"/>
                </a:xfrm>
                <a:custGeom>
                  <a:avLst/>
                  <a:gdLst>
                    <a:gd name="T0" fmla="*/ 0 w 3"/>
                    <a:gd name="T1" fmla="*/ 2 h 3"/>
                    <a:gd name="T2" fmla="*/ 0 w 3"/>
                    <a:gd name="T3" fmla="*/ 2 h 3"/>
                    <a:gd name="T4" fmla="*/ 0 w 3"/>
                    <a:gd name="T5" fmla="*/ 1 h 3"/>
                    <a:gd name="T6" fmla="*/ 1 w 3"/>
                    <a:gd name="T7" fmla="*/ 0 h 3"/>
                    <a:gd name="T8" fmla="*/ 2 w 3"/>
                    <a:gd name="T9" fmla="*/ 1 h 3"/>
                    <a:gd name="T10" fmla="*/ 3 w 3"/>
                    <a:gd name="T11" fmla="*/ 2 h 3"/>
                    <a:gd name="T12" fmla="*/ 3 w 3"/>
                    <a:gd name="T13" fmla="*/ 3 h 3"/>
                    <a:gd name="T14" fmla="*/ 2 w 3"/>
                    <a:gd name="T15" fmla="*/ 3 h 3"/>
                    <a:gd name="T16" fmla="*/ 1 w 3"/>
                    <a:gd name="T17" fmla="*/ 3 h 3"/>
                    <a:gd name="T18" fmla="*/ 0 w 3"/>
                    <a:gd name="T19" fmla="*/ 2 h 3"/>
                    <a:gd name="T20" fmla="*/ 0 w 3"/>
                    <a:gd name="T21" fmla="*/ 2 h 3"/>
                    <a:gd name="T22" fmla="*/ 0 w 3"/>
                    <a:gd name="T23" fmla="*/ 2 h 3"/>
                    <a:gd name="T24" fmla="*/ 1 w 3"/>
                    <a:gd name="T25" fmla="*/ 3 h 3"/>
                    <a:gd name="T26" fmla="*/ 2 w 3"/>
                    <a:gd name="T27" fmla="*/ 3 h 3"/>
                    <a:gd name="T28" fmla="*/ 3 w 3"/>
                    <a:gd name="T29" fmla="*/ 3 h 3"/>
                    <a:gd name="T30" fmla="*/ 3 w 3"/>
                    <a:gd name="T31" fmla="*/ 2 h 3"/>
                    <a:gd name="T32" fmla="*/ 2 w 3"/>
                    <a:gd name="T33" fmla="*/ 1 h 3"/>
                    <a:gd name="T34" fmla="*/ 1 w 3"/>
                    <a:gd name="T35" fmla="*/ 0 h 3"/>
                    <a:gd name="T36" fmla="*/ 0 w 3"/>
                    <a:gd name="T37" fmla="*/ 1 h 3"/>
                    <a:gd name="T38" fmla="*/ 0 w 3"/>
                    <a:gd name="T39"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 h="3">
                      <a:moveTo>
                        <a:pt x="0" y="2"/>
                      </a:moveTo>
                      <a:cubicBezTo>
                        <a:pt x="0" y="2"/>
                        <a:pt x="0" y="2"/>
                        <a:pt x="0" y="2"/>
                      </a:cubicBezTo>
                      <a:cubicBezTo>
                        <a:pt x="0" y="2"/>
                        <a:pt x="0" y="1"/>
                        <a:pt x="0" y="1"/>
                      </a:cubicBezTo>
                      <a:cubicBezTo>
                        <a:pt x="0" y="1"/>
                        <a:pt x="0" y="1"/>
                        <a:pt x="1" y="0"/>
                      </a:cubicBezTo>
                      <a:cubicBezTo>
                        <a:pt x="1" y="0"/>
                        <a:pt x="2" y="0"/>
                        <a:pt x="2" y="1"/>
                      </a:cubicBezTo>
                      <a:cubicBezTo>
                        <a:pt x="2" y="1"/>
                        <a:pt x="3" y="1"/>
                        <a:pt x="3" y="2"/>
                      </a:cubicBezTo>
                      <a:cubicBezTo>
                        <a:pt x="3" y="2"/>
                        <a:pt x="3" y="2"/>
                        <a:pt x="3" y="3"/>
                      </a:cubicBezTo>
                      <a:cubicBezTo>
                        <a:pt x="3" y="3"/>
                        <a:pt x="3" y="3"/>
                        <a:pt x="2" y="3"/>
                      </a:cubicBezTo>
                      <a:cubicBezTo>
                        <a:pt x="2" y="3"/>
                        <a:pt x="1" y="3"/>
                        <a:pt x="1" y="3"/>
                      </a:cubicBezTo>
                      <a:cubicBezTo>
                        <a:pt x="1" y="3"/>
                        <a:pt x="0" y="2"/>
                        <a:pt x="0" y="2"/>
                      </a:cubicBezTo>
                      <a:cubicBezTo>
                        <a:pt x="0" y="2"/>
                        <a:pt x="0" y="2"/>
                        <a:pt x="0" y="2"/>
                      </a:cubicBezTo>
                      <a:cubicBezTo>
                        <a:pt x="0" y="2"/>
                        <a:pt x="0" y="2"/>
                        <a:pt x="0" y="2"/>
                      </a:cubicBezTo>
                      <a:cubicBezTo>
                        <a:pt x="0" y="2"/>
                        <a:pt x="1" y="3"/>
                        <a:pt x="1" y="3"/>
                      </a:cubicBezTo>
                      <a:cubicBezTo>
                        <a:pt x="1" y="3"/>
                        <a:pt x="2" y="3"/>
                        <a:pt x="2" y="3"/>
                      </a:cubicBezTo>
                      <a:cubicBezTo>
                        <a:pt x="3" y="3"/>
                        <a:pt x="3" y="3"/>
                        <a:pt x="3" y="3"/>
                      </a:cubicBezTo>
                      <a:cubicBezTo>
                        <a:pt x="3" y="2"/>
                        <a:pt x="3" y="2"/>
                        <a:pt x="3" y="2"/>
                      </a:cubicBezTo>
                      <a:cubicBezTo>
                        <a:pt x="3" y="1"/>
                        <a:pt x="2" y="1"/>
                        <a:pt x="2" y="1"/>
                      </a:cubicBezTo>
                      <a:cubicBezTo>
                        <a:pt x="2" y="0"/>
                        <a:pt x="1" y="0"/>
                        <a:pt x="1" y="0"/>
                      </a:cubicBezTo>
                      <a:cubicBezTo>
                        <a:pt x="0" y="0"/>
                        <a:pt x="0" y="1"/>
                        <a:pt x="0" y="1"/>
                      </a:cubicBezTo>
                      <a:cubicBezTo>
                        <a:pt x="0" y="1"/>
                        <a:pt x="0" y="2"/>
                        <a:pt x="0" y="2"/>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72" name="Freeform 265"/>
                <p:cNvSpPr/>
                <p:nvPr/>
              </p:nvSpPr>
              <p:spPr bwMode="auto">
                <a:xfrm>
                  <a:off x="467" y="1465"/>
                  <a:ext cx="7" cy="7"/>
                </a:xfrm>
                <a:custGeom>
                  <a:avLst/>
                  <a:gdLst>
                    <a:gd name="T0" fmla="*/ 1 w 3"/>
                    <a:gd name="T1" fmla="*/ 2 h 3"/>
                    <a:gd name="T2" fmla="*/ 1 w 3"/>
                    <a:gd name="T3" fmla="*/ 0 h 3"/>
                    <a:gd name="T4" fmla="*/ 3 w 3"/>
                    <a:gd name="T5" fmla="*/ 1 h 3"/>
                    <a:gd name="T6" fmla="*/ 2 w 3"/>
                    <a:gd name="T7" fmla="*/ 2 h 3"/>
                    <a:gd name="T8" fmla="*/ 1 w 3"/>
                    <a:gd name="T9" fmla="*/ 2 h 3"/>
                  </a:gdLst>
                  <a:ahLst/>
                  <a:cxnLst>
                    <a:cxn ang="0">
                      <a:pos x="T0" y="T1"/>
                    </a:cxn>
                    <a:cxn ang="0">
                      <a:pos x="T2" y="T3"/>
                    </a:cxn>
                    <a:cxn ang="0">
                      <a:pos x="T4" y="T5"/>
                    </a:cxn>
                    <a:cxn ang="0">
                      <a:pos x="T6" y="T7"/>
                    </a:cxn>
                    <a:cxn ang="0">
                      <a:pos x="T8" y="T9"/>
                    </a:cxn>
                  </a:cxnLst>
                  <a:rect l="0" t="0" r="r" b="b"/>
                  <a:pathLst>
                    <a:path w="3" h="3">
                      <a:moveTo>
                        <a:pt x="1" y="2"/>
                      </a:moveTo>
                      <a:cubicBezTo>
                        <a:pt x="0" y="1"/>
                        <a:pt x="1" y="0"/>
                        <a:pt x="1" y="0"/>
                      </a:cubicBezTo>
                      <a:cubicBezTo>
                        <a:pt x="2" y="0"/>
                        <a:pt x="2" y="1"/>
                        <a:pt x="3" y="1"/>
                      </a:cubicBezTo>
                      <a:cubicBezTo>
                        <a:pt x="3" y="2"/>
                        <a:pt x="3" y="2"/>
                        <a:pt x="2" y="2"/>
                      </a:cubicBezTo>
                      <a:cubicBezTo>
                        <a:pt x="2" y="3"/>
                        <a:pt x="1" y="2"/>
                        <a:pt x="1" y="2"/>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73" name="Freeform 266"/>
                <p:cNvSpPr/>
                <p:nvPr/>
              </p:nvSpPr>
              <p:spPr bwMode="auto">
                <a:xfrm>
                  <a:off x="467" y="1465"/>
                  <a:ext cx="7" cy="5"/>
                </a:xfrm>
                <a:custGeom>
                  <a:avLst/>
                  <a:gdLst>
                    <a:gd name="T0" fmla="*/ 1 w 3"/>
                    <a:gd name="T1" fmla="*/ 2 h 2"/>
                    <a:gd name="T2" fmla="*/ 1 w 3"/>
                    <a:gd name="T3" fmla="*/ 2 h 2"/>
                    <a:gd name="T4" fmla="*/ 1 w 3"/>
                    <a:gd name="T5" fmla="*/ 1 h 2"/>
                    <a:gd name="T6" fmla="*/ 1 w 3"/>
                    <a:gd name="T7" fmla="*/ 0 h 2"/>
                    <a:gd name="T8" fmla="*/ 2 w 3"/>
                    <a:gd name="T9" fmla="*/ 0 h 2"/>
                    <a:gd name="T10" fmla="*/ 3 w 3"/>
                    <a:gd name="T11" fmla="*/ 1 h 2"/>
                    <a:gd name="T12" fmla="*/ 3 w 3"/>
                    <a:gd name="T13" fmla="*/ 2 h 2"/>
                    <a:gd name="T14" fmla="*/ 2 w 3"/>
                    <a:gd name="T15" fmla="*/ 2 h 2"/>
                    <a:gd name="T16" fmla="*/ 1 w 3"/>
                    <a:gd name="T17" fmla="*/ 2 h 2"/>
                    <a:gd name="T18" fmla="*/ 1 w 3"/>
                    <a:gd name="T19" fmla="*/ 2 h 2"/>
                    <a:gd name="T20" fmla="*/ 1 w 3"/>
                    <a:gd name="T21" fmla="*/ 2 h 2"/>
                    <a:gd name="T22" fmla="*/ 1 w 3"/>
                    <a:gd name="T23" fmla="*/ 2 h 2"/>
                    <a:gd name="T24" fmla="*/ 1 w 3"/>
                    <a:gd name="T25" fmla="*/ 2 h 2"/>
                    <a:gd name="T26" fmla="*/ 2 w 3"/>
                    <a:gd name="T27" fmla="*/ 2 h 2"/>
                    <a:gd name="T28" fmla="*/ 3 w 3"/>
                    <a:gd name="T29" fmla="*/ 2 h 2"/>
                    <a:gd name="T30" fmla="*/ 3 w 3"/>
                    <a:gd name="T31" fmla="*/ 1 h 2"/>
                    <a:gd name="T32" fmla="*/ 2 w 3"/>
                    <a:gd name="T33" fmla="*/ 0 h 2"/>
                    <a:gd name="T34" fmla="*/ 1 w 3"/>
                    <a:gd name="T35" fmla="*/ 0 h 2"/>
                    <a:gd name="T36" fmla="*/ 1 w 3"/>
                    <a:gd name="T37" fmla="*/ 1 h 2"/>
                    <a:gd name="T38" fmla="*/ 1 w 3"/>
                    <a:gd name="T39"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 h="2">
                      <a:moveTo>
                        <a:pt x="1" y="2"/>
                      </a:moveTo>
                      <a:cubicBezTo>
                        <a:pt x="1" y="2"/>
                        <a:pt x="1" y="2"/>
                        <a:pt x="1" y="2"/>
                      </a:cubicBezTo>
                      <a:cubicBezTo>
                        <a:pt x="1" y="1"/>
                        <a:pt x="1" y="1"/>
                        <a:pt x="1" y="1"/>
                      </a:cubicBezTo>
                      <a:cubicBezTo>
                        <a:pt x="1" y="1"/>
                        <a:pt x="1" y="0"/>
                        <a:pt x="1" y="0"/>
                      </a:cubicBezTo>
                      <a:cubicBezTo>
                        <a:pt x="1" y="0"/>
                        <a:pt x="2" y="0"/>
                        <a:pt x="2" y="0"/>
                      </a:cubicBezTo>
                      <a:cubicBezTo>
                        <a:pt x="2" y="1"/>
                        <a:pt x="3" y="1"/>
                        <a:pt x="3" y="1"/>
                      </a:cubicBezTo>
                      <a:cubicBezTo>
                        <a:pt x="3" y="1"/>
                        <a:pt x="3" y="2"/>
                        <a:pt x="3" y="2"/>
                      </a:cubicBezTo>
                      <a:cubicBezTo>
                        <a:pt x="3" y="2"/>
                        <a:pt x="3" y="2"/>
                        <a:pt x="2" y="2"/>
                      </a:cubicBezTo>
                      <a:cubicBezTo>
                        <a:pt x="2" y="2"/>
                        <a:pt x="2" y="2"/>
                        <a:pt x="1" y="2"/>
                      </a:cubicBezTo>
                      <a:cubicBezTo>
                        <a:pt x="1" y="2"/>
                        <a:pt x="1" y="2"/>
                        <a:pt x="1" y="2"/>
                      </a:cubicBezTo>
                      <a:cubicBezTo>
                        <a:pt x="1" y="2"/>
                        <a:pt x="1" y="2"/>
                        <a:pt x="1" y="2"/>
                      </a:cubicBezTo>
                      <a:cubicBezTo>
                        <a:pt x="1" y="2"/>
                        <a:pt x="1" y="2"/>
                        <a:pt x="1" y="2"/>
                      </a:cubicBezTo>
                      <a:cubicBezTo>
                        <a:pt x="1" y="2"/>
                        <a:pt x="1" y="2"/>
                        <a:pt x="1" y="2"/>
                      </a:cubicBezTo>
                      <a:cubicBezTo>
                        <a:pt x="2" y="2"/>
                        <a:pt x="2" y="2"/>
                        <a:pt x="2" y="2"/>
                      </a:cubicBezTo>
                      <a:cubicBezTo>
                        <a:pt x="3" y="2"/>
                        <a:pt x="3" y="2"/>
                        <a:pt x="3" y="2"/>
                      </a:cubicBezTo>
                      <a:cubicBezTo>
                        <a:pt x="3" y="2"/>
                        <a:pt x="3" y="1"/>
                        <a:pt x="3" y="1"/>
                      </a:cubicBezTo>
                      <a:cubicBezTo>
                        <a:pt x="3" y="1"/>
                        <a:pt x="2" y="1"/>
                        <a:pt x="2" y="0"/>
                      </a:cubicBezTo>
                      <a:cubicBezTo>
                        <a:pt x="2" y="0"/>
                        <a:pt x="1" y="0"/>
                        <a:pt x="1" y="0"/>
                      </a:cubicBezTo>
                      <a:cubicBezTo>
                        <a:pt x="1" y="0"/>
                        <a:pt x="1" y="0"/>
                        <a:pt x="1" y="1"/>
                      </a:cubicBezTo>
                      <a:cubicBezTo>
                        <a:pt x="0" y="1"/>
                        <a:pt x="0" y="1"/>
                        <a:pt x="1" y="2"/>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74" name="Freeform 267"/>
                <p:cNvSpPr/>
                <p:nvPr/>
              </p:nvSpPr>
              <p:spPr bwMode="auto">
                <a:xfrm>
                  <a:off x="465" y="1455"/>
                  <a:ext cx="7" cy="8"/>
                </a:xfrm>
                <a:custGeom>
                  <a:avLst/>
                  <a:gdLst>
                    <a:gd name="T0" fmla="*/ 1 w 3"/>
                    <a:gd name="T1" fmla="*/ 2 h 3"/>
                    <a:gd name="T2" fmla="*/ 1 w 3"/>
                    <a:gd name="T3" fmla="*/ 0 h 3"/>
                    <a:gd name="T4" fmla="*/ 3 w 3"/>
                    <a:gd name="T5" fmla="*/ 1 h 3"/>
                    <a:gd name="T6" fmla="*/ 2 w 3"/>
                    <a:gd name="T7" fmla="*/ 3 h 3"/>
                    <a:gd name="T8" fmla="*/ 1 w 3"/>
                    <a:gd name="T9" fmla="*/ 2 h 3"/>
                  </a:gdLst>
                  <a:ahLst/>
                  <a:cxnLst>
                    <a:cxn ang="0">
                      <a:pos x="T0" y="T1"/>
                    </a:cxn>
                    <a:cxn ang="0">
                      <a:pos x="T2" y="T3"/>
                    </a:cxn>
                    <a:cxn ang="0">
                      <a:pos x="T4" y="T5"/>
                    </a:cxn>
                    <a:cxn ang="0">
                      <a:pos x="T6" y="T7"/>
                    </a:cxn>
                    <a:cxn ang="0">
                      <a:pos x="T8" y="T9"/>
                    </a:cxn>
                  </a:cxnLst>
                  <a:rect l="0" t="0" r="r" b="b"/>
                  <a:pathLst>
                    <a:path w="3" h="3">
                      <a:moveTo>
                        <a:pt x="1" y="2"/>
                      </a:moveTo>
                      <a:cubicBezTo>
                        <a:pt x="0" y="1"/>
                        <a:pt x="0" y="1"/>
                        <a:pt x="1" y="0"/>
                      </a:cubicBezTo>
                      <a:cubicBezTo>
                        <a:pt x="2" y="0"/>
                        <a:pt x="3" y="1"/>
                        <a:pt x="3" y="1"/>
                      </a:cubicBezTo>
                      <a:cubicBezTo>
                        <a:pt x="3" y="2"/>
                        <a:pt x="3" y="3"/>
                        <a:pt x="2" y="3"/>
                      </a:cubicBezTo>
                      <a:cubicBezTo>
                        <a:pt x="2" y="3"/>
                        <a:pt x="1" y="3"/>
                        <a:pt x="1" y="2"/>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75" name="Freeform 268"/>
                <p:cNvSpPr/>
                <p:nvPr/>
              </p:nvSpPr>
              <p:spPr bwMode="auto">
                <a:xfrm>
                  <a:off x="465" y="1455"/>
                  <a:ext cx="7" cy="8"/>
                </a:xfrm>
                <a:custGeom>
                  <a:avLst/>
                  <a:gdLst>
                    <a:gd name="T0" fmla="*/ 1 w 3"/>
                    <a:gd name="T1" fmla="*/ 2 h 3"/>
                    <a:gd name="T2" fmla="*/ 1 w 3"/>
                    <a:gd name="T3" fmla="*/ 2 h 3"/>
                    <a:gd name="T4" fmla="*/ 0 w 3"/>
                    <a:gd name="T5" fmla="*/ 1 h 3"/>
                    <a:gd name="T6" fmla="*/ 1 w 3"/>
                    <a:gd name="T7" fmla="*/ 0 h 3"/>
                    <a:gd name="T8" fmla="*/ 2 w 3"/>
                    <a:gd name="T9" fmla="*/ 1 h 3"/>
                    <a:gd name="T10" fmla="*/ 3 w 3"/>
                    <a:gd name="T11" fmla="*/ 1 h 3"/>
                    <a:gd name="T12" fmla="*/ 3 w 3"/>
                    <a:gd name="T13" fmla="*/ 2 h 3"/>
                    <a:gd name="T14" fmla="*/ 2 w 3"/>
                    <a:gd name="T15" fmla="*/ 3 h 3"/>
                    <a:gd name="T16" fmla="*/ 1 w 3"/>
                    <a:gd name="T17" fmla="*/ 3 h 3"/>
                    <a:gd name="T18" fmla="*/ 1 w 3"/>
                    <a:gd name="T19" fmla="*/ 2 h 3"/>
                    <a:gd name="T20" fmla="*/ 1 w 3"/>
                    <a:gd name="T21" fmla="*/ 2 h 3"/>
                    <a:gd name="T22" fmla="*/ 1 w 3"/>
                    <a:gd name="T23" fmla="*/ 2 h 3"/>
                    <a:gd name="T24" fmla="*/ 1 w 3"/>
                    <a:gd name="T25" fmla="*/ 3 h 3"/>
                    <a:gd name="T26" fmla="*/ 2 w 3"/>
                    <a:gd name="T27" fmla="*/ 3 h 3"/>
                    <a:gd name="T28" fmla="*/ 3 w 3"/>
                    <a:gd name="T29" fmla="*/ 2 h 3"/>
                    <a:gd name="T30" fmla="*/ 3 w 3"/>
                    <a:gd name="T31" fmla="*/ 1 h 3"/>
                    <a:gd name="T32" fmla="*/ 2 w 3"/>
                    <a:gd name="T33" fmla="*/ 1 h 3"/>
                    <a:gd name="T34" fmla="*/ 1 w 3"/>
                    <a:gd name="T35" fmla="*/ 0 h 3"/>
                    <a:gd name="T36" fmla="*/ 0 w 3"/>
                    <a:gd name="T37" fmla="*/ 1 h 3"/>
                    <a:gd name="T38" fmla="*/ 1 w 3"/>
                    <a:gd name="T39"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 h="3">
                      <a:moveTo>
                        <a:pt x="1" y="2"/>
                      </a:moveTo>
                      <a:cubicBezTo>
                        <a:pt x="1" y="2"/>
                        <a:pt x="1" y="2"/>
                        <a:pt x="1" y="2"/>
                      </a:cubicBezTo>
                      <a:cubicBezTo>
                        <a:pt x="0" y="2"/>
                        <a:pt x="0" y="1"/>
                        <a:pt x="0" y="1"/>
                      </a:cubicBezTo>
                      <a:cubicBezTo>
                        <a:pt x="1" y="1"/>
                        <a:pt x="1" y="0"/>
                        <a:pt x="1" y="0"/>
                      </a:cubicBezTo>
                      <a:cubicBezTo>
                        <a:pt x="1" y="0"/>
                        <a:pt x="2" y="0"/>
                        <a:pt x="2" y="1"/>
                      </a:cubicBezTo>
                      <a:cubicBezTo>
                        <a:pt x="2" y="1"/>
                        <a:pt x="3" y="1"/>
                        <a:pt x="3" y="1"/>
                      </a:cubicBezTo>
                      <a:cubicBezTo>
                        <a:pt x="3" y="2"/>
                        <a:pt x="3" y="2"/>
                        <a:pt x="3" y="2"/>
                      </a:cubicBezTo>
                      <a:cubicBezTo>
                        <a:pt x="3" y="3"/>
                        <a:pt x="3" y="3"/>
                        <a:pt x="2" y="3"/>
                      </a:cubicBezTo>
                      <a:cubicBezTo>
                        <a:pt x="2" y="3"/>
                        <a:pt x="2" y="3"/>
                        <a:pt x="1" y="3"/>
                      </a:cubicBezTo>
                      <a:cubicBezTo>
                        <a:pt x="1" y="2"/>
                        <a:pt x="1" y="2"/>
                        <a:pt x="1" y="2"/>
                      </a:cubicBezTo>
                      <a:cubicBezTo>
                        <a:pt x="1" y="2"/>
                        <a:pt x="1" y="2"/>
                        <a:pt x="1" y="2"/>
                      </a:cubicBezTo>
                      <a:cubicBezTo>
                        <a:pt x="1" y="2"/>
                        <a:pt x="1" y="2"/>
                        <a:pt x="1" y="2"/>
                      </a:cubicBezTo>
                      <a:cubicBezTo>
                        <a:pt x="1" y="2"/>
                        <a:pt x="1" y="2"/>
                        <a:pt x="1" y="3"/>
                      </a:cubicBezTo>
                      <a:cubicBezTo>
                        <a:pt x="2" y="3"/>
                        <a:pt x="2" y="3"/>
                        <a:pt x="2" y="3"/>
                      </a:cubicBezTo>
                      <a:cubicBezTo>
                        <a:pt x="3" y="3"/>
                        <a:pt x="3" y="3"/>
                        <a:pt x="3" y="2"/>
                      </a:cubicBezTo>
                      <a:cubicBezTo>
                        <a:pt x="3" y="2"/>
                        <a:pt x="3" y="2"/>
                        <a:pt x="3" y="1"/>
                      </a:cubicBezTo>
                      <a:cubicBezTo>
                        <a:pt x="3" y="1"/>
                        <a:pt x="2" y="1"/>
                        <a:pt x="2" y="1"/>
                      </a:cubicBezTo>
                      <a:cubicBezTo>
                        <a:pt x="2" y="0"/>
                        <a:pt x="1" y="0"/>
                        <a:pt x="1" y="0"/>
                      </a:cubicBezTo>
                      <a:cubicBezTo>
                        <a:pt x="1" y="0"/>
                        <a:pt x="1" y="1"/>
                        <a:pt x="0" y="1"/>
                      </a:cubicBezTo>
                      <a:cubicBezTo>
                        <a:pt x="0" y="1"/>
                        <a:pt x="0" y="2"/>
                        <a:pt x="1" y="2"/>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76" name="Freeform 269"/>
                <p:cNvSpPr/>
                <p:nvPr/>
              </p:nvSpPr>
              <p:spPr bwMode="auto">
                <a:xfrm>
                  <a:off x="472" y="1474"/>
                  <a:ext cx="5" cy="3"/>
                </a:xfrm>
                <a:custGeom>
                  <a:avLst/>
                  <a:gdLst>
                    <a:gd name="T0" fmla="*/ 0 w 2"/>
                    <a:gd name="T1" fmla="*/ 1 h 1"/>
                    <a:gd name="T2" fmla="*/ 1 w 2"/>
                    <a:gd name="T3" fmla="*/ 0 h 1"/>
                    <a:gd name="T4" fmla="*/ 2 w 2"/>
                    <a:gd name="T5" fmla="*/ 0 h 1"/>
                    <a:gd name="T6" fmla="*/ 2 w 2"/>
                    <a:gd name="T7" fmla="*/ 1 h 1"/>
                    <a:gd name="T8" fmla="*/ 0 w 2"/>
                    <a:gd name="T9" fmla="*/ 1 h 1"/>
                  </a:gdLst>
                  <a:ahLst/>
                  <a:cxnLst>
                    <a:cxn ang="0">
                      <a:pos x="T0" y="T1"/>
                    </a:cxn>
                    <a:cxn ang="0">
                      <a:pos x="T2" y="T3"/>
                    </a:cxn>
                    <a:cxn ang="0">
                      <a:pos x="T4" y="T5"/>
                    </a:cxn>
                    <a:cxn ang="0">
                      <a:pos x="T6" y="T7"/>
                    </a:cxn>
                    <a:cxn ang="0">
                      <a:pos x="T8" y="T9"/>
                    </a:cxn>
                  </a:cxnLst>
                  <a:rect l="0" t="0" r="r" b="b"/>
                  <a:pathLst>
                    <a:path w="2" h="1">
                      <a:moveTo>
                        <a:pt x="0" y="1"/>
                      </a:moveTo>
                      <a:cubicBezTo>
                        <a:pt x="0" y="0"/>
                        <a:pt x="0" y="0"/>
                        <a:pt x="1" y="0"/>
                      </a:cubicBezTo>
                      <a:cubicBezTo>
                        <a:pt x="1" y="0"/>
                        <a:pt x="2" y="0"/>
                        <a:pt x="2" y="0"/>
                      </a:cubicBezTo>
                      <a:cubicBezTo>
                        <a:pt x="2" y="1"/>
                        <a:pt x="2" y="1"/>
                        <a:pt x="2" y="1"/>
                      </a:cubicBezTo>
                      <a:cubicBezTo>
                        <a:pt x="1" y="1"/>
                        <a:pt x="1" y="1"/>
                        <a:pt x="0" y="1"/>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77" name="Freeform 270"/>
                <p:cNvSpPr/>
                <p:nvPr/>
              </p:nvSpPr>
              <p:spPr bwMode="auto">
                <a:xfrm>
                  <a:off x="472" y="1474"/>
                  <a:ext cx="5" cy="3"/>
                </a:xfrm>
                <a:custGeom>
                  <a:avLst/>
                  <a:gdLst>
                    <a:gd name="T0" fmla="*/ 0 w 2"/>
                    <a:gd name="T1" fmla="*/ 1 h 1"/>
                    <a:gd name="T2" fmla="*/ 0 w 2"/>
                    <a:gd name="T3" fmla="*/ 1 h 1"/>
                    <a:gd name="T4" fmla="*/ 0 w 2"/>
                    <a:gd name="T5" fmla="*/ 0 h 1"/>
                    <a:gd name="T6" fmla="*/ 1 w 2"/>
                    <a:gd name="T7" fmla="*/ 0 h 1"/>
                    <a:gd name="T8" fmla="*/ 1 w 2"/>
                    <a:gd name="T9" fmla="*/ 0 h 1"/>
                    <a:gd name="T10" fmla="*/ 2 w 2"/>
                    <a:gd name="T11" fmla="*/ 0 h 1"/>
                    <a:gd name="T12" fmla="*/ 2 w 2"/>
                    <a:gd name="T13" fmla="*/ 1 h 1"/>
                    <a:gd name="T14" fmla="*/ 2 w 2"/>
                    <a:gd name="T15" fmla="*/ 1 h 1"/>
                    <a:gd name="T16" fmla="*/ 1 w 2"/>
                    <a:gd name="T17" fmla="*/ 1 h 1"/>
                    <a:gd name="T18" fmla="*/ 0 w 2"/>
                    <a:gd name="T19" fmla="*/ 1 h 1"/>
                    <a:gd name="T20" fmla="*/ 0 w 2"/>
                    <a:gd name="T21" fmla="*/ 1 h 1"/>
                    <a:gd name="T22" fmla="*/ 0 w 2"/>
                    <a:gd name="T23" fmla="*/ 1 h 1"/>
                    <a:gd name="T24" fmla="*/ 1 w 2"/>
                    <a:gd name="T25" fmla="*/ 1 h 1"/>
                    <a:gd name="T26" fmla="*/ 2 w 2"/>
                    <a:gd name="T27" fmla="*/ 1 h 1"/>
                    <a:gd name="T28" fmla="*/ 2 w 2"/>
                    <a:gd name="T29" fmla="*/ 1 h 1"/>
                    <a:gd name="T30" fmla="*/ 2 w 2"/>
                    <a:gd name="T31" fmla="*/ 0 h 1"/>
                    <a:gd name="T32" fmla="*/ 1 w 2"/>
                    <a:gd name="T33" fmla="*/ 0 h 1"/>
                    <a:gd name="T34" fmla="*/ 1 w 2"/>
                    <a:gd name="T35" fmla="*/ 0 h 1"/>
                    <a:gd name="T36" fmla="*/ 0 w 2"/>
                    <a:gd name="T37" fmla="*/ 0 h 1"/>
                    <a:gd name="T38" fmla="*/ 0 w 2"/>
                    <a:gd name="T39"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 h="1">
                      <a:moveTo>
                        <a:pt x="0" y="1"/>
                      </a:moveTo>
                      <a:cubicBezTo>
                        <a:pt x="0" y="1"/>
                        <a:pt x="0" y="1"/>
                        <a:pt x="0" y="1"/>
                      </a:cubicBezTo>
                      <a:cubicBezTo>
                        <a:pt x="0" y="0"/>
                        <a:pt x="0" y="0"/>
                        <a:pt x="0" y="0"/>
                      </a:cubicBezTo>
                      <a:cubicBezTo>
                        <a:pt x="0" y="0"/>
                        <a:pt x="1" y="0"/>
                        <a:pt x="1" y="0"/>
                      </a:cubicBezTo>
                      <a:cubicBezTo>
                        <a:pt x="1" y="0"/>
                        <a:pt x="1" y="0"/>
                        <a:pt x="1" y="0"/>
                      </a:cubicBezTo>
                      <a:cubicBezTo>
                        <a:pt x="2" y="0"/>
                        <a:pt x="2" y="0"/>
                        <a:pt x="2" y="0"/>
                      </a:cubicBezTo>
                      <a:cubicBezTo>
                        <a:pt x="2" y="1"/>
                        <a:pt x="2" y="1"/>
                        <a:pt x="2" y="1"/>
                      </a:cubicBezTo>
                      <a:cubicBezTo>
                        <a:pt x="2" y="1"/>
                        <a:pt x="2" y="1"/>
                        <a:pt x="2" y="1"/>
                      </a:cubicBezTo>
                      <a:cubicBezTo>
                        <a:pt x="1" y="1"/>
                        <a:pt x="1" y="1"/>
                        <a:pt x="1" y="1"/>
                      </a:cubicBezTo>
                      <a:cubicBezTo>
                        <a:pt x="1" y="1"/>
                        <a:pt x="1" y="1"/>
                        <a:pt x="0" y="1"/>
                      </a:cubicBezTo>
                      <a:cubicBezTo>
                        <a:pt x="0" y="1"/>
                        <a:pt x="0" y="1"/>
                        <a:pt x="0" y="1"/>
                      </a:cubicBezTo>
                      <a:cubicBezTo>
                        <a:pt x="0" y="1"/>
                        <a:pt x="0" y="1"/>
                        <a:pt x="0" y="1"/>
                      </a:cubicBezTo>
                      <a:cubicBezTo>
                        <a:pt x="0" y="1"/>
                        <a:pt x="1" y="1"/>
                        <a:pt x="1" y="1"/>
                      </a:cubicBezTo>
                      <a:cubicBezTo>
                        <a:pt x="1" y="1"/>
                        <a:pt x="1" y="1"/>
                        <a:pt x="2" y="1"/>
                      </a:cubicBezTo>
                      <a:cubicBezTo>
                        <a:pt x="2" y="1"/>
                        <a:pt x="2" y="1"/>
                        <a:pt x="2" y="1"/>
                      </a:cubicBezTo>
                      <a:cubicBezTo>
                        <a:pt x="2" y="1"/>
                        <a:pt x="2" y="1"/>
                        <a:pt x="2" y="0"/>
                      </a:cubicBezTo>
                      <a:cubicBezTo>
                        <a:pt x="2" y="0"/>
                        <a:pt x="2" y="0"/>
                        <a:pt x="1" y="0"/>
                      </a:cubicBezTo>
                      <a:cubicBezTo>
                        <a:pt x="1" y="0"/>
                        <a:pt x="1" y="0"/>
                        <a:pt x="1" y="0"/>
                      </a:cubicBezTo>
                      <a:cubicBezTo>
                        <a:pt x="1" y="0"/>
                        <a:pt x="0" y="0"/>
                        <a:pt x="0" y="0"/>
                      </a:cubicBezTo>
                      <a:cubicBezTo>
                        <a:pt x="0" y="0"/>
                        <a:pt x="0" y="0"/>
                        <a:pt x="0" y="1"/>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78" name="Freeform 271"/>
                <p:cNvSpPr/>
                <p:nvPr/>
              </p:nvSpPr>
              <p:spPr bwMode="auto">
                <a:xfrm>
                  <a:off x="477" y="1479"/>
                  <a:ext cx="4" cy="2"/>
                </a:xfrm>
                <a:custGeom>
                  <a:avLst/>
                  <a:gdLst>
                    <a:gd name="T0" fmla="*/ 0 w 2"/>
                    <a:gd name="T1" fmla="*/ 1 h 1"/>
                    <a:gd name="T2" fmla="*/ 0 w 2"/>
                    <a:gd name="T3" fmla="*/ 0 h 1"/>
                    <a:gd name="T4" fmla="*/ 1 w 2"/>
                    <a:gd name="T5" fmla="*/ 1 h 1"/>
                    <a:gd name="T6" fmla="*/ 1 w 2"/>
                    <a:gd name="T7" fmla="*/ 1 h 1"/>
                    <a:gd name="T8" fmla="*/ 0 w 2"/>
                    <a:gd name="T9" fmla="*/ 1 h 1"/>
                  </a:gdLst>
                  <a:ahLst/>
                  <a:cxnLst>
                    <a:cxn ang="0">
                      <a:pos x="T0" y="T1"/>
                    </a:cxn>
                    <a:cxn ang="0">
                      <a:pos x="T2" y="T3"/>
                    </a:cxn>
                    <a:cxn ang="0">
                      <a:pos x="T4" y="T5"/>
                    </a:cxn>
                    <a:cxn ang="0">
                      <a:pos x="T6" y="T7"/>
                    </a:cxn>
                    <a:cxn ang="0">
                      <a:pos x="T8" y="T9"/>
                    </a:cxn>
                  </a:cxnLst>
                  <a:rect l="0" t="0" r="r" b="b"/>
                  <a:pathLst>
                    <a:path w="2" h="1">
                      <a:moveTo>
                        <a:pt x="0" y="1"/>
                      </a:moveTo>
                      <a:cubicBezTo>
                        <a:pt x="0" y="1"/>
                        <a:pt x="0" y="0"/>
                        <a:pt x="0" y="0"/>
                      </a:cubicBezTo>
                      <a:cubicBezTo>
                        <a:pt x="1" y="0"/>
                        <a:pt x="1" y="0"/>
                        <a:pt x="1" y="1"/>
                      </a:cubicBezTo>
                      <a:cubicBezTo>
                        <a:pt x="2" y="1"/>
                        <a:pt x="1" y="1"/>
                        <a:pt x="1" y="1"/>
                      </a:cubicBezTo>
                      <a:cubicBezTo>
                        <a:pt x="1" y="1"/>
                        <a:pt x="0" y="1"/>
                        <a:pt x="0" y="1"/>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79" name="Freeform 272"/>
                <p:cNvSpPr/>
                <p:nvPr/>
              </p:nvSpPr>
              <p:spPr bwMode="auto">
                <a:xfrm>
                  <a:off x="477" y="1479"/>
                  <a:ext cx="2" cy="2"/>
                </a:xfrm>
                <a:custGeom>
                  <a:avLst/>
                  <a:gdLst>
                    <a:gd name="T0" fmla="*/ 0 w 1"/>
                    <a:gd name="T1" fmla="*/ 1 h 1"/>
                    <a:gd name="T2" fmla="*/ 0 w 1"/>
                    <a:gd name="T3" fmla="*/ 1 h 1"/>
                    <a:gd name="T4" fmla="*/ 0 w 1"/>
                    <a:gd name="T5" fmla="*/ 0 h 1"/>
                    <a:gd name="T6" fmla="*/ 0 w 1"/>
                    <a:gd name="T7" fmla="*/ 0 h 1"/>
                    <a:gd name="T8" fmla="*/ 1 w 1"/>
                    <a:gd name="T9" fmla="*/ 0 h 1"/>
                    <a:gd name="T10" fmla="*/ 1 w 1"/>
                    <a:gd name="T11" fmla="*/ 1 h 1"/>
                    <a:gd name="T12" fmla="*/ 1 w 1"/>
                    <a:gd name="T13" fmla="*/ 1 h 1"/>
                    <a:gd name="T14" fmla="*/ 1 w 1"/>
                    <a:gd name="T15" fmla="*/ 1 h 1"/>
                    <a:gd name="T16" fmla="*/ 1 w 1"/>
                    <a:gd name="T17" fmla="*/ 1 h 1"/>
                    <a:gd name="T18" fmla="*/ 0 w 1"/>
                    <a:gd name="T19" fmla="*/ 1 h 1"/>
                    <a:gd name="T20" fmla="*/ 0 w 1"/>
                    <a:gd name="T21" fmla="*/ 1 h 1"/>
                    <a:gd name="T22" fmla="*/ 0 w 1"/>
                    <a:gd name="T23" fmla="*/ 1 h 1"/>
                    <a:gd name="T24" fmla="*/ 1 w 1"/>
                    <a:gd name="T25" fmla="*/ 1 h 1"/>
                    <a:gd name="T26" fmla="*/ 1 w 1"/>
                    <a:gd name="T27" fmla="*/ 1 h 1"/>
                    <a:gd name="T28" fmla="*/ 1 w 1"/>
                    <a:gd name="T29" fmla="*/ 1 h 1"/>
                    <a:gd name="T30" fmla="*/ 1 w 1"/>
                    <a:gd name="T31" fmla="*/ 1 h 1"/>
                    <a:gd name="T32" fmla="*/ 1 w 1"/>
                    <a:gd name="T33" fmla="*/ 0 h 1"/>
                    <a:gd name="T34" fmla="*/ 0 w 1"/>
                    <a:gd name="T35" fmla="*/ 0 h 1"/>
                    <a:gd name="T36" fmla="*/ 0 w 1"/>
                    <a:gd name="T37" fmla="*/ 0 h 1"/>
                    <a:gd name="T38" fmla="*/ 0 w 1"/>
                    <a:gd name="T39"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 h="1">
                      <a:moveTo>
                        <a:pt x="0" y="1"/>
                      </a:moveTo>
                      <a:cubicBezTo>
                        <a:pt x="0" y="1"/>
                        <a:pt x="0" y="1"/>
                        <a:pt x="0" y="1"/>
                      </a:cubicBezTo>
                      <a:cubicBezTo>
                        <a:pt x="0" y="1"/>
                        <a:pt x="0" y="1"/>
                        <a:pt x="0" y="0"/>
                      </a:cubicBezTo>
                      <a:cubicBezTo>
                        <a:pt x="0" y="0"/>
                        <a:pt x="0" y="0"/>
                        <a:pt x="0" y="0"/>
                      </a:cubicBezTo>
                      <a:cubicBezTo>
                        <a:pt x="1" y="0"/>
                        <a:pt x="1" y="0"/>
                        <a:pt x="1" y="0"/>
                      </a:cubicBezTo>
                      <a:cubicBezTo>
                        <a:pt x="1" y="0"/>
                        <a:pt x="1" y="1"/>
                        <a:pt x="1" y="1"/>
                      </a:cubicBezTo>
                      <a:cubicBezTo>
                        <a:pt x="1" y="1"/>
                        <a:pt x="1" y="1"/>
                        <a:pt x="1" y="1"/>
                      </a:cubicBezTo>
                      <a:cubicBezTo>
                        <a:pt x="1" y="1"/>
                        <a:pt x="1" y="1"/>
                        <a:pt x="1" y="1"/>
                      </a:cubicBezTo>
                      <a:cubicBezTo>
                        <a:pt x="1" y="1"/>
                        <a:pt x="1" y="1"/>
                        <a:pt x="1" y="1"/>
                      </a:cubicBezTo>
                      <a:cubicBezTo>
                        <a:pt x="0" y="1"/>
                        <a:pt x="0" y="1"/>
                        <a:pt x="0" y="1"/>
                      </a:cubicBezTo>
                      <a:cubicBezTo>
                        <a:pt x="0" y="1"/>
                        <a:pt x="0" y="1"/>
                        <a:pt x="0" y="1"/>
                      </a:cubicBezTo>
                      <a:cubicBezTo>
                        <a:pt x="0" y="1"/>
                        <a:pt x="0" y="1"/>
                        <a:pt x="0" y="1"/>
                      </a:cubicBezTo>
                      <a:cubicBezTo>
                        <a:pt x="0" y="1"/>
                        <a:pt x="0" y="1"/>
                        <a:pt x="1" y="1"/>
                      </a:cubicBezTo>
                      <a:cubicBezTo>
                        <a:pt x="1" y="1"/>
                        <a:pt x="1" y="1"/>
                        <a:pt x="1" y="1"/>
                      </a:cubicBezTo>
                      <a:cubicBezTo>
                        <a:pt x="1" y="1"/>
                        <a:pt x="1" y="1"/>
                        <a:pt x="1" y="1"/>
                      </a:cubicBezTo>
                      <a:cubicBezTo>
                        <a:pt x="1" y="1"/>
                        <a:pt x="1" y="1"/>
                        <a:pt x="1" y="1"/>
                      </a:cubicBezTo>
                      <a:cubicBezTo>
                        <a:pt x="1" y="0"/>
                        <a:pt x="1" y="0"/>
                        <a:pt x="1" y="0"/>
                      </a:cubicBezTo>
                      <a:cubicBezTo>
                        <a:pt x="1" y="0"/>
                        <a:pt x="1" y="0"/>
                        <a:pt x="0" y="0"/>
                      </a:cubicBezTo>
                      <a:cubicBezTo>
                        <a:pt x="0" y="0"/>
                        <a:pt x="0" y="0"/>
                        <a:pt x="0" y="0"/>
                      </a:cubicBezTo>
                      <a:cubicBezTo>
                        <a:pt x="0" y="1"/>
                        <a:pt x="0" y="1"/>
                        <a:pt x="0" y="1"/>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80" name="Freeform 273"/>
                <p:cNvSpPr/>
                <p:nvPr/>
              </p:nvSpPr>
              <p:spPr bwMode="auto">
                <a:xfrm>
                  <a:off x="481" y="1484"/>
                  <a:ext cx="3" cy="2"/>
                </a:xfrm>
                <a:custGeom>
                  <a:avLst/>
                  <a:gdLst>
                    <a:gd name="T0" fmla="*/ 0 w 1"/>
                    <a:gd name="T1" fmla="*/ 1 h 1"/>
                    <a:gd name="T2" fmla="*/ 0 w 1"/>
                    <a:gd name="T3" fmla="*/ 0 h 1"/>
                    <a:gd name="T4" fmla="*/ 1 w 1"/>
                    <a:gd name="T5" fmla="*/ 1 h 1"/>
                    <a:gd name="T6" fmla="*/ 1 w 1"/>
                    <a:gd name="T7" fmla="*/ 1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cubicBezTo>
                        <a:pt x="0" y="1"/>
                        <a:pt x="0" y="0"/>
                        <a:pt x="0" y="0"/>
                      </a:cubicBezTo>
                      <a:cubicBezTo>
                        <a:pt x="0" y="0"/>
                        <a:pt x="1" y="0"/>
                        <a:pt x="1" y="1"/>
                      </a:cubicBezTo>
                      <a:cubicBezTo>
                        <a:pt x="1" y="1"/>
                        <a:pt x="1" y="1"/>
                        <a:pt x="1" y="1"/>
                      </a:cubicBezTo>
                      <a:cubicBezTo>
                        <a:pt x="0" y="1"/>
                        <a:pt x="0" y="1"/>
                        <a:pt x="0" y="1"/>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81" name="Freeform 274"/>
                <p:cNvSpPr/>
                <p:nvPr/>
              </p:nvSpPr>
              <p:spPr bwMode="auto">
                <a:xfrm>
                  <a:off x="481" y="1484"/>
                  <a:ext cx="3" cy="2"/>
                </a:xfrm>
                <a:custGeom>
                  <a:avLst/>
                  <a:gdLst>
                    <a:gd name="T0" fmla="*/ 0 w 1"/>
                    <a:gd name="T1" fmla="*/ 1 h 1"/>
                    <a:gd name="T2" fmla="*/ 0 w 1"/>
                    <a:gd name="T3" fmla="*/ 1 h 1"/>
                    <a:gd name="T4" fmla="*/ 0 w 1"/>
                    <a:gd name="T5" fmla="*/ 0 h 1"/>
                    <a:gd name="T6" fmla="*/ 0 w 1"/>
                    <a:gd name="T7" fmla="*/ 0 h 1"/>
                    <a:gd name="T8" fmla="*/ 1 w 1"/>
                    <a:gd name="T9" fmla="*/ 0 h 1"/>
                    <a:gd name="T10" fmla="*/ 1 w 1"/>
                    <a:gd name="T11" fmla="*/ 1 h 1"/>
                    <a:gd name="T12" fmla="*/ 1 w 1"/>
                    <a:gd name="T13" fmla="*/ 1 h 1"/>
                    <a:gd name="T14" fmla="*/ 1 w 1"/>
                    <a:gd name="T15" fmla="*/ 1 h 1"/>
                    <a:gd name="T16" fmla="*/ 0 w 1"/>
                    <a:gd name="T17" fmla="*/ 1 h 1"/>
                    <a:gd name="T18" fmla="*/ 0 w 1"/>
                    <a:gd name="T19" fmla="*/ 1 h 1"/>
                    <a:gd name="T20" fmla="*/ 0 w 1"/>
                    <a:gd name="T21" fmla="*/ 1 h 1"/>
                    <a:gd name="T22" fmla="*/ 0 w 1"/>
                    <a:gd name="T23" fmla="*/ 1 h 1"/>
                    <a:gd name="T24" fmla="*/ 0 w 1"/>
                    <a:gd name="T25" fmla="*/ 1 h 1"/>
                    <a:gd name="T26" fmla="*/ 1 w 1"/>
                    <a:gd name="T27" fmla="*/ 1 h 1"/>
                    <a:gd name="T28" fmla="*/ 1 w 1"/>
                    <a:gd name="T29" fmla="*/ 1 h 1"/>
                    <a:gd name="T30" fmla="*/ 1 w 1"/>
                    <a:gd name="T31" fmla="*/ 1 h 1"/>
                    <a:gd name="T32" fmla="*/ 1 w 1"/>
                    <a:gd name="T33" fmla="*/ 0 h 1"/>
                    <a:gd name="T34" fmla="*/ 0 w 1"/>
                    <a:gd name="T35" fmla="*/ 0 h 1"/>
                    <a:gd name="T36" fmla="*/ 0 w 1"/>
                    <a:gd name="T37" fmla="*/ 0 h 1"/>
                    <a:gd name="T38" fmla="*/ 0 w 1"/>
                    <a:gd name="T39"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 h="1">
                      <a:moveTo>
                        <a:pt x="0" y="1"/>
                      </a:moveTo>
                      <a:cubicBezTo>
                        <a:pt x="0" y="1"/>
                        <a:pt x="0" y="1"/>
                        <a:pt x="0" y="1"/>
                      </a:cubicBezTo>
                      <a:cubicBezTo>
                        <a:pt x="0" y="1"/>
                        <a:pt x="0" y="1"/>
                        <a:pt x="0" y="0"/>
                      </a:cubicBezTo>
                      <a:cubicBezTo>
                        <a:pt x="0" y="0"/>
                        <a:pt x="0" y="0"/>
                        <a:pt x="0" y="0"/>
                      </a:cubicBezTo>
                      <a:cubicBezTo>
                        <a:pt x="0" y="0"/>
                        <a:pt x="0" y="0"/>
                        <a:pt x="1" y="0"/>
                      </a:cubicBezTo>
                      <a:cubicBezTo>
                        <a:pt x="1" y="0"/>
                        <a:pt x="1" y="0"/>
                        <a:pt x="1" y="1"/>
                      </a:cubicBezTo>
                      <a:cubicBezTo>
                        <a:pt x="1" y="1"/>
                        <a:pt x="1" y="1"/>
                        <a:pt x="1" y="1"/>
                      </a:cubicBezTo>
                      <a:cubicBezTo>
                        <a:pt x="1" y="1"/>
                        <a:pt x="1" y="1"/>
                        <a:pt x="1" y="1"/>
                      </a:cubicBezTo>
                      <a:cubicBezTo>
                        <a:pt x="1" y="1"/>
                        <a:pt x="0" y="1"/>
                        <a:pt x="0" y="1"/>
                      </a:cubicBezTo>
                      <a:cubicBezTo>
                        <a:pt x="0" y="1"/>
                        <a:pt x="0" y="1"/>
                        <a:pt x="0" y="1"/>
                      </a:cubicBezTo>
                      <a:cubicBezTo>
                        <a:pt x="0" y="1"/>
                        <a:pt x="0" y="1"/>
                        <a:pt x="0" y="1"/>
                      </a:cubicBezTo>
                      <a:cubicBezTo>
                        <a:pt x="0" y="1"/>
                        <a:pt x="0" y="1"/>
                        <a:pt x="0" y="1"/>
                      </a:cubicBezTo>
                      <a:cubicBezTo>
                        <a:pt x="0" y="1"/>
                        <a:pt x="0" y="1"/>
                        <a:pt x="0" y="1"/>
                      </a:cubicBezTo>
                      <a:cubicBezTo>
                        <a:pt x="0" y="1"/>
                        <a:pt x="1" y="1"/>
                        <a:pt x="1" y="1"/>
                      </a:cubicBezTo>
                      <a:cubicBezTo>
                        <a:pt x="1" y="1"/>
                        <a:pt x="1" y="1"/>
                        <a:pt x="1" y="1"/>
                      </a:cubicBezTo>
                      <a:cubicBezTo>
                        <a:pt x="1" y="1"/>
                        <a:pt x="1" y="1"/>
                        <a:pt x="1" y="1"/>
                      </a:cubicBezTo>
                      <a:cubicBezTo>
                        <a:pt x="1" y="0"/>
                        <a:pt x="1" y="0"/>
                        <a:pt x="1" y="0"/>
                      </a:cubicBezTo>
                      <a:cubicBezTo>
                        <a:pt x="0" y="0"/>
                        <a:pt x="0" y="0"/>
                        <a:pt x="0" y="0"/>
                      </a:cubicBezTo>
                      <a:cubicBezTo>
                        <a:pt x="0" y="0"/>
                        <a:pt x="0" y="0"/>
                        <a:pt x="0" y="0"/>
                      </a:cubicBezTo>
                      <a:cubicBezTo>
                        <a:pt x="0" y="1"/>
                        <a:pt x="0" y="1"/>
                        <a:pt x="0" y="1"/>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82" name="Freeform 275"/>
                <p:cNvSpPr/>
                <p:nvPr/>
              </p:nvSpPr>
              <p:spPr bwMode="auto">
                <a:xfrm>
                  <a:off x="467" y="1427"/>
                  <a:ext cx="10" cy="7"/>
                </a:xfrm>
                <a:custGeom>
                  <a:avLst/>
                  <a:gdLst>
                    <a:gd name="T0" fmla="*/ 1 w 4"/>
                    <a:gd name="T1" fmla="*/ 2 h 3"/>
                    <a:gd name="T2" fmla="*/ 1 w 4"/>
                    <a:gd name="T3" fmla="*/ 1 h 3"/>
                    <a:gd name="T4" fmla="*/ 3 w 4"/>
                    <a:gd name="T5" fmla="*/ 2 h 3"/>
                    <a:gd name="T6" fmla="*/ 2 w 4"/>
                    <a:gd name="T7" fmla="*/ 3 h 3"/>
                    <a:gd name="T8" fmla="*/ 1 w 4"/>
                    <a:gd name="T9" fmla="*/ 2 h 3"/>
                  </a:gdLst>
                  <a:ahLst/>
                  <a:cxnLst>
                    <a:cxn ang="0">
                      <a:pos x="T0" y="T1"/>
                    </a:cxn>
                    <a:cxn ang="0">
                      <a:pos x="T2" y="T3"/>
                    </a:cxn>
                    <a:cxn ang="0">
                      <a:pos x="T4" y="T5"/>
                    </a:cxn>
                    <a:cxn ang="0">
                      <a:pos x="T6" y="T7"/>
                    </a:cxn>
                    <a:cxn ang="0">
                      <a:pos x="T8" y="T9"/>
                    </a:cxn>
                  </a:cxnLst>
                  <a:rect l="0" t="0" r="r" b="b"/>
                  <a:pathLst>
                    <a:path w="4" h="3">
                      <a:moveTo>
                        <a:pt x="1" y="2"/>
                      </a:moveTo>
                      <a:cubicBezTo>
                        <a:pt x="0" y="1"/>
                        <a:pt x="1" y="1"/>
                        <a:pt x="1" y="1"/>
                      </a:cubicBezTo>
                      <a:cubicBezTo>
                        <a:pt x="2" y="0"/>
                        <a:pt x="3" y="1"/>
                        <a:pt x="3" y="2"/>
                      </a:cubicBezTo>
                      <a:cubicBezTo>
                        <a:pt x="4" y="3"/>
                        <a:pt x="3" y="3"/>
                        <a:pt x="2" y="3"/>
                      </a:cubicBezTo>
                      <a:cubicBezTo>
                        <a:pt x="2" y="3"/>
                        <a:pt x="1" y="3"/>
                        <a:pt x="1" y="2"/>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83" name="Freeform 276"/>
                <p:cNvSpPr/>
                <p:nvPr/>
              </p:nvSpPr>
              <p:spPr bwMode="auto">
                <a:xfrm>
                  <a:off x="467" y="1427"/>
                  <a:ext cx="7" cy="7"/>
                </a:xfrm>
                <a:custGeom>
                  <a:avLst/>
                  <a:gdLst>
                    <a:gd name="T0" fmla="*/ 1 w 3"/>
                    <a:gd name="T1" fmla="*/ 2 h 3"/>
                    <a:gd name="T2" fmla="*/ 1 w 3"/>
                    <a:gd name="T3" fmla="*/ 2 h 3"/>
                    <a:gd name="T4" fmla="*/ 1 w 3"/>
                    <a:gd name="T5" fmla="*/ 1 h 3"/>
                    <a:gd name="T6" fmla="*/ 1 w 3"/>
                    <a:gd name="T7" fmla="*/ 1 h 3"/>
                    <a:gd name="T8" fmla="*/ 3 w 3"/>
                    <a:gd name="T9" fmla="*/ 1 h 3"/>
                    <a:gd name="T10" fmla="*/ 3 w 3"/>
                    <a:gd name="T11" fmla="*/ 2 h 3"/>
                    <a:gd name="T12" fmla="*/ 3 w 3"/>
                    <a:gd name="T13" fmla="*/ 3 h 3"/>
                    <a:gd name="T14" fmla="*/ 2 w 3"/>
                    <a:gd name="T15" fmla="*/ 3 h 3"/>
                    <a:gd name="T16" fmla="*/ 1 w 3"/>
                    <a:gd name="T17" fmla="*/ 3 h 3"/>
                    <a:gd name="T18" fmla="*/ 1 w 3"/>
                    <a:gd name="T19" fmla="*/ 2 h 3"/>
                    <a:gd name="T20" fmla="*/ 1 w 3"/>
                    <a:gd name="T21" fmla="*/ 2 h 3"/>
                    <a:gd name="T22" fmla="*/ 1 w 3"/>
                    <a:gd name="T23" fmla="*/ 2 h 3"/>
                    <a:gd name="T24" fmla="*/ 1 w 3"/>
                    <a:gd name="T25" fmla="*/ 3 h 3"/>
                    <a:gd name="T26" fmla="*/ 2 w 3"/>
                    <a:gd name="T27" fmla="*/ 3 h 3"/>
                    <a:gd name="T28" fmla="*/ 3 w 3"/>
                    <a:gd name="T29" fmla="*/ 3 h 3"/>
                    <a:gd name="T30" fmla="*/ 3 w 3"/>
                    <a:gd name="T31" fmla="*/ 2 h 3"/>
                    <a:gd name="T32" fmla="*/ 3 w 3"/>
                    <a:gd name="T33" fmla="*/ 1 h 3"/>
                    <a:gd name="T34" fmla="*/ 1 w 3"/>
                    <a:gd name="T35" fmla="*/ 1 h 3"/>
                    <a:gd name="T36" fmla="*/ 1 w 3"/>
                    <a:gd name="T37" fmla="*/ 1 h 3"/>
                    <a:gd name="T38" fmla="*/ 1 w 3"/>
                    <a:gd name="T39"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 h="3">
                      <a:moveTo>
                        <a:pt x="1" y="2"/>
                      </a:moveTo>
                      <a:cubicBezTo>
                        <a:pt x="1" y="2"/>
                        <a:pt x="1" y="2"/>
                        <a:pt x="1" y="2"/>
                      </a:cubicBezTo>
                      <a:cubicBezTo>
                        <a:pt x="0" y="2"/>
                        <a:pt x="0" y="1"/>
                        <a:pt x="1" y="1"/>
                      </a:cubicBezTo>
                      <a:cubicBezTo>
                        <a:pt x="1" y="1"/>
                        <a:pt x="1" y="1"/>
                        <a:pt x="1" y="1"/>
                      </a:cubicBezTo>
                      <a:cubicBezTo>
                        <a:pt x="2" y="1"/>
                        <a:pt x="2" y="1"/>
                        <a:pt x="3" y="1"/>
                      </a:cubicBezTo>
                      <a:cubicBezTo>
                        <a:pt x="3" y="1"/>
                        <a:pt x="3" y="2"/>
                        <a:pt x="3" y="2"/>
                      </a:cubicBezTo>
                      <a:cubicBezTo>
                        <a:pt x="3" y="2"/>
                        <a:pt x="3" y="3"/>
                        <a:pt x="3" y="3"/>
                      </a:cubicBezTo>
                      <a:cubicBezTo>
                        <a:pt x="3" y="3"/>
                        <a:pt x="3" y="3"/>
                        <a:pt x="2" y="3"/>
                      </a:cubicBezTo>
                      <a:cubicBezTo>
                        <a:pt x="2" y="3"/>
                        <a:pt x="2" y="3"/>
                        <a:pt x="1" y="3"/>
                      </a:cubicBezTo>
                      <a:cubicBezTo>
                        <a:pt x="1" y="3"/>
                        <a:pt x="1" y="2"/>
                        <a:pt x="1" y="2"/>
                      </a:cubicBezTo>
                      <a:cubicBezTo>
                        <a:pt x="1" y="2"/>
                        <a:pt x="1" y="2"/>
                        <a:pt x="1" y="2"/>
                      </a:cubicBezTo>
                      <a:cubicBezTo>
                        <a:pt x="1" y="2"/>
                        <a:pt x="1" y="2"/>
                        <a:pt x="1" y="2"/>
                      </a:cubicBezTo>
                      <a:cubicBezTo>
                        <a:pt x="1" y="2"/>
                        <a:pt x="1" y="3"/>
                        <a:pt x="1" y="3"/>
                      </a:cubicBezTo>
                      <a:cubicBezTo>
                        <a:pt x="2" y="3"/>
                        <a:pt x="2" y="3"/>
                        <a:pt x="2" y="3"/>
                      </a:cubicBezTo>
                      <a:cubicBezTo>
                        <a:pt x="3" y="3"/>
                        <a:pt x="3" y="3"/>
                        <a:pt x="3" y="3"/>
                      </a:cubicBezTo>
                      <a:cubicBezTo>
                        <a:pt x="3" y="3"/>
                        <a:pt x="3" y="2"/>
                        <a:pt x="3" y="2"/>
                      </a:cubicBezTo>
                      <a:cubicBezTo>
                        <a:pt x="3" y="2"/>
                        <a:pt x="3" y="1"/>
                        <a:pt x="3" y="1"/>
                      </a:cubicBezTo>
                      <a:cubicBezTo>
                        <a:pt x="2" y="1"/>
                        <a:pt x="2" y="0"/>
                        <a:pt x="1" y="1"/>
                      </a:cubicBezTo>
                      <a:cubicBezTo>
                        <a:pt x="1" y="1"/>
                        <a:pt x="1" y="1"/>
                        <a:pt x="1" y="1"/>
                      </a:cubicBezTo>
                      <a:cubicBezTo>
                        <a:pt x="0" y="1"/>
                        <a:pt x="0" y="2"/>
                        <a:pt x="1" y="2"/>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84" name="Freeform 277"/>
                <p:cNvSpPr/>
                <p:nvPr/>
              </p:nvSpPr>
              <p:spPr bwMode="auto">
                <a:xfrm>
                  <a:off x="486" y="1489"/>
                  <a:ext cx="2" cy="2"/>
                </a:xfrm>
                <a:custGeom>
                  <a:avLst/>
                  <a:gdLst>
                    <a:gd name="T0" fmla="*/ 0 w 1"/>
                    <a:gd name="T1" fmla="*/ 0 h 1"/>
                    <a:gd name="T2" fmla="*/ 0 w 1"/>
                    <a:gd name="T3" fmla="*/ 0 h 1"/>
                    <a:gd name="T4" fmla="*/ 1 w 1"/>
                    <a:gd name="T5" fmla="*/ 0 h 1"/>
                    <a:gd name="T6" fmla="*/ 1 w 1"/>
                    <a:gd name="T7" fmla="*/ 1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0" y="0"/>
                        <a:pt x="0" y="0"/>
                      </a:cubicBezTo>
                      <a:cubicBezTo>
                        <a:pt x="0" y="0"/>
                        <a:pt x="1" y="0"/>
                        <a:pt x="1" y="0"/>
                      </a:cubicBezTo>
                      <a:cubicBezTo>
                        <a:pt x="1" y="1"/>
                        <a:pt x="1" y="1"/>
                        <a:pt x="1" y="1"/>
                      </a:cubicBezTo>
                      <a:cubicBezTo>
                        <a:pt x="0" y="1"/>
                        <a:pt x="0" y="1"/>
                        <a:pt x="0" y="0"/>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85" name="Freeform 278"/>
                <p:cNvSpPr/>
                <p:nvPr/>
              </p:nvSpPr>
              <p:spPr bwMode="auto">
                <a:xfrm>
                  <a:off x="486" y="1489"/>
                  <a:ext cx="2" cy="2"/>
                </a:xfrm>
                <a:custGeom>
                  <a:avLst/>
                  <a:gdLst>
                    <a:gd name="T0" fmla="*/ 0 w 1"/>
                    <a:gd name="T1" fmla="*/ 0 h 1"/>
                    <a:gd name="T2" fmla="*/ 0 w 1"/>
                    <a:gd name="T3" fmla="*/ 0 h 1"/>
                    <a:gd name="T4" fmla="*/ 0 w 1"/>
                    <a:gd name="T5" fmla="*/ 0 h 1"/>
                    <a:gd name="T6" fmla="*/ 0 w 1"/>
                    <a:gd name="T7" fmla="*/ 0 h 1"/>
                    <a:gd name="T8" fmla="*/ 1 w 1"/>
                    <a:gd name="T9" fmla="*/ 0 h 1"/>
                    <a:gd name="T10" fmla="*/ 1 w 1"/>
                    <a:gd name="T11" fmla="*/ 0 h 1"/>
                    <a:gd name="T12" fmla="*/ 1 w 1"/>
                    <a:gd name="T13" fmla="*/ 1 h 1"/>
                    <a:gd name="T14" fmla="*/ 1 w 1"/>
                    <a:gd name="T15" fmla="*/ 1 h 1"/>
                    <a:gd name="T16" fmla="*/ 0 w 1"/>
                    <a:gd name="T17" fmla="*/ 1 h 1"/>
                    <a:gd name="T18" fmla="*/ 0 w 1"/>
                    <a:gd name="T19" fmla="*/ 0 h 1"/>
                    <a:gd name="T20" fmla="*/ 0 w 1"/>
                    <a:gd name="T21" fmla="*/ 0 h 1"/>
                    <a:gd name="T22" fmla="*/ 0 w 1"/>
                    <a:gd name="T23" fmla="*/ 0 h 1"/>
                    <a:gd name="T24" fmla="*/ 0 w 1"/>
                    <a:gd name="T25" fmla="*/ 1 h 1"/>
                    <a:gd name="T26" fmla="*/ 1 w 1"/>
                    <a:gd name="T27" fmla="*/ 1 h 1"/>
                    <a:gd name="T28" fmla="*/ 1 w 1"/>
                    <a:gd name="T29" fmla="*/ 1 h 1"/>
                    <a:gd name="T30" fmla="*/ 1 w 1"/>
                    <a:gd name="T31" fmla="*/ 0 h 1"/>
                    <a:gd name="T32" fmla="*/ 1 w 1"/>
                    <a:gd name="T33" fmla="*/ 0 h 1"/>
                    <a:gd name="T34" fmla="*/ 0 w 1"/>
                    <a:gd name="T35" fmla="*/ 0 h 1"/>
                    <a:gd name="T36" fmla="*/ 0 w 1"/>
                    <a:gd name="T37" fmla="*/ 0 h 1"/>
                    <a:gd name="T38" fmla="*/ 0 w 1"/>
                    <a:gd name="T39"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 h="1">
                      <a:moveTo>
                        <a:pt x="0" y="0"/>
                      </a:moveTo>
                      <a:cubicBezTo>
                        <a:pt x="0" y="0"/>
                        <a:pt x="0" y="0"/>
                        <a:pt x="0" y="0"/>
                      </a:cubicBezTo>
                      <a:cubicBezTo>
                        <a:pt x="0" y="0"/>
                        <a:pt x="0" y="0"/>
                        <a:pt x="0" y="0"/>
                      </a:cubicBezTo>
                      <a:cubicBezTo>
                        <a:pt x="0" y="0"/>
                        <a:pt x="0" y="0"/>
                        <a:pt x="0" y="0"/>
                      </a:cubicBezTo>
                      <a:cubicBezTo>
                        <a:pt x="0" y="0"/>
                        <a:pt x="0" y="0"/>
                        <a:pt x="1" y="0"/>
                      </a:cubicBezTo>
                      <a:cubicBezTo>
                        <a:pt x="1" y="0"/>
                        <a:pt x="1" y="0"/>
                        <a:pt x="1" y="0"/>
                      </a:cubicBezTo>
                      <a:cubicBezTo>
                        <a:pt x="1" y="0"/>
                        <a:pt x="1" y="1"/>
                        <a:pt x="1" y="1"/>
                      </a:cubicBezTo>
                      <a:cubicBezTo>
                        <a:pt x="1" y="1"/>
                        <a:pt x="1" y="1"/>
                        <a:pt x="1" y="1"/>
                      </a:cubicBezTo>
                      <a:cubicBezTo>
                        <a:pt x="0" y="1"/>
                        <a:pt x="0" y="1"/>
                        <a:pt x="0" y="1"/>
                      </a:cubicBezTo>
                      <a:cubicBezTo>
                        <a:pt x="0" y="1"/>
                        <a:pt x="0" y="1"/>
                        <a:pt x="0" y="0"/>
                      </a:cubicBezTo>
                      <a:cubicBezTo>
                        <a:pt x="0" y="0"/>
                        <a:pt x="0" y="0"/>
                        <a:pt x="0" y="0"/>
                      </a:cubicBezTo>
                      <a:cubicBezTo>
                        <a:pt x="0" y="0"/>
                        <a:pt x="0" y="0"/>
                        <a:pt x="0" y="0"/>
                      </a:cubicBezTo>
                      <a:cubicBezTo>
                        <a:pt x="0" y="1"/>
                        <a:pt x="0" y="1"/>
                        <a:pt x="0" y="1"/>
                      </a:cubicBezTo>
                      <a:cubicBezTo>
                        <a:pt x="0" y="1"/>
                        <a:pt x="0" y="1"/>
                        <a:pt x="1" y="1"/>
                      </a:cubicBezTo>
                      <a:cubicBezTo>
                        <a:pt x="1" y="1"/>
                        <a:pt x="1" y="1"/>
                        <a:pt x="1" y="1"/>
                      </a:cubicBezTo>
                      <a:cubicBezTo>
                        <a:pt x="1" y="1"/>
                        <a:pt x="1" y="0"/>
                        <a:pt x="1" y="0"/>
                      </a:cubicBezTo>
                      <a:cubicBezTo>
                        <a:pt x="1" y="0"/>
                        <a:pt x="1" y="0"/>
                        <a:pt x="1" y="0"/>
                      </a:cubicBezTo>
                      <a:cubicBezTo>
                        <a:pt x="0" y="0"/>
                        <a:pt x="0" y="0"/>
                        <a:pt x="0" y="0"/>
                      </a:cubicBezTo>
                      <a:cubicBezTo>
                        <a:pt x="0" y="0"/>
                        <a:pt x="0" y="0"/>
                        <a:pt x="0" y="0"/>
                      </a:cubicBezTo>
                      <a:cubicBezTo>
                        <a:pt x="0" y="0"/>
                        <a:pt x="0" y="0"/>
                        <a:pt x="0" y="0"/>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86" name="Freeform 279"/>
                <p:cNvSpPr/>
                <p:nvPr/>
              </p:nvSpPr>
              <p:spPr bwMode="auto">
                <a:xfrm>
                  <a:off x="472" y="1420"/>
                  <a:ext cx="7" cy="7"/>
                </a:xfrm>
                <a:custGeom>
                  <a:avLst/>
                  <a:gdLst>
                    <a:gd name="T0" fmla="*/ 0 w 3"/>
                    <a:gd name="T1" fmla="*/ 1 h 3"/>
                    <a:gd name="T2" fmla="*/ 1 w 3"/>
                    <a:gd name="T3" fmla="*/ 0 h 3"/>
                    <a:gd name="T4" fmla="*/ 3 w 3"/>
                    <a:gd name="T5" fmla="*/ 1 h 3"/>
                    <a:gd name="T6" fmla="*/ 2 w 3"/>
                    <a:gd name="T7" fmla="*/ 2 h 3"/>
                    <a:gd name="T8" fmla="*/ 0 w 3"/>
                    <a:gd name="T9" fmla="*/ 1 h 3"/>
                  </a:gdLst>
                  <a:ahLst/>
                  <a:cxnLst>
                    <a:cxn ang="0">
                      <a:pos x="T0" y="T1"/>
                    </a:cxn>
                    <a:cxn ang="0">
                      <a:pos x="T2" y="T3"/>
                    </a:cxn>
                    <a:cxn ang="0">
                      <a:pos x="T4" y="T5"/>
                    </a:cxn>
                    <a:cxn ang="0">
                      <a:pos x="T6" y="T7"/>
                    </a:cxn>
                    <a:cxn ang="0">
                      <a:pos x="T8" y="T9"/>
                    </a:cxn>
                  </a:cxnLst>
                  <a:rect l="0" t="0" r="r" b="b"/>
                  <a:pathLst>
                    <a:path w="3" h="3">
                      <a:moveTo>
                        <a:pt x="0" y="1"/>
                      </a:moveTo>
                      <a:cubicBezTo>
                        <a:pt x="0" y="0"/>
                        <a:pt x="0" y="0"/>
                        <a:pt x="1" y="0"/>
                      </a:cubicBezTo>
                      <a:cubicBezTo>
                        <a:pt x="2" y="0"/>
                        <a:pt x="2" y="0"/>
                        <a:pt x="3" y="1"/>
                      </a:cubicBezTo>
                      <a:cubicBezTo>
                        <a:pt x="3" y="2"/>
                        <a:pt x="2" y="3"/>
                        <a:pt x="2" y="2"/>
                      </a:cubicBezTo>
                      <a:cubicBezTo>
                        <a:pt x="1" y="2"/>
                        <a:pt x="0" y="2"/>
                        <a:pt x="0" y="1"/>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87" name="Freeform 280"/>
                <p:cNvSpPr/>
                <p:nvPr/>
              </p:nvSpPr>
              <p:spPr bwMode="auto">
                <a:xfrm>
                  <a:off x="472" y="1420"/>
                  <a:ext cx="7" cy="7"/>
                </a:xfrm>
                <a:custGeom>
                  <a:avLst/>
                  <a:gdLst>
                    <a:gd name="T0" fmla="*/ 0 w 3"/>
                    <a:gd name="T1" fmla="*/ 1 h 3"/>
                    <a:gd name="T2" fmla="*/ 0 w 3"/>
                    <a:gd name="T3" fmla="*/ 1 h 3"/>
                    <a:gd name="T4" fmla="*/ 0 w 3"/>
                    <a:gd name="T5" fmla="*/ 0 h 3"/>
                    <a:gd name="T6" fmla="*/ 1 w 3"/>
                    <a:gd name="T7" fmla="*/ 0 h 3"/>
                    <a:gd name="T8" fmla="*/ 2 w 3"/>
                    <a:gd name="T9" fmla="*/ 0 h 3"/>
                    <a:gd name="T10" fmla="*/ 3 w 3"/>
                    <a:gd name="T11" fmla="*/ 1 h 3"/>
                    <a:gd name="T12" fmla="*/ 3 w 3"/>
                    <a:gd name="T13" fmla="*/ 2 h 3"/>
                    <a:gd name="T14" fmla="*/ 2 w 3"/>
                    <a:gd name="T15" fmla="*/ 2 h 3"/>
                    <a:gd name="T16" fmla="*/ 1 w 3"/>
                    <a:gd name="T17" fmla="*/ 2 h 3"/>
                    <a:gd name="T18" fmla="*/ 0 w 3"/>
                    <a:gd name="T19" fmla="*/ 1 h 3"/>
                    <a:gd name="T20" fmla="*/ 0 w 3"/>
                    <a:gd name="T21" fmla="*/ 1 h 3"/>
                    <a:gd name="T22" fmla="*/ 0 w 3"/>
                    <a:gd name="T23" fmla="*/ 1 h 3"/>
                    <a:gd name="T24" fmla="*/ 1 w 3"/>
                    <a:gd name="T25" fmla="*/ 2 h 3"/>
                    <a:gd name="T26" fmla="*/ 2 w 3"/>
                    <a:gd name="T27" fmla="*/ 3 h 3"/>
                    <a:gd name="T28" fmla="*/ 3 w 3"/>
                    <a:gd name="T29" fmla="*/ 2 h 3"/>
                    <a:gd name="T30" fmla="*/ 3 w 3"/>
                    <a:gd name="T31" fmla="*/ 1 h 3"/>
                    <a:gd name="T32" fmla="*/ 2 w 3"/>
                    <a:gd name="T33" fmla="*/ 0 h 3"/>
                    <a:gd name="T34" fmla="*/ 1 w 3"/>
                    <a:gd name="T35" fmla="*/ 0 h 3"/>
                    <a:gd name="T36" fmla="*/ 0 w 3"/>
                    <a:gd name="T37" fmla="*/ 0 h 3"/>
                    <a:gd name="T38" fmla="*/ 0 w 3"/>
                    <a:gd name="T39"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 h="3">
                      <a:moveTo>
                        <a:pt x="0" y="1"/>
                      </a:moveTo>
                      <a:cubicBezTo>
                        <a:pt x="0" y="1"/>
                        <a:pt x="0" y="1"/>
                        <a:pt x="0" y="1"/>
                      </a:cubicBezTo>
                      <a:cubicBezTo>
                        <a:pt x="0" y="1"/>
                        <a:pt x="0" y="1"/>
                        <a:pt x="0" y="0"/>
                      </a:cubicBezTo>
                      <a:cubicBezTo>
                        <a:pt x="0" y="0"/>
                        <a:pt x="1" y="0"/>
                        <a:pt x="1" y="0"/>
                      </a:cubicBezTo>
                      <a:cubicBezTo>
                        <a:pt x="1" y="0"/>
                        <a:pt x="2" y="0"/>
                        <a:pt x="2" y="0"/>
                      </a:cubicBezTo>
                      <a:cubicBezTo>
                        <a:pt x="2" y="1"/>
                        <a:pt x="2" y="1"/>
                        <a:pt x="3" y="1"/>
                      </a:cubicBezTo>
                      <a:cubicBezTo>
                        <a:pt x="3" y="2"/>
                        <a:pt x="3" y="2"/>
                        <a:pt x="3" y="2"/>
                      </a:cubicBezTo>
                      <a:cubicBezTo>
                        <a:pt x="2" y="2"/>
                        <a:pt x="2" y="2"/>
                        <a:pt x="2" y="2"/>
                      </a:cubicBezTo>
                      <a:cubicBezTo>
                        <a:pt x="1" y="2"/>
                        <a:pt x="1" y="2"/>
                        <a:pt x="1" y="2"/>
                      </a:cubicBezTo>
                      <a:cubicBezTo>
                        <a:pt x="0" y="2"/>
                        <a:pt x="0" y="2"/>
                        <a:pt x="0" y="1"/>
                      </a:cubicBezTo>
                      <a:cubicBezTo>
                        <a:pt x="0" y="1"/>
                        <a:pt x="0" y="1"/>
                        <a:pt x="0" y="1"/>
                      </a:cubicBezTo>
                      <a:cubicBezTo>
                        <a:pt x="0" y="1"/>
                        <a:pt x="0" y="1"/>
                        <a:pt x="0" y="1"/>
                      </a:cubicBezTo>
                      <a:cubicBezTo>
                        <a:pt x="0" y="2"/>
                        <a:pt x="0" y="2"/>
                        <a:pt x="1" y="2"/>
                      </a:cubicBezTo>
                      <a:cubicBezTo>
                        <a:pt x="1" y="2"/>
                        <a:pt x="1" y="3"/>
                        <a:pt x="2" y="3"/>
                      </a:cubicBezTo>
                      <a:cubicBezTo>
                        <a:pt x="2" y="3"/>
                        <a:pt x="2" y="2"/>
                        <a:pt x="3" y="2"/>
                      </a:cubicBezTo>
                      <a:cubicBezTo>
                        <a:pt x="3" y="2"/>
                        <a:pt x="3" y="2"/>
                        <a:pt x="3" y="1"/>
                      </a:cubicBezTo>
                      <a:cubicBezTo>
                        <a:pt x="2" y="1"/>
                        <a:pt x="2" y="1"/>
                        <a:pt x="2" y="0"/>
                      </a:cubicBezTo>
                      <a:cubicBezTo>
                        <a:pt x="2" y="0"/>
                        <a:pt x="1" y="0"/>
                        <a:pt x="1" y="0"/>
                      </a:cubicBezTo>
                      <a:cubicBezTo>
                        <a:pt x="1" y="0"/>
                        <a:pt x="0" y="0"/>
                        <a:pt x="0" y="0"/>
                      </a:cubicBezTo>
                      <a:cubicBezTo>
                        <a:pt x="0" y="0"/>
                        <a:pt x="0" y="1"/>
                        <a:pt x="0" y="1"/>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88" name="Freeform 281"/>
                <p:cNvSpPr/>
                <p:nvPr/>
              </p:nvSpPr>
              <p:spPr bwMode="auto">
                <a:xfrm>
                  <a:off x="477" y="1413"/>
                  <a:ext cx="7" cy="5"/>
                </a:xfrm>
                <a:custGeom>
                  <a:avLst/>
                  <a:gdLst>
                    <a:gd name="T0" fmla="*/ 0 w 3"/>
                    <a:gd name="T1" fmla="*/ 1 h 2"/>
                    <a:gd name="T2" fmla="*/ 1 w 3"/>
                    <a:gd name="T3" fmla="*/ 0 h 2"/>
                    <a:gd name="T4" fmla="*/ 2 w 3"/>
                    <a:gd name="T5" fmla="*/ 1 h 2"/>
                    <a:gd name="T6" fmla="*/ 2 w 3"/>
                    <a:gd name="T7" fmla="*/ 2 h 2"/>
                    <a:gd name="T8" fmla="*/ 0 w 3"/>
                    <a:gd name="T9" fmla="*/ 1 h 2"/>
                  </a:gdLst>
                  <a:ahLst/>
                  <a:cxnLst>
                    <a:cxn ang="0">
                      <a:pos x="T0" y="T1"/>
                    </a:cxn>
                    <a:cxn ang="0">
                      <a:pos x="T2" y="T3"/>
                    </a:cxn>
                    <a:cxn ang="0">
                      <a:pos x="T4" y="T5"/>
                    </a:cxn>
                    <a:cxn ang="0">
                      <a:pos x="T6" y="T7"/>
                    </a:cxn>
                    <a:cxn ang="0">
                      <a:pos x="T8" y="T9"/>
                    </a:cxn>
                  </a:cxnLst>
                  <a:rect l="0" t="0" r="r" b="b"/>
                  <a:pathLst>
                    <a:path w="3" h="2">
                      <a:moveTo>
                        <a:pt x="0" y="1"/>
                      </a:moveTo>
                      <a:cubicBezTo>
                        <a:pt x="0" y="0"/>
                        <a:pt x="0" y="0"/>
                        <a:pt x="1" y="0"/>
                      </a:cubicBezTo>
                      <a:cubicBezTo>
                        <a:pt x="2" y="0"/>
                        <a:pt x="2" y="1"/>
                        <a:pt x="2" y="1"/>
                      </a:cubicBezTo>
                      <a:cubicBezTo>
                        <a:pt x="3" y="2"/>
                        <a:pt x="2" y="2"/>
                        <a:pt x="2" y="2"/>
                      </a:cubicBezTo>
                      <a:cubicBezTo>
                        <a:pt x="1" y="2"/>
                        <a:pt x="0" y="2"/>
                        <a:pt x="0" y="1"/>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89" name="Freeform 282"/>
                <p:cNvSpPr/>
                <p:nvPr/>
              </p:nvSpPr>
              <p:spPr bwMode="auto">
                <a:xfrm>
                  <a:off x="477" y="1413"/>
                  <a:ext cx="7" cy="5"/>
                </a:xfrm>
                <a:custGeom>
                  <a:avLst/>
                  <a:gdLst>
                    <a:gd name="T0" fmla="*/ 0 w 3"/>
                    <a:gd name="T1" fmla="*/ 1 h 2"/>
                    <a:gd name="T2" fmla="*/ 0 w 3"/>
                    <a:gd name="T3" fmla="*/ 1 h 2"/>
                    <a:gd name="T4" fmla="*/ 0 w 3"/>
                    <a:gd name="T5" fmla="*/ 0 h 2"/>
                    <a:gd name="T6" fmla="*/ 1 w 3"/>
                    <a:gd name="T7" fmla="*/ 0 h 2"/>
                    <a:gd name="T8" fmla="*/ 2 w 3"/>
                    <a:gd name="T9" fmla="*/ 0 h 2"/>
                    <a:gd name="T10" fmla="*/ 2 w 3"/>
                    <a:gd name="T11" fmla="*/ 1 h 2"/>
                    <a:gd name="T12" fmla="*/ 2 w 3"/>
                    <a:gd name="T13" fmla="*/ 2 h 2"/>
                    <a:gd name="T14" fmla="*/ 2 w 3"/>
                    <a:gd name="T15" fmla="*/ 2 h 2"/>
                    <a:gd name="T16" fmla="*/ 1 w 3"/>
                    <a:gd name="T17" fmla="*/ 2 h 2"/>
                    <a:gd name="T18" fmla="*/ 0 w 3"/>
                    <a:gd name="T19" fmla="*/ 1 h 2"/>
                    <a:gd name="T20" fmla="*/ 0 w 3"/>
                    <a:gd name="T21" fmla="*/ 1 h 2"/>
                    <a:gd name="T22" fmla="*/ 0 w 3"/>
                    <a:gd name="T23" fmla="*/ 1 h 2"/>
                    <a:gd name="T24" fmla="*/ 1 w 3"/>
                    <a:gd name="T25" fmla="*/ 2 h 2"/>
                    <a:gd name="T26" fmla="*/ 2 w 3"/>
                    <a:gd name="T27" fmla="*/ 2 h 2"/>
                    <a:gd name="T28" fmla="*/ 2 w 3"/>
                    <a:gd name="T29" fmla="*/ 2 h 2"/>
                    <a:gd name="T30" fmla="*/ 2 w 3"/>
                    <a:gd name="T31" fmla="*/ 1 h 2"/>
                    <a:gd name="T32" fmla="*/ 2 w 3"/>
                    <a:gd name="T33" fmla="*/ 0 h 2"/>
                    <a:gd name="T34" fmla="*/ 1 w 3"/>
                    <a:gd name="T35" fmla="*/ 0 h 2"/>
                    <a:gd name="T36" fmla="*/ 0 w 3"/>
                    <a:gd name="T37" fmla="*/ 0 h 2"/>
                    <a:gd name="T38" fmla="*/ 0 w 3"/>
                    <a:gd name="T39"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 h="2">
                      <a:moveTo>
                        <a:pt x="0" y="1"/>
                      </a:moveTo>
                      <a:cubicBezTo>
                        <a:pt x="0" y="1"/>
                        <a:pt x="0" y="1"/>
                        <a:pt x="0" y="1"/>
                      </a:cubicBezTo>
                      <a:cubicBezTo>
                        <a:pt x="0" y="1"/>
                        <a:pt x="0" y="0"/>
                        <a:pt x="0" y="0"/>
                      </a:cubicBezTo>
                      <a:cubicBezTo>
                        <a:pt x="0" y="0"/>
                        <a:pt x="1" y="0"/>
                        <a:pt x="1" y="0"/>
                      </a:cubicBezTo>
                      <a:cubicBezTo>
                        <a:pt x="1" y="0"/>
                        <a:pt x="2" y="0"/>
                        <a:pt x="2" y="0"/>
                      </a:cubicBezTo>
                      <a:cubicBezTo>
                        <a:pt x="2" y="1"/>
                        <a:pt x="2" y="1"/>
                        <a:pt x="2" y="1"/>
                      </a:cubicBezTo>
                      <a:cubicBezTo>
                        <a:pt x="2" y="1"/>
                        <a:pt x="2" y="2"/>
                        <a:pt x="2" y="2"/>
                      </a:cubicBezTo>
                      <a:cubicBezTo>
                        <a:pt x="2" y="2"/>
                        <a:pt x="2" y="2"/>
                        <a:pt x="2" y="2"/>
                      </a:cubicBezTo>
                      <a:cubicBezTo>
                        <a:pt x="1" y="2"/>
                        <a:pt x="1" y="2"/>
                        <a:pt x="1" y="2"/>
                      </a:cubicBezTo>
                      <a:cubicBezTo>
                        <a:pt x="0" y="2"/>
                        <a:pt x="0" y="1"/>
                        <a:pt x="0" y="1"/>
                      </a:cubicBezTo>
                      <a:cubicBezTo>
                        <a:pt x="0" y="1"/>
                        <a:pt x="0" y="1"/>
                        <a:pt x="0" y="1"/>
                      </a:cubicBezTo>
                      <a:cubicBezTo>
                        <a:pt x="0" y="1"/>
                        <a:pt x="0" y="1"/>
                        <a:pt x="0" y="1"/>
                      </a:cubicBezTo>
                      <a:cubicBezTo>
                        <a:pt x="0" y="1"/>
                        <a:pt x="0" y="2"/>
                        <a:pt x="1" y="2"/>
                      </a:cubicBezTo>
                      <a:cubicBezTo>
                        <a:pt x="1" y="2"/>
                        <a:pt x="1" y="2"/>
                        <a:pt x="2" y="2"/>
                      </a:cubicBezTo>
                      <a:cubicBezTo>
                        <a:pt x="2" y="2"/>
                        <a:pt x="2" y="2"/>
                        <a:pt x="2" y="2"/>
                      </a:cubicBezTo>
                      <a:cubicBezTo>
                        <a:pt x="2" y="2"/>
                        <a:pt x="3" y="1"/>
                        <a:pt x="2" y="1"/>
                      </a:cubicBezTo>
                      <a:cubicBezTo>
                        <a:pt x="2" y="1"/>
                        <a:pt x="2" y="1"/>
                        <a:pt x="2" y="0"/>
                      </a:cubicBezTo>
                      <a:cubicBezTo>
                        <a:pt x="2" y="0"/>
                        <a:pt x="1" y="0"/>
                        <a:pt x="1" y="0"/>
                      </a:cubicBezTo>
                      <a:cubicBezTo>
                        <a:pt x="1" y="0"/>
                        <a:pt x="0" y="0"/>
                        <a:pt x="0" y="0"/>
                      </a:cubicBezTo>
                      <a:cubicBezTo>
                        <a:pt x="0" y="0"/>
                        <a:pt x="0" y="1"/>
                        <a:pt x="0" y="1"/>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90" name="Freeform 283"/>
                <p:cNvSpPr/>
                <p:nvPr/>
              </p:nvSpPr>
              <p:spPr bwMode="auto">
                <a:xfrm>
                  <a:off x="481" y="1408"/>
                  <a:ext cx="5" cy="5"/>
                </a:xfrm>
                <a:custGeom>
                  <a:avLst/>
                  <a:gdLst>
                    <a:gd name="T0" fmla="*/ 1 w 2"/>
                    <a:gd name="T1" fmla="*/ 1 h 2"/>
                    <a:gd name="T2" fmla="*/ 1 w 2"/>
                    <a:gd name="T3" fmla="*/ 0 h 2"/>
                    <a:gd name="T4" fmla="*/ 2 w 2"/>
                    <a:gd name="T5" fmla="*/ 1 h 2"/>
                    <a:gd name="T6" fmla="*/ 2 w 2"/>
                    <a:gd name="T7" fmla="*/ 2 h 2"/>
                    <a:gd name="T8" fmla="*/ 1 w 2"/>
                    <a:gd name="T9" fmla="*/ 1 h 2"/>
                  </a:gdLst>
                  <a:ahLst/>
                  <a:cxnLst>
                    <a:cxn ang="0">
                      <a:pos x="T0" y="T1"/>
                    </a:cxn>
                    <a:cxn ang="0">
                      <a:pos x="T2" y="T3"/>
                    </a:cxn>
                    <a:cxn ang="0">
                      <a:pos x="T4" y="T5"/>
                    </a:cxn>
                    <a:cxn ang="0">
                      <a:pos x="T6" y="T7"/>
                    </a:cxn>
                    <a:cxn ang="0">
                      <a:pos x="T8" y="T9"/>
                    </a:cxn>
                  </a:cxnLst>
                  <a:rect l="0" t="0" r="r" b="b"/>
                  <a:pathLst>
                    <a:path w="2" h="2">
                      <a:moveTo>
                        <a:pt x="1" y="1"/>
                      </a:moveTo>
                      <a:cubicBezTo>
                        <a:pt x="0" y="0"/>
                        <a:pt x="1" y="0"/>
                        <a:pt x="1" y="0"/>
                      </a:cubicBezTo>
                      <a:cubicBezTo>
                        <a:pt x="2" y="0"/>
                        <a:pt x="2" y="0"/>
                        <a:pt x="2" y="1"/>
                      </a:cubicBezTo>
                      <a:cubicBezTo>
                        <a:pt x="2" y="1"/>
                        <a:pt x="2" y="2"/>
                        <a:pt x="2" y="2"/>
                      </a:cubicBezTo>
                      <a:cubicBezTo>
                        <a:pt x="1" y="2"/>
                        <a:pt x="1" y="1"/>
                        <a:pt x="1" y="1"/>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91" name="Freeform 284"/>
                <p:cNvSpPr/>
                <p:nvPr/>
              </p:nvSpPr>
              <p:spPr bwMode="auto">
                <a:xfrm>
                  <a:off x="481" y="1408"/>
                  <a:ext cx="5" cy="5"/>
                </a:xfrm>
                <a:custGeom>
                  <a:avLst/>
                  <a:gdLst>
                    <a:gd name="T0" fmla="*/ 1 w 2"/>
                    <a:gd name="T1" fmla="*/ 1 h 2"/>
                    <a:gd name="T2" fmla="*/ 1 w 2"/>
                    <a:gd name="T3" fmla="*/ 1 h 2"/>
                    <a:gd name="T4" fmla="*/ 1 w 2"/>
                    <a:gd name="T5" fmla="*/ 0 h 2"/>
                    <a:gd name="T6" fmla="*/ 1 w 2"/>
                    <a:gd name="T7" fmla="*/ 0 h 2"/>
                    <a:gd name="T8" fmla="*/ 2 w 2"/>
                    <a:gd name="T9" fmla="*/ 0 h 2"/>
                    <a:gd name="T10" fmla="*/ 2 w 2"/>
                    <a:gd name="T11" fmla="*/ 1 h 2"/>
                    <a:gd name="T12" fmla="*/ 2 w 2"/>
                    <a:gd name="T13" fmla="*/ 1 h 2"/>
                    <a:gd name="T14" fmla="*/ 2 w 2"/>
                    <a:gd name="T15" fmla="*/ 2 h 2"/>
                    <a:gd name="T16" fmla="*/ 1 w 2"/>
                    <a:gd name="T17" fmla="*/ 1 h 2"/>
                    <a:gd name="T18" fmla="*/ 1 w 2"/>
                    <a:gd name="T19" fmla="*/ 1 h 2"/>
                    <a:gd name="T20" fmla="*/ 1 w 2"/>
                    <a:gd name="T21" fmla="*/ 1 h 2"/>
                    <a:gd name="T22" fmla="*/ 1 w 2"/>
                    <a:gd name="T23" fmla="*/ 1 h 2"/>
                    <a:gd name="T24" fmla="*/ 1 w 2"/>
                    <a:gd name="T25" fmla="*/ 1 h 2"/>
                    <a:gd name="T26" fmla="*/ 2 w 2"/>
                    <a:gd name="T27" fmla="*/ 2 h 2"/>
                    <a:gd name="T28" fmla="*/ 2 w 2"/>
                    <a:gd name="T29" fmla="*/ 1 h 2"/>
                    <a:gd name="T30" fmla="*/ 2 w 2"/>
                    <a:gd name="T31" fmla="*/ 1 h 2"/>
                    <a:gd name="T32" fmla="*/ 2 w 2"/>
                    <a:gd name="T33" fmla="*/ 0 h 2"/>
                    <a:gd name="T34" fmla="*/ 1 w 2"/>
                    <a:gd name="T35" fmla="*/ 0 h 2"/>
                    <a:gd name="T36" fmla="*/ 1 w 2"/>
                    <a:gd name="T37" fmla="*/ 0 h 2"/>
                    <a:gd name="T38" fmla="*/ 1 w 2"/>
                    <a:gd name="T39"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 h="2">
                      <a:moveTo>
                        <a:pt x="1" y="1"/>
                      </a:moveTo>
                      <a:cubicBezTo>
                        <a:pt x="1" y="1"/>
                        <a:pt x="1" y="1"/>
                        <a:pt x="1" y="1"/>
                      </a:cubicBezTo>
                      <a:cubicBezTo>
                        <a:pt x="1" y="0"/>
                        <a:pt x="1" y="0"/>
                        <a:pt x="1" y="0"/>
                      </a:cubicBezTo>
                      <a:cubicBezTo>
                        <a:pt x="1" y="0"/>
                        <a:pt x="1" y="0"/>
                        <a:pt x="1" y="0"/>
                      </a:cubicBezTo>
                      <a:cubicBezTo>
                        <a:pt x="1" y="0"/>
                        <a:pt x="2" y="0"/>
                        <a:pt x="2" y="0"/>
                      </a:cubicBezTo>
                      <a:cubicBezTo>
                        <a:pt x="2" y="0"/>
                        <a:pt x="2" y="1"/>
                        <a:pt x="2" y="1"/>
                      </a:cubicBezTo>
                      <a:cubicBezTo>
                        <a:pt x="2" y="1"/>
                        <a:pt x="2" y="1"/>
                        <a:pt x="2" y="1"/>
                      </a:cubicBezTo>
                      <a:cubicBezTo>
                        <a:pt x="2" y="2"/>
                        <a:pt x="2" y="2"/>
                        <a:pt x="2" y="2"/>
                      </a:cubicBezTo>
                      <a:cubicBezTo>
                        <a:pt x="1" y="2"/>
                        <a:pt x="1" y="1"/>
                        <a:pt x="1" y="1"/>
                      </a:cubicBezTo>
                      <a:cubicBezTo>
                        <a:pt x="1" y="1"/>
                        <a:pt x="1" y="1"/>
                        <a:pt x="1" y="1"/>
                      </a:cubicBezTo>
                      <a:cubicBezTo>
                        <a:pt x="1" y="1"/>
                        <a:pt x="1" y="1"/>
                        <a:pt x="1" y="1"/>
                      </a:cubicBezTo>
                      <a:cubicBezTo>
                        <a:pt x="1" y="1"/>
                        <a:pt x="1" y="1"/>
                        <a:pt x="1" y="1"/>
                      </a:cubicBezTo>
                      <a:cubicBezTo>
                        <a:pt x="1" y="1"/>
                        <a:pt x="1" y="1"/>
                        <a:pt x="1" y="1"/>
                      </a:cubicBezTo>
                      <a:cubicBezTo>
                        <a:pt x="1" y="1"/>
                        <a:pt x="1" y="2"/>
                        <a:pt x="2" y="2"/>
                      </a:cubicBezTo>
                      <a:cubicBezTo>
                        <a:pt x="2" y="2"/>
                        <a:pt x="2" y="2"/>
                        <a:pt x="2" y="1"/>
                      </a:cubicBezTo>
                      <a:cubicBezTo>
                        <a:pt x="2" y="1"/>
                        <a:pt x="2" y="1"/>
                        <a:pt x="2" y="1"/>
                      </a:cubicBezTo>
                      <a:cubicBezTo>
                        <a:pt x="2" y="1"/>
                        <a:pt x="2" y="0"/>
                        <a:pt x="2" y="0"/>
                      </a:cubicBezTo>
                      <a:cubicBezTo>
                        <a:pt x="2" y="0"/>
                        <a:pt x="1" y="0"/>
                        <a:pt x="1" y="0"/>
                      </a:cubicBezTo>
                      <a:cubicBezTo>
                        <a:pt x="1" y="0"/>
                        <a:pt x="1" y="0"/>
                        <a:pt x="1" y="0"/>
                      </a:cubicBezTo>
                      <a:cubicBezTo>
                        <a:pt x="1" y="0"/>
                        <a:pt x="0" y="0"/>
                        <a:pt x="1" y="1"/>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92" name="Freeform 285"/>
                <p:cNvSpPr/>
                <p:nvPr/>
              </p:nvSpPr>
              <p:spPr bwMode="auto">
                <a:xfrm>
                  <a:off x="1341" y="645"/>
                  <a:ext cx="623" cy="501"/>
                </a:xfrm>
                <a:custGeom>
                  <a:avLst/>
                  <a:gdLst>
                    <a:gd name="T0" fmla="*/ 250 w 264"/>
                    <a:gd name="T1" fmla="*/ 0 h 212"/>
                    <a:gd name="T2" fmla="*/ 226 w 264"/>
                    <a:gd name="T3" fmla="*/ 86 h 212"/>
                    <a:gd name="T4" fmla="*/ 144 w 264"/>
                    <a:gd name="T5" fmla="*/ 120 h 212"/>
                    <a:gd name="T6" fmla="*/ 1 w 264"/>
                    <a:gd name="T7" fmla="*/ 205 h 212"/>
                    <a:gd name="T8" fmla="*/ 4 w 264"/>
                    <a:gd name="T9" fmla="*/ 212 h 212"/>
                    <a:gd name="T10" fmla="*/ 142 w 264"/>
                    <a:gd name="T11" fmla="*/ 127 h 212"/>
                    <a:gd name="T12" fmla="*/ 227 w 264"/>
                    <a:gd name="T13" fmla="*/ 96 h 212"/>
                    <a:gd name="T14" fmla="*/ 254 w 264"/>
                    <a:gd name="T15" fmla="*/ 7 h 212"/>
                    <a:gd name="T16" fmla="*/ 250 w 264"/>
                    <a:gd name="T17" fmla="*/ 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4" h="212">
                      <a:moveTo>
                        <a:pt x="250" y="0"/>
                      </a:moveTo>
                      <a:cubicBezTo>
                        <a:pt x="260" y="35"/>
                        <a:pt x="245" y="65"/>
                        <a:pt x="226" y="86"/>
                      </a:cubicBezTo>
                      <a:cubicBezTo>
                        <a:pt x="203" y="112"/>
                        <a:pt x="174" y="118"/>
                        <a:pt x="144" y="120"/>
                      </a:cubicBezTo>
                      <a:cubicBezTo>
                        <a:pt x="95" y="124"/>
                        <a:pt x="18" y="126"/>
                        <a:pt x="1" y="205"/>
                      </a:cubicBezTo>
                      <a:cubicBezTo>
                        <a:pt x="0" y="207"/>
                        <a:pt x="5" y="210"/>
                        <a:pt x="4" y="212"/>
                      </a:cubicBezTo>
                      <a:cubicBezTo>
                        <a:pt x="21" y="137"/>
                        <a:pt x="94" y="130"/>
                        <a:pt x="142" y="127"/>
                      </a:cubicBezTo>
                      <a:cubicBezTo>
                        <a:pt x="173" y="126"/>
                        <a:pt x="202" y="121"/>
                        <a:pt x="227" y="96"/>
                      </a:cubicBezTo>
                      <a:cubicBezTo>
                        <a:pt x="247" y="76"/>
                        <a:pt x="264" y="43"/>
                        <a:pt x="254" y="7"/>
                      </a:cubicBezTo>
                      <a:cubicBezTo>
                        <a:pt x="253" y="4"/>
                        <a:pt x="251" y="3"/>
                        <a:pt x="250" y="0"/>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93" name="Freeform 286"/>
                <p:cNvSpPr/>
                <p:nvPr/>
              </p:nvSpPr>
              <p:spPr bwMode="auto">
                <a:xfrm>
                  <a:off x="1450" y="362"/>
                  <a:ext cx="498" cy="354"/>
                </a:xfrm>
                <a:custGeom>
                  <a:avLst/>
                  <a:gdLst>
                    <a:gd name="T0" fmla="*/ 6 w 211"/>
                    <a:gd name="T1" fmla="*/ 62 h 150"/>
                    <a:gd name="T2" fmla="*/ 19 w 211"/>
                    <a:gd name="T3" fmla="*/ 30 h 150"/>
                    <a:gd name="T4" fmla="*/ 49 w 211"/>
                    <a:gd name="T5" fmla="*/ 16 h 150"/>
                    <a:gd name="T6" fmla="*/ 202 w 211"/>
                    <a:gd name="T7" fmla="*/ 108 h 150"/>
                    <a:gd name="T8" fmla="*/ 211 w 211"/>
                    <a:gd name="T9" fmla="*/ 146 h 150"/>
                    <a:gd name="T10" fmla="*/ 209 w 211"/>
                    <a:gd name="T11" fmla="*/ 150 h 150"/>
                    <a:gd name="T12" fmla="*/ 170 w 211"/>
                    <a:gd name="T13" fmla="*/ 59 h 150"/>
                    <a:gd name="T14" fmla="*/ 87 w 211"/>
                    <a:gd name="T15" fmla="*/ 14 h 150"/>
                    <a:gd name="T16" fmla="*/ 41 w 211"/>
                    <a:gd name="T17" fmla="*/ 19 h 150"/>
                    <a:gd name="T18" fmla="*/ 9 w 211"/>
                    <a:gd name="T19" fmla="*/ 44 h 150"/>
                    <a:gd name="T20" fmla="*/ 8 w 211"/>
                    <a:gd name="T21" fmla="*/ 62 h 150"/>
                    <a:gd name="T22" fmla="*/ 22 w 211"/>
                    <a:gd name="T23" fmla="*/ 74 h 150"/>
                    <a:gd name="T24" fmla="*/ 40 w 211"/>
                    <a:gd name="T25" fmla="*/ 71 h 150"/>
                    <a:gd name="T26" fmla="*/ 43 w 211"/>
                    <a:gd name="T27" fmla="*/ 68 h 150"/>
                    <a:gd name="T28" fmla="*/ 43 w 211"/>
                    <a:gd name="T29" fmla="*/ 68 h 150"/>
                    <a:gd name="T30" fmla="*/ 37 w 211"/>
                    <a:gd name="T31" fmla="*/ 72 h 150"/>
                    <a:gd name="T32" fmla="*/ 20 w 211"/>
                    <a:gd name="T33" fmla="*/ 75 h 150"/>
                    <a:gd name="T34" fmla="*/ 6 w 211"/>
                    <a:gd name="T35" fmla="*/ 62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1" h="150">
                      <a:moveTo>
                        <a:pt x="6" y="62"/>
                      </a:moveTo>
                      <a:cubicBezTo>
                        <a:pt x="0" y="49"/>
                        <a:pt x="11" y="37"/>
                        <a:pt x="19" y="30"/>
                      </a:cubicBezTo>
                      <a:cubicBezTo>
                        <a:pt x="28" y="23"/>
                        <a:pt x="38" y="19"/>
                        <a:pt x="49" y="16"/>
                      </a:cubicBezTo>
                      <a:cubicBezTo>
                        <a:pt x="109" y="0"/>
                        <a:pt x="177" y="42"/>
                        <a:pt x="202" y="108"/>
                      </a:cubicBezTo>
                      <a:cubicBezTo>
                        <a:pt x="206" y="120"/>
                        <a:pt x="209" y="133"/>
                        <a:pt x="211" y="146"/>
                      </a:cubicBezTo>
                      <a:cubicBezTo>
                        <a:pt x="210" y="147"/>
                        <a:pt x="209" y="148"/>
                        <a:pt x="209" y="150"/>
                      </a:cubicBezTo>
                      <a:cubicBezTo>
                        <a:pt x="206" y="117"/>
                        <a:pt x="192" y="84"/>
                        <a:pt x="170" y="59"/>
                      </a:cubicBezTo>
                      <a:cubicBezTo>
                        <a:pt x="147" y="34"/>
                        <a:pt x="117" y="18"/>
                        <a:pt x="87" y="14"/>
                      </a:cubicBezTo>
                      <a:cubicBezTo>
                        <a:pt x="71" y="12"/>
                        <a:pt x="56" y="14"/>
                        <a:pt x="41" y="19"/>
                      </a:cubicBezTo>
                      <a:cubicBezTo>
                        <a:pt x="28" y="23"/>
                        <a:pt x="15" y="31"/>
                        <a:pt x="9" y="44"/>
                      </a:cubicBezTo>
                      <a:cubicBezTo>
                        <a:pt x="6" y="49"/>
                        <a:pt x="6" y="56"/>
                        <a:pt x="8" y="62"/>
                      </a:cubicBezTo>
                      <a:cubicBezTo>
                        <a:pt x="11" y="68"/>
                        <a:pt x="16" y="73"/>
                        <a:pt x="22" y="74"/>
                      </a:cubicBezTo>
                      <a:cubicBezTo>
                        <a:pt x="28" y="75"/>
                        <a:pt x="34" y="73"/>
                        <a:pt x="40" y="71"/>
                      </a:cubicBezTo>
                      <a:cubicBezTo>
                        <a:pt x="40" y="70"/>
                        <a:pt x="42" y="69"/>
                        <a:pt x="43" y="68"/>
                      </a:cubicBezTo>
                      <a:cubicBezTo>
                        <a:pt x="43" y="68"/>
                        <a:pt x="43" y="68"/>
                        <a:pt x="43" y="68"/>
                      </a:cubicBezTo>
                      <a:cubicBezTo>
                        <a:pt x="41" y="70"/>
                        <a:pt x="38" y="71"/>
                        <a:pt x="37" y="72"/>
                      </a:cubicBezTo>
                      <a:cubicBezTo>
                        <a:pt x="32" y="74"/>
                        <a:pt x="26" y="76"/>
                        <a:pt x="20" y="75"/>
                      </a:cubicBezTo>
                      <a:cubicBezTo>
                        <a:pt x="14" y="74"/>
                        <a:pt x="9" y="68"/>
                        <a:pt x="6" y="62"/>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94" name="Freeform 287"/>
                <p:cNvSpPr/>
                <p:nvPr/>
              </p:nvSpPr>
              <p:spPr bwMode="auto">
                <a:xfrm>
                  <a:off x="1572" y="440"/>
                  <a:ext cx="185" cy="132"/>
                </a:xfrm>
                <a:custGeom>
                  <a:avLst/>
                  <a:gdLst>
                    <a:gd name="T0" fmla="*/ 0 w 78"/>
                    <a:gd name="T1" fmla="*/ 32 h 56"/>
                    <a:gd name="T2" fmla="*/ 45 w 78"/>
                    <a:gd name="T3" fmla="*/ 30 h 56"/>
                    <a:gd name="T4" fmla="*/ 0 w 78"/>
                    <a:gd name="T5" fmla="*/ 35 h 56"/>
                    <a:gd name="T6" fmla="*/ 78 w 78"/>
                    <a:gd name="T7" fmla="*/ 56 h 56"/>
                    <a:gd name="T8" fmla="*/ 8 w 78"/>
                    <a:gd name="T9" fmla="*/ 25 h 56"/>
                    <a:gd name="T10" fmla="*/ 0 w 78"/>
                    <a:gd name="T11" fmla="*/ 32 h 56"/>
                  </a:gdLst>
                  <a:ahLst/>
                  <a:cxnLst>
                    <a:cxn ang="0">
                      <a:pos x="T0" y="T1"/>
                    </a:cxn>
                    <a:cxn ang="0">
                      <a:pos x="T2" y="T3"/>
                    </a:cxn>
                    <a:cxn ang="0">
                      <a:pos x="T4" y="T5"/>
                    </a:cxn>
                    <a:cxn ang="0">
                      <a:pos x="T6" y="T7"/>
                    </a:cxn>
                    <a:cxn ang="0">
                      <a:pos x="T8" y="T9"/>
                    </a:cxn>
                    <a:cxn ang="0">
                      <a:pos x="T10" y="T11"/>
                    </a:cxn>
                  </a:cxnLst>
                  <a:rect l="0" t="0" r="r" b="b"/>
                  <a:pathLst>
                    <a:path w="78" h="56">
                      <a:moveTo>
                        <a:pt x="0" y="32"/>
                      </a:moveTo>
                      <a:cubicBezTo>
                        <a:pt x="17" y="25"/>
                        <a:pt x="30" y="19"/>
                        <a:pt x="45" y="30"/>
                      </a:cubicBezTo>
                      <a:cubicBezTo>
                        <a:pt x="27" y="25"/>
                        <a:pt x="18" y="31"/>
                        <a:pt x="0" y="35"/>
                      </a:cubicBezTo>
                      <a:cubicBezTo>
                        <a:pt x="29" y="44"/>
                        <a:pt x="51" y="31"/>
                        <a:pt x="78" y="56"/>
                      </a:cubicBezTo>
                      <a:cubicBezTo>
                        <a:pt x="72" y="37"/>
                        <a:pt x="40" y="0"/>
                        <a:pt x="8" y="25"/>
                      </a:cubicBezTo>
                      <a:cubicBezTo>
                        <a:pt x="3" y="28"/>
                        <a:pt x="1" y="31"/>
                        <a:pt x="0" y="32"/>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95" name="Freeform 288"/>
                <p:cNvSpPr/>
                <p:nvPr/>
              </p:nvSpPr>
              <p:spPr bwMode="auto">
                <a:xfrm>
                  <a:off x="1629" y="341"/>
                  <a:ext cx="97" cy="137"/>
                </a:xfrm>
                <a:custGeom>
                  <a:avLst/>
                  <a:gdLst>
                    <a:gd name="T0" fmla="*/ 8 w 41"/>
                    <a:gd name="T1" fmla="*/ 53 h 58"/>
                    <a:gd name="T2" fmla="*/ 34 w 41"/>
                    <a:gd name="T3" fmla="*/ 27 h 58"/>
                    <a:gd name="T4" fmla="*/ 0 w 41"/>
                    <a:gd name="T5" fmla="*/ 55 h 58"/>
                    <a:gd name="T6" fmla="*/ 32 w 41"/>
                    <a:gd name="T7" fmla="*/ 21 h 58"/>
                    <a:gd name="T8" fmla="*/ 40 w 41"/>
                    <a:gd name="T9" fmla="*/ 0 h 58"/>
                    <a:gd name="T10" fmla="*/ 12 w 41"/>
                    <a:gd name="T11" fmla="*/ 55 h 58"/>
                    <a:gd name="T12" fmla="*/ 8 w 41"/>
                    <a:gd name="T13" fmla="*/ 53 h 58"/>
                  </a:gdLst>
                  <a:ahLst/>
                  <a:cxnLst>
                    <a:cxn ang="0">
                      <a:pos x="T0" y="T1"/>
                    </a:cxn>
                    <a:cxn ang="0">
                      <a:pos x="T2" y="T3"/>
                    </a:cxn>
                    <a:cxn ang="0">
                      <a:pos x="T4" y="T5"/>
                    </a:cxn>
                    <a:cxn ang="0">
                      <a:pos x="T6" y="T7"/>
                    </a:cxn>
                    <a:cxn ang="0">
                      <a:pos x="T8" y="T9"/>
                    </a:cxn>
                    <a:cxn ang="0">
                      <a:pos x="T10" y="T11"/>
                    </a:cxn>
                    <a:cxn ang="0">
                      <a:pos x="T12" y="T13"/>
                    </a:cxn>
                  </a:cxnLst>
                  <a:rect l="0" t="0" r="r" b="b"/>
                  <a:pathLst>
                    <a:path w="41" h="58">
                      <a:moveTo>
                        <a:pt x="8" y="53"/>
                      </a:moveTo>
                      <a:cubicBezTo>
                        <a:pt x="20" y="42"/>
                        <a:pt x="25" y="44"/>
                        <a:pt x="34" y="27"/>
                      </a:cubicBezTo>
                      <a:cubicBezTo>
                        <a:pt x="23" y="32"/>
                        <a:pt x="9" y="47"/>
                        <a:pt x="0" y="55"/>
                      </a:cubicBezTo>
                      <a:cubicBezTo>
                        <a:pt x="3" y="45"/>
                        <a:pt x="9" y="27"/>
                        <a:pt x="32" y="21"/>
                      </a:cubicBezTo>
                      <a:cubicBezTo>
                        <a:pt x="37" y="17"/>
                        <a:pt x="38" y="8"/>
                        <a:pt x="40" y="0"/>
                      </a:cubicBezTo>
                      <a:cubicBezTo>
                        <a:pt x="41" y="18"/>
                        <a:pt x="38" y="56"/>
                        <a:pt x="12" y="55"/>
                      </a:cubicBezTo>
                      <a:cubicBezTo>
                        <a:pt x="7" y="54"/>
                        <a:pt x="2" y="58"/>
                        <a:pt x="8" y="53"/>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96" name="Freeform 289"/>
                <p:cNvSpPr/>
                <p:nvPr/>
              </p:nvSpPr>
              <p:spPr bwMode="auto">
                <a:xfrm>
                  <a:off x="1683" y="390"/>
                  <a:ext cx="137" cy="132"/>
                </a:xfrm>
                <a:custGeom>
                  <a:avLst/>
                  <a:gdLst>
                    <a:gd name="T0" fmla="*/ 0 w 58"/>
                    <a:gd name="T1" fmla="*/ 38 h 56"/>
                    <a:gd name="T2" fmla="*/ 33 w 58"/>
                    <a:gd name="T3" fmla="*/ 30 h 56"/>
                    <a:gd name="T4" fmla="*/ 0 w 58"/>
                    <a:gd name="T5" fmla="*/ 36 h 56"/>
                    <a:gd name="T6" fmla="*/ 58 w 58"/>
                    <a:gd name="T7" fmla="*/ 0 h 56"/>
                    <a:gd name="T8" fmla="*/ 7 w 58"/>
                    <a:gd name="T9" fmla="*/ 41 h 56"/>
                    <a:gd name="T10" fmla="*/ 0 w 58"/>
                    <a:gd name="T11" fmla="*/ 38 h 56"/>
                  </a:gdLst>
                  <a:ahLst/>
                  <a:cxnLst>
                    <a:cxn ang="0">
                      <a:pos x="T0" y="T1"/>
                    </a:cxn>
                    <a:cxn ang="0">
                      <a:pos x="T2" y="T3"/>
                    </a:cxn>
                    <a:cxn ang="0">
                      <a:pos x="T4" y="T5"/>
                    </a:cxn>
                    <a:cxn ang="0">
                      <a:pos x="T6" y="T7"/>
                    </a:cxn>
                    <a:cxn ang="0">
                      <a:pos x="T8" y="T9"/>
                    </a:cxn>
                    <a:cxn ang="0">
                      <a:pos x="T10" y="T11"/>
                    </a:cxn>
                  </a:cxnLst>
                  <a:rect l="0" t="0" r="r" b="b"/>
                  <a:pathLst>
                    <a:path w="58" h="56">
                      <a:moveTo>
                        <a:pt x="0" y="38"/>
                      </a:moveTo>
                      <a:cubicBezTo>
                        <a:pt x="13" y="39"/>
                        <a:pt x="25" y="40"/>
                        <a:pt x="33" y="30"/>
                      </a:cubicBezTo>
                      <a:cubicBezTo>
                        <a:pt x="22" y="37"/>
                        <a:pt x="13" y="35"/>
                        <a:pt x="0" y="36"/>
                      </a:cubicBezTo>
                      <a:cubicBezTo>
                        <a:pt x="21" y="18"/>
                        <a:pt x="41" y="28"/>
                        <a:pt x="58" y="0"/>
                      </a:cubicBezTo>
                      <a:cubicBezTo>
                        <a:pt x="43" y="28"/>
                        <a:pt x="37" y="56"/>
                        <a:pt x="7" y="41"/>
                      </a:cubicBezTo>
                      <a:cubicBezTo>
                        <a:pt x="3" y="40"/>
                        <a:pt x="1" y="38"/>
                        <a:pt x="0" y="38"/>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97" name="Freeform 290"/>
                <p:cNvSpPr/>
                <p:nvPr/>
              </p:nvSpPr>
              <p:spPr bwMode="auto">
                <a:xfrm>
                  <a:off x="1565" y="530"/>
                  <a:ext cx="137" cy="87"/>
                </a:xfrm>
                <a:custGeom>
                  <a:avLst/>
                  <a:gdLst>
                    <a:gd name="T0" fmla="*/ 0 w 58"/>
                    <a:gd name="T1" fmla="*/ 2 h 37"/>
                    <a:gd name="T2" fmla="*/ 29 w 58"/>
                    <a:gd name="T3" fmla="*/ 20 h 37"/>
                    <a:gd name="T4" fmla="*/ 2 w 58"/>
                    <a:gd name="T5" fmla="*/ 0 h 37"/>
                    <a:gd name="T6" fmla="*/ 58 w 58"/>
                    <a:gd name="T7" fmla="*/ 14 h 37"/>
                    <a:gd name="T8" fmla="*/ 2 w 58"/>
                    <a:gd name="T9" fmla="*/ 10 h 37"/>
                    <a:gd name="T10" fmla="*/ 0 w 58"/>
                    <a:gd name="T11" fmla="*/ 2 h 37"/>
                  </a:gdLst>
                  <a:ahLst/>
                  <a:cxnLst>
                    <a:cxn ang="0">
                      <a:pos x="T0" y="T1"/>
                    </a:cxn>
                    <a:cxn ang="0">
                      <a:pos x="T2" y="T3"/>
                    </a:cxn>
                    <a:cxn ang="0">
                      <a:pos x="T4" y="T5"/>
                    </a:cxn>
                    <a:cxn ang="0">
                      <a:pos x="T6" y="T7"/>
                    </a:cxn>
                    <a:cxn ang="0">
                      <a:pos x="T8" y="T9"/>
                    </a:cxn>
                    <a:cxn ang="0">
                      <a:pos x="T10" y="T11"/>
                    </a:cxn>
                  </a:cxnLst>
                  <a:rect l="0" t="0" r="r" b="b"/>
                  <a:pathLst>
                    <a:path w="58" h="37">
                      <a:moveTo>
                        <a:pt x="0" y="2"/>
                      </a:moveTo>
                      <a:cubicBezTo>
                        <a:pt x="9" y="12"/>
                        <a:pt x="17" y="22"/>
                        <a:pt x="29" y="20"/>
                      </a:cubicBezTo>
                      <a:cubicBezTo>
                        <a:pt x="16" y="18"/>
                        <a:pt x="12" y="8"/>
                        <a:pt x="2" y="0"/>
                      </a:cubicBezTo>
                      <a:cubicBezTo>
                        <a:pt x="30" y="5"/>
                        <a:pt x="38" y="23"/>
                        <a:pt x="58" y="14"/>
                      </a:cubicBezTo>
                      <a:cubicBezTo>
                        <a:pt x="42" y="25"/>
                        <a:pt x="16" y="37"/>
                        <a:pt x="2" y="10"/>
                      </a:cubicBezTo>
                      <a:cubicBezTo>
                        <a:pt x="0" y="6"/>
                        <a:pt x="0" y="3"/>
                        <a:pt x="0" y="2"/>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98" name="Freeform 291"/>
                <p:cNvSpPr/>
                <p:nvPr/>
              </p:nvSpPr>
              <p:spPr bwMode="auto">
                <a:xfrm>
                  <a:off x="1537" y="343"/>
                  <a:ext cx="104" cy="170"/>
                </a:xfrm>
                <a:custGeom>
                  <a:avLst/>
                  <a:gdLst>
                    <a:gd name="T0" fmla="*/ 12 w 44"/>
                    <a:gd name="T1" fmla="*/ 72 h 72"/>
                    <a:gd name="T2" fmla="*/ 31 w 44"/>
                    <a:gd name="T3" fmla="*/ 32 h 72"/>
                    <a:gd name="T4" fmla="*/ 10 w 44"/>
                    <a:gd name="T5" fmla="*/ 66 h 72"/>
                    <a:gd name="T6" fmla="*/ 27 w 44"/>
                    <a:gd name="T7" fmla="*/ 0 h 72"/>
                    <a:gd name="T8" fmla="*/ 20 w 44"/>
                    <a:gd name="T9" fmla="*/ 63 h 72"/>
                    <a:gd name="T10" fmla="*/ 12 w 44"/>
                    <a:gd name="T11" fmla="*/ 72 h 72"/>
                  </a:gdLst>
                  <a:ahLst/>
                  <a:cxnLst>
                    <a:cxn ang="0">
                      <a:pos x="T0" y="T1"/>
                    </a:cxn>
                    <a:cxn ang="0">
                      <a:pos x="T2" y="T3"/>
                    </a:cxn>
                    <a:cxn ang="0">
                      <a:pos x="T4" y="T5"/>
                    </a:cxn>
                    <a:cxn ang="0">
                      <a:pos x="T6" y="T7"/>
                    </a:cxn>
                    <a:cxn ang="0">
                      <a:pos x="T8" y="T9"/>
                    </a:cxn>
                    <a:cxn ang="0">
                      <a:pos x="T10" y="T11"/>
                    </a:cxn>
                  </a:cxnLst>
                  <a:rect l="0" t="0" r="r" b="b"/>
                  <a:pathLst>
                    <a:path w="44" h="72">
                      <a:moveTo>
                        <a:pt x="12" y="72"/>
                      </a:moveTo>
                      <a:cubicBezTo>
                        <a:pt x="12" y="64"/>
                        <a:pt x="32" y="45"/>
                        <a:pt x="31" y="32"/>
                      </a:cubicBezTo>
                      <a:cubicBezTo>
                        <a:pt x="27" y="46"/>
                        <a:pt x="12" y="56"/>
                        <a:pt x="10" y="66"/>
                      </a:cubicBezTo>
                      <a:cubicBezTo>
                        <a:pt x="0" y="40"/>
                        <a:pt x="41" y="25"/>
                        <a:pt x="27" y="0"/>
                      </a:cubicBezTo>
                      <a:cubicBezTo>
                        <a:pt x="42" y="21"/>
                        <a:pt x="44" y="45"/>
                        <a:pt x="20" y="63"/>
                      </a:cubicBezTo>
                      <a:cubicBezTo>
                        <a:pt x="17" y="66"/>
                        <a:pt x="12" y="72"/>
                        <a:pt x="12" y="72"/>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99" name="Freeform 292"/>
                <p:cNvSpPr/>
                <p:nvPr/>
              </p:nvSpPr>
              <p:spPr bwMode="auto">
                <a:xfrm>
                  <a:off x="1809" y="390"/>
                  <a:ext cx="63" cy="128"/>
                </a:xfrm>
                <a:custGeom>
                  <a:avLst/>
                  <a:gdLst>
                    <a:gd name="T0" fmla="*/ 26 w 27"/>
                    <a:gd name="T1" fmla="*/ 54 h 54"/>
                    <a:gd name="T2" fmla="*/ 15 w 27"/>
                    <a:gd name="T3" fmla="*/ 27 h 54"/>
                    <a:gd name="T4" fmla="*/ 27 w 27"/>
                    <a:gd name="T5" fmla="*/ 53 h 54"/>
                    <a:gd name="T6" fmla="*/ 21 w 27"/>
                    <a:gd name="T7" fmla="*/ 0 h 54"/>
                    <a:gd name="T8" fmla="*/ 20 w 27"/>
                    <a:gd name="T9" fmla="*/ 51 h 54"/>
                    <a:gd name="T10" fmla="*/ 26 w 27"/>
                    <a:gd name="T11" fmla="*/ 54 h 54"/>
                  </a:gdLst>
                  <a:ahLst/>
                  <a:cxnLst>
                    <a:cxn ang="0">
                      <a:pos x="T0" y="T1"/>
                    </a:cxn>
                    <a:cxn ang="0">
                      <a:pos x="T2" y="T3"/>
                    </a:cxn>
                    <a:cxn ang="0">
                      <a:pos x="T4" y="T5"/>
                    </a:cxn>
                    <a:cxn ang="0">
                      <a:pos x="T6" y="T7"/>
                    </a:cxn>
                    <a:cxn ang="0">
                      <a:pos x="T8" y="T9"/>
                    </a:cxn>
                    <a:cxn ang="0">
                      <a:pos x="T10" y="T11"/>
                    </a:cxn>
                  </a:cxnLst>
                  <a:rect l="0" t="0" r="r" b="b"/>
                  <a:pathLst>
                    <a:path w="27" h="54">
                      <a:moveTo>
                        <a:pt x="26" y="54"/>
                      </a:moveTo>
                      <a:cubicBezTo>
                        <a:pt x="19" y="45"/>
                        <a:pt x="13" y="38"/>
                        <a:pt x="15" y="27"/>
                      </a:cubicBezTo>
                      <a:cubicBezTo>
                        <a:pt x="16" y="39"/>
                        <a:pt x="21" y="43"/>
                        <a:pt x="27" y="53"/>
                      </a:cubicBezTo>
                      <a:cubicBezTo>
                        <a:pt x="26" y="33"/>
                        <a:pt x="14" y="23"/>
                        <a:pt x="21" y="0"/>
                      </a:cubicBezTo>
                      <a:cubicBezTo>
                        <a:pt x="12" y="9"/>
                        <a:pt x="0" y="37"/>
                        <a:pt x="20" y="51"/>
                      </a:cubicBezTo>
                      <a:cubicBezTo>
                        <a:pt x="23" y="53"/>
                        <a:pt x="25" y="53"/>
                        <a:pt x="26" y="54"/>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0" name="Freeform 293"/>
                <p:cNvSpPr/>
                <p:nvPr/>
              </p:nvSpPr>
              <p:spPr bwMode="auto">
                <a:xfrm>
                  <a:off x="1766" y="478"/>
                  <a:ext cx="113" cy="68"/>
                </a:xfrm>
                <a:custGeom>
                  <a:avLst/>
                  <a:gdLst>
                    <a:gd name="T0" fmla="*/ 48 w 48"/>
                    <a:gd name="T1" fmla="*/ 24 h 29"/>
                    <a:gd name="T2" fmla="*/ 24 w 48"/>
                    <a:gd name="T3" fmla="*/ 17 h 29"/>
                    <a:gd name="T4" fmla="*/ 47 w 48"/>
                    <a:gd name="T5" fmla="*/ 26 h 29"/>
                    <a:gd name="T6" fmla="*/ 0 w 48"/>
                    <a:gd name="T7" fmla="*/ 27 h 29"/>
                    <a:gd name="T8" fmla="*/ 45 w 48"/>
                    <a:gd name="T9" fmla="*/ 20 h 29"/>
                    <a:gd name="T10" fmla="*/ 48 w 48"/>
                    <a:gd name="T11" fmla="*/ 24 h 29"/>
                  </a:gdLst>
                  <a:ahLst/>
                  <a:cxnLst>
                    <a:cxn ang="0">
                      <a:pos x="T0" y="T1"/>
                    </a:cxn>
                    <a:cxn ang="0">
                      <a:pos x="T2" y="T3"/>
                    </a:cxn>
                    <a:cxn ang="0">
                      <a:pos x="T4" y="T5"/>
                    </a:cxn>
                    <a:cxn ang="0">
                      <a:pos x="T6" y="T7"/>
                    </a:cxn>
                    <a:cxn ang="0">
                      <a:pos x="T8" y="T9"/>
                    </a:cxn>
                    <a:cxn ang="0">
                      <a:pos x="T10" y="T11"/>
                    </a:cxn>
                  </a:cxnLst>
                  <a:rect l="0" t="0" r="r" b="b"/>
                  <a:pathLst>
                    <a:path w="48" h="29">
                      <a:moveTo>
                        <a:pt x="48" y="24"/>
                      </a:moveTo>
                      <a:cubicBezTo>
                        <a:pt x="40" y="19"/>
                        <a:pt x="33" y="14"/>
                        <a:pt x="24" y="17"/>
                      </a:cubicBezTo>
                      <a:cubicBezTo>
                        <a:pt x="34" y="17"/>
                        <a:pt x="39" y="22"/>
                        <a:pt x="47" y="26"/>
                      </a:cubicBezTo>
                      <a:cubicBezTo>
                        <a:pt x="29" y="29"/>
                        <a:pt x="19" y="15"/>
                        <a:pt x="0" y="27"/>
                      </a:cubicBezTo>
                      <a:cubicBezTo>
                        <a:pt x="18" y="15"/>
                        <a:pt x="30" y="0"/>
                        <a:pt x="45" y="20"/>
                      </a:cubicBezTo>
                      <a:cubicBezTo>
                        <a:pt x="46" y="22"/>
                        <a:pt x="47" y="24"/>
                        <a:pt x="48" y="24"/>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1" name="Freeform 294"/>
                <p:cNvSpPr/>
                <p:nvPr/>
              </p:nvSpPr>
              <p:spPr bwMode="auto">
                <a:xfrm>
                  <a:off x="1549" y="513"/>
                  <a:ext cx="12" cy="12"/>
                </a:xfrm>
                <a:custGeom>
                  <a:avLst/>
                  <a:gdLst>
                    <a:gd name="T0" fmla="*/ 5 w 5"/>
                    <a:gd name="T1" fmla="*/ 0 h 5"/>
                    <a:gd name="T2" fmla="*/ 5 w 5"/>
                    <a:gd name="T3" fmla="*/ 0 h 5"/>
                    <a:gd name="T4" fmla="*/ 5 w 5"/>
                    <a:gd name="T5" fmla="*/ 0 h 5"/>
                    <a:gd name="T6" fmla="*/ 4 w 5"/>
                    <a:gd name="T7" fmla="*/ 1 h 5"/>
                    <a:gd name="T8" fmla="*/ 3 w 5"/>
                    <a:gd name="T9" fmla="*/ 2 h 5"/>
                    <a:gd name="T10" fmla="*/ 1 w 5"/>
                    <a:gd name="T11" fmla="*/ 4 h 5"/>
                    <a:gd name="T12" fmla="*/ 1 w 5"/>
                    <a:gd name="T13" fmla="*/ 5 h 5"/>
                    <a:gd name="T14" fmla="*/ 1 w 5"/>
                    <a:gd name="T15" fmla="*/ 5 h 5"/>
                    <a:gd name="T16" fmla="*/ 1 w 5"/>
                    <a:gd name="T17" fmla="*/ 5 h 5"/>
                    <a:gd name="T18" fmla="*/ 1 w 5"/>
                    <a:gd name="T19" fmla="*/ 5 h 5"/>
                    <a:gd name="T20" fmla="*/ 1 w 5"/>
                    <a:gd name="T21" fmla="*/ 5 h 5"/>
                    <a:gd name="T22" fmla="*/ 1 w 5"/>
                    <a:gd name="T23" fmla="*/ 5 h 5"/>
                    <a:gd name="T24" fmla="*/ 1 w 5"/>
                    <a:gd name="T25" fmla="*/ 5 h 5"/>
                    <a:gd name="T26" fmla="*/ 1 w 5"/>
                    <a:gd name="T27" fmla="*/ 5 h 5"/>
                    <a:gd name="T28" fmla="*/ 1 w 5"/>
                    <a:gd name="T29" fmla="*/ 5 h 5"/>
                    <a:gd name="T30" fmla="*/ 1 w 5"/>
                    <a:gd name="T31" fmla="*/ 5 h 5"/>
                    <a:gd name="T32" fmla="*/ 1 w 5"/>
                    <a:gd name="T33" fmla="*/ 5 h 5"/>
                    <a:gd name="T34" fmla="*/ 1 w 5"/>
                    <a:gd name="T35" fmla="*/ 5 h 5"/>
                    <a:gd name="T36" fmla="*/ 1 w 5"/>
                    <a:gd name="T37" fmla="*/ 5 h 5"/>
                    <a:gd name="T38" fmla="*/ 1 w 5"/>
                    <a:gd name="T39" fmla="*/ 5 h 5"/>
                    <a:gd name="T40" fmla="*/ 1 w 5"/>
                    <a:gd name="T41" fmla="*/ 5 h 5"/>
                    <a:gd name="T42" fmla="*/ 1 w 5"/>
                    <a:gd name="T43" fmla="*/ 5 h 5"/>
                    <a:gd name="T44" fmla="*/ 1 w 5"/>
                    <a:gd name="T45" fmla="*/ 4 h 5"/>
                    <a:gd name="T46" fmla="*/ 1 w 5"/>
                    <a:gd name="T47" fmla="*/ 4 h 5"/>
                    <a:gd name="T48" fmla="*/ 1 w 5"/>
                    <a:gd name="T49" fmla="*/ 4 h 5"/>
                    <a:gd name="T50" fmla="*/ 2 w 5"/>
                    <a:gd name="T51" fmla="*/ 4 h 5"/>
                    <a:gd name="T52" fmla="*/ 2 w 5"/>
                    <a:gd name="T53" fmla="*/ 4 h 5"/>
                    <a:gd name="T54" fmla="*/ 2 w 5"/>
                    <a:gd name="T55" fmla="*/ 4 h 5"/>
                    <a:gd name="T56" fmla="*/ 2 w 5"/>
                    <a:gd name="T57" fmla="*/ 4 h 5"/>
                    <a:gd name="T58" fmla="*/ 3 w 5"/>
                    <a:gd name="T59" fmla="*/ 3 h 5"/>
                    <a:gd name="T60" fmla="*/ 4 w 5"/>
                    <a:gd name="T61" fmla="*/ 1 h 5"/>
                    <a:gd name="T62" fmla="*/ 5 w 5"/>
                    <a:gd name="T63" fmla="*/ 0 h 5"/>
                    <a:gd name="T64" fmla="*/ 5 w 5"/>
                    <a:gd name="T65" fmla="*/ 0 h 5"/>
                    <a:gd name="T66" fmla="*/ 5 w 5"/>
                    <a:gd name="T67" fmla="*/ 0 h 5"/>
                    <a:gd name="T68" fmla="*/ 5 w 5"/>
                    <a:gd name="T69" fmla="*/ 0 h 5"/>
                    <a:gd name="T70" fmla="*/ 5 w 5"/>
                    <a:gd name="T71" fmla="*/ 0 h 5"/>
                    <a:gd name="T72" fmla="*/ 5 w 5"/>
                    <a:gd name="T73" fmla="*/ 0 h 5"/>
                    <a:gd name="T74" fmla="*/ 5 w 5"/>
                    <a:gd name="T75" fmla="*/ 0 h 5"/>
                    <a:gd name="T76" fmla="*/ 5 w 5"/>
                    <a:gd name="T77" fmla="*/ 0 h 5"/>
                    <a:gd name="T78" fmla="*/ 5 w 5"/>
                    <a:gd name="T7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 h="5">
                      <a:moveTo>
                        <a:pt x="5" y="0"/>
                      </a:moveTo>
                      <a:cubicBezTo>
                        <a:pt x="5" y="0"/>
                        <a:pt x="5" y="0"/>
                        <a:pt x="5" y="0"/>
                      </a:cubicBezTo>
                      <a:cubicBezTo>
                        <a:pt x="5" y="0"/>
                        <a:pt x="5" y="0"/>
                        <a:pt x="5" y="0"/>
                      </a:cubicBezTo>
                      <a:cubicBezTo>
                        <a:pt x="4" y="0"/>
                        <a:pt x="4" y="1"/>
                        <a:pt x="4" y="1"/>
                      </a:cubicBezTo>
                      <a:cubicBezTo>
                        <a:pt x="4" y="1"/>
                        <a:pt x="4" y="2"/>
                        <a:pt x="3" y="2"/>
                      </a:cubicBezTo>
                      <a:cubicBezTo>
                        <a:pt x="3" y="3"/>
                        <a:pt x="2" y="4"/>
                        <a:pt x="1" y="4"/>
                      </a:cubicBezTo>
                      <a:cubicBezTo>
                        <a:pt x="1" y="4"/>
                        <a:pt x="1" y="4"/>
                        <a:pt x="1" y="5"/>
                      </a:cubicBezTo>
                      <a:cubicBezTo>
                        <a:pt x="1" y="5"/>
                        <a:pt x="1" y="5"/>
                        <a:pt x="1" y="5"/>
                      </a:cubicBezTo>
                      <a:cubicBezTo>
                        <a:pt x="1" y="5"/>
                        <a:pt x="1" y="5"/>
                        <a:pt x="1" y="5"/>
                      </a:cubicBezTo>
                      <a:cubicBezTo>
                        <a:pt x="1" y="5"/>
                        <a:pt x="1" y="5"/>
                        <a:pt x="1" y="5"/>
                      </a:cubicBezTo>
                      <a:cubicBezTo>
                        <a:pt x="1" y="5"/>
                        <a:pt x="1" y="5"/>
                        <a:pt x="1" y="5"/>
                      </a:cubicBezTo>
                      <a:cubicBezTo>
                        <a:pt x="1" y="5"/>
                        <a:pt x="1" y="5"/>
                        <a:pt x="1" y="5"/>
                      </a:cubicBezTo>
                      <a:cubicBezTo>
                        <a:pt x="1" y="5"/>
                        <a:pt x="1" y="5"/>
                        <a:pt x="1" y="5"/>
                      </a:cubicBezTo>
                      <a:cubicBezTo>
                        <a:pt x="1" y="5"/>
                        <a:pt x="1" y="5"/>
                        <a:pt x="1" y="5"/>
                      </a:cubicBezTo>
                      <a:cubicBezTo>
                        <a:pt x="1" y="5"/>
                        <a:pt x="0" y="5"/>
                        <a:pt x="1" y="5"/>
                      </a:cubicBezTo>
                      <a:cubicBezTo>
                        <a:pt x="1" y="5"/>
                        <a:pt x="1" y="5"/>
                        <a:pt x="1" y="5"/>
                      </a:cubicBezTo>
                      <a:cubicBezTo>
                        <a:pt x="1" y="5"/>
                        <a:pt x="1" y="5"/>
                        <a:pt x="1" y="5"/>
                      </a:cubicBezTo>
                      <a:cubicBezTo>
                        <a:pt x="1" y="5"/>
                        <a:pt x="1" y="5"/>
                        <a:pt x="1" y="5"/>
                      </a:cubicBezTo>
                      <a:cubicBezTo>
                        <a:pt x="1" y="5"/>
                        <a:pt x="1" y="5"/>
                        <a:pt x="1" y="5"/>
                      </a:cubicBezTo>
                      <a:cubicBezTo>
                        <a:pt x="1" y="5"/>
                        <a:pt x="1" y="5"/>
                        <a:pt x="1" y="5"/>
                      </a:cubicBezTo>
                      <a:cubicBezTo>
                        <a:pt x="1" y="5"/>
                        <a:pt x="1" y="5"/>
                        <a:pt x="1" y="5"/>
                      </a:cubicBezTo>
                      <a:cubicBezTo>
                        <a:pt x="1" y="5"/>
                        <a:pt x="1" y="5"/>
                        <a:pt x="1" y="5"/>
                      </a:cubicBezTo>
                      <a:cubicBezTo>
                        <a:pt x="1" y="5"/>
                        <a:pt x="1" y="5"/>
                        <a:pt x="1" y="4"/>
                      </a:cubicBezTo>
                      <a:cubicBezTo>
                        <a:pt x="1" y="4"/>
                        <a:pt x="1" y="4"/>
                        <a:pt x="1" y="4"/>
                      </a:cubicBezTo>
                      <a:cubicBezTo>
                        <a:pt x="1" y="4"/>
                        <a:pt x="1" y="4"/>
                        <a:pt x="1" y="4"/>
                      </a:cubicBezTo>
                      <a:cubicBezTo>
                        <a:pt x="2" y="4"/>
                        <a:pt x="2" y="4"/>
                        <a:pt x="2" y="4"/>
                      </a:cubicBezTo>
                      <a:cubicBezTo>
                        <a:pt x="2" y="4"/>
                        <a:pt x="2" y="4"/>
                        <a:pt x="2" y="4"/>
                      </a:cubicBezTo>
                      <a:cubicBezTo>
                        <a:pt x="2" y="4"/>
                        <a:pt x="2" y="4"/>
                        <a:pt x="2" y="4"/>
                      </a:cubicBezTo>
                      <a:cubicBezTo>
                        <a:pt x="2" y="4"/>
                        <a:pt x="2" y="4"/>
                        <a:pt x="2" y="4"/>
                      </a:cubicBezTo>
                      <a:cubicBezTo>
                        <a:pt x="2" y="4"/>
                        <a:pt x="2" y="4"/>
                        <a:pt x="3" y="3"/>
                      </a:cubicBezTo>
                      <a:cubicBezTo>
                        <a:pt x="4" y="2"/>
                        <a:pt x="4" y="2"/>
                        <a:pt x="4" y="1"/>
                      </a:cubicBezTo>
                      <a:cubicBezTo>
                        <a:pt x="5" y="1"/>
                        <a:pt x="5" y="1"/>
                        <a:pt x="5" y="0"/>
                      </a:cubicBezTo>
                      <a:cubicBezTo>
                        <a:pt x="5" y="0"/>
                        <a:pt x="5" y="0"/>
                        <a:pt x="5" y="0"/>
                      </a:cubicBezTo>
                      <a:cubicBezTo>
                        <a:pt x="5" y="0"/>
                        <a:pt x="5" y="0"/>
                        <a:pt x="5" y="0"/>
                      </a:cubicBezTo>
                      <a:cubicBezTo>
                        <a:pt x="5" y="0"/>
                        <a:pt x="5" y="0"/>
                        <a:pt x="5" y="0"/>
                      </a:cubicBezTo>
                      <a:cubicBezTo>
                        <a:pt x="5" y="0"/>
                        <a:pt x="5" y="0"/>
                        <a:pt x="5" y="0"/>
                      </a:cubicBezTo>
                      <a:cubicBezTo>
                        <a:pt x="5" y="0"/>
                        <a:pt x="5" y="0"/>
                        <a:pt x="5" y="0"/>
                      </a:cubicBezTo>
                      <a:cubicBezTo>
                        <a:pt x="5" y="0"/>
                        <a:pt x="5" y="0"/>
                        <a:pt x="5" y="0"/>
                      </a:cubicBezTo>
                      <a:cubicBezTo>
                        <a:pt x="5" y="0"/>
                        <a:pt x="5" y="0"/>
                        <a:pt x="5" y="0"/>
                      </a:cubicBezTo>
                      <a:cubicBezTo>
                        <a:pt x="5" y="0"/>
                        <a:pt x="5" y="0"/>
                        <a:pt x="5" y="0"/>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2" name="Freeform 295"/>
                <p:cNvSpPr/>
                <p:nvPr/>
              </p:nvSpPr>
              <p:spPr bwMode="auto">
                <a:xfrm>
                  <a:off x="1551" y="522"/>
                  <a:ext cx="14" cy="3"/>
                </a:xfrm>
                <a:custGeom>
                  <a:avLst/>
                  <a:gdLst>
                    <a:gd name="T0" fmla="*/ 6 w 6"/>
                    <a:gd name="T1" fmla="*/ 1 h 1"/>
                    <a:gd name="T2" fmla="*/ 5 w 6"/>
                    <a:gd name="T3" fmla="*/ 1 h 1"/>
                    <a:gd name="T4" fmla="*/ 5 w 6"/>
                    <a:gd name="T5" fmla="*/ 1 h 1"/>
                    <a:gd name="T6" fmla="*/ 5 w 6"/>
                    <a:gd name="T7" fmla="*/ 0 h 1"/>
                    <a:gd name="T8" fmla="*/ 3 w 6"/>
                    <a:gd name="T9" fmla="*/ 0 h 1"/>
                    <a:gd name="T10" fmla="*/ 1 w 6"/>
                    <a:gd name="T11" fmla="*/ 1 h 1"/>
                    <a:gd name="T12" fmla="*/ 0 w 6"/>
                    <a:gd name="T13" fmla="*/ 1 h 1"/>
                    <a:gd name="T14" fmla="*/ 0 w 6"/>
                    <a:gd name="T15" fmla="*/ 1 h 1"/>
                    <a:gd name="T16" fmla="*/ 0 w 6"/>
                    <a:gd name="T17" fmla="*/ 1 h 1"/>
                    <a:gd name="T18" fmla="*/ 0 w 6"/>
                    <a:gd name="T19" fmla="*/ 1 h 1"/>
                    <a:gd name="T20" fmla="*/ 0 w 6"/>
                    <a:gd name="T21" fmla="*/ 1 h 1"/>
                    <a:gd name="T22" fmla="*/ 0 w 6"/>
                    <a:gd name="T23" fmla="*/ 1 h 1"/>
                    <a:gd name="T24" fmla="*/ 0 w 6"/>
                    <a:gd name="T25" fmla="*/ 1 h 1"/>
                    <a:gd name="T26" fmla="*/ 0 w 6"/>
                    <a:gd name="T27" fmla="*/ 1 h 1"/>
                    <a:gd name="T28" fmla="*/ 0 w 6"/>
                    <a:gd name="T29" fmla="*/ 1 h 1"/>
                    <a:gd name="T30" fmla="*/ 0 w 6"/>
                    <a:gd name="T31" fmla="*/ 1 h 1"/>
                    <a:gd name="T32" fmla="*/ 0 w 6"/>
                    <a:gd name="T33" fmla="*/ 1 h 1"/>
                    <a:gd name="T34" fmla="*/ 0 w 6"/>
                    <a:gd name="T35" fmla="*/ 1 h 1"/>
                    <a:gd name="T36" fmla="*/ 0 w 6"/>
                    <a:gd name="T37" fmla="*/ 1 h 1"/>
                    <a:gd name="T38" fmla="*/ 0 w 6"/>
                    <a:gd name="T39" fmla="*/ 1 h 1"/>
                    <a:gd name="T40" fmla="*/ 0 w 6"/>
                    <a:gd name="T41" fmla="*/ 1 h 1"/>
                    <a:gd name="T42" fmla="*/ 0 w 6"/>
                    <a:gd name="T43" fmla="*/ 1 h 1"/>
                    <a:gd name="T44" fmla="*/ 0 w 6"/>
                    <a:gd name="T45" fmla="*/ 1 h 1"/>
                    <a:gd name="T46" fmla="*/ 0 w 6"/>
                    <a:gd name="T47" fmla="*/ 1 h 1"/>
                    <a:gd name="T48" fmla="*/ 0 w 6"/>
                    <a:gd name="T49" fmla="*/ 1 h 1"/>
                    <a:gd name="T50" fmla="*/ 1 w 6"/>
                    <a:gd name="T51" fmla="*/ 0 h 1"/>
                    <a:gd name="T52" fmla="*/ 1 w 6"/>
                    <a:gd name="T53" fmla="*/ 0 h 1"/>
                    <a:gd name="T54" fmla="*/ 1 w 6"/>
                    <a:gd name="T55" fmla="*/ 0 h 1"/>
                    <a:gd name="T56" fmla="*/ 1 w 6"/>
                    <a:gd name="T57" fmla="*/ 0 h 1"/>
                    <a:gd name="T58" fmla="*/ 2 w 6"/>
                    <a:gd name="T59" fmla="*/ 0 h 1"/>
                    <a:gd name="T60" fmla="*/ 5 w 6"/>
                    <a:gd name="T61" fmla="*/ 0 h 1"/>
                    <a:gd name="T62" fmla="*/ 6 w 6"/>
                    <a:gd name="T63" fmla="*/ 0 h 1"/>
                    <a:gd name="T64" fmla="*/ 6 w 6"/>
                    <a:gd name="T65" fmla="*/ 0 h 1"/>
                    <a:gd name="T66" fmla="*/ 6 w 6"/>
                    <a:gd name="T67" fmla="*/ 0 h 1"/>
                    <a:gd name="T68" fmla="*/ 6 w 6"/>
                    <a:gd name="T69" fmla="*/ 0 h 1"/>
                    <a:gd name="T70" fmla="*/ 6 w 6"/>
                    <a:gd name="T71" fmla="*/ 0 h 1"/>
                    <a:gd name="T72" fmla="*/ 6 w 6"/>
                    <a:gd name="T73" fmla="*/ 1 h 1"/>
                    <a:gd name="T74" fmla="*/ 6 w 6"/>
                    <a:gd name="T75" fmla="*/ 1 h 1"/>
                    <a:gd name="T76" fmla="*/ 6 w 6"/>
                    <a:gd name="T77" fmla="*/ 1 h 1"/>
                    <a:gd name="T78" fmla="*/ 6 w 6"/>
                    <a:gd name="T79"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 h="1">
                      <a:moveTo>
                        <a:pt x="6" y="1"/>
                      </a:moveTo>
                      <a:cubicBezTo>
                        <a:pt x="6" y="1"/>
                        <a:pt x="6" y="1"/>
                        <a:pt x="5" y="1"/>
                      </a:cubicBezTo>
                      <a:cubicBezTo>
                        <a:pt x="5" y="1"/>
                        <a:pt x="5" y="1"/>
                        <a:pt x="5" y="1"/>
                      </a:cubicBezTo>
                      <a:cubicBezTo>
                        <a:pt x="5" y="1"/>
                        <a:pt x="5" y="1"/>
                        <a:pt x="5" y="0"/>
                      </a:cubicBezTo>
                      <a:cubicBezTo>
                        <a:pt x="4" y="0"/>
                        <a:pt x="4" y="0"/>
                        <a:pt x="3" y="0"/>
                      </a:cubicBezTo>
                      <a:cubicBezTo>
                        <a:pt x="2" y="0"/>
                        <a:pt x="1" y="0"/>
                        <a:pt x="1"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1" y="1"/>
                        <a:pt x="1" y="0"/>
                        <a:pt x="1" y="0"/>
                      </a:cubicBezTo>
                      <a:cubicBezTo>
                        <a:pt x="1" y="0"/>
                        <a:pt x="1" y="0"/>
                        <a:pt x="1" y="0"/>
                      </a:cubicBezTo>
                      <a:cubicBezTo>
                        <a:pt x="1" y="0"/>
                        <a:pt x="1" y="0"/>
                        <a:pt x="1" y="0"/>
                      </a:cubicBezTo>
                      <a:cubicBezTo>
                        <a:pt x="1" y="0"/>
                        <a:pt x="1" y="0"/>
                        <a:pt x="1" y="0"/>
                      </a:cubicBezTo>
                      <a:cubicBezTo>
                        <a:pt x="1" y="0"/>
                        <a:pt x="2" y="0"/>
                        <a:pt x="2" y="0"/>
                      </a:cubicBezTo>
                      <a:cubicBezTo>
                        <a:pt x="3" y="0"/>
                        <a:pt x="4" y="0"/>
                        <a:pt x="5" y="0"/>
                      </a:cubicBezTo>
                      <a:cubicBezTo>
                        <a:pt x="5" y="0"/>
                        <a:pt x="5" y="0"/>
                        <a:pt x="6" y="0"/>
                      </a:cubicBezTo>
                      <a:cubicBezTo>
                        <a:pt x="6" y="0"/>
                        <a:pt x="6" y="0"/>
                        <a:pt x="6" y="0"/>
                      </a:cubicBezTo>
                      <a:cubicBezTo>
                        <a:pt x="6" y="0"/>
                        <a:pt x="6" y="0"/>
                        <a:pt x="6" y="0"/>
                      </a:cubicBezTo>
                      <a:cubicBezTo>
                        <a:pt x="6" y="0"/>
                        <a:pt x="6" y="0"/>
                        <a:pt x="6" y="0"/>
                      </a:cubicBezTo>
                      <a:cubicBezTo>
                        <a:pt x="6" y="0"/>
                        <a:pt x="6" y="0"/>
                        <a:pt x="6" y="0"/>
                      </a:cubicBezTo>
                      <a:cubicBezTo>
                        <a:pt x="6" y="1"/>
                        <a:pt x="6" y="1"/>
                        <a:pt x="6" y="1"/>
                      </a:cubicBezTo>
                      <a:cubicBezTo>
                        <a:pt x="6" y="1"/>
                        <a:pt x="6" y="1"/>
                        <a:pt x="6" y="1"/>
                      </a:cubicBezTo>
                      <a:cubicBezTo>
                        <a:pt x="6" y="1"/>
                        <a:pt x="6" y="1"/>
                        <a:pt x="6" y="1"/>
                      </a:cubicBezTo>
                      <a:cubicBezTo>
                        <a:pt x="6" y="1"/>
                        <a:pt x="6" y="1"/>
                        <a:pt x="6" y="1"/>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3" name="Freeform 296"/>
                <p:cNvSpPr/>
                <p:nvPr/>
              </p:nvSpPr>
              <p:spPr bwMode="auto">
                <a:xfrm>
                  <a:off x="1549" y="525"/>
                  <a:ext cx="16" cy="5"/>
                </a:xfrm>
                <a:custGeom>
                  <a:avLst/>
                  <a:gdLst>
                    <a:gd name="T0" fmla="*/ 7 w 7"/>
                    <a:gd name="T1" fmla="*/ 2 h 2"/>
                    <a:gd name="T2" fmla="*/ 7 w 7"/>
                    <a:gd name="T3" fmla="*/ 2 h 2"/>
                    <a:gd name="T4" fmla="*/ 7 w 7"/>
                    <a:gd name="T5" fmla="*/ 2 h 2"/>
                    <a:gd name="T6" fmla="*/ 6 w 7"/>
                    <a:gd name="T7" fmla="*/ 1 h 2"/>
                    <a:gd name="T8" fmla="*/ 5 w 7"/>
                    <a:gd name="T9" fmla="*/ 1 h 2"/>
                    <a:gd name="T10" fmla="*/ 2 w 7"/>
                    <a:gd name="T11" fmla="*/ 0 h 2"/>
                    <a:gd name="T12" fmla="*/ 1 w 7"/>
                    <a:gd name="T13" fmla="*/ 0 h 2"/>
                    <a:gd name="T14" fmla="*/ 1 w 7"/>
                    <a:gd name="T15" fmla="*/ 0 h 2"/>
                    <a:gd name="T16" fmla="*/ 1 w 7"/>
                    <a:gd name="T17" fmla="*/ 0 h 2"/>
                    <a:gd name="T18" fmla="*/ 1 w 7"/>
                    <a:gd name="T19" fmla="*/ 0 h 2"/>
                    <a:gd name="T20" fmla="*/ 1 w 7"/>
                    <a:gd name="T21" fmla="*/ 0 h 2"/>
                    <a:gd name="T22" fmla="*/ 1 w 7"/>
                    <a:gd name="T23" fmla="*/ 0 h 2"/>
                    <a:gd name="T24" fmla="*/ 1 w 7"/>
                    <a:gd name="T25" fmla="*/ 0 h 2"/>
                    <a:gd name="T26" fmla="*/ 1 w 7"/>
                    <a:gd name="T27" fmla="*/ 0 h 2"/>
                    <a:gd name="T28" fmla="*/ 1 w 7"/>
                    <a:gd name="T29" fmla="*/ 0 h 2"/>
                    <a:gd name="T30" fmla="*/ 1 w 7"/>
                    <a:gd name="T31" fmla="*/ 0 h 2"/>
                    <a:gd name="T32" fmla="*/ 1 w 7"/>
                    <a:gd name="T33" fmla="*/ 0 h 2"/>
                    <a:gd name="T34" fmla="*/ 1 w 7"/>
                    <a:gd name="T35" fmla="*/ 0 h 2"/>
                    <a:gd name="T36" fmla="*/ 1 w 7"/>
                    <a:gd name="T37" fmla="*/ 0 h 2"/>
                    <a:gd name="T38" fmla="*/ 1 w 7"/>
                    <a:gd name="T39" fmla="*/ 0 h 2"/>
                    <a:gd name="T40" fmla="*/ 1 w 7"/>
                    <a:gd name="T41" fmla="*/ 0 h 2"/>
                    <a:gd name="T42" fmla="*/ 1 w 7"/>
                    <a:gd name="T43" fmla="*/ 0 h 2"/>
                    <a:gd name="T44" fmla="*/ 1 w 7"/>
                    <a:gd name="T45" fmla="*/ 0 h 2"/>
                    <a:gd name="T46" fmla="*/ 1 w 7"/>
                    <a:gd name="T47" fmla="*/ 0 h 2"/>
                    <a:gd name="T48" fmla="*/ 1 w 7"/>
                    <a:gd name="T49" fmla="*/ 0 h 2"/>
                    <a:gd name="T50" fmla="*/ 2 w 7"/>
                    <a:gd name="T51" fmla="*/ 0 h 2"/>
                    <a:gd name="T52" fmla="*/ 2 w 7"/>
                    <a:gd name="T53" fmla="*/ 0 h 2"/>
                    <a:gd name="T54" fmla="*/ 2 w 7"/>
                    <a:gd name="T55" fmla="*/ 0 h 2"/>
                    <a:gd name="T56" fmla="*/ 2 w 7"/>
                    <a:gd name="T57" fmla="*/ 0 h 2"/>
                    <a:gd name="T58" fmla="*/ 4 w 7"/>
                    <a:gd name="T59" fmla="*/ 0 h 2"/>
                    <a:gd name="T60" fmla="*/ 6 w 7"/>
                    <a:gd name="T61" fmla="*/ 1 h 2"/>
                    <a:gd name="T62" fmla="*/ 7 w 7"/>
                    <a:gd name="T63" fmla="*/ 1 h 2"/>
                    <a:gd name="T64" fmla="*/ 7 w 7"/>
                    <a:gd name="T65" fmla="*/ 2 h 2"/>
                    <a:gd name="T66" fmla="*/ 7 w 7"/>
                    <a:gd name="T67" fmla="*/ 2 h 2"/>
                    <a:gd name="T68" fmla="*/ 7 w 7"/>
                    <a:gd name="T69" fmla="*/ 2 h 2"/>
                    <a:gd name="T70" fmla="*/ 7 w 7"/>
                    <a:gd name="T71" fmla="*/ 2 h 2"/>
                    <a:gd name="T72" fmla="*/ 7 w 7"/>
                    <a:gd name="T73" fmla="*/ 2 h 2"/>
                    <a:gd name="T74" fmla="*/ 7 w 7"/>
                    <a:gd name="T75" fmla="*/ 2 h 2"/>
                    <a:gd name="T76" fmla="*/ 7 w 7"/>
                    <a:gd name="T77" fmla="*/ 2 h 2"/>
                    <a:gd name="T78" fmla="*/ 7 w 7"/>
                    <a:gd name="T79"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 h="2">
                      <a:moveTo>
                        <a:pt x="7" y="2"/>
                      </a:moveTo>
                      <a:cubicBezTo>
                        <a:pt x="7" y="2"/>
                        <a:pt x="7" y="2"/>
                        <a:pt x="7" y="2"/>
                      </a:cubicBezTo>
                      <a:cubicBezTo>
                        <a:pt x="7" y="2"/>
                        <a:pt x="7" y="2"/>
                        <a:pt x="7" y="2"/>
                      </a:cubicBezTo>
                      <a:cubicBezTo>
                        <a:pt x="7" y="2"/>
                        <a:pt x="6" y="1"/>
                        <a:pt x="6" y="1"/>
                      </a:cubicBezTo>
                      <a:cubicBezTo>
                        <a:pt x="6" y="1"/>
                        <a:pt x="5" y="1"/>
                        <a:pt x="5" y="1"/>
                      </a:cubicBezTo>
                      <a:cubicBezTo>
                        <a:pt x="3" y="0"/>
                        <a:pt x="2" y="0"/>
                        <a:pt x="2" y="0"/>
                      </a:cubicBezTo>
                      <a:cubicBezTo>
                        <a:pt x="2"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0"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2" y="0"/>
                        <a:pt x="2" y="0"/>
                        <a:pt x="2" y="0"/>
                      </a:cubicBezTo>
                      <a:cubicBezTo>
                        <a:pt x="2" y="0"/>
                        <a:pt x="2" y="0"/>
                        <a:pt x="2" y="0"/>
                      </a:cubicBezTo>
                      <a:cubicBezTo>
                        <a:pt x="2" y="0"/>
                        <a:pt x="2" y="0"/>
                        <a:pt x="2" y="0"/>
                      </a:cubicBezTo>
                      <a:cubicBezTo>
                        <a:pt x="2" y="0"/>
                        <a:pt x="2" y="0"/>
                        <a:pt x="2" y="0"/>
                      </a:cubicBezTo>
                      <a:cubicBezTo>
                        <a:pt x="3" y="0"/>
                        <a:pt x="3" y="0"/>
                        <a:pt x="4" y="0"/>
                      </a:cubicBezTo>
                      <a:cubicBezTo>
                        <a:pt x="5" y="0"/>
                        <a:pt x="5" y="1"/>
                        <a:pt x="6" y="1"/>
                      </a:cubicBezTo>
                      <a:cubicBezTo>
                        <a:pt x="6" y="1"/>
                        <a:pt x="7" y="1"/>
                        <a:pt x="7" y="1"/>
                      </a:cubicBezTo>
                      <a:cubicBezTo>
                        <a:pt x="7" y="1"/>
                        <a:pt x="7" y="1"/>
                        <a:pt x="7" y="2"/>
                      </a:cubicBezTo>
                      <a:cubicBezTo>
                        <a:pt x="7" y="2"/>
                        <a:pt x="7" y="2"/>
                        <a:pt x="7" y="2"/>
                      </a:cubicBezTo>
                      <a:cubicBezTo>
                        <a:pt x="7" y="2"/>
                        <a:pt x="7" y="2"/>
                        <a:pt x="7" y="2"/>
                      </a:cubicBezTo>
                      <a:cubicBezTo>
                        <a:pt x="7" y="2"/>
                        <a:pt x="7" y="2"/>
                        <a:pt x="7" y="2"/>
                      </a:cubicBezTo>
                      <a:cubicBezTo>
                        <a:pt x="7" y="2"/>
                        <a:pt x="7" y="2"/>
                        <a:pt x="7" y="2"/>
                      </a:cubicBezTo>
                      <a:cubicBezTo>
                        <a:pt x="7" y="2"/>
                        <a:pt x="7" y="2"/>
                        <a:pt x="7" y="2"/>
                      </a:cubicBezTo>
                      <a:cubicBezTo>
                        <a:pt x="7" y="2"/>
                        <a:pt x="7" y="2"/>
                        <a:pt x="7" y="2"/>
                      </a:cubicBezTo>
                      <a:cubicBezTo>
                        <a:pt x="7" y="2"/>
                        <a:pt x="7" y="2"/>
                        <a:pt x="7" y="2"/>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 name="Freeform 297"/>
                <p:cNvSpPr/>
                <p:nvPr/>
              </p:nvSpPr>
              <p:spPr bwMode="auto">
                <a:xfrm>
                  <a:off x="1551" y="508"/>
                  <a:ext cx="5" cy="17"/>
                </a:xfrm>
                <a:custGeom>
                  <a:avLst/>
                  <a:gdLst>
                    <a:gd name="T0" fmla="*/ 2 w 2"/>
                    <a:gd name="T1" fmla="*/ 0 h 7"/>
                    <a:gd name="T2" fmla="*/ 2 w 2"/>
                    <a:gd name="T3" fmla="*/ 1 h 7"/>
                    <a:gd name="T4" fmla="*/ 2 w 2"/>
                    <a:gd name="T5" fmla="*/ 1 h 7"/>
                    <a:gd name="T6" fmla="*/ 2 w 2"/>
                    <a:gd name="T7" fmla="*/ 2 h 7"/>
                    <a:gd name="T8" fmla="*/ 2 w 2"/>
                    <a:gd name="T9" fmla="*/ 3 h 7"/>
                    <a:gd name="T10" fmla="*/ 0 w 2"/>
                    <a:gd name="T11" fmla="*/ 6 h 7"/>
                    <a:gd name="T12" fmla="*/ 0 w 2"/>
                    <a:gd name="T13" fmla="*/ 6 h 7"/>
                    <a:gd name="T14" fmla="*/ 0 w 2"/>
                    <a:gd name="T15" fmla="*/ 6 h 7"/>
                    <a:gd name="T16" fmla="*/ 0 w 2"/>
                    <a:gd name="T17" fmla="*/ 7 h 7"/>
                    <a:gd name="T18" fmla="*/ 0 w 2"/>
                    <a:gd name="T19" fmla="*/ 7 h 7"/>
                    <a:gd name="T20" fmla="*/ 0 w 2"/>
                    <a:gd name="T21" fmla="*/ 7 h 7"/>
                    <a:gd name="T22" fmla="*/ 0 w 2"/>
                    <a:gd name="T23" fmla="*/ 7 h 7"/>
                    <a:gd name="T24" fmla="*/ 0 w 2"/>
                    <a:gd name="T25" fmla="*/ 7 h 7"/>
                    <a:gd name="T26" fmla="*/ 0 w 2"/>
                    <a:gd name="T27" fmla="*/ 7 h 7"/>
                    <a:gd name="T28" fmla="*/ 0 w 2"/>
                    <a:gd name="T29" fmla="*/ 7 h 7"/>
                    <a:gd name="T30" fmla="*/ 0 w 2"/>
                    <a:gd name="T31" fmla="*/ 7 h 7"/>
                    <a:gd name="T32" fmla="*/ 0 w 2"/>
                    <a:gd name="T33" fmla="*/ 7 h 7"/>
                    <a:gd name="T34" fmla="*/ 0 w 2"/>
                    <a:gd name="T35" fmla="*/ 7 h 7"/>
                    <a:gd name="T36" fmla="*/ 0 w 2"/>
                    <a:gd name="T37" fmla="*/ 7 h 7"/>
                    <a:gd name="T38" fmla="*/ 0 w 2"/>
                    <a:gd name="T39" fmla="*/ 7 h 7"/>
                    <a:gd name="T40" fmla="*/ 0 w 2"/>
                    <a:gd name="T41" fmla="*/ 7 h 7"/>
                    <a:gd name="T42" fmla="*/ 0 w 2"/>
                    <a:gd name="T43" fmla="*/ 7 h 7"/>
                    <a:gd name="T44" fmla="*/ 0 w 2"/>
                    <a:gd name="T45" fmla="*/ 6 h 7"/>
                    <a:gd name="T46" fmla="*/ 0 w 2"/>
                    <a:gd name="T47" fmla="*/ 6 h 7"/>
                    <a:gd name="T48" fmla="*/ 0 w 2"/>
                    <a:gd name="T49" fmla="*/ 6 h 7"/>
                    <a:gd name="T50" fmla="*/ 1 w 2"/>
                    <a:gd name="T51" fmla="*/ 6 h 7"/>
                    <a:gd name="T52" fmla="*/ 1 w 2"/>
                    <a:gd name="T53" fmla="*/ 5 h 7"/>
                    <a:gd name="T54" fmla="*/ 1 w 2"/>
                    <a:gd name="T55" fmla="*/ 5 h 7"/>
                    <a:gd name="T56" fmla="*/ 1 w 2"/>
                    <a:gd name="T57" fmla="*/ 5 h 7"/>
                    <a:gd name="T58" fmla="*/ 1 w 2"/>
                    <a:gd name="T59" fmla="*/ 4 h 7"/>
                    <a:gd name="T60" fmla="*/ 2 w 2"/>
                    <a:gd name="T61" fmla="*/ 2 h 7"/>
                    <a:gd name="T62" fmla="*/ 2 w 2"/>
                    <a:gd name="T63" fmla="*/ 1 h 7"/>
                    <a:gd name="T64" fmla="*/ 2 w 2"/>
                    <a:gd name="T65" fmla="*/ 0 h 7"/>
                    <a:gd name="T66" fmla="*/ 2 w 2"/>
                    <a:gd name="T67" fmla="*/ 0 h 7"/>
                    <a:gd name="T68" fmla="*/ 2 w 2"/>
                    <a:gd name="T69" fmla="*/ 0 h 7"/>
                    <a:gd name="T70" fmla="*/ 2 w 2"/>
                    <a:gd name="T71" fmla="*/ 0 h 7"/>
                    <a:gd name="T72" fmla="*/ 2 w 2"/>
                    <a:gd name="T73" fmla="*/ 0 h 7"/>
                    <a:gd name="T74" fmla="*/ 2 w 2"/>
                    <a:gd name="T75" fmla="*/ 0 h 7"/>
                    <a:gd name="T76" fmla="*/ 2 w 2"/>
                    <a:gd name="T77" fmla="*/ 0 h 7"/>
                    <a:gd name="T78" fmla="*/ 2 w 2"/>
                    <a:gd name="T7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 h="7">
                      <a:moveTo>
                        <a:pt x="2" y="0"/>
                      </a:moveTo>
                      <a:cubicBezTo>
                        <a:pt x="2" y="0"/>
                        <a:pt x="2" y="1"/>
                        <a:pt x="2" y="1"/>
                      </a:cubicBezTo>
                      <a:cubicBezTo>
                        <a:pt x="2" y="1"/>
                        <a:pt x="2" y="1"/>
                        <a:pt x="2" y="1"/>
                      </a:cubicBezTo>
                      <a:cubicBezTo>
                        <a:pt x="2" y="1"/>
                        <a:pt x="2" y="1"/>
                        <a:pt x="2" y="2"/>
                      </a:cubicBezTo>
                      <a:cubicBezTo>
                        <a:pt x="2" y="2"/>
                        <a:pt x="2" y="2"/>
                        <a:pt x="2" y="3"/>
                      </a:cubicBezTo>
                      <a:cubicBezTo>
                        <a:pt x="1" y="5"/>
                        <a:pt x="1" y="5"/>
                        <a:pt x="0" y="6"/>
                      </a:cubicBezTo>
                      <a:cubicBezTo>
                        <a:pt x="0" y="6"/>
                        <a:pt x="0" y="6"/>
                        <a:pt x="0" y="6"/>
                      </a:cubicBezTo>
                      <a:cubicBezTo>
                        <a:pt x="0" y="6"/>
                        <a:pt x="0" y="6"/>
                        <a:pt x="0" y="6"/>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6"/>
                        <a:pt x="0" y="6"/>
                      </a:cubicBezTo>
                      <a:cubicBezTo>
                        <a:pt x="0" y="6"/>
                        <a:pt x="0" y="6"/>
                        <a:pt x="0" y="6"/>
                      </a:cubicBezTo>
                      <a:cubicBezTo>
                        <a:pt x="0" y="6"/>
                        <a:pt x="0" y="6"/>
                        <a:pt x="0" y="6"/>
                      </a:cubicBezTo>
                      <a:cubicBezTo>
                        <a:pt x="0" y="6"/>
                        <a:pt x="0" y="6"/>
                        <a:pt x="1" y="6"/>
                      </a:cubicBezTo>
                      <a:cubicBezTo>
                        <a:pt x="1" y="6"/>
                        <a:pt x="1" y="6"/>
                        <a:pt x="1" y="5"/>
                      </a:cubicBezTo>
                      <a:cubicBezTo>
                        <a:pt x="1" y="5"/>
                        <a:pt x="1" y="5"/>
                        <a:pt x="1" y="5"/>
                      </a:cubicBezTo>
                      <a:cubicBezTo>
                        <a:pt x="1" y="5"/>
                        <a:pt x="1" y="5"/>
                        <a:pt x="1" y="5"/>
                      </a:cubicBezTo>
                      <a:cubicBezTo>
                        <a:pt x="1" y="5"/>
                        <a:pt x="1" y="5"/>
                        <a:pt x="1" y="4"/>
                      </a:cubicBezTo>
                      <a:cubicBezTo>
                        <a:pt x="2" y="3"/>
                        <a:pt x="2" y="2"/>
                        <a:pt x="2" y="2"/>
                      </a:cubicBezTo>
                      <a:cubicBezTo>
                        <a:pt x="2" y="1"/>
                        <a:pt x="2" y="1"/>
                        <a:pt x="2" y="1"/>
                      </a:cubicBezTo>
                      <a:cubicBezTo>
                        <a:pt x="2" y="1"/>
                        <a:pt x="2" y="1"/>
                        <a:pt x="2" y="0"/>
                      </a:cubicBezTo>
                      <a:cubicBezTo>
                        <a:pt x="2" y="0"/>
                        <a:pt x="2" y="0"/>
                        <a:pt x="2" y="0"/>
                      </a:cubicBezTo>
                      <a:cubicBezTo>
                        <a:pt x="2" y="0"/>
                        <a:pt x="2" y="0"/>
                        <a:pt x="2" y="0"/>
                      </a:cubicBezTo>
                      <a:cubicBezTo>
                        <a:pt x="2" y="0"/>
                        <a:pt x="2" y="0"/>
                        <a:pt x="2" y="0"/>
                      </a:cubicBezTo>
                      <a:cubicBezTo>
                        <a:pt x="2" y="0"/>
                        <a:pt x="2" y="0"/>
                        <a:pt x="2" y="0"/>
                      </a:cubicBezTo>
                      <a:cubicBezTo>
                        <a:pt x="2" y="0"/>
                        <a:pt x="2" y="0"/>
                        <a:pt x="2" y="0"/>
                      </a:cubicBezTo>
                      <a:cubicBezTo>
                        <a:pt x="2" y="0"/>
                        <a:pt x="2" y="0"/>
                        <a:pt x="2" y="0"/>
                      </a:cubicBezTo>
                      <a:cubicBezTo>
                        <a:pt x="2" y="0"/>
                        <a:pt x="2" y="0"/>
                        <a:pt x="2" y="0"/>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 name="Freeform 298"/>
                <p:cNvSpPr/>
                <p:nvPr/>
              </p:nvSpPr>
              <p:spPr bwMode="auto">
                <a:xfrm>
                  <a:off x="1299" y="1377"/>
                  <a:ext cx="212" cy="515"/>
                </a:xfrm>
                <a:custGeom>
                  <a:avLst/>
                  <a:gdLst>
                    <a:gd name="T0" fmla="*/ 56 w 90"/>
                    <a:gd name="T1" fmla="*/ 218 h 218"/>
                    <a:gd name="T2" fmla="*/ 84 w 90"/>
                    <a:gd name="T3" fmla="*/ 174 h 218"/>
                    <a:gd name="T4" fmla="*/ 57 w 90"/>
                    <a:gd name="T5" fmla="*/ 114 h 218"/>
                    <a:gd name="T6" fmla="*/ 28 w 90"/>
                    <a:gd name="T7" fmla="*/ 0 h 218"/>
                    <a:gd name="T8" fmla="*/ 28 w 90"/>
                    <a:gd name="T9" fmla="*/ 0 h 218"/>
                    <a:gd name="T10" fmla="*/ 60 w 90"/>
                    <a:gd name="T11" fmla="*/ 111 h 218"/>
                    <a:gd name="T12" fmla="*/ 89 w 90"/>
                    <a:gd name="T13" fmla="*/ 171 h 218"/>
                    <a:gd name="T14" fmla="*/ 61 w 90"/>
                    <a:gd name="T15" fmla="*/ 218 h 218"/>
                    <a:gd name="T16" fmla="*/ 56 w 90"/>
                    <a:gd name="T17" fmla="*/ 218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218">
                      <a:moveTo>
                        <a:pt x="56" y="218"/>
                      </a:moveTo>
                      <a:cubicBezTo>
                        <a:pt x="78" y="212"/>
                        <a:pt x="83" y="192"/>
                        <a:pt x="84" y="174"/>
                      </a:cubicBezTo>
                      <a:cubicBezTo>
                        <a:pt x="84" y="152"/>
                        <a:pt x="71" y="132"/>
                        <a:pt x="57" y="114"/>
                      </a:cubicBezTo>
                      <a:cubicBezTo>
                        <a:pt x="34" y="84"/>
                        <a:pt x="0" y="38"/>
                        <a:pt x="28" y="0"/>
                      </a:cubicBezTo>
                      <a:cubicBezTo>
                        <a:pt x="28" y="0"/>
                        <a:pt x="27" y="1"/>
                        <a:pt x="28" y="0"/>
                      </a:cubicBezTo>
                      <a:cubicBezTo>
                        <a:pt x="2" y="36"/>
                        <a:pt x="36" y="82"/>
                        <a:pt x="60" y="111"/>
                      </a:cubicBezTo>
                      <a:cubicBezTo>
                        <a:pt x="75" y="129"/>
                        <a:pt x="87" y="148"/>
                        <a:pt x="89" y="171"/>
                      </a:cubicBezTo>
                      <a:cubicBezTo>
                        <a:pt x="90" y="190"/>
                        <a:pt x="84" y="211"/>
                        <a:pt x="61" y="218"/>
                      </a:cubicBezTo>
                      <a:cubicBezTo>
                        <a:pt x="60" y="218"/>
                        <a:pt x="58" y="217"/>
                        <a:pt x="56" y="218"/>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6" name="Freeform 299"/>
                <p:cNvSpPr/>
                <p:nvPr/>
              </p:nvSpPr>
              <p:spPr bwMode="auto">
                <a:xfrm>
                  <a:off x="1291" y="1843"/>
                  <a:ext cx="121" cy="97"/>
                </a:xfrm>
                <a:custGeom>
                  <a:avLst/>
                  <a:gdLst>
                    <a:gd name="T0" fmla="*/ 51 w 51"/>
                    <a:gd name="T1" fmla="*/ 22 h 41"/>
                    <a:gd name="T2" fmla="*/ 21 w 51"/>
                    <a:gd name="T3" fmla="*/ 20 h 41"/>
                    <a:gd name="T4" fmla="*/ 51 w 51"/>
                    <a:gd name="T5" fmla="*/ 21 h 41"/>
                    <a:gd name="T6" fmla="*/ 0 w 51"/>
                    <a:gd name="T7" fmla="*/ 0 h 41"/>
                    <a:gd name="T8" fmla="*/ 45 w 51"/>
                    <a:gd name="T9" fmla="*/ 27 h 41"/>
                    <a:gd name="T10" fmla="*/ 51 w 51"/>
                    <a:gd name="T11" fmla="*/ 22 h 41"/>
                  </a:gdLst>
                  <a:ahLst/>
                  <a:cxnLst>
                    <a:cxn ang="0">
                      <a:pos x="T0" y="T1"/>
                    </a:cxn>
                    <a:cxn ang="0">
                      <a:pos x="T2" y="T3"/>
                    </a:cxn>
                    <a:cxn ang="0">
                      <a:pos x="T4" y="T5"/>
                    </a:cxn>
                    <a:cxn ang="0">
                      <a:pos x="T6" y="T7"/>
                    </a:cxn>
                    <a:cxn ang="0">
                      <a:pos x="T8" y="T9"/>
                    </a:cxn>
                    <a:cxn ang="0">
                      <a:pos x="T10" y="T11"/>
                    </a:cxn>
                  </a:cxnLst>
                  <a:rect l="0" t="0" r="r" b="b"/>
                  <a:pathLst>
                    <a:path w="51" h="41">
                      <a:moveTo>
                        <a:pt x="51" y="22"/>
                      </a:moveTo>
                      <a:cubicBezTo>
                        <a:pt x="39" y="26"/>
                        <a:pt x="29" y="28"/>
                        <a:pt x="21" y="20"/>
                      </a:cubicBezTo>
                      <a:cubicBezTo>
                        <a:pt x="32" y="25"/>
                        <a:pt x="39" y="22"/>
                        <a:pt x="51" y="21"/>
                      </a:cubicBezTo>
                      <a:cubicBezTo>
                        <a:pt x="33" y="12"/>
                        <a:pt x="16" y="19"/>
                        <a:pt x="0" y="0"/>
                      </a:cubicBezTo>
                      <a:cubicBezTo>
                        <a:pt x="3" y="13"/>
                        <a:pt x="21" y="41"/>
                        <a:pt x="45" y="27"/>
                      </a:cubicBezTo>
                      <a:cubicBezTo>
                        <a:pt x="48" y="25"/>
                        <a:pt x="50" y="23"/>
                        <a:pt x="51" y="22"/>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7" name="Freeform 300"/>
                <p:cNvSpPr/>
                <p:nvPr/>
              </p:nvSpPr>
              <p:spPr bwMode="auto">
                <a:xfrm>
                  <a:off x="1294" y="1911"/>
                  <a:ext cx="75" cy="90"/>
                </a:xfrm>
                <a:custGeom>
                  <a:avLst/>
                  <a:gdLst>
                    <a:gd name="T0" fmla="*/ 27 w 32"/>
                    <a:gd name="T1" fmla="*/ 5 h 38"/>
                    <a:gd name="T2" fmla="*/ 7 w 32"/>
                    <a:gd name="T3" fmla="*/ 20 h 38"/>
                    <a:gd name="T4" fmla="*/ 32 w 32"/>
                    <a:gd name="T5" fmla="*/ 4 h 38"/>
                    <a:gd name="T6" fmla="*/ 8 w 32"/>
                    <a:gd name="T7" fmla="*/ 25 h 38"/>
                    <a:gd name="T8" fmla="*/ 0 w 32"/>
                    <a:gd name="T9" fmla="*/ 38 h 38"/>
                    <a:gd name="T10" fmla="*/ 24 w 32"/>
                    <a:gd name="T11" fmla="*/ 3 h 38"/>
                    <a:gd name="T12" fmla="*/ 27 w 32"/>
                    <a:gd name="T13" fmla="*/ 5 h 38"/>
                  </a:gdLst>
                  <a:ahLst/>
                  <a:cxnLst>
                    <a:cxn ang="0">
                      <a:pos x="T0" y="T1"/>
                    </a:cxn>
                    <a:cxn ang="0">
                      <a:pos x="T2" y="T3"/>
                    </a:cxn>
                    <a:cxn ang="0">
                      <a:pos x="T4" y="T5"/>
                    </a:cxn>
                    <a:cxn ang="0">
                      <a:pos x="T6" y="T7"/>
                    </a:cxn>
                    <a:cxn ang="0">
                      <a:pos x="T8" y="T9"/>
                    </a:cxn>
                    <a:cxn ang="0">
                      <a:pos x="T10" y="T11"/>
                    </a:cxn>
                    <a:cxn ang="0">
                      <a:pos x="T12" y="T13"/>
                    </a:cxn>
                  </a:cxnLst>
                  <a:rect l="0" t="0" r="r" b="b"/>
                  <a:pathLst>
                    <a:path w="32" h="38">
                      <a:moveTo>
                        <a:pt x="27" y="5"/>
                      </a:moveTo>
                      <a:cubicBezTo>
                        <a:pt x="17" y="11"/>
                        <a:pt x="14" y="9"/>
                        <a:pt x="7" y="20"/>
                      </a:cubicBezTo>
                      <a:cubicBezTo>
                        <a:pt x="14" y="18"/>
                        <a:pt x="25" y="9"/>
                        <a:pt x="32" y="4"/>
                      </a:cubicBezTo>
                      <a:cubicBezTo>
                        <a:pt x="29" y="11"/>
                        <a:pt x="24" y="23"/>
                        <a:pt x="8" y="25"/>
                      </a:cubicBezTo>
                      <a:cubicBezTo>
                        <a:pt x="4" y="27"/>
                        <a:pt x="2" y="33"/>
                        <a:pt x="0" y="38"/>
                      </a:cubicBezTo>
                      <a:cubicBezTo>
                        <a:pt x="1" y="26"/>
                        <a:pt x="7" y="0"/>
                        <a:pt x="24" y="3"/>
                      </a:cubicBezTo>
                      <a:cubicBezTo>
                        <a:pt x="27" y="4"/>
                        <a:pt x="31" y="2"/>
                        <a:pt x="27" y="5"/>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8" name="Freeform 301"/>
                <p:cNvSpPr/>
                <p:nvPr/>
              </p:nvSpPr>
              <p:spPr bwMode="auto">
                <a:xfrm>
                  <a:off x="1232" y="1874"/>
                  <a:ext cx="102" cy="85"/>
                </a:xfrm>
                <a:custGeom>
                  <a:avLst/>
                  <a:gdLst>
                    <a:gd name="T0" fmla="*/ 43 w 43"/>
                    <a:gd name="T1" fmla="*/ 16 h 36"/>
                    <a:gd name="T2" fmla="*/ 19 w 43"/>
                    <a:gd name="T3" fmla="*/ 18 h 36"/>
                    <a:gd name="T4" fmla="*/ 43 w 43"/>
                    <a:gd name="T5" fmla="*/ 17 h 36"/>
                    <a:gd name="T6" fmla="*/ 0 w 43"/>
                    <a:gd name="T7" fmla="*/ 36 h 36"/>
                    <a:gd name="T8" fmla="*/ 38 w 43"/>
                    <a:gd name="T9" fmla="*/ 13 h 36"/>
                    <a:gd name="T10" fmla="*/ 43 w 43"/>
                    <a:gd name="T11" fmla="*/ 16 h 36"/>
                  </a:gdLst>
                  <a:ahLst/>
                  <a:cxnLst>
                    <a:cxn ang="0">
                      <a:pos x="T0" y="T1"/>
                    </a:cxn>
                    <a:cxn ang="0">
                      <a:pos x="T2" y="T3"/>
                    </a:cxn>
                    <a:cxn ang="0">
                      <a:pos x="T4" y="T5"/>
                    </a:cxn>
                    <a:cxn ang="0">
                      <a:pos x="T6" y="T7"/>
                    </a:cxn>
                    <a:cxn ang="0">
                      <a:pos x="T8" y="T9"/>
                    </a:cxn>
                    <a:cxn ang="0">
                      <a:pos x="T10" y="T11"/>
                    </a:cxn>
                  </a:cxnLst>
                  <a:rect l="0" t="0" r="r" b="b"/>
                  <a:pathLst>
                    <a:path w="43" h="36">
                      <a:moveTo>
                        <a:pt x="43" y="16"/>
                      </a:moveTo>
                      <a:cubicBezTo>
                        <a:pt x="34" y="14"/>
                        <a:pt x="26" y="12"/>
                        <a:pt x="19" y="18"/>
                      </a:cubicBezTo>
                      <a:cubicBezTo>
                        <a:pt x="28" y="14"/>
                        <a:pt x="34" y="16"/>
                        <a:pt x="43" y="17"/>
                      </a:cubicBezTo>
                      <a:cubicBezTo>
                        <a:pt x="27" y="27"/>
                        <a:pt x="14" y="19"/>
                        <a:pt x="0" y="36"/>
                      </a:cubicBezTo>
                      <a:cubicBezTo>
                        <a:pt x="13" y="19"/>
                        <a:pt x="19" y="0"/>
                        <a:pt x="38" y="13"/>
                      </a:cubicBezTo>
                      <a:cubicBezTo>
                        <a:pt x="41" y="14"/>
                        <a:pt x="42" y="15"/>
                        <a:pt x="43" y="16"/>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9" name="Freeform 302"/>
                <p:cNvSpPr/>
                <p:nvPr/>
              </p:nvSpPr>
              <p:spPr bwMode="auto">
                <a:xfrm>
                  <a:off x="1329" y="1824"/>
                  <a:ext cx="90" cy="64"/>
                </a:xfrm>
                <a:custGeom>
                  <a:avLst/>
                  <a:gdLst>
                    <a:gd name="T0" fmla="*/ 38 w 38"/>
                    <a:gd name="T1" fmla="*/ 25 h 27"/>
                    <a:gd name="T2" fmla="*/ 19 w 38"/>
                    <a:gd name="T3" fmla="*/ 10 h 27"/>
                    <a:gd name="T4" fmla="*/ 36 w 38"/>
                    <a:gd name="T5" fmla="*/ 27 h 27"/>
                    <a:gd name="T6" fmla="*/ 0 w 38"/>
                    <a:gd name="T7" fmla="*/ 12 h 27"/>
                    <a:gd name="T8" fmla="*/ 37 w 38"/>
                    <a:gd name="T9" fmla="*/ 20 h 27"/>
                    <a:gd name="T10" fmla="*/ 38 w 38"/>
                    <a:gd name="T11" fmla="*/ 25 h 27"/>
                  </a:gdLst>
                  <a:ahLst/>
                  <a:cxnLst>
                    <a:cxn ang="0">
                      <a:pos x="T0" y="T1"/>
                    </a:cxn>
                    <a:cxn ang="0">
                      <a:pos x="T2" y="T3"/>
                    </a:cxn>
                    <a:cxn ang="0">
                      <a:pos x="T4" y="T5"/>
                    </a:cxn>
                    <a:cxn ang="0">
                      <a:pos x="T6" y="T7"/>
                    </a:cxn>
                    <a:cxn ang="0">
                      <a:pos x="T8" y="T9"/>
                    </a:cxn>
                    <a:cxn ang="0">
                      <a:pos x="T10" y="T11"/>
                    </a:cxn>
                  </a:cxnLst>
                  <a:rect l="0" t="0" r="r" b="b"/>
                  <a:pathLst>
                    <a:path w="38" h="27">
                      <a:moveTo>
                        <a:pt x="38" y="25"/>
                      </a:moveTo>
                      <a:cubicBezTo>
                        <a:pt x="33" y="18"/>
                        <a:pt x="28" y="10"/>
                        <a:pt x="19" y="10"/>
                      </a:cubicBezTo>
                      <a:cubicBezTo>
                        <a:pt x="28" y="13"/>
                        <a:pt x="30" y="20"/>
                        <a:pt x="36" y="27"/>
                      </a:cubicBezTo>
                      <a:cubicBezTo>
                        <a:pt x="18" y="21"/>
                        <a:pt x="13" y="8"/>
                        <a:pt x="0" y="12"/>
                      </a:cubicBezTo>
                      <a:cubicBezTo>
                        <a:pt x="11" y="6"/>
                        <a:pt x="30" y="0"/>
                        <a:pt x="37" y="20"/>
                      </a:cubicBezTo>
                      <a:cubicBezTo>
                        <a:pt x="38" y="23"/>
                        <a:pt x="38" y="25"/>
                        <a:pt x="38" y="25"/>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10" name="Freeform 303"/>
                <p:cNvSpPr/>
                <p:nvPr/>
              </p:nvSpPr>
              <p:spPr bwMode="auto">
                <a:xfrm>
                  <a:off x="1358" y="1897"/>
                  <a:ext cx="70" cy="114"/>
                </a:xfrm>
                <a:custGeom>
                  <a:avLst/>
                  <a:gdLst>
                    <a:gd name="T0" fmla="*/ 25 w 30"/>
                    <a:gd name="T1" fmla="*/ 0 h 48"/>
                    <a:gd name="T2" fmla="*/ 9 w 30"/>
                    <a:gd name="T3" fmla="*/ 26 h 48"/>
                    <a:gd name="T4" fmla="*/ 26 w 30"/>
                    <a:gd name="T5" fmla="*/ 5 h 48"/>
                    <a:gd name="T6" fmla="*/ 8 w 30"/>
                    <a:gd name="T7" fmla="*/ 48 h 48"/>
                    <a:gd name="T8" fmla="*/ 19 w 30"/>
                    <a:gd name="T9" fmla="*/ 6 h 48"/>
                    <a:gd name="T10" fmla="*/ 25 w 30"/>
                    <a:gd name="T11" fmla="*/ 0 h 48"/>
                  </a:gdLst>
                  <a:ahLst/>
                  <a:cxnLst>
                    <a:cxn ang="0">
                      <a:pos x="T0" y="T1"/>
                    </a:cxn>
                    <a:cxn ang="0">
                      <a:pos x="T2" y="T3"/>
                    </a:cxn>
                    <a:cxn ang="0">
                      <a:pos x="T4" y="T5"/>
                    </a:cxn>
                    <a:cxn ang="0">
                      <a:pos x="T6" y="T7"/>
                    </a:cxn>
                    <a:cxn ang="0">
                      <a:pos x="T8" y="T9"/>
                    </a:cxn>
                    <a:cxn ang="0">
                      <a:pos x="T10" y="T11"/>
                    </a:cxn>
                  </a:cxnLst>
                  <a:rect l="0" t="0" r="r" b="b"/>
                  <a:pathLst>
                    <a:path w="30" h="48">
                      <a:moveTo>
                        <a:pt x="25" y="0"/>
                      </a:moveTo>
                      <a:cubicBezTo>
                        <a:pt x="24" y="6"/>
                        <a:pt x="9" y="17"/>
                        <a:pt x="9" y="26"/>
                      </a:cubicBezTo>
                      <a:cubicBezTo>
                        <a:pt x="12" y="17"/>
                        <a:pt x="24" y="11"/>
                        <a:pt x="26" y="5"/>
                      </a:cubicBezTo>
                      <a:cubicBezTo>
                        <a:pt x="30" y="23"/>
                        <a:pt x="1" y="30"/>
                        <a:pt x="8" y="48"/>
                      </a:cubicBezTo>
                      <a:cubicBezTo>
                        <a:pt x="0" y="33"/>
                        <a:pt x="1" y="16"/>
                        <a:pt x="19" y="6"/>
                      </a:cubicBezTo>
                      <a:cubicBezTo>
                        <a:pt x="21" y="4"/>
                        <a:pt x="25" y="0"/>
                        <a:pt x="25" y="0"/>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11" name="Freeform 304"/>
                <p:cNvSpPr/>
                <p:nvPr/>
              </p:nvSpPr>
              <p:spPr bwMode="auto">
                <a:xfrm>
                  <a:off x="1419" y="1892"/>
                  <a:ext cx="9" cy="7"/>
                </a:xfrm>
                <a:custGeom>
                  <a:avLst/>
                  <a:gdLst>
                    <a:gd name="T0" fmla="*/ 0 w 4"/>
                    <a:gd name="T1" fmla="*/ 3 h 3"/>
                    <a:gd name="T2" fmla="*/ 1 w 4"/>
                    <a:gd name="T3" fmla="*/ 2 h 3"/>
                    <a:gd name="T4" fmla="*/ 1 w 4"/>
                    <a:gd name="T5" fmla="*/ 2 h 3"/>
                    <a:gd name="T6" fmla="*/ 1 w 4"/>
                    <a:gd name="T7" fmla="*/ 2 h 3"/>
                    <a:gd name="T8" fmla="*/ 2 w 4"/>
                    <a:gd name="T9" fmla="*/ 1 h 3"/>
                    <a:gd name="T10" fmla="*/ 3 w 4"/>
                    <a:gd name="T11" fmla="*/ 0 h 3"/>
                    <a:gd name="T12" fmla="*/ 3 w 4"/>
                    <a:gd name="T13" fmla="*/ 0 h 3"/>
                    <a:gd name="T14" fmla="*/ 3 w 4"/>
                    <a:gd name="T15" fmla="*/ 0 h 3"/>
                    <a:gd name="T16" fmla="*/ 4 w 4"/>
                    <a:gd name="T17" fmla="*/ 0 h 3"/>
                    <a:gd name="T18" fmla="*/ 4 w 4"/>
                    <a:gd name="T19" fmla="*/ 0 h 3"/>
                    <a:gd name="T20" fmla="*/ 4 w 4"/>
                    <a:gd name="T21" fmla="*/ 0 h 3"/>
                    <a:gd name="T22" fmla="*/ 4 w 4"/>
                    <a:gd name="T23" fmla="*/ 0 h 3"/>
                    <a:gd name="T24" fmla="*/ 4 w 4"/>
                    <a:gd name="T25" fmla="*/ 0 h 3"/>
                    <a:gd name="T26" fmla="*/ 4 w 4"/>
                    <a:gd name="T27" fmla="*/ 0 h 3"/>
                    <a:gd name="T28" fmla="*/ 4 w 4"/>
                    <a:gd name="T29" fmla="*/ 0 h 3"/>
                    <a:gd name="T30" fmla="*/ 4 w 4"/>
                    <a:gd name="T31" fmla="*/ 0 h 3"/>
                    <a:gd name="T32" fmla="*/ 4 w 4"/>
                    <a:gd name="T33" fmla="*/ 0 h 3"/>
                    <a:gd name="T34" fmla="*/ 4 w 4"/>
                    <a:gd name="T35" fmla="*/ 0 h 3"/>
                    <a:gd name="T36" fmla="*/ 4 w 4"/>
                    <a:gd name="T37" fmla="*/ 0 h 3"/>
                    <a:gd name="T38" fmla="*/ 4 w 4"/>
                    <a:gd name="T39" fmla="*/ 0 h 3"/>
                    <a:gd name="T40" fmla="*/ 4 w 4"/>
                    <a:gd name="T41" fmla="*/ 0 h 3"/>
                    <a:gd name="T42" fmla="*/ 4 w 4"/>
                    <a:gd name="T43" fmla="*/ 0 h 3"/>
                    <a:gd name="T44" fmla="*/ 3 w 4"/>
                    <a:gd name="T45" fmla="*/ 0 h 3"/>
                    <a:gd name="T46" fmla="*/ 3 w 4"/>
                    <a:gd name="T47" fmla="*/ 0 h 3"/>
                    <a:gd name="T48" fmla="*/ 3 w 4"/>
                    <a:gd name="T49" fmla="*/ 0 h 3"/>
                    <a:gd name="T50" fmla="*/ 3 w 4"/>
                    <a:gd name="T51" fmla="*/ 0 h 3"/>
                    <a:gd name="T52" fmla="*/ 3 w 4"/>
                    <a:gd name="T53" fmla="*/ 0 h 3"/>
                    <a:gd name="T54" fmla="*/ 3 w 4"/>
                    <a:gd name="T55" fmla="*/ 0 h 3"/>
                    <a:gd name="T56" fmla="*/ 3 w 4"/>
                    <a:gd name="T57" fmla="*/ 0 h 3"/>
                    <a:gd name="T58" fmla="*/ 2 w 4"/>
                    <a:gd name="T59" fmla="*/ 1 h 3"/>
                    <a:gd name="T60" fmla="*/ 1 w 4"/>
                    <a:gd name="T61" fmla="*/ 2 h 3"/>
                    <a:gd name="T62" fmla="*/ 0 w 4"/>
                    <a:gd name="T63" fmla="*/ 2 h 3"/>
                    <a:gd name="T64" fmla="*/ 0 w 4"/>
                    <a:gd name="T65" fmla="*/ 3 h 3"/>
                    <a:gd name="T66" fmla="*/ 0 w 4"/>
                    <a:gd name="T67" fmla="*/ 3 h 3"/>
                    <a:gd name="T68" fmla="*/ 0 w 4"/>
                    <a:gd name="T69" fmla="*/ 3 h 3"/>
                    <a:gd name="T70" fmla="*/ 0 w 4"/>
                    <a:gd name="T71" fmla="*/ 3 h 3"/>
                    <a:gd name="T72" fmla="*/ 0 w 4"/>
                    <a:gd name="T73" fmla="*/ 3 h 3"/>
                    <a:gd name="T74" fmla="*/ 0 w 4"/>
                    <a:gd name="T75" fmla="*/ 3 h 3"/>
                    <a:gd name="T76" fmla="*/ 0 w 4"/>
                    <a:gd name="T77" fmla="*/ 3 h 3"/>
                    <a:gd name="T78" fmla="*/ 0 w 4"/>
                    <a:gd name="T79"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 h="3">
                      <a:moveTo>
                        <a:pt x="0" y="3"/>
                      </a:moveTo>
                      <a:cubicBezTo>
                        <a:pt x="0" y="3"/>
                        <a:pt x="1" y="3"/>
                        <a:pt x="1" y="2"/>
                      </a:cubicBezTo>
                      <a:cubicBezTo>
                        <a:pt x="1" y="2"/>
                        <a:pt x="1" y="2"/>
                        <a:pt x="1" y="2"/>
                      </a:cubicBezTo>
                      <a:cubicBezTo>
                        <a:pt x="1" y="2"/>
                        <a:pt x="1" y="2"/>
                        <a:pt x="1" y="2"/>
                      </a:cubicBezTo>
                      <a:cubicBezTo>
                        <a:pt x="1" y="2"/>
                        <a:pt x="1" y="2"/>
                        <a:pt x="2" y="1"/>
                      </a:cubicBezTo>
                      <a:cubicBezTo>
                        <a:pt x="2" y="1"/>
                        <a:pt x="3" y="0"/>
                        <a:pt x="3" y="0"/>
                      </a:cubicBezTo>
                      <a:cubicBezTo>
                        <a:pt x="3" y="0"/>
                        <a:pt x="3" y="0"/>
                        <a:pt x="3" y="0"/>
                      </a:cubicBezTo>
                      <a:cubicBezTo>
                        <a:pt x="3" y="0"/>
                        <a:pt x="3" y="0"/>
                        <a:pt x="3" y="0"/>
                      </a:cubicBezTo>
                      <a:cubicBezTo>
                        <a:pt x="3" y="0"/>
                        <a:pt x="4" y="0"/>
                        <a:pt x="4" y="0"/>
                      </a:cubicBezTo>
                      <a:cubicBezTo>
                        <a:pt x="4" y="0"/>
                        <a:pt x="4" y="0"/>
                        <a:pt x="4" y="0"/>
                      </a:cubicBezTo>
                      <a:cubicBezTo>
                        <a:pt x="4" y="0"/>
                        <a:pt x="4" y="0"/>
                        <a:pt x="4" y="0"/>
                      </a:cubicBezTo>
                      <a:cubicBezTo>
                        <a:pt x="4" y="0"/>
                        <a:pt x="4" y="0"/>
                        <a:pt x="4" y="0"/>
                      </a:cubicBezTo>
                      <a:cubicBezTo>
                        <a:pt x="4" y="0"/>
                        <a:pt x="4" y="0"/>
                        <a:pt x="4" y="0"/>
                      </a:cubicBezTo>
                      <a:cubicBezTo>
                        <a:pt x="4" y="0"/>
                        <a:pt x="4" y="0"/>
                        <a:pt x="4" y="0"/>
                      </a:cubicBezTo>
                      <a:cubicBezTo>
                        <a:pt x="4" y="0"/>
                        <a:pt x="4" y="0"/>
                        <a:pt x="4" y="0"/>
                      </a:cubicBezTo>
                      <a:cubicBezTo>
                        <a:pt x="4" y="0"/>
                        <a:pt x="4" y="0"/>
                        <a:pt x="4" y="0"/>
                      </a:cubicBezTo>
                      <a:cubicBezTo>
                        <a:pt x="4" y="0"/>
                        <a:pt x="4" y="0"/>
                        <a:pt x="4" y="0"/>
                      </a:cubicBezTo>
                      <a:cubicBezTo>
                        <a:pt x="4" y="0"/>
                        <a:pt x="4" y="0"/>
                        <a:pt x="4" y="0"/>
                      </a:cubicBezTo>
                      <a:cubicBezTo>
                        <a:pt x="4" y="0"/>
                        <a:pt x="4" y="0"/>
                        <a:pt x="4" y="0"/>
                      </a:cubicBezTo>
                      <a:cubicBezTo>
                        <a:pt x="4" y="0"/>
                        <a:pt x="4" y="0"/>
                        <a:pt x="4" y="0"/>
                      </a:cubicBezTo>
                      <a:cubicBezTo>
                        <a:pt x="4" y="0"/>
                        <a:pt x="4" y="0"/>
                        <a:pt x="4" y="0"/>
                      </a:cubicBezTo>
                      <a:cubicBezTo>
                        <a:pt x="4" y="0"/>
                        <a:pt x="4" y="0"/>
                        <a:pt x="4" y="0"/>
                      </a:cubicBezTo>
                      <a:cubicBezTo>
                        <a:pt x="3" y="0"/>
                        <a:pt x="3" y="0"/>
                        <a:pt x="3" y="0"/>
                      </a:cubicBezTo>
                      <a:cubicBezTo>
                        <a:pt x="3" y="0"/>
                        <a:pt x="3" y="0"/>
                        <a:pt x="3" y="0"/>
                      </a:cubicBezTo>
                      <a:cubicBezTo>
                        <a:pt x="3" y="0"/>
                        <a:pt x="3" y="0"/>
                        <a:pt x="3" y="0"/>
                      </a:cubicBezTo>
                      <a:cubicBezTo>
                        <a:pt x="3" y="0"/>
                        <a:pt x="3" y="0"/>
                        <a:pt x="3" y="0"/>
                      </a:cubicBezTo>
                      <a:cubicBezTo>
                        <a:pt x="3" y="0"/>
                        <a:pt x="3" y="0"/>
                        <a:pt x="3" y="0"/>
                      </a:cubicBezTo>
                      <a:cubicBezTo>
                        <a:pt x="3" y="0"/>
                        <a:pt x="3" y="0"/>
                        <a:pt x="3" y="0"/>
                      </a:cubicBezTo>
                      <a:cubicBezTo>
                        <a:pt x="3" y="0"/>
                        <a:pt x="3" y="0"/>
                        <a:pt x="3" y="0"/>
                      </a:cubicBezTo>
                      <a:cubicBezTo>
                        <a:pt x="3" y="0"/>
                        <a:pt x="2" y="0"/>
                        <a:pt x="2" y="1"/>
                      </a:cubicBezTo>
                      <a:cubicBezTo>
                        <a:pt x="1" y="1"/>
                        <a:pt x="1" y="2"/>
                        <a:pt x="1" y="2"/>
                      </a:cubicBezTo>
                      <a:cubicBezTo>
                        <a:pt x="1" y="2"/>
                        <a:pt x="1" y="2"/>
                        <a:pt x="0" y="2"/>
                      </a:cubicBezTo>
                      <a:cubicBezTo>
                        <a:pt x="0" y="2"/>
                        <a:pt x="0" y="3"/>
                        <a:pt x="0" y="3"/>
                      </a:cubicBezTo>
                      <a:cubicBezTo>
                        <a:pt x="0" y="3"/>
                        <a:pt x="0" y="3"/>
                        <a:pt x="0" y="3"/>
                      </a:cubicBezTo>
                      <a:cubicBezTo>
                        <a:pt x="0" y="3"/>
                        <a:pt x="0" y="3"/>
                        <a:pt x="0" y="3"/>
                      </a:cubicBezTo>
                      <a:cubicBezTo>
                        <a:pt x="0" y="3"/>
                        <a:pt x="0" y="3"/>
                        <a:pt x="0" y="3"/>
                      </a:cubicBezTo>
                      <a:cubicBezTo>
                        <a:pt x="0" y="3"/>
                        <a:pt x="0" y="3"/>
                        <a:pt x="0" y="3"/>
                      </a:cubicBezTo>
                      <a:cubicBezTo>
                        <a:pt x="0" y="3"/>
                        <a:pt x="0" y="3"/>
                        <a:pt x="0" y="3"/>
                      </a:cubicBezTo>
                      <a:cubicBezTo>
                        <a:pt x="0" y="3"/>
                        <a:pt x="0" y="3"/>
                        <a:pt x="0" y="3"/>
                      </a:cubicBezTo>
                      <a:cubicBezTo>
                        <a:pt x="0" y="3"/>
                        <a:pt x="0" y="3"/>
                        <a:pt x="0" y="3"/>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12" name="Freeform 305"/>
                <p:cNvSpPr/>
                <p:nvPr/>
              </p:nvSpPr>
              <p:spPr bwMode="auto">
                <a:xfrm>
                  <a:off x="1417" y="1890"/>
                  <a:ext cx="11" cy="2"/>
                </a:xfrm>
                <a:custGeom>
                  <a:avLst/>
                  <a:gdLst>
                    <a:gd name="T0" fmla="*/ 1 w 5"/>
                    <a:gd name="T1" fmla="*/ 0 h 1"/>
                    <a:gd name="T2" fmla="*/ 1 w 5"/>
                    <a:gd name="T3" fmla="*/ 0 h 1"/>
                    <a:gd name="T4" fmla="*/ 1 w 5"/>
                    <a:gd name="T5" fmla="*/ 0 h 1"/>
                    <a:gd name="T6" fmla="*/ 1 w 5"/>
                    <a:gd name="T7" fmla="*/ 1 h 1"/>
                    <a:gd name="T8" fmla="*/ 2 w 5"/>
                    <a:gd name="T9" fmla="*/ 1 h 1"/>
                    <a:gd name="T10" fmla="*/ 4 w 5"/>
                    <a:gd name="T11" fmla="*/ 1 h 1"/>
                    <a:gd name="T12" fmla="*/ 4 w 5"/>
                    <a:gd name="T13" fmla="*/ 1 h 1"/>
                    <a:gd name="T14" fmla="*/ 4 w 5"/>
                    <a:gd name="T15" fmla="*/ 1 h 1"/>
                    <a:gd name="T16" fmla="*/ 5 w 5"/>
                    <a:gd name="T17" fmla="*/ 1 h 1"/>
                    <a:gd name="T18" fmla="*/ 5 w 5"/>
                    <a:gd name="T19" fmla="*/ 1 h 1"/>
                    <a:gd name="T20" fmla="*/ 5 w 5"/>
                    <a:gd name="T21" fmla="*/ 1 h 1"/>
                    <a:gd name="T22" fmla="*/ 5 w 5"/>
                    <a:gd name="T23" fmla="*/ 1 h 1"/>
                    <a:gd name="T24" fmla="*/ 5 w 5"/>
                    <a:gd name="T25" fmla="*/ 1 h 1"/>
                    <a:gd name="T26" fmla="*/ 5 w 5"/>
                    <a:gd name="T27" fmla="*/ 1 h 1"/>
                    <a:gd name="T28" fmla="*/ 5 w 5"/>
                    <a:gd name="T29" fmla="*/ 1 h 1"/>
                    <a:gd name="T30" fmla="*/ 5 w 5"/>
                    <a:gd name="T31" fmla="*/ 1 h 1"/>
                    <a:gd name="T32" fmla="*/ 5 w 5"/>
                    <a:gd name="T33" fmla="*/ 1 h 1"/>
                    <a:gd name="T34" fmla="*/ 5 w 5"/>
                    <a:gd name="T35" fmla="*/ 1 h 1"/>
                    <a:gd name="T36" fmla="*/ 5 w 5"/>
                    <a:gd name="T37" fmla="*/ 1 h 1"/>
                    <a:gd name="T38" fmla="*/ 5 w 5"/>
                    <a:gd name="T39" fmla="*/ 1 h 1"/>
                    <a:gd name="T40" fmla="*/ 5 w 5"/>
                    <a:gd name="T41" fmla="*/ 1 h 1"/>
                    <a:gd name="T42" fmla="*/ 5 w 5"/>
                    <a:gd name="T43" fmla="*/ 1 h 1"/>
                    <a:gd name="T44" fmla="*/ 4 w 5"/>
                    <a:gd name="T45" fmla="*/ 1 h 1"/>
                    <a:gd name="T46" fmla="*/ 4 w 5"/>
                    <a:gd name="T47" fmla="*/ 1 h 1"/>
                    <a:gd name="T48" fmla="*/ 4 w 5"/>
                    <a:gd name="T49" fmla="*/ 1 h 1"/>
                    <a:gd name="T50" fmla="*/ 4 w 5"/>
                    <a:gd name="T51" fmla="*/ 1 h 1"/>
                    <a:gd name="T52" fmla="*/ 4 w 5"/>
                    <a:gd name="T53" fmla="*/ 1 h 1"/>
                    <a:gd name="T54" fmla="*/ 4 w 5"/>
                    <a:gd name="T55" fmla="*/ 1 h 1"/>
                    <a:gd name="T56" fmla="*/ 4 w 5"/>
                    <a:gd name="T57" fmla="*/ 1 h 1"/>
                    <a:gd name="T58" fmla="*/ 3 w 5"/>
                    <a:gd name="T59" fmla="*/ 1 h 1"/>
                    <a:gd name="T60" fmla="*/ 1 w 5"/>
                    <a:gd name="T61" fmla="*/ 1 h 1"/>
                    <a:gd name="T62" fmla="*/ 1 w 5"/>
                    <a:gd name="T63" fmla="*/ 1 h 1"/>
                    <a:gd name="T64" fmla="*/ 1 w 5"/>
                    <a:gd name="T65" fmla="*/ 1 h 1"/>
                    <a:gd name="T66" fmla="*/ 0 w 5"/>
                    <a:gd name="T67" fmla="*/ 0 h 1"/>
                    <a:gd name="T68" fmla="*/ 0 w 5"/>
                    <a:gd name="T69" fmla="*/ 0 h 1"/>
                    <a:gd name="T70" fmla="*/ 0 w 5"/>
                    <a:gd name="T71" fmla="*/ 0 h 1"/>
                    <a:gd name="T72" fmla="*/ 0 w 5"/>
                    <a:gd name="T73" fmla="*/ 0 h 1"/>
                    <a:gd name="T74" fmla="*/ 0 w 5"/>
                    <a:gd name="T75" fmla="*/ 0 h 1"/>
                    <a:gd name="T76" fmla="*/ 0 w 5"/>
                    <a:gd name="T77" fmla="*/ 0 h 1"/>
                    <a:gd name="T78" fmla="*/ 1 w 5"/>
                    <a:gd name="T79"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 h="1">
                      <a:moveTo>
                        <a:pt x="1" y="0"/>
                      </a:moveTo>
                      <a:cubicBezTo>
                        <a:pt x="1" y="0"/>
                        <a:pt x="1" y="0"/>
                        <a:pt x="1" y="0"/>
                      </a:cubicBezTo>
                      <a:cubicBezTo>
                        <a:pt x="1" y="0"/>
                        <a:pt x="1" y="0"/>
                        <a:pt x="1" y="0"/>
                      </a:cubicBezTo>
                      <a:cubicBezTo>
                        <a:pt x="1" y="0"/>
                        <a:pt x="1" y="0"/>
                        <a:pt x="1" y="1"/>
                      </a:cubicBezTo>
                      <a:cubicBezTo>
                        <a:pt x="1" y="1"/>
                        <a:pt x="2" y="1"/>
                        <a:pt x="2" y="1"/>
                      </a:cubicBezTo>
                      <a:cubicBezTo>
                        <a:pt x="3" y="1"/>
                        <a:pt x="4" y="1"/>
                        <a:pt x="4" y="1"/>
                      </a:cubicBezTo>
                      <a:cubicBezTo>
                        <a:pt x="4" y="1"/>
                        <a:pt x="4" y="1"/>
                        <a:pt x="4" y="1"/>
                      </a:cubicBezTo>
                      <a:cubicBezTo>
                        <a:pt x="4" y="1"/>
                        <a:pt x="4" y="1"/>
                        <a:pt x="4" y="1"/>
                      </a:cubicBezTo>
                      <a:cubicBezTo>
                        <a:pt x="4" y="1"/>
                        <a:pt x="5" y="1"/>
                        <a:pt x="5" y="1"/>
                      </a:cubicBezTo>
                      <a:cubicBezTo>
                        <a:pt x="5" y="1"/>
                        <a:pt x="5" y="1"/>
                        <a:pt x="5" y="1"/>
                      </a:cubicBezTo>
                      <a:cubicBezTo>
                        <a:pt x="5" y="1"/>
                        <a:pt x="5" y="1"/>
                        <a:pt x="5" y="1"/>
                      </a:cubicBezTo>
                      <a:cubicBezTo>
                        <a:pt x="5" y="1"/>
                        <a:pt x="5" y="1"/>
                        <a:pt x="5" y="1"/>
                      </a:cubicBezTo>
                      <a:cubicBezTo>
                        <a:pt x="5" y="1"/>
                        <a:pt x="5" y="1"/>
                        <a:pt x="5" y="1"/>
                      </a:cubicBezTo>
                      <a:cubicBezTo>
                        <a:pt x="5" y="1"/>
                        <a:pt x="5" y="1"/>
                        <a:pt x="5" y="1"/>
                      </a:cubicBezTo>
                      <a:cubicBezTo>
                        <a:pt x="5" y="1"/>
                        <a:pt x="5" y="1"/>
                        <a:pt x="5" y="1"/>
                      </a:cubicBezTo>
                      <a:cubicBezTo>
                        <a:pt x="5" y="1"/>
                        <a:pt x="5" y="1"/>
                        <a:pt x="5" y="1"/>
                      </a:cubicBezTo>
                      <a:cubicBezTo>
                        <a:pt x="5" y="1"/>
                        <a:pt x="5" y="1"/>
                        <a:pt x="5" y="1"/>
                      </a:cubicBezTo>
                      <a:cubicBezTo>
                        <a:pt x="5" y="1"/>
                        <a:pt x="5" y="1"/>
                        <a:pt x="5" y="1"/>
                      </a:cubicBezTo>
                      <a:cubicBezTo>
                        <a:pt x="5" y="1"/>
                        <a:pt x="5" y="1"/>
                        <a:pt x="5" y="1"/>
                      </a:cubicBezTo>
                      <a:cubicBezTo>
                        <a:pt x="5" y="1"/>
                        <a:pt x="5" y="1"/>
                        <a:pt x="5" y="1"/>
                      </a:cubicBezTo>
                      <a:cubicBezTo>
                        <a:pt x="5" y="1"/>
                        <a:pt x="5" y="1"/>
                        <a:pt x="5" y="1"/>
                      </a:cubicBezTo>
                      <a:cubicBezTo>
                        <a:pt x="5" y="1"/>
                        <a:pt x="5" y="1"/>
                        <a:pt x="5" y="1"/>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3" y="1"/>
                        <a:pt x="3" y="1"/>
                        <a:pt x="3" y="1"/>
                      </a:cubicBezTo>
                      <a:cubicBezTo>
                        <a:pt x="2" y="1"/>
                        <a:pt x="2" y="1"/>
                        <a:pt x="1" y="1"/>
                      </a:cubicBezTo>
                      <a:cubicBezTo>
                        <a:pt x="1" y="1"/>
                        <a:pt x="1" y="1"/>
                        <a:pt x="1" y="1"/>
                      </a:cubicBezTo>
                      <a:cubicBezTo>
                        <a:pt x="1" y="1"/>
                        <a:pt x="1" y="1"/>
                        <a:pt x="1" y="1"/>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1" y="0"/>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13" name="Freeform 306"/>
                <p:cNvSpPr/>
                <p:nvPr/>
              </p:nvSpPr>
              <p:spPr bwMode="auto">
                <a:xfrm>
                  <a:off x="1417" y="1888"/>
                  <a:ext cx="11" cy="4"/>
                </a:xfrm>
                <a:custGeom>
                  <a:avLst/>
                  <a:gdLst>
                    <a:gd name="T0" fmla="*/ 0 w 5"/>
                    <a:gd name="T1" fmla="*/ 0 h 2"/>
                    <a:gd name="T2" fmla="*/ 1 w 5"/>
                    <a:gd name="T3" fmla="*/ 0 h 2"/>
                    <a:gd name="T4" fmla="*/ 1 w 5"/>
                    <a:gd name="T5" fmla="*/ 0 h 2"/>
                    <a:gd name="T6" fmla="*/ 1 w 5"/>
                    <a:gd name="T7" fmla="*/ 0 h 2"/>
                    <a:gd name="T8" fmla="*/ 2 w 5"/>
                    <a:gd name="T9" fmla="*/ 1 h 2"/>
                    <a:gd name="T10" fmla="*/ 4 w 5"/>
                    <a:gd name="T11" fmla="*/ 2 h 2"/>
                    <a:gd name="T12" fmla="*/ 4 w 5"/>
                    <a:gd name="T13" fmla="*/ 2 h 2"/>
                    <a:gd name="T14" fmla="*/ 4 w 5"/>
                    <a:gd name="T15" fmla="*/ 2 h 2"/>
                    <a:gd name="T16" fmla="*/ 5 w 5"/>
                    <a:gd name="T17" fmla="*/ 2 h 2"/>
                    <a:gd name="T18" fmla="*/ 5 w 5"/>
                    <a:gd name="T19" fmla="*/ 2 h 2"/>
                    <a:gd name="T20" fmla="*/ 5 w 5"/>
                    <a:gd name="T21" fmla="*/ 2 h 2"/>
                    <a:gd name="T22" fmla="*/ 5 w 5"/>
                    <a:gd name="T23" fmla="*/ 2 h 2"/>
                    <a:gd name="T24" fmla="*/ 5 w 5"/>
                    <a:gd name="T25" fmla="*/ 2 h 2"/>
                    <a:gd name="T26" fmla="*/ 5 w 5"/>
                    <a:gd name="T27" fmla="*/ 2 h 2"/>
                    <a:gd name="T28" fmla="*/ 5 w 5"/>
                    <a:gd name="T29" fmla="*/ 2 h 2"/>
                    <a:gd name="T30" fmla="*/ 5 w 5"/>
                    <a:gd name="T31" fmla="*/ 2 h 2"/>
                    <a:gd name="T32" fmla="*/ 5 w 5"/>
                    <a:gd name="T33" fmla="*/ 2 h 2"/>
                    <a:gd name="T34" fmla="*/ 5 w 5"/>
                    <a:gd name="T35" fmla="*/ 2 h 2"/>
                    <a:gd name="T36" fmla="*/ 5 w 5"/>
                    <a:gd name="T37" fmla="*/ 2 h 2"/>
                    <a:gd name="T38" fmla="*/ 5 w 5"/>
                    <a:gd name="T39" fmla="*/ 2 h 2"/>
                    <a:gd name="T40" fmla="*/ 5 w 5"/>
                    <a:gd name="T41" fmla="*/ 2 h 2"/>
                    <a:gd name="T42" fmla="*/ 5 w 5"/>
                    <a:gd name="T43" fmla="*/ 2 h 2"/>
                    <a:gd name="T44" fmla="*/ 4 w 5"/>
                    <a:gd name="T45" fmla="*/ 2 h 2"/>
                    <a:gd name="T46" fmla="*/ 4 w 5"/>
                    <a:gd name="T47" fmla="*/ 2 h 2"/>
                    <a:gd name="T48" fmla="*/ 4 w 5"/>
                    <a:gd name="T49" fmla="*/ 2 h 2"/>
                    <a:gd name="T50" fmla="*/ 4 w 5"/>
                    <a:gd name="T51" fmla="*/ 2 h 2"/>
                    <a:gd name="T52" fmla="*/ 3 w 5"/>
                    <a:gd name="T53" fmla="*/ 2 h 2"/>
                    <a:gd name="T54" fmla="*/ 3 w 5"/>
                    <a:gd name="T55" fmla="*/ 2 h 2"/>
                    <a:gd name="T56" fmla="*/ 3 w 5"/>
                    <a:gd name="T57" fmla="*/ 2 h 2"/>
                    <a:gd name="T58" fmla="*/ 3 w 5"/>
                    <a:gd name="T59" fmla="*/ 1 h 2"/>
                    <a:gd name="T60" fmla="*/ 1 w 5"/>
                    <a:gd name="T61" fmla="*/ 1 h 2"/>
                    <a:gd name="T62" fmla="*/ 1 w 5"/>
                    <a:gd name="T63" fmla="*/ 0 h 2"/>
                    <a:gd name="T64" fmla="*/ 0 w 5"/>
                    <a:gd name="T65" fmla="*/ 0 h 2"/>
                    <a:gd name="T66" fmla="*/ 0 w 5"/>
                    <a:gd name="T67" fmla="*/ 0 h 2"/>
                    <a:gd name="T68" fmla="*/ 0 w 5"/>
                    <a:gd name="T69" fmla="*/ 0 h 2"/>
                    <a:gd name="T70" fmla="*/ 0 w 5"/>
                    <a:gd name="T71" fmla="*/ 0 h 2"/>
                    <a:gd name="T72" fmla="*/ 0 w 5"/>
                    <a:gd name="T73" fmla="*/ 0 h 2"/>
                    <a:gd name="T74" fmla="*/ 0 w 5"/>
                    <a:gd name="T75" fmla="*/ 0 h 2"/>
                    <a:gd name="T76" fmla="*/ 0 w 5"/>
                    <a:gd name="T77" fmla="*/ 0 h 2"/>
                    <a:gd name="T78" fmla="*/ 0 w 5"/>
                    <a:gd name="T7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 h="2">
                      <a:moveTo>
                        <a:pt x="0" y="0"/>
                      </a:moveTo>
                      <a:cubicBezTo>
                        <a:pt x="0" y="0"/>
                        <a:pt x="1" y="0"/>
                        <a:pt x="1" y="0"/>
                      </a:cubicBezTo>
                      <a:cubicBezTo>
                        <a:pt x="1" y="0"/>
                        <a:pt x="1" y="0"/>
                        <a:pt x="1" y="0"/>
                      </a:cubicBezTo>
                      <a:cubicBezTo>
                        <a:pt x="1" y="0"/>
                        <a:pt x="1" y="0"/>
                        <a:pt x="1" y="0"/>
                      </a:cubicBezTo>
                      <a:cubicBezTo>
                        <a:pt x="1" y="0"/>
                        <a:pt x="2" y="1"/>
                        <a:pt x="2" y="1"/>
                      </a:cubicBezTo>
                      <a:cubicBezTo>
                        <a:pt x="3" y="1"/>
                        <a:pt x="4" y="2"/>
                        <a:pt x="4" y="2"/>
                      </a:cubicBezTo>
                      <a:cubicBezTo>
                        <a:pt x="4" y="2"/>
                        <a:pt x="4" y="2"/>
                        <a:pt x="4" y="2"/>
                      </a:cubicBezTo>
                      <a:cubicBezTo>
                        <a:pt x="4" y="2"/>
                        <a:pt x="4" y="2"/>
                        <a:pt x="4" y="2"/>
                      </a:cubicBezTo>
                      <a:cubicBezTo>
                        <a:pt x="4" y="2"/>
                        <a:pt x="5" y="2"/>
                        <a:pt x="5" y="2"/>
                      </a:cubicBezTo>
                      <a:cubicBezTo>
                        <a:pt x="5" y="2"/>
                        <a:pt x="5" y="2"/>
                        <a:pt x="5" y="2"/>
                      </a:cubicBezTo>
                      <a:cubicBezTo>
                        <a:pt x="5" y="2"/>
                        <a:pt x="5" y="2"/>
                        <a:pt x="5" y="2"/>
                      </a:cubicBezTo>
                      <a:cubicBezTo>
                        <a:pt x="5" y="2"/>
                        <a:pt x="5" y="2"/>
                        <a:pt x="5" y="2"/>
                      </a:cubicBezTo>
                      <a:cubicBezTo>
                        <a:pt x="5" y="2"/>
                        <a:pt x="5" y="2"/>
                        <a:pt x="5" y="2"/>
                      </a:cubicBezTo>
                      <a:cubicBezTo>
                        <a:pt x="5" y="2"/>
                        <a:pt x="5" y="2"/>
                        <a:pt x="5" y="2"/>
                      </a:cubicBezTo>
                      <a:cubicBezTo>
                        <a:pt x="5" y="2"/>
                        <a:pt x="5" y="2"/>
                        <a:pt x="5" y="2"/>
                      </a:cubicBezTo>
                      <a:cubicBezTo>
                        <a:pt x="5" y="2"/>
                        <a:pt x="5" y="2"/>
                        <a:pt x="5" y="2"/>
                      </a:cubicBezTo>
                      <a:cubicBezTo>
                        <a:pt x="5" y="2"/>
                        <a:pt x="5" y="2"/>
                        <a:pt x="5" y="2"/>
                      </a:cubicBezTo>
                      <a:cubicBezTo>
                        <a:pt x="5" y="2"/>
                        <a:pt x="5" y="2"/>
                        <a:pt x="5" y="2"/>
                      </a:cubicBezTo>
                      <a:cubicBezTo>
                        <a:pt x="5" y="2"/>
                        <a:pt x="5" y="2"/>
                        <a:pt x="5" y="2"/>
                      </a:cubicBezTo>
                      <a:cubicBezTo>
                        <a:pt x="5" y="2"/>
                        <a:pt x="5" y="2"/>
                        <a:pt x="5" y="2"/>
                      </a:cubicBezTo>
                      <a:cubicBezTo>
                        <a:pt x="5" y="2"/>
                        <a:pt x="5" y="2"/>
                        <a:pt x="5" y="2"/>
                      </a:cubicBezTo>
                      <a:cubicBezTo>
                        <a:pt x="5" y="2"/>
                        <a:pt x="5" y="2"/>
                        <a:pt x="5" y="2"/>
                      </a:cubicBezTo>
                      <a:cubicBezTo>
                        <a:pt x="4" y="2"/>
                        <a:pt x="4" y="2"/>
                        <a:pt x="4" y="2"/>
                      </a:cubicBezTo>
                      <a:cubicBezTo>
                        <a:pt x="4" y="2"/>
                        <a:pt x="4" y="2"/>
                        <a:pt x="4" y="2"/>
                      </a:cubicBezTo>
                      <a:cubicBezTo>
                        <a:pt x="4" y="2"/>
                        <a:pt x="4" y="2"/>
                        <a:pt x="4" y="2"/>
                      </a:cubicBezTo>
                      <a:cubicBezTo>
                        <a:pt x="4" y="2"/>
                        <a:pt x="4" y="2"/>
                        <a:pt x="4" y="2"/>
                      </a:cubicBezTo>
                      <a:cubicBezTo>
                        <a:pt x="4" y="2"/>
                        <a:pt x="4" y="2"/>
                        <a:pt x="3" y="2"/>
                      </a:cubicBezTo>
                      <a:cubicBezTo>
                        <a:pt x="3" y="2"/>
                        <a:pt x="3" y="2"/>
                        <a:pt x="3" y="2"/>
                      </a:cubicBezTo>
                      <a:cubicBezTo>
                        <a:pt x="3" y="2"/>
                        <a:pt x="3" y="2"/>
                        <a:pt x="3" y="2"/>
                      </a:cubicBezTo>
                      <a:cubicBezTo>
                        <a:pt x="3" y="2"/>
                        <a:pt x="3" y="1"/>
                        <a:pt x="3" y="1"/>
                      </a:cubicBezTo>
                      <a:cubicBezTo>
                        <a:pt x="2" y="1"/>
                        <a:pt x="1" y="1"/>
                        <a:pt x="1" y="1"/>
                      </a:cubicBezTo>
                      <a:cubicBezTo>
                        <a:pt x="1" y="0"/>
                        <a:pt x="1" y="0"/>
                        <a:pt x="1"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14" name="Freeform 307"/>
                <p:cNvSpPr/>
                <p:nvPr/>
              </p:nvSpPr>
              <p:spPr bwMode="auto">
                <a:xfrm>
                  <a:off x="1421" y="1892"/>
                  <a:ext cx="7" cy="10"/>
                </a:xfrm>
                <a:custGeom>
                  <a:avLst/>
                  <a:gdLst>
                    <a:gd name="T0" fmla="*/ 0 w 3"/>
                    <a:gd name="T1" fmla="*/ 4 h 4"/>
                    <a:gd name="T2" fmla="*/ 0 w 3"/>
                    <a:gd name="T3" fmla="*/ 4 h 4"/>
                    <a:gd name="T4" fmla="*/ 0 w 3"/>
                    <a:gd name="T5" fmla="*/ 4 h 4"/>
                    <a:gd name="T6" fmla="*/ 1 w 3"/>
                    <a:gd name="T7" fmla="*/ 3 h 4"/>
                    <a:gd name="T8" fmla="*/ 1 w 3"/>
                    <a:gd name="T9" fmla="*/ 2 h 4"/>
                    <a:gd name="T10" fmla="*/ 2 w 3"/>
                    <a:gd name="T11" fmla="*/ 0 h 4"/>
                    <a:gd name="T12" fmla="*/ 2 w 3"/>
                    <a:gd name="T13" fmla="*/ 0 h 4"/>
                    <a:gd name="T14" fmla="*/ 2 w 3"/>
                    <a:gd name="T15" fmla="*/ 0 h 4"/>
                    <a:gd name="T16" fmla="*/ 3 w 3"/>
                    <a:gd name="T17" fmla="*/ 0 h 4"/>
                    <a:gd name="T18" fmla="*/ 3 w 3"/>
                    <a:gd name="T19" fmla="*/ 0 h 4"/>
                    <a:gd name="T20" fmla="*/ 3 w 3"/>
                    <a:gd name="T21" fmla="*/ 0 h 4"/>
                    <a:gd name="T22" fmla="*/ 3 w 3"/>
                    <a:gd name="T23" fmla="*/ 0 h 4"/>
                    <a:gd name="T24" fmla="*/ 3 w 3"/>
                    <a:gd name="T25" fmla="*/ 0 h 4"/>
                    <a:gd name="T26" fmla="*/ 3 w 3"/>
                    <a:gd name="T27" fmla="*/ 0 h 4"/>
                    <a:gd name="T28" fmla="*/ 3 w 3"/>
                    <a:gd name="T29" fmla="*/ 0 h 4"/>
                    <a:gd name="T30" fmla="*/ 3 w 3"/>
                    <a:gd name="T31" fmla="*/ 0 h 4"/>
                    <a:gd name="T32" fmla="*/ 3 w 3"/>
                    <a:gd name="T33" fmla="*/ 0 h 4"/>
                    <a:gd name="T34" fmla="*/ 3 w 3"/>
                    <a:gd name="T35" fmla="*/ 0 h 4"/>
                    <a:gd name="T36" fmla="*/ 3 w 3"/>
                    <a:gd name="T37" fmla="*/ 0 h 4"/>
                    <a:gd name="T38" fmla="*/ 3 w 3"/>
                    <a:gd name="T39" fmla="*/ 0 h 4"/>
                    <a:gd name="T40" fmla="*/ 3 w 3"/>
                    <a:gd name="T41" fmla="*/ 0 h 4"/>
                    <a:gd name="T42" fmla="*/ 3 w 3"/>
                    <a:gd name="T43" fmla="*/ 0 h 4"/>
                    <a:gd name="T44" fmla="*/ 2 w 3"/>
                    <a:gd name="T45" fmla="*/ 0 h 4"/>
                    <a:gd name="T46" fmla="*/ 2 w 3"/>
                    <a:gd name="T47" fmla="*/ 0 h 4"/>
                    <a:gd name="T48" fmla="*/ 2 w 3"/>
                    <a:gd name="T49" fmla="*/ 0 h 4"/>
                    <a:gd name="T50" fmla="*/ 2 w 3"/>
                    <a:gd name="T51" fmla="*/ 0 h 4"/>
                    <a:gd name="T52" fmla="*/ 2 w 3"/>
                    <a:gd name="T53" fmla="*/ 1 h 4"/>
                    <a:gd name="T54" fmla="*/ 2 w 3"/>
                    <a:gd name="T55" fmla="*/ 1 h 4"/>
                    <a:gd name="T56" fmla="*/ 2 w 3"/>
                    <a:gd name="T57" fmla="*/ 1 h 4"/>
                    <a:gd name="T58" fmla="*/ 1 w 3"/>
                    <a:gd name="T59" fmla="*/ 1 h 4"/>
                    <a:gd name="T60" fmla="*/ 0 w 3"/>
                    <a:gd name="T61" fmla="*/ 3 h 4"/>
                    <a:gd name="T62" fmla="*/ 0 w 3"/>
                    <a:gd name="T63" fmla="*/ 4 h 4"/>
                    <a:gd name="T64" fmla="*/ 0 w 3"/>
                    <a:gd name="T65" fmla="*/ 4 h 4"/>
                    <a:gd name="T66" fmla="*/ 0 w 3"/>
                    <a:gd name="T67" fmla="*/ 4 h 4"/>
                    <a:gd name="T68" fmla="*/ 0 w 3"/>
                    <a:gd name="T69" fmla="*/ 4 h 4"/>
                    <a:gd name="T70" fmla="*/ 0 w 3"/>
                    <a:gd name="T71" fmla="*/ 4 h 4"/>
                    <a:gd name="T72" fmla="*/ 0 w 3"/>
                    <a:gd name="T73" fmla="*/ 4 h 4"/>
                    <a:gd name="T74" fmla="*/ 0 w 3"/>
                    <a:gd name="T75" fmla="*/ 4 h 4"/>
                    <a:gd name="T76" fmla="*/ 0 w 3"/>
                    <a:gd name="T77" fmla="*/ 4 h 4"/>
                    <a:gd name="T78" fmla="*/ 0 w 3"/>
                    <a:gd name="T79"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 h="4">
                      <a:moveTo>
                        <a:pt x="0" y="4"/>
                      </a:moveTo>
                      <a:cubicBezTo>
                        <a:pt x="0" y="4"/>
                        <a:pt x="0" y="4"/>
                        <a:pt x="0" y="4"/>
                      </a:cubicBezTo>
                      <a:cubicBezTo>
                        <a:pt x="0" y="4"/>
                        <a:pt x="0" y="4"/>
                        <a:pt x="0" y="4"/>
                      </a:cubicBezTo>
                      <a:cubicBezTo>
                        <a:pt x="0" y="4"/>
                        <a:pt x="1" y="3"/>
                        <a:pt x="1" y="3"/>
                      </a:cubicBezTo>
                      <a:cubicBezTo>
                        <a:pt x="1" y="3"/>
                        <a:pt x="1" y="3"/>
                        <a:pt x="1" y="2"/>
                      </a:cubicBezTo>
                      <a:cubicBezTo>
                        <a:pt x="1" y="1"/>
                        <a:pt x="2" y="1"/>
                        <a:pt x="2" y="0"/>
                      </a:cubicBezTo>
                      <a:cubicBezTo>
                        <a:pt x="2" y="0"/>
                        <a:pt x="2" y="0"/>
                        <a:pt x="2" y="0"/>
                      </a:cubicBezTo>
                      <a:cubicBezTo>
                        <a:pt x="2" y="0"/>
                        <a:pt x="2" y="0"/>
                        <a:pt x="2" y="0"/>
                      </a:cubicBezTo>
                      <a:cubicBezTo>
                        <a:pt x="3" y="0"/>
                        <a:pt x="3" y="0"/>
                        <a:pt x="3" y="0"/>
                      </a:cubicBezTo>
                      <a:cubicBezTo>
                        <a:pt x="3" y="0"/>
                        <a:pt x="3" y="0"/>
                        <a:pt x="3" y="0"/>
                      </a:cubicBezTo>
                      <a:cubicBezTo>
                        <a:pt x="3" y="0"/>
                        <a:pt x="3" y="0"/>
                        <a:pt x="3" y="0"/>
                      </a:cubicBezTo>
                      <a:cubicBezTo>
                        <a:pt x="3" y="0"/>
                        <a:pt x="3" y="0"/>
                        <a:pt x="3" y="0"/>
                      </a:cubicBezTo>
                      <a:cubicBezTo>
                        <a:pt x="3" y="0"/>
                        <a:pt x="3" y="0"/>
                        <a:pt x="3" y="0"/>
                      </a:cubicBezTo>
                      <a:cubicBezTo>
                        <a:pt x="3" y="0"/>
                        <a:pt x="3" y="0"/>
                        <a:pt x="3" y="0"/>
                      </a:cubicBezTo>
                      <a:cubicBezTo>
                        <a:pt x="3" y="0"/>
                        <a:pt x="3" y="0"/>
                        <a:pt x="3" y="0"/>
                      </a:cubicBezTo>
                      <a:cubicBezTo>
                        <a:pt x="3" y="0"/>
                        <a:pt x="3" y="0"/>
                        <a:pt x="3" y="0"/>
                      </a:cubicBezTo>
                      <a:cubicBezTo>
                        <a:pt x="3" y="0"/>
                        <a:pt x="3" y="0"/>
                        <a:pt x="3" y="0"/>
                      </a:cubicBezTo>
                      <a:cubicBezTo>
                        <a:pt x="3" y="0"/>
                        <a:pt x="3" y="0"/>
                        <a:pt x="3" y="0"/>
                      </a:cubicBezTo>
                      <a:cubicBezTo>
                        <a:pt x="3" y="0"/>
                        <a:pt x="3" y="0"/>
                        <a:pt x="3" y="0"/>
                      </a:cubicBezTo>
                      <a:cubicBezTo>
                        <a:pt x="3" y="0"/>
                        <a:pt x="3" y="0"/>
                        <a:pt x="3" y="0"/>
                      </a:cubicBezTo>
                      <a:cubicBezTo>
                        <a:pt x="3" y="0"/>
                        <a:pt x="3" y="0"/>
                        <a:pt x="3" y="0"/>
                      </a:cubicBezTo>
                      <a:cubicBezTo>
                        <a:pt x="3" y="0"/>
                        <a:pt x="3" y="0"/>
                        <a:pt x="3" y="0"/>
                      </a:cubicBezTo>
                      <a:cubicBezTo>
                        <a:pt x="2" y="0"/>
                        <a:pt x="2" y="0"/>
                        <a:pt x="2" y="0"/>
                      </a:cubicBezTo>
                      <a:cubicBezTo>
                        <a:pt x="2" y="0"/>
                        <a:pt x="2" y="0"/>
                        <a:pt x="2" y="0"/>
                      </a:cubicBezTo>
                      <a:cubicBezTo>
                        <a:pt x="2" y="0"/>
                        <a:pt x="2" y="0"/>
                        <a:pt x="2" y="0"/>
                      </a:cubicBezTo>
                      <a:cubicBezTo>
                        <a:pt x="2" y="0"/>
                        <a:pt x="2" y="0"/>
                        <a:pt x="2" y="0"/>
                      </a:cubicBezTo>
                      <a:cubicBezTo>
                        <a:pt x="2" y="0"/>
                        <a:pt x="2" y="1"/>
                        <a:pt x="2" y="1"/>
                      </a:cubicBezTo>
                      <a:cubicBezTo>
                        <a:pt x="2" y="1"/>
                        <a:pt x="2" y="1"/>
                        <a:pt x="2" y="1"/>
                      </a:cubicBezTo>
                      <a:cubicBezTo>
                        <a:pt x="2" y="1"/>
                        <a:pt x="2" y="1"/>
                        <a:pt x="2" y="1"/>
                      </a:cubicBezTo>
                      <a:cubicBezTo>
                        <a:pt x="2" y="1"/>
                        <a:pt x="2" y="1"/>
                        <a:pt x="1" y="1"/>
                      </a:cubicBezTo>
                      <a:cubicBezTo>
                        <a:pt x="1" y="2"/>
                        <a:pt x="1" y="3"/>
                        <a:pt x="0" y="3"/>
                      </a:cubicBezTo>
                      <a:cubicBezTo>
                        <a:pt x="0" y="3"/>
                        <a:pt x="0" y="3"/>
                        <a:pt x="0" y="4"/>
                      </a:cubicBezTo>
                      <a:cubicBezTo>
                        <a:pt x="0" y="4"/>
                        <a:pt x="0" y="4"/>
                        <a:pt x="0" y="4"/>
                      </a:cubicBezTo>
                      <a:cubicBezTo>
                        <a:pt x="0" y="4"/>
                        <a:pt x="0" y="4"/>
                        <a:pt x="0" y="4"/>
                      </a:cubicBezTo>
                      <a:cubicBezTo>
                        <a:pt x="0" y="4"/>
                        <a:pt x="0" y="4"/>
                        <a:pt x="0" y="4"/>
                      </a:cubicBezTo>
                      <a:cubicBezTo>
                        <a:pt x="0" y="4"/>
                        <a:pt x="0" y="4"/>
                        <a:pt x="0" y="4"/>
                      </a:cubicBezTo>
                      <a:cubicBezTo>
                        <a:pt x="0" y="4"/>
                        <a:pt x="0" y="4"/>
                        <a:pt x="0" y="4"/>
                      </a:cubicBezTo>
                      <a:cubicBezTo>
                        <a:pt x="0" y="4"/>
                        <a:pt x="0" y="4"/>
                        <a:pt x="0" y="4"/>
                      </a:cubicBezTo>
                      <a:cubicBezTo>
                        <a:pt x="0" y="4"/>
                        <a:pt x="0" y="4"/>
                        <a:pt x="0" y="4"/>
                      </a:cubicBezTo>
                      <a:cubicBezTo>
                        <a:pt x="0" y="4"/>
                        <a:pt x="0" y="4"/>
                        <a:pt x="0" y="4"/>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15" name="Freeform 308"/>
                <p:cNvSpPr/>
                <p:nvPr/>
              </p:nvSpPr>
              <p:spPr bwMode="auto">
                <a:xfrm>
                  <a:off x="1336" y="1122"/>
                  <a:ext cx="116" cy="248"/>
                </a:xfrm>
                <a:custGeom>
                  <a:avLst/>
                  <a:gdLst>
                    <a:gd name="T0" fmla="*/ 49 w 49"/>
                    <a:gd name="T1" fmla="*/ 105 h 105"/>
                    <a:gd name="T2" fmla="*/ 16 w 49"/>
                    <a:gd name="T3" fmla="*/ 75 h 105"/>
                    <a:gd name="T4" fmla="*/ 6 w 49"/>
                    <a:gd name="T5" fmla="*/ 0 h 105"/>
                    <a:gd name="T6" fmla="*/ 10 w 49"/>
                    <a:gd name="T7" fmla="*/ 1 h 105"/>
                    <a:gd name="T8" fmla="*/ 12 w 49"/>
                    <a:gd name="T9" fmla="*/ 61 h 105"/>
                    <a:gd name="T10" fmla="*/ 48 w 49"/>
                    <a:gd name="T11" fmla="*/ 105 h 105"/>
                    <a:gd name="T12" fmla="*/ 45 w 49"/>
                    <a:gd name="T13" fmla="*/ 104 h 105"/>
                    <a:gd name="T14" fmla="*/ 46 w 49"/>
                    <a:gd name="T15" fmla="*/ 104 h 105"/>
                    <a:gd name="T16" fmla="*/ 49 w 49"/>
                    <a:gd name="T17" fmla="*/ 10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105">
                      <a:moveTo>
                        <a:pt x="49" y="105"/>
                      </a:moveTo>
                      <a:cubicBezTo>
                        <a:pt x="34" y="101"/>
                        <a:pt x="23" y="88"/>
                        <a:pt x="16" y="75"/>
                      </a:cubicBezTo>
                      <a:cubicBezTo>
                        <a:pt x="3" y="52"/>
                        <a:pt x="0" y="24"/>
                        <a:pt x="6" y="0"/>
                      </a:cubicBezTo>
                      <a:cubicBezTo>
                        <a:pt x="10" y="1"/>
                        <a:pt x="10" y="1"/>
                        <a:pt x="10" y="1"/>
                      </a:cubicBezTo>
                      <a:cubicBezTo>
                        <a:pt x="4" y="20"/>
                        <a:pt x="6" y="41"/>
                        <a:pt x="12" y="61"/>
                      </a:cubicBezTo>
                      <a:cubicBezTo>
                        <a:pt x="18" y="78"/>
                        <a:pt x="30" y="97"/>
                        <a:pt x="48" y="105"/>
                      </a:cubicBezTo>
                      <a:cubicBezTo>
                        <a:pt x="47" y="104"/>
                        <a:pt x="46" y="104"/>
                        <a:pt x="45" y="104"/>
                      </a:cubicBezTo>
                      <a:cubicBezTo>
                        <a:pt x="46" y="104"/>
                        <a:pt x="46" y="104"/>
                        <a:pt x="46" y="104"/>
                      </a:cubicBezTo>
                      <a:cubicBezTo>
                        <a:pt x="47" y="104"/>
                        <a:pt x="48" y="105"/>
                        <a:pt x="49" y="105"/>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16" name="Freeform 309"/>
                <p:cNvSpPr/>
                <p:nvPr/>
              </p:nvSpPr>
              <p:spPr bwMode="auto">
                <a:xfrm>
                  <a:off x="1582" y="1380"/>
                  <a:ext cx="75" cy="35"/>
                </a:xfrm>
                <a:custGeom>
                  <a:avLst/>
                  <a:gdLst>
                    <a:gd name="T0" fmla="*/ 32 w 32"/>
                    <a:gd name="T1" fmla="*/ 11 h 15"/>
                    <a:gd name="T2" fmla="*/ 29 w 32"/>
                    <a:gd name="T3" fmla="*/ 13 h 15"/>
                    <a:gd name="T4" fmla="*/ 22 w 32"/>
                    <a:gd name="T5" fmla="*/ 14 h 15"/>
                    <a:gd name="T6" fmla="*/ 13 w 32"/>
                    <a:gd name="T7" fmla="*/ 7 h 15"/>
                    <a:gd name="T8" fmla="*/ 9 w 32"/>
                    <a:gd name="T9" fmla="*/ 3 h 15"/>
                    <a:gd name="T10" fmla="*/ 6 w 32"/>
                    <a:gd name="T11" fmla="*/ 2 h 15"/>
                    <a:gd name="T12" fmla="*/ 2 w 32"/>
                    <a:gd name="T13" fmla="*/ 2 h 15"/>
                    <a:gd name="T14" fmla="*/ 1 w 32"/>
                    <a:gd name="T15" fmla="*/ 3 h 15"/>
                    <a:gd name="T16" fmla="*/ 3 w 32"/>
                    <a:gd name="T17" fmla="*/ 2 h 15"/>
                    <a:gd name="T18" fmla="*/ 8 w 32"/>
                    <a:gd name="T19" fmla="*/ 2 h 15"/>
                    <a:gd name="T20" fmla="*/ 17 w 32"/>
                    <a:gd name="T21" fmla="*/ 11 h 15"/>
                    <a:gd name="T22" fmla="*/ 23 w 32"/>
                    <a:gd name="T23" fmla="*/ 14 h 15"/>
                    <a:gd name="T24" fmla="*/ 28 w 32"/>
                    <a:gd name="T25" fmla="*/ 14 h 15"/>
                    <a:gd name="T26" fmla="*/ 32 w 32"/>
                    <a:gd name="T27" fmla="*/ 1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15">
                      <a:moveTo>
                        <a:pt x="32" y="11"/>
                      </a:moveTo>
                      <a:cubicBezTo>
                        <a:pt x="32" y="11"/>
                        <a:pt x="32" y="12"/>
                        <a:pt x="29" y="13"/>
                      </a:cubicBezTo>
                      <a:cubicBezTo>
                        <a:pt x="28" y="14"/>
                        <a:pt x="25" y="15"/>
                        <a:pt x="22" y="14"/>
                      </a:cubicBezTo>
                      <a:cubicBezTo>
                        <a:pt x="19" y="13"/>
                        <a:pt x="16" y="11"/>
                        <a:pt x="13" y="7"/>
                      </a:cubicBezTo>
                      <a:cubicBezTo>
                        <a:pt x="12" y="5"/>
                        <a:pt x="10" y="4"/>
                        <a:pt x="9" y="3"/>
                      </a:cubicBezTo>
                      <a:cubicBezTo>
                        <a:pt x="8" y="3"/>
                        <a:pt x="7" y="2"/>
                        <a:pt x="6" y="2"/>
                      </a:cubicBezTo>
                      <a:cubicBezTo>
                        <a:pt x="5" y="1"/>
                        <a:pt x="3" y="2"/>
                        <a:pt x="2" y="2"/>
                      </a:cubicBezTo>
                      <a:cubicBezTo>
                        <a:pt x="1" y="3"/>
                        <a:pt x="1" y="3"/>
                        <a:pt x="1" y="3"/>
                      </a:cubicBezTo>
                      <a:cubicBezTo>
                        <a:pt x="1" y="3"/>
                        <a:pt x="0" y="3"/>
                        <a:pt x="3" y="2"/>
                      </a:cubicBezTo>
                      <a:cubicBezTo>
                        <a:pt x="4" y="1"/>
                        <a:pt x="6" y="0"/>
                        <a:pt x="8" y="2"/>
                      </a:cubicBezTo>
                      <a:cubicBezTo>
                        <a:pt x="11" y="3"/>
                        <a:pt x="13" y="7"/>
                        <a:pt x="17" y="11"/>
                      </a:cubicBezTo>
                      <a:cubicBezTo>
                        <a:pt x="20" y="13"/>
                        <a:pt x="22" y="14"/>
                        <a:pt x="23" y="14"/>
                      </a:cubicBezTo>
                      <a:cubicBezTo>
                        <a:pt x="24" y="14"/>
                        <a:pt x="25" y="15"/>
                        <a:pt x="28" y="14"/>
                      </a:cubicBezTo>
                      <a:cubicBezTo>
                        <a:pt x="29" y="13"/>
                        <a:pt x="31" y="12"/>
                        <a:pt x="32" y="11"/>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17" name="Freeform 310"/>
                <p:cNvSpPr/>
                <p:nvPr/>
              </p:nvSpPr>
              <p:spPr bwMode="auto">
                <a:xfrm>
                  <a:off x="1584" y="1382"/>
                  <a:ext cx="73" cy="33"/>
                </a:xfrm>
                <a:custGeom>
                  <a:avLst/>
                  <a:gdLst>
                    <a:gd name="T0" fmla="*/ 31 w 31"/>
                    <a:gd name="T1" fmla="*/ 10 h 14"/>
                    <a:gd name="T2" fmla="*/ 31 w 31"/>
                    <a:gd name="T3" fmla="*/ 10 h 14"/>
                    <a:gd name="T4" fmla="*/ 30 w 31"/>
                    <a:gd name="T5" fmla="*/ 11 h 14"/>
                    <a:gd name="T6" fmla="*/ 22 w 31"/>
                    <a:gd name="T7" fmla="*/ 13 h 14"/>
                    <a:gd name="T8" fmla="*/ 12 w 31"/>
                    <a:gd name="T9" fmla="*/ 6 h 14"/>
                    <a:gd name="T10" fmla="*/ 5 w 31"/>
                    <a:gd name="T11" fmla="*/ 1 h 14"/>
                    <a:gd name="T12" fmla="*/ 1 w 31"/>
                    <a:gd name="T13" fmla="*/ 1 h 14"/>
                    <a:gd name="T14" fmla="*/ 0 w 31"/>
                    <a:gd name="T15" fmla="*/ 2 h 14"/>
                    <a:gd name="T16" fmla="*/ 0 w 31"/>
                    <a:gd name="T17" fmla="*/ 2 h 14"/>
                    <a:gd name="T18" fmla="*/ 0 w 31"/>
                    <a:gd name="T19" fmla="*/ 2 h 14"/>
                    <a:gd name="T20" fmla="*/ 0 w 31"/>
                    <a:gd name="T21" fmla="*/ 2 h 14"/>
                    <a:gd name="T22" fmla="*/ 0 w 31"/>
                    <a:gd name="T23" fmla="*/ 2 h 14"/>
                    <a:gd name="T24" fmla="*/ 0 w 31"/>
                    <a:gd name="T25" fmla="*/ 2 h 14"/>
                    <a:gd name="T26" fmla="*/ 0 w 31"/>
                    <a:gd name="T27" fmla="*/ 2 h 14"/>
                    <a:gd name="T28" fmla="*/ 0 w 31"/>
                    <a:gd name="T29" fmla="*/ 2 h 14"/>
                    <a:gd name="T30" fmla="*/ 0 w 31"/>
                    <a:gd name="T31" fmla="*/ 2 h 14"/>
                    <a:gd name="T32" fmla="*/ 0 w 31"/>
                    <a:gd name="T33" fmla="*/ 2 h 14"/>
                    <a:gd name="T34" fmla="*/ 0 w 31"/>
                    <a:gd name="T35" fmla="*/ 2 h 14"/>
                    <a:gd name="T36" fmla="*/ 0 w 31"/>
                    <a:gd name="T37" fmla="*/ 2 h 14"/>
                    <a:gd name="T38" fmla="*/ 0 w 31"/>
                    <a:gd name="T39" fmla="*/ 2 h 14"/>
                    <a:gd name="T40" fmla="*/ 0 w 31"/>
                    <a:gd name="T41" fmla="*/ 2 h 14"/>
                    <a:gd name="T42" fmla="*/ 0 w 31"/>
                    <a:gd name="T43" fmla="*/ 2 h 14"/>
                    <a:gd name="T44" fmla="*/ 0 w 31"/>
                    <a:gd name="T45" fmla="*/ 2 h 14"/>
                    <a:gd name="T46" fmla="*/ 0 w 31"/>
                    <a:gd name="T47" fmla="*/ 2 h 14"/>
                    <a:gd name="T48" fmla="*/ 0 w 31"/>
                    <a:gd name="T49" fmla="*/ 2 h 14"/>
                    <a:gd name="T50" fmla="*/ 0 w 31"/>
                    <a:gd name="T51" fmla="*/ 2 h 14"/>
                    <a:gd name="T52" fmla="*/ 0 w 31"/>
                    <a:gd name="T53" fmla="*/ 2 h 14"/>
                    <a:gd name="T54" fmla="*/ 0 w 31"/>
                    <a:gd name="T55" fmla="*/ 2 h 14"/>
                    <a:gd name="T56" fmla="*/ 0 w 31"/>
                    <a:gd name="T57" fmla="*/ 2 h 14"/>
                    <a:gd name="T58" fmla="*/ 6 w 31"/>
                    <a:gd name="T59" fmla="*/ 0 h 14"/>
                    <a:gd name="T60" fmla="*/ 16 w 31"/>
                    <a:gd name="T61" fmla="*/ 10 h 14"/>
                    <a:gd name="T62" fmla="*/ 22 w 31"/>
                    <a:gd name="T63" fmla="*/ 13 h 14"/>
                    <a:gd name="T64" fmla="*/ 22 w 31"/>
                    <a:gd name="T65" fmla="*/ 13 h 14"/>
                    <a:gd name="T66" fmla="*/ 31 w 31"/>
                    <a:gd name="T67" fmla="*/ 10 h 14"/>
                    <a:gd name="T68" fmla="*/ 31 w 31"/>
                    <a:gd name="T69" fmla="*/ 10 h 14"/>
                    <a:gd name="T70" fmla="*/ 31 w 31"/>
                    <a:gd name="T71" fmla="*/ 10 h 14"/>
                    <a:gd name="T72" fmla="*/ 22 w 31"/>
                    <a:gd name="T73" fmla="*/ 13 h 14"/>
                    <a:gd name="T74" fmla="*/ 22 w 31"/>
                    <a:gd name="T75" fmla="*/ 13 h 14"/>
                    <a:gd name="T76" fmla="*/ 16 w 31"/>
                    <a:gd name="T77" fmla="*/ 10 h 14"/>
                    <a:gd name="T78" fmla="*/ 6 w 31"/>
                    <a:gd name="T79" fmla="*/ 0 h 14"/>
                    <a:gd name="T80" fmla="*/ 0 w 31"/>
                    <a:gd name="T81" fmla="*/ 2 h 14"/>
                    <a:gd name="T82" fmla="*/ 0 w 31"/>
                    <a:gd name="T83" fmla="*/ 2 h 14"/>
                    <a:gd name="T84" fmla="*/ 0 w 31"/>
                    <a:gd name="T85" fmla="*/ 2 h 14"/>
                    <a:gd name="T86" fmla="*/ 0 w 31"/>
                    <a:gd name="T87" fmla="*/ 2 h 14"/>
                    <a:gd name="T88" fmla="*/ 0 w 31"/>
                    <a:gd name="T89" fmla="*/ 2 h 14"/>
                    <a:gd name="T90" fmla="*/ 0 w 31"/>
                    <a:gd name="T91" fmla="*/ 2 h 14"/>
                    <a:gd name="T92" fmla="*/ 1 w 31"/>
                    <a:gd name="T93" fmla="*/ 1 h 14"/>
                    <a:gd name="T94" fmla="*/ 5 w 31"/>
                    <a:gd name="T95" fmla="*/ 1 h 14"/>
                    <a:gd name="T96" fmla="*/ 12 w 31"/>
                    <a:gd name="T97" fmla="*/ 6 h 14"/>
                    <a:gd name="T98" fmla="*/ 22 w 31"/>
                    <a:gd name="T99" fmla="*/ 13 h 14"/>
                    <a:gd name="T100" fmla="*/ 30 w 31"/>
                    <a:gd name="T101" fmla="*/ 10 h 14"/>
                    <a:gd name="T102" fmla="*/ 31 w 31"/>
                    <a:gd name="T103" fmla="*/ 10 h 14"/>
                    <a:gd name="T104" fmla="*/ 31 w 31"/>
                    <a:gd name="T105" fmla="*/ 10 h 14"/>
                    <a:gd name="T106" fmla="*/ 31 w 31"/>
                    <a:gd name="T107" fmla="*/ 10 h 14"/>
                    <a:gd name="T108" fmla="*/ 31 w 31"/>
                    <a:gd name="T109" fmla="*/ 10 h 14"/>
                    <a:gd name="T110" fmla="*/ 31 w 31"/>
                    <a:gd name="T111" fmla="*/ 10 h 14"/>
                    <a:gd name="T112" fmla="*/ 31 w 31"/>
                    <a:gd name="T113" fmla="*/ 10 h 14"/>
                    <a:gd name="T114" fmla="*/ 31 w 31"/>
                    <a:gd name="T115" fmla="*/ 10 h 14"/>
                    <a:gd name="T116" fmla="*/ 31 w 31"/>
                    <a:gd name="T117" fmla="*/ 10 h 14"/>
                    <a:gd name="T118" fmla="*/ 31 w 31"/>
                    <a:gd name="T119" fmla="*/ 10 h 14"/>
                    <a:gd name="T120" fmla="*/ 31 w 31"/>
                    <a:gd name="T121" fmla="*/ 1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1" h="14">
                      <a:moveTo>
                        <a:pt x="31" y="10"/>
                      </a:moveTo>
                      <a:cubicBezTo>
                        <a:pt x="31" y="10"/>
                        <a:pt x="31" y="10"/>
                        <a:pt x="31" y="10"/>
                      </a:cubicBezTo>
                      <a:cubicBezTo>
                        <a:pt x="31" y="10"/>
                        <a:pt x="31" y="10"/>
                        <a:pt x="31" y="10"/>
                      </a:cubicBezTo>
                      <a:cubicBezTo>
                        <a:pt x="31" y="10"/>
                        <a:pt x="31" y="10"/>
                        <a:pt x="31" y="10"/>
                      </a:cubicBezTo>
                      <a:cubicBezTo>
                        <a:pt x="31" y="10"/>
                        <a:pt x="31" y="10"/>
                        <a:pt x="31" y="10"/>
                      </a:cubicBezTo>
                      <a:cubicBezTo>
                        <a:pt x="31" y="10"/>
                        <a:pt x="31" y="10"/>
                        <a:pt x="30" y="11"/>
                      </a:cubicBezTo>
                      <a:cubicBezTo>
                        <a:pt x="30" y="11"/>
                        <a:pt x="29" y="12"/>
                        <a:pt x="28" y="12"/>
                      </a:cubicBezTo>
                      <a:cubicBezTo>
                        <a:pt x="27" y="13"/>
                        <a:pt x="24" y="14"/>
                        <a:pt x="22" y="13"/>
                      </a:cubicBezTo>
                      <a:cubicBezTo>
                        <a:pt x="22" y="13"/>
                        <a:pt x="21" y="13"/>
                        <a:pt x="21" y="13"/>
                      </a:cubicBezTo>
                      <a:cubicBezTo>
                        <a:pt x="18" y="12"/>
                        <a:pt x="15" y="10"/>
                        <a:pt x="12" y="6"/>
                      </a:cubicBezTo>
                      <a:cubicBezTo>
                        <a:pt x="11" y="4"/>
                        <a:pt x="9" y="3"/>
                        <a:pt x="8" y="2"/>
                      </a:cubicBezTo>
                      <a:cubicBezTo>
                        <a:pt x="7" y="2"/>
                        <a:pt x="6" y="1"/>
                        <a:pt x="5" y="1"/>
                      </a:cubicBezTo>
                      <a:cubicBezTo>
                        <a:pt x="5" y="1"/>
                        <a:pt x="5" y="1"/>
                        <a:pt x="5" y="1"/>
                      </a:cubicBezTo>
                      <a:cubicBezTo>
                        <a:pt x="4" y="0"/>
                        <a:pt x="2" y="1"/>
                        <a:pt x="1" y="1"/>
                      </a:cubicBezTo>
                      <a:cubicBezTo>
                        <a:pt x="1" y="1"/>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1"/>
                        <a:pt x="2" y="1"/>
                      </a:cubicBezTo>
                      <a:cubicBezTo>
                        <a:pt x="2" y="0"/>
                        <a:pt x="4" y="0"/>
                        <a:pt x="6" y="0"/>
                      </a:cubicBezTo>
                      <a:cubicBezTo>
                        <a:pt x="6" y="0"/>
                        <a:pt x="7" y="1"/>
                        <a:pt x="7" y="1"/>
                      </a:cubicBezTo>
                      <a:cubicBezTo>
                        <a:pt x="10" y="2"/>
                        <a:pt x="12" y="6"/>
                        <a:pt x="16" y="10"/>
                      </a:cubicBezTo>
                      <a:cubicBezTo>
                        <a:pt x="19" y="12"/>
                        <a:pt x="21" y="13"/>
                        <a:pt x="22" y="13"/>
                      </a:cubicBezTo>
                      <a:cubicBezTo>
                        <a:pt x="22" y="13"/>
                        <a:pt x="22" y="13"/>
                        <a:pt x="22" y="13"/>
                      </a:cubicBezTo>
                      <a:cubicBezTo>
                        <a:pt x="22" y="13"/>
                        <a:pt x="22" y="13"/>
                        <a:pt x="22" y="13"/>
                      </a:cubicBezTo>
                      <a:cubicBezTo>
                        <a:pt x="22" y="13"/>
                        <a:pt x="22" y="13"/>
                        <a:pt x="22" y="13"/>
                      </a:cubicBezTo>
                      <a:cubicBezTo>
                        <a:pt x="23" y="13"/>
                        <a:pt x="24" y="14"/>
                        <a:pt x="27" y="13"/>
                      </a:cubicBezTo>
                      <a:cubicBezTo>
                        <a:pt x="28" y="12"/>
                        <a:pt x="30" y="11"/>
                        <a:pt x="31" y="10"/>
                      </a:cubicBezTo>
                      <a:cubicBezTo>
                        <a:pt x="31" y="10"/>
                        <a:pt x="31" y="10"/>
                        <a:pt x="31" y="10"/>
                      </a:cubicBezTo>
                      <a:cubicBezTo>
                        <a:pt x="31" y="10"/>
                        <a:pt x="31" y="10"/>
                        <a:pt x="31" y="10"/>
                      </a:cubicBezTo>
                      <a:cubicBezTo>
                        <a:pt x="31" y="10"/>
                        <a:pt x="31" y="10"/>
                        <a:pt x="31" y="10"/>
                      </a:cubicBezTo>
                      <a:cubicBezTo>
                        <a:pt x="31" y="10"/>
                        <a:pt x="31" y="10"/>
                        <a:pt x="31" y="10"/>
                      </a:cubicBezTo>
                      <a:cubicBezTo>
                        <a:pt x="30" y="11"/>
                        <a:pt x="28" y="12"/>
                        <a:pt x="27" y="13"/>
                      </a:cubicBezTo>
                      <a:cubicBezTo>
                        <a:pt x="24" y="14"/>
                        <a:pt x="23" y="13"/>
                        <a:pt x="22" y="13"/>
                      </a:cubicBezTo>
                      <a:cubicBezTo>
                        <a:pt x="22" y="13"/>
                        <a:pt x="22" y="13"/>
                        <a:pt x="22" y="13"/>
                      </a:cubicBezTo>
                      <a:cubicBezTo>
                        <a:pt x="22" y="13"/>
                        <a:pt x="22" y="13"/>
                        <a:pt x="22" y="13"/>
                      </a:cubicBezTo>
                      <a:cubicBezTo>
                        <a:pt x="22" y="13"/>
                        <a:pt x="22" y="13"/>
                        <a:pt x="22" y="13"/>
                      </a:cubicBezTo>
                      <a:cubicBezTo>
                        <a:pt x="21" y="13"/>
                        <a:pt x="19" y="12"/>
                        <a:pt x="16" y="10"/>
                      </a:cubicBezTo>
                      <a:cubicBezTo>
                        <a:pt x="12" y="6"/>
                        <a:pt x="10" y="2"/>
                        <a:pt x="7" y="1"/>
                      </a:cubicBezTo>
                      <a:cubicBezTo>
                        <a:pt x="7" y="1"/>
                        <a:pt x="6" y="0"/>
                        <a:pt x="6" y="0"/>
                      </a:cubicBezTo>
                      <a:cubicBezTo>
                        <a:pt x="4" y="0"/>
                        <a:pt x="2" y="0"/>
                        <a:pt x="2" y="1"/>
                      </a:cubicBezTo>
                      <a:cubicBezTo>
                        <a:pt x="1" y="1"/>
                        <a:pt x="0" y="1"/>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1" y="1"/>
                      </a:cubicBezTo>
                      <a:cubicBezTo>
                        <a:pt x="2" y="1"/>
                        <a:pt x="4" y="0"/>
                        <a:pt x="5" y="1"/>
                      </a:cubicBezTo>
                      <a:cubicBezTo>
                        <a:pt x="5" y="1"/>
                        <a:pt x="5" y="1"/>
                        <a:pt x="5" y="1"/>
                      </a:cubicBezTo>
                      <a:cubicBezTo>
                        <a:pt x="6" y="1"/>
                        <a:pt x="7" y="2"/>
                        <a:pt x="8" y="2"/>
                      </a:cubicBezTo>
                      <a:cubicBezTo>
                        <a:pt x="9" y="3"/>
                        <a:pt x="10" y="4"/>
                        <a:pt x="12" y="6"/>
                      </a:cubicBezTo>
                      <a:cubicBezTo>
                        <a:pt x="15" y="10"/>
                        <a:pt x="18" y="12"/>
                        <a:pt x="21" y="13"/>
                      </a:cubicBezTo>
                      <a:cubicBezTo>
                        <a:pt x="21" y="13"/>
                        <a:pt x="21" y="13"/>
                        <a:pt x="22" y="13"/>
                      </a:cubicBezTo>
                      <a:cubicBezTo>
                        <a:pt x="24" y="14"/>
                        <a:pt x="27" y="13"/>
                        <a:pt x="28" y="12"/>
                      </a:cubicBezTo>
                      <a:cubicBezTo>
                        <a:pt x="29" y="11"/>
                        <a:pt x="30" y="11"/>
                        <a:pt x="30" y="10"/>
                      </a:cubicBezTo>
                      <a:cubicBezTo>
                        <a:pt x="31" y="10"/>
                        <a:pt x="31" y="10"/>
                        <a:pt x="31" y="10"/>
                      </a:cubicBezTo>
                      <a:cubicBezTo>
                        <a:pt x="31" y="10"/>
                        <a:pt x="31" y="10"/>
                        <a:pt x="31" y="10"/>
                      </a:cubicBezTo>
                      <a:cubicBezTo>
                        <a:pt x="31" y="10"/>
                        <a:pt x="31" y="10"/>
                        <a:pt x="31" y="10"/>
                      </a:cubicBezTo>
                      <a:cubicBezTo>
                        <a:pt x="31" y="10"/>
                        <a:pt x="31" y="10"/>
                        <a:pt x="31" y="10"/>
                      </a:cubicBezTo>
                      <a:cubicBezTo>
                        <a:pt x="31" y="10"/>
                        <a:pt x="31" y="10"/>
                        <a:pt x="31" y="10"/>
                      </a:cubicBezTo>
                      <a:cubicBezTo>
                        <a:pt x="31" y="10"/>
                        <a:pt x="31" y="10"/>
                        <a:pt x="31" y="10"/>
                      </a:cubicBezTo>
                      <a:cubicBezTo>
                        <a:pt x="31" y="10"/>
                        <a:pt x="31" y="10"/>
                        <a:pt x="31" y="10"/>
                      </a:cubicBezTo>
                      <a:cubicBezTo>
                        <a:pt x="31" y="10"/>
                        <a:pt x="31" y="10"/>
                        <a:pt x="31" y="10"/>
                      </a:cubicBezTo>
                      <a:cubicBezTo>
                        <a:pt x="31" y="10"/>
                        <a:pt x="31" y="10"/>
                        <a:pt x="31" y="10"/>
                      </a:cubicBezTo>
                      <a:cubicBezTo>
                        <a:pt x="31" y="10"/>
                        <a:pt x="31" y="10"/>
                        <a:pt x="31" y="10"/>
                      </a:cubicBezTo>
                      <a:cubicBezTo>
                        <a:pt x="31" y="10"/>
                        <a:pt x="31" y="10"/>
                        <a:pt x="31" y="10"/>
                      </a:cubicBezTo>
                      <a:cubicBezTo>
                        <a:pt x="31" y="10"/>
                        <a:pt x="31" y="10"/>
                        <a:pt x="31" y="10"/>
                      </a:cubicBezTo>
                      <a:cubicBezTo>
                        <a:pt x="31" y="10"/>
                        <a:pt x="31" y="10"/>
                        <a:pt x="31" y="10"/>
                      </a:cubicBezTo>
                      <a:cubicBezTo>
                        <a:pt x="31" y="10"/>
                        <a:pt x="31" y="10"/>
                        <a:pt x="31" y="10"/>
                      </a:cubicBezTo>
                      <a:cubicBezTo>
                        <a:pt x="31" y="10"/>
                        <a:pt x="31" y="10"/>
                        <a:pt x="31" y="10"/>
                      </a:cubicBezTo>
                      <a:cubicBezTo>
                        <a:pt x="31" y="10"/>
                        <a:pt x="31" y="10"/>
                        <a:pt x="31" y="10"/>
                      </a:cubicBezTo>
                      <a:cubicBezTo>
                        <a:pt x="31" y="10"/>
                        <a:pt x="31" y="10"/>
                        <a:pt x="31" y="10"/>
                      </a:cubicBezTo>
                      <a:cubicBezTo>
                        <a:pt x="31" y="10"/>
                        <a:pt x="31" y="10"/>
                        <a:pt x="31" y="10"/>
                      </a:cubicBezTo>
                      <a:cubicBezTo>
                        <a:pt x="31" y="10"/>
                        <a:pt x="31" y="10"/>
                        <a:pt x="31" y="10"/>
                      </a:cubicBezTo>
                      <a:cubicBezTo>
                        <a:pt x="31" y="10"/>
                        <a:pt x="31" y="10"/>
                        <a:pt x="31" y="10"/>
                      </a:cubicBezTo>
                      <a:cubicBezTo>
                        <a:pt x="31" y="10"/>
                        <a:pt x="31" y="10"/>
                        <a:pt x="31" y="10"/>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18" name="Freeform 311"/>
                <p:cNvSpPr/>
                <p:nvPr/>
              </p:nvSpPr>
              <p:spPr bwMode="auto">
                <a:xfrm>
                  <a:off x="1622" y="1399"/>
                  <a:ext cx="5" cy="7"/>
                </a:xfrm>
                <a:custGeom>
                  <a:avLst/>
                  <a:gdLst>
                    <a:gd name="T0" fmla="*/ 1 w 2"/>
                    <a:gd name="T1" fmla="*/ 3 h 3"/>
                    <a:gd name="T2" fmla="*/ 0 w 2"/>
                    <a:gd name="T3" fmla="*/ 2 h 3"/>
                    <a:gd name="T4" fmla="*/ 1 w 2"/>
                    <a:gd name="T5" fmla="*/ 0 h 3"/>
                    <a:gd name="T6" fmla="*/ 2 w 2"/>
                    <a:gd name="T7" fmla="*/ 1 h 3"/>
                    <a:gd name="T8" fmla="*/ 1 w 2"/>
                    <a:gd name="T9" fmla="*/ 3 h 3"/>
                  </a:gdLst>
                  <a:ahLst/>
                  <a:cxnLst>
                    <a:cxn ang="0">
                      <a:pos x="T0" y="T1"/>
                    </a:cxn>
                    <a:cxn ang="0">
                      <a:pos x="T2" y="T3"/>
                    </a:cxn>
                    <a:cxn ang="0">
                      <a:pos x="T4" y="T5"/>
                    </a:cxn>
                    <a:cxn ang="0">
                      <a:pos x="T6" y="T7"/>
                    </a:cxn>
                    <a:cxn ang="0">
                      <a:pos x="T8" y="T9"/>
                    </a:cxn>
                  </a:cxnLst>
                  <a:rect l="0" t="0" r="r" b="b"/>
                  <a:pathLst>
                    <a:path w="2" h="3">
                      <a:moveTo>
                        <a:pt x="1" y="3"/>
                      </a:moveTo>
                      <a:cubicBezTo>
                        <a:pt x="1" y="3"/>
                        <a:pt x="0" y="2"/>
                        <a:pt x="0" y="2"/>
                      </a:cubicBezTo>
                      <a:cubicBezTo>
                        <a:pt x="0" y="1"/>
                        <a:pt x="1" y="0"/>
                        <a:pt x="1" y="0"/>
                      </a:cubicBezTo>
                      <a:cubicBezTo>
                        <a:pt x="2" y="0"/>
                        <a:pt x="2" y="1"/>
                        <a:pt x="2" y="1"/>
                      </a:cubicBezTo>
                      <a:cubicBezTo>
                        <a:pt x="2" y="2"/>
                        <a:pt x="2" y="3"/>
                        <a:pt x="1" y="3"/>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19" name="Freeform 312"/>
                <p:cNvSpPr/>
                <p:nvPr/>
              </p:nvSpPr>
              <p:spPr bwMode="auto">
                <a:xfrm>
                  <a:off x="1622" y="1399"/>
                  <a:ext cx="5" cy="7"/>
                </a:xfrm>
                <a:custGeom>
                  <a:avLst/>
                  <a:gdLst>
                    <a:gd name="T0" fmla="*/ 1 w 2"/>
                    <a:gd name="T1" fmla="*/ 3 h 3"/>
                    <a:gd name="T2" fmla="*/ 1 w 2"/>
                    <a:gd name="T3" fmla="*/ 3 h 3"/>
                    <a:gd name="T4" fmla="*/ 1 w 2"/>
                    <a:gd name="T5" fmla="*/ 2 h 3"/>
                    <a:gd name="T6" fmla="*/ 0 w 2"/>
                    <a:gd name="T7" fmla="*/ 2 h 3"/>
                    <a:gd name="T8" fmla="*/ 0 w 2"/>
                    <a:gd name="T9" fmla="*/ 1 h 3"/>
                    <a:gd name="T10" fmla="*/ 1 w 2"/>
                    <a:gd name="T11" fmla="*/ 0 h 3"/>
                    <a:gd name="T12" fmla="*/ 2 w 2"/>
                    <a:gd name="T13" fmla="*/ 1 h 3"/>
                    <a:gd name="T14" fmla="*/ 2 w 2"/>
                    <a:gd name="T15" fmla="*/ 1 h 3"/>
                    <a:gd name="T16" fmla="*/ 2 w 2"/>
                    <a:gd name="T17" fmla="*/ 2 h 3"/>
                    <a:gd name="T18" fmla="*/ 1 w 2"/>
                    <a:gd name="T19" fmla="*/ 3 h 3"/>
                    <a:gd name="T20" fmla="*/ 1 w 2"/>
                    <a:gd name="T21" fmla="*/ 3 h 3"/>
                    <a:gd name="T22" fmla="*/ 1 w 2"/>
                    <a:gd name="T23" fmla="*/ 3 h 3"/>
                    <a:gd name="T24" fmla="*/ 2 w 2"/>
                    <a:gd name="T25" fmla="*/ 2 h 3"/>
                    <a:gd name="T26" fmla="*/ 2 w 2"/>
                    <a:gd name="T27" fmla="*/ 1 h 3"/>
                    <a:gd name="T28" fmla="*/ 2 w 2"/>
                    <a:gd name="T29" fmla="*/ 1 h 3"/>
                    <a:gd name="T30" fmla="*/ 1 w 2"/>
                    <a:gd name="T31" fmla="*/ 0 h 3"/>
                    <a:gd name="T32" fmla="*/ 0 w 2"/>
                    <a:gd name="T33" fmla="*/ 1 h 3"/>
                    <a:gd name="T34" fmla="*/ 0 w 2"/>
                    <a:gd name="T35" fmla="*/ 2 h 3"/>
                    <a:gd name="T36" fmla="*/ 1 w 2"/>
                    <a:gd name="T37" fmla="*/ 2 h 3"/>
                    <a:gd name="T38" fmla="*/ 1 w 2"/>
                    <a:gd name="T39"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 h="3">
                      <a:moveTo>
                        <a:pt x="1" y="3"/>
                      </a:moveTo>
                      <a:cubicBezTo>
                        <a:pt x="1" y="3"/>
                        <a:pt x="1" y="3"/>
                        <a:pt x="1" y="3"/>
                      </a:cubicBezTo>
                      <a:cubicBezTo>
                        <a:pt x="1" y="3"/>
                        <a:pt x="1" y="3"/>
                        <a:pt x="1" y="2"/>
                      </a:cubicBezTo>
                      <a:cubicBezTo>
                        <a:pt x="0" y="2"/>
                        <a:pt x="0" y="2"/>
                        <a:pt x="0" y="2"/>
                      </a:cubicBezTo>
                      <a:cubicBezTo>
                        <a:pt x="0" y="1"/>
                        <a:pt x="0" y="1"/>
                        <a:pt x="0" y="1"/>
                      </a:cubicBezTo>
                      <a:cubicBezTo>
                        <a:pt x="1" y="1"/>
                        <a:pt x="1" y="0"/>
                        <a:pt x="1" y="0"/>
                      </a:cubicBezTo>
                      <a:cubicBezTo>
                        <a:pt x="1" y="0"/>
                        <a:pt x="2" y="1"/>
                        <a:pt x="2" y="1"/>
                      </a:cubicBezTo>
                      <a:cubicBezTo>
                        <a:pt x="2" y="1"/>
                        <a:pt x="2" y="1"/>
                        <a:pt x="2" y="1"/>
                      </a:cubicBezTo>
                      <a:cubicBezTo>
                        <a:pt x="2" y="2"/>
                        <a:pt x="2" y="2"/>
                        <a:pt x="2" y="2"/>
                      </a:cubicBezTo>
                      <a:cubicBezTo>
                        <a:pt x="2" y="2"/>
                        <a:pt x="2" y="3"/>
                        <a:pt x="1" y="3"/>
                      </a:cubicBezTo>
                      <a:cubicBezTo>
                        <a:pt x="1" y="3"/>
                        <a:pt x="1" y="3"/>
                        <a:pt x="1" y="3"/>
                      </a:cubicBezTo>
                      <a:cubicBezTo>
                        <a:pt x="1" y="3"/>
                        <a:pt x="1" y="3"/>
                        <a:pt x="1" y="3"/>
                      </a:cubicBezTo>
                      <a:cubicBezTo>
                        <a:pt x="2" y="3"/>
                        <a:pt x="2" y="2"/>
                        <a:pt x="2" y="2"/>
                      </a:cubicBezTo>
                      <a:cubicBezTo>
                        <a:pt x="2" y="2"/>
                        <a:pt x="2" y="2"/>
                        <a:pt x="2" y="1"/>
                      </a:cubicBezTo>
                      <a:cubicBezTo>
                        <a:pt x="2" y="1"/>
                        <a:pt x="2" y="1"/>
                        <a:pt x="2" y="1"/>
                      </a:cubicBezTo>
                      <a:cubicBezTo>
                        <a:pt x="2" y="1"/>
                        <a:pt x="1" y="0"/>
                        <a:pt x="1" y="0"/>
                      </a:cubicBezTo>
                      <a:cubicBezTo>
                        <a:pt x="1" y="0"/>
                        <a:pt x="1" y="1"/>
                        <a:pt x="0" y="1"/>
                      </a:cubicBezTo>
                      <a:cubicBezTo>
                        <a:pt x="0" y="1"/>
                        <a:pt x="0" y="1"/>
                        <a:pt x="0" y="2"/>
                      </a:cubicBezTo>
                      <a:cubicBezTo>
                        <a:pt x="0" y="2"/>
                        <a:pt x="0" y="2"/>
                        <a:pt x="1" y="2"/>
                      </a:cubicBezTo>
                      <a:cubicBezTo>
                        <a:pt x="1" y="3"/>
                        <a:pt x="1" y="3"/>
                        <a:pt x="1" y="3"/>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20" name="Freeform 313"/>
                <p:cNvSpPr/>
                <p:nvPr/>
              </p:nvSpPr>
              <p:spPr bwMode="auto">
                <a:xfrm>
                  <a:off x="1629" y="1403"/>
                  <a:ext cx="2" cy="5"/>
                </a:xfrm>
                <a:custGeom>
                  <a:avLst/>
                  <a:gdLst>
                    <a:gd name="T0" fmla="*/ 1 w 1"/>
                    <a:gd name="T1" fmla="*/ 2 h 2"/>
                    <a:gd name="T2" fmla="*/ 0 w 1"/>
                    <a:gd name="T3" fmla="*/ 1 h 2"/>
                    <a:gd name="T4" fmla="*/ 0 w 1"/>
                    <a:gd name="T5" fmla="*/ 0 h 2"/>
                    <a:gd name="T6" fmla="*/ 1 w 1"/>
                    <a:gd name="T7" fmla="*/ 1 h 2"/>
                    <a:gd name="T8" fmla="*/ 1 w 1"/>
                    <a:gd name="T9" fmla="*/ 2 h 2"/>
                  </a:gdLst>
                  <a:ahLst/>
                  <a:cxnLst>
                    <a:cxn ang="0">
                      <a:pos x="T0" y="T1"/>
                    </a:cxn>
                    <a:cxn ang="0">
                      <a:pos x="T2" y="T3"/>
                    </a:cxn>
                    <a:cxn ang="0">
                      <a:pos x="T4" y="T5"/>
                    </a:cxn>
                    <a:cxn ang="0">
                      <a:pos x="T6" y="T7"/>
                    </a:cxn>
                    <a:cxn ang="0">
                      <a:pos x="T8" y="T9"/>
                    </a:cxn>
                  </a:cxnLst>
                  <a:rect l="0" t="0" r="r" b="b"/>
                  <a:pathLst>
                    <a:path w="1" h="2">
                      <a:moveTo>
                        <a:pt x="1" y="2"/>
                      </a:moveTo>
                      <a:cubicBezTo>
                        <a:pt x="0" y="2"/>
                        <a:pt x="0" y="2"/>
                        <a:pt x="0" y="1"/>
                      </a:cubicBezTo>
                      <a:cubicBezTo>
                        <a:pt x="0" y="1"/>
                        <a:pt x="0" y="0"/>
                        <a:pt x="0" y="0"/>
                      </a:cubicBezTo>
                      <a:cubicBezTo>
                        <a:pt x="1" y="0"/>
                        <a:pt x="1" y="0"/>
                        <a:pt x="1" y="1"/>
                      </a:cubicBezTo>
                      <a:cubicBezTo>
                        <a:pt x="1" y="2"/>
                        <a:pt x="1" y="2"/>
                        <a:pt x="1" y="2"/>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21" name="Freeform 314"/>
                <p:cNvSpPr/>
                <p:nvPr/>
              </p:nvSpPr>
              <p:spPr bwMode="auto">
                <a:xfrm>
                  <a:off x="1629" y="1403"/>
                  <a:ext cx="2" cy="5"/>
                </a:xfrm>
                <a:custGeom>
                  <a:avLst/>
                  <a:gdLst>
                    <a:gd name="T0" fmla="*/ 1 w 1"/>
                    <a:gd name="T1" fmla="*/ 2 h 2"/>
                    <a:gd name="T2" fmla="*/ 1 w 1"/>
                    <a:gd name="T3" fmla="*/ 2 h 2"/>
                    <a:gd name="T4" fmla="*/ 0 w 1"/>
                    <a:gd name="T5" fmla="*/ 2 h 2"/>
                    <a:gd name="T6" fmla="*/ 0 w 1"/>
                    <a:gd name="T7" fmla="*/ 1 h 2"/>
                    <a:gd name="T8" fmla="*/ 0 w 1"/>
                    <a:gd name="T9" fmla="*/ 0 h 2"/>
                    <a:gd name="T10" fmla="*/ 0 w 1"/>
                    <a:gd name="T11" fmla="*/ 0 h 2"/>
                    <a:gd name="T12" fmla="*/ 1 w 1"/>
                    <a:gd name="T13" fmla="*/ 0 h 2"/>
                    <a:gd name="T14" fmla="*/ 1 w 1"/>
                    <a:gd name="T15" fmla="*/ 1 h 2"/>
                    <a:gd name="T16" fmla="*/ 1 w 1"/>
                    <a:gd name="T17" fmla="*/ 2 h 2"/>
                    <a:gd name="T18" fmla="*/ 1 w 1"/>
                    <a:gd name="T19" fmla="*/ 2 h 2"/>
                    <a:gd name="T20" fmla="*/ 1 w 1"/>
                    <a:gd name="T21" fmla="*/ 2 h 2"/>
                    <a:gd name="T22" fmla="*/ 1 w 1"/>
                    <a:gd name="T23" fmla="*/ 2 h 2"/>
                    <a:gd name="T24" fmla="*/ 1 w 1"/>
                    <a:gd name="T25" fmla="*/ 2 h 2"/>
                    <a:gd name="T26" fmla="*/ 1 w 1"/>
                    <a:gd name="T27" fmla="*/ 1 h 2"/>
                    <a:gd name="T28" fmla="*/ 1 w 1"/>
                    <a:gd name="T29" fmla="*/ 0 h 2"/>
                    <a:gd name="T30" fmla="*/ 0 w 1"/>
                    <a:gd name="T31" fmla="*/ 0 h 2"/>
                    <a:gd name="T32" fmla="*/ 0 w 1"/>
                    <a:gd name="T33" fmla="*/ 0 h 2"/>
                    <a:gd name="T34" fmla="*/ 0 w 1"/>
                    <a:gd name="T35" fmla="*/ 1 h 2"/>
                    <a:gd name="T36" fmla="*/ 0 w 1"/>
                    <a:gd name="T37" fmla="*/ 2 h 2"/>
                    <a:gd name="T38" fmla="*/ 1 w 1"/>
                    <a:gd name="T39"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 h="2">
                      <a:moveTo>
                        <a:pt x="1" y="2"/>
                      </a:moveTo>
                      <a:cubicBezTo>
                        <a:pt x="1" y="2"/>
                        <a:pt x="1" y="2"/>
                        <a:pt x="1" y="2"/>
                      </a:cubicBezTo>
                      <a:cubicBezTo>
                        <a:pt x="0" y="2"/>
                        <a:pt x="0" y="2"/>
                        <a:pt x="0" y="2"/>
                      </a:cubicBezTo>
                      <a:cubicBezTo>
                        <a:pt x="0" y="2"/>
                        <a:pt x="0" y="2"/>
                        <a:pt x="0" y="1"/>
                      </a:cubicBezTo>
                      <a:cubicBezTo>
                        <a:pt x="0" y="1"/>
                        <a:pt x="0" y="1"/>
                        <a:pt x="0" y="0"/>
                      </a:cubicBezTo>
                      <a:cubicBezTo>
                        <a:pt x="0" y="0"/>
                        <a:pt x="0" y="0"/>
                        <a:pt x="0" y="0"/>
                      </a:cubicBezTo>
                      <a:cubicBezTo>
                        <a:pt x="1" y="0"/>
                        <a:pt x="1" y="0"/>
                        <a:pt x="1" y="0"/>
                      </a:cubicBezTo>
                      <a:cubicBezTo>
                        <a:pt x="1" y="1"/>
                        <a:pt x="1" y="1"/>
                        <a:pt x="1" y="1"/>
                      </a:cubicBezTo>
                      <a:cubicBezTo>
                        <a:pt x="1" y="1"/>
                        <a:pt x="1" y="2"/>
                        <a:pt x="1" y="2"/>
                      </a:cubicBezTo>
                      <a:cubicBezTo>
                        <a:pt x="1" y="2"/>
                        <a:pt x="1" y="2"/>
                        <a:pt x="1" y="2"/>
                      </a:cubicBezTo>
                      <a:cubicBezTo>
                        <a:pt x="1" y="2"/>
                        <a:pt x="1" y="2"/>
                        <a:pt x="1" y="2"/>
                      </a:cubicBezTo>
                      <a:cubicBezTo>
                        <a:pt x="1" y="2"/>
                        <a:pt x="1" y="2"/>
                        <a:pt x="1" y="2"/>
                      </a:cubicBezTo>
                      <a:cubicBezTo>
                        <a:pt x="1" y="2"/>
                        <a:pt x="1" y="2"/>
                        <a:pt x="1" y="2"/>
                      </a:cubicBezTo>
                      <a:cubicBezTo>
                        <a:pt x="1" y="2"/>
                        <a:pt x="1" y="1"/>
                        <a:pt x="1" y="1"/>
                      </a:cubicBezTo>
                      <a:cubicBezTo>
                        <a:pt x="1" y="1"/>
                        <a:pt x="1" y="1"/>
                        <a:pt x="1" y="0"/>
                      </a:cubicBezTo>
                      <a:cubicBezTo>
                        <a:pt x="1" y="0"/>
                        <a:pt x="1" y="0"/>
                        <a:pt x="0" y="0"/>
                      </a:cubicBezTo>
                      <a:cubicBezTo>
                        <a:pt x="0" y="0"/>
                        <a:pt x="0" y="0"/>
                        <a:pt x="0" y="0"/>
                      </a:cubicBezTo>
                      <a:cubicBezTo>
                        <a:pt x="0" y="1"/>
                        <a:pt x="0" y="1"/>
                        <a:pt x="0" y="1"/>
                      </a:cubicBezTo>
                      <a:cubicBezTo>
                        <a:pt x="0" y="2"/>
                        <a:pt x="0" y="2"/>
                        <a:pt x="0" y="2"/>
                      </a:cubicBezTo>
                      <a:cubicBezTo>
                        <a:pt x="0" y="2"/>
                        <a:pt x="0" y="2"/>
                        <a:pt x="1" y="2"/>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22" name="Freeform 315"/>
                <p:cNvSpPr/>
                <p:nvPr/>
              </p:nvSpPr>
              <p:spPr bwMode="auto">
                <a:xfrm>
                  <a:off x="1639" y="1408"/>
                  <a:ext cx="4" cy="3"/>
                </a:xfrm>
                <a:custGeom>
                  <a:avLst/>
                  <a:gdLst>
                    <a:gd name="T0" fmla="*/ 1 w 2"/>
                    <a:gd name="T1" fmla="*/ 1 h 1"/>
                    <a:gd name="T2" fmla="*/ 0 w 2"/>
                    <a:gd name="T3" fmla="*/ 1 h 1"/>
                    <a:gd name="T4" fmla="*/ 1 w 2"/>
                    <a:gd name="T5" fmla="*/ 0 h 1"/>
                    <a:gd name="T6" fmla="*/ 2 w 2"/>
                    <a:gd name="T7" fmla="*/ 0 h 1"/>
                    <a:gd name="T8" fmla="*/ 1 w 2"/>
                    <a:gd name="T9" fmla="*/ 1 h 1"/>
                  </a:gdLst>
                  <a:ahLst/>
                  <a:cxnLst>
                    <a:cxn ang="0">
                      <a:pos x="T0" y="T1"/>
                    </a:cxn>
                    <a:cxn ang="0">
                      <a:pos x="T2" y="T3"/>
                    </a:cxn>
                    <a:cxn ang="0">
                      <a:pos x="T4" y="T5"/>
                    </a:cxn>
                    <a:cxn ang="0">
                      <a:pos x="T6" y="T7"/>
                    </a:cxn>
                    <a:cxn ang="0">
                      <a:pos x="T8" y="T9"/>
                    </a:cxn>
                  </a:cxnLst>
                  <a:rect l="0" t="0" r="r" b="b"/>
                  <a:pathLst>
                    <a:path w="2" h="1">
                      <a:moveTo>
                        <a:pt x="1" y="1"/>
                      </a:moveTo>
                      <a:cubicBezTo>
                        <a:pt x="1" y="1"/>
                        <a:pt x="0" y="1"/>
                        <a:pt x="0" y="1"/>
                      </a:cubicBezTo>
                      <a:cubicBezTo>
                        <a:pt x="0" y="0"/>
                        <a:pt x="1" y="0"/>
                        <a:pt x="1" y="0"/>
                      </a:cubicBezTo>
                      <a:cubicBezTo>
                        <a:pt x="1" y="0"/>
                        <a:pt x="2" y="0"/>
                        <a:pt x="2" y="0"/>
                      </a:cubicBezTo>
                      <a:cubicBezTo>
                        <a:pt x="2" y="1"/>
                        <a:pt x="1" y="1"/>
                        <a:pt x="1" y="1"/>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23" name="Freeform 316"/>
                <p:cNvSpPr/>
                <p:nvPr/>
              </p:nvSpPr>
              <p:spPr bwMode="auto">
                <a:xfrm>
                  <a:off x="1639" y="1408"/>
                  <a:ext cx="4" cy="3"/>
                </a:xfrm>
                <a:custGeom>
                  <a:avLst/>
                  <a:gdLst>
                    <a:gd name="T0" fmla="*/ 1 w 2"/>
                    <a:gd name="T1" fmla="*/ 1 h 1"/>
                    <a:gd name="T2" fmla="*/ 1 w 2"/>
                    <a:gd name="T3" fmla="*/ 1 h 1"/>
                    <a:gd name="T4" fmla="*/ 0 w 2"/>
                    <a:gd name="T5" fmla="*/ 1 h 1"/>
                    <a:gd name="T6" fmla="*/ 0 w 2"/>
                    <a:gd name="T7" fmla="*/ 1 h 1"/>
                    <a:gd name="T8" fmla="*/ 0 w 2"/>
                    <a:gd name="T9" fmla="*/ 0 h 1"/>
                    <a:gd name="T10" fmla="*/ 1 w 2"/>
                    <a:gd name="T11" fmla="*/ 0 h 1"/>
                    <a:gd name="T12" fmla="*/ 1 w 2"/>
                    <a:gd name="T13" fmla="*/ 0 h 1"/>
                    <a:gd name="T14" fmla="*/ 2 w 2"/>
                    <a:gd name="T15" fmla="*/ 0 h 1"/>
                    <a:gd name="T16" fmla="*/ 1 w 2"/>
                    <a:gd name="T17" fmla="*/ 1 h 1"/>
                    <a:gd name="T18" fmla="*/ 1 w 2"/>
                    <a:gd name="T19" fmla="*/ 1 h 1"/>
                    <a:gd name="T20" fmla="*/ 1 w 2"/>
                    <a:gd name="T21" fmla="*/ 1 h 1"/>
                    <a:gd name="T22" fmla="*/ 1 w 2"/>
                    <a:gd name="T23" fmla="*/ 1 h 1"/>
                    <a:gd name="T24" fmla="*/ 1 w 2"/>
                    <a:gd name="T25" fmla="*/ 1 h 1"/>
                    <a:gd name="T26" fmla="*/ 2 w 2"/>
                    <a:gd name="T27" fmla="*/ 0 h 1"/>
                    <a:gd name="T28" fmla="*/ 1 w 2"/>
                    <a:gd name="T29" fmla="*/ 0 h 1"/>
                    <a:gd name="T30" fmla="*/ 1 w 2"/>
                    <a:gd name="T31" fmla="*/ 0 h 1"/>
                    <a:gd name="T32" fmla="*/ 0 w 2"/>
                    <a:gd name="T33" fmla="*/ 0 h 1"/>
                    <a:gd name="T34" fmla="*/ 0 w 2"/>
                    <a:gd name="T35" fmla="*/ 1 h 1"/>
                    <a:gd name="T36" fmla="*/ 0 w 2"/>
                    <a:gd name="T37" fmla="*/ 1 h 1"/>
                    <a:gd name="T38" fmla="*/ 1 w 2"/>
                    <a:gd name="T39"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 h="1">
                      <a:moveTo>
                        <a:pt x="1" y="1"/>
                      </a:moveTo>
                      <a:cubicBezTo>
                        <a:pt x="1" y="1"/>
                        <a:pt x="1" y="1"/>
                        <a:pt x="1" y="1"/>
                      </a:cubicBezTo>
                      <a:cubicBezTo>
                        <a:pt x="1" y="1"/>
                        <a:pt x="1" y="1"/>
                        <a:pt x="0" y="1"/>
                      </a:cubicBezTo>
                      <a:cubicBezTo>
                        <a:pt x="0" y="1"/>
                        <a:pt x="0" y="1"/>
                        <a:pt x="0" y="1"/>
                      </a:cubicBezTo>
                      <a:cubicBezTo>
                        <a:pt x="0" y="0"/>
                        <a:pt x="0" y="0"/>
                        <a:pt x="0" y="0"/>
                      </a:cubicBezTo>
                      <a:cubicBezTo>
                        <a:pt x="1" y="0"/>
                        <a:pt x="1" y="0"/>
                        <a:pt x="1" y="0"/>
                      </a:cubicBezTo>
                      <a:cubicBezTo>
                        <a:pt x="1" y="0"/>
                        <a:pt x="1" y="0"/>
                        <a:pt x="1" y="0"/>
                      </a:cubicBezTo>
                      <a:cubicBezTo>
                        <a:pt x="1" y="0"/>
                        <a:pt x="2" y="0"/>
                        <a:pt x="2" y="0"/>
                      </a:cubicBezTo>
                      <a:cubicBezTo>
                        <a:pt x="2" y="1"/>
                        <a:pt x="2" y="1"/>
                        <a:pt x="1" y="1"/>
                      </a:cubicBezTo>
                      <a:cubicBezTo>
                        <a:pt x="1" y="1"/>
                        <a:pt x="1" y="1"/>
                        <a:pt x="1" y="1"/>
                      </a:cubicBezTo>
                      <a:cubicBezTo>
                        <a:pt x="1" y="1"/>
                        <a:pt x="1" y="1"/>
                        <a:pt x="1" y="1"/>
                      </a:cubicBezTo>
                      <a:cubicBezTo>
                        <a:pt x="1" y="1"/>
                        <a:pt x="1" y="1"/>
                        <a:pt x="1" y="1"/>
                      </a:cubicBezTo>
                      <a:cubicBezTo>
                        <a:pt x="1" y="1"/>
                        <a:pt x="1" y="1"/>
                        <a:pt x="1" y="1"/>
                      </a:cubicBezTo>
                      <a:cubicBezTo>
                        <a:pt x="2" y="1"/>
                        <a:pt x="2" y="1"/>
                        <a:pt x="2" y="0"/>
                      </a:cubicBezTo>
                      <a:cubicBezTo>
                        <a:pt x="2" y="0"/>
                        <a:pt x="2" y="0"/>
                        <a:pt x="1" y="0"/>
                      </a:cubicBezTo>
                      <a:cubicBezTo>
                        <a:pt x="1" y="0"/>
                        <a:pt x="1" y="0"/>
                        <a:pt x="1" y="0"/>
                      </a:cubicBezTo>
                      <a:cubicBezTo>
                        <a:pt x="1" y="0"/>
                        <a:pt x="1" y="0"/>
                        <a:pt x="0" y="0"/>
                      </a:cubicBezTo>
                      <a:cubicBezTo>
                        <a:pt x="0" y="0"/>
                        <a:pt x="0" y="0"/>
                        <a:pt x="0" y="1"/>
                      </a:cubicBezTo>
                      <a:cubicBezTo>
                        <a:pt x="0" y="1"/>
                        <a:pt x="0" y="1"/>
                        <a:pt x="0" y="1"/>
                      </a:cubicBezTo>
                      <a:cubicBezTo>
                        <a:pt x="1" y="1"/>
                        <a:pt x="1" y="1"/>
                        <a:pt x="1" y="1"/>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24" name="Oval 317"/>
                <p:cNvSpPr>
                  <a:spLocks noChangeArrowheads="1"/>
                </p:cNvSpPr>
                <p:nvPr/>
              </p:nvSpPr>
              <p:spPr bwMode="auto">
                <a:xfrm>
                  <a:off x="1634" y="1406"/>
                  <a:ext cx="2" cy="5"/>
                </a:xfrm>
                <a:prstGeom prst="ellipse">
                  <a:avLst/>
                </a:pr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25" name="Freeform 318"/>
                <p:cNvSpPr/>
                <p:nvPr/>
              </p:nvSpPr>
              <p:spPr bwMode="auto">
                <a:xfrm>
                  <a:off x="1634" y="1406"/>
                  <a:ext cx="2" cy="5"/>
                </a:xfrm>
                <a:custGeom>
                  <a:avLst/>
                  <a:gdLst>
                    <a:gd name="T0" fmla="*/ 1 w 1"/>
                    <a:gd name="T1" fmla="*/ 2 h 2"/>
                    <a:gd name="T2" fmla="*/ 1 w 1"/>
                    <a:gd name="T3" fmla="*/ 2 h 2"/>
                    <a:gd name="T4" fmla="*/ 0 w 1"/>
                    <a:gd name="T5" fmla="*/ 2 h 2"/>
                    <a:gd name="T6" fmla="*/ 0 w 1"/>
                    <a:gd name="T7" fmla="*/ 1 h 2"/>
                    <a:gd name="T8" fmla="*/ 0 w 1"/>
                    <a:gd name="T9" fmla="*/ 1 h 2"/>
                    <a:gd name="T10" fmla="*/ 1 w 1"/>
                    <a:gd name="T11" fmla="*/ 0 h 2"/>
                    <a:gd name="T12" fmla="*/ 1 w 1"/>
                    <a:gd name="T13" fmla="*/ 0 h 2"/>
                    <a:gd name="T14" fmla="*/ 1 w 1"/>
                    <a:gd name="T15" fmla="*/ 1 h 2"/>
                    <a:gd name="T16" fmla="*/ 1 w 1"/>
                    <a:gd name="T17" fmla="*/ 2 h 2"/>
                    <a:gd name="T18" fmla="*/ 1 w 1"/>
                    <a:gd name="T19" fmla="*/ 2 h 2"/>
                    <a:gd name="T20" fmla="*/ 1 w 1"/>
                    <a:gd name="T21" fmla="*/ 2 h 2"/>
                    <a:gd name="T22" fmla="*/ 1 w 1"/>
                    <a:gd name="T23" fmla="*/ 2 h 2"/>
                    <a:gd name="T24" fmla="*/ 1 w 1"/>
                    <a:gd name="T25" fmla="*/ 2 h 2"/>
                    <a:gd name="T26" fmla="*/ 1 w 1"/>
                    <a:gd name="T27" fmla="*/ 1 h 2"/>
                    <a:gd name="T28" fmla="*/ 1 w 1"/>
                    <a:gd name="T29" fmla="*/ 0 h 2"/>
                    <a:gd name="T30" fmla="*/ 1 w 1"/>
                    <a:gd name="T31" fmla="*/ 0 h 2"/>
                    <a:gd name="T32" fmla="*/ 0 w 1"/>
                    <a:gd name="T33" fmla="*/ 1 h 2"/>
                    <a:gd name="T34" fmla="*/ 0 w 1"/>
                    <a:gd name="T35" fmla="*/ 1 h 2"/>
                    <a:gd name="T36" fmla="*/ 0 w 1"/>
                    <a:gd name="T37" fmla="*/ 2 h 2"/>
                    <a:gd name="T38" fmla="*/ 1 w 1"/>
                    <a:gd name="T39"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 h="2">
                      <a:moveTo>
                        <a:pt x="1" y="2"/>
                      </a:moveTo>
                      <a:cubicBezTo>
                        <a:pt x="1" y="2"/>
                        <a:pt x="1" y="2"/>
                        <a:pt x="1" y="2"/>
                      </a:cubicBezTo>
                      <a:cubicBezTo>
                        <a:pt x="1" y="2"/>
                        <a:pt x="0" y="2"/>
                        <a:pt x="0" y="2"/>
                      </a:cubicBezTo>
                      <a:cubicBezTo>
                        <a:pt x="0" y="2"/>
                        <a:pt x="0" y="2"/>
                        <a:pt x="0" y="1"/>
                      </a:cubicBezTo>
                      <a:cubicBezTo>
                        <a:pt x="0" y="1"/>
                        <a:pt x="0" y="1"/>
                        <a:pt x="0" y="1"/>
                      </a:cubicBezTo>
                      <a:cubicBezTo>
                        <a:pt x="0" y="0"/>
                        <a:pt x="0" y="0"/>
                        <a:pt x="1" y="0"/>
                      </a:cubicBezTo>
                      <a:cubicBezTo>
                        <a:pt x="1" y="0"/>
                        <a:pt x="1" y="0"/>
                        <a:pt x="1" y="0"/>
                      </a:cubicBezTo>
                      <a:cubicBezTo>
                        <a:pt x="1" y="1"/>
                        <a:pt x="1" y="1"/>
                        <a:pt x="1" y="1"/>
                      </a:cubicBezTo>
                      <a:cubicBezTo>
                        <a:pt x="1" y="1"/>
                        <a:pt x="1" y="2"/>
                        <a:pt x="1" y="2"/>
                      </a:cubicBezTo>
                      <a:cubicBezTo>
                        <a:pt x="1" y="2"/>
                        <a:pt x="1" y="2"/>
                        <a:pt x="1" y="2"/>
                      </a:cubicBezTo>
                      <a:cubicBezTo>
                        <a:pt x="1" y="2"/>
                        <a:pt x="1" y="2"/>
                        <a:pt x="1" y="2"/>
                      </a:cubicBezTo>
                      <a:cubicBezTo>
                        <a:pt x="1" y="2"/>
                        <a:pt x="1" y="2"/>
                        <a:pt x="1" y="2"/>
                      </a:cubicBezTo>
                      <a:cubicBezTo>
                        <a:pt x="1" y="2"/>
                        <a:pt x="1" y="2"/>
                        <a:pt x="1" y="2"/>
                      </a:cubicBezTo>
                      <a:cubicBezTo>
                        <a:pt x="1" y="2"/>
                        <a:pt x="1" y="1"/>
                        <a:pt x="1" y="1"/>
                      </a:cubicBezTo>
                      <a:cubicBezTo>
                        <a:pt x="1" y="1"/>
                        <a:pt x="1" y="1"/>
                        <a:pt x="1" y="0"/>
                      </a:cubicBezTo>
                      <a:cubicBezTo>
                        <a:pt x="1" y="0"/>
                        <a:pt x="1" y="0"/>
                        <a:pt x="1" y="0"/>
                      </a:cubicBezTo>
                      <a:cubicBezTo>
                        <a:pt x="0" y="0"/>
                        <a:pt x="0" y="0"/>
                        <a:pt x="0" y="1"/>
                      </a:cubicBezTo>
                      <a:cubicBezTo>
                        <a:pt x="0" y="1"/>
                        <a:pt x="0" y="1"/>
                        <a:pt x="0" y="1"/>
                      </a:cubicBezTo>
                      <a:cubicBezTo>
                        <a:pt x="0" y="2"/>
                        <a:pt x="0" y="2"/>
                        <a:pt x="0" y="2"/>
                      </a:cubicBezTo>
                      <a:cubicBezTo>
                        <a:pt x="0" y="2"/>
                        <a:pt x="0" y="2"/>
                        <a:pt x="1" y="2"/>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26" name="Oval 319"/>
                <p:cNvSpPr>
                  <a:spLocks noChangeArrowheads="1"/>
                </p:cNvSpPr>
                <p:nvPr/>
              </p:nvSpPr>
              <p:spPr bwMode="auto">
                <a:xfrm>
                  <a:off x="1643" y="1408"/>
                  <a:ext cx="3" cy="3"/>
                </a:xfrm>
                <a:prstGeom prst="ellipse">
                  <a:avLst/>
                </a:pr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27" name="Freeform 320"/>
                <p:cNvSpPr/>
                <p:nvPr/>
              </p:nvSpPr>
              <p:spPr bwMode="auto">
                <a:xfrm>
                  <a:off x="1643" y="1408"/>
                  <a:ext cx="3" cy="3"/>
                </a:xfrm>
                <a:custGeom>
                  <a:avLst/>
                  <a:gdLst>
                    <a:gd name="T0" fmla="*/ 1 w 1"/>
                    <a:gd name="T1" fmla="*/ 1 h 1"/>
                    <a:gd name="T2" fmla="*/ 1 w 1"/>
                    <a:gd name="T3" fmla="*/ 1 h 1"/>
                    <a:gd name="T4" fmla="*/ 0 w 1"/>
                    <a:gd name="T5" fmla="*/ 1 h 1"/>
                    <a:gd name="T6" fmla="*/ 0 w 1"/>
                    <a:gd name="T7" fmla="*/ 0 h 1"/>
                    <a:gd name="T8" fmla="*/ 0 w 1"/>
                    <a:gd name="T9" fmla="*/ 0 h 1"/>
                    <a:gd name="T10" fmla="*/ 1 w 1"/>
                    <a:gd name="T11" fmla="*/ 0 h 1"/>
                    <a:gd name="T12" fmla="*/ 1 w 1"/>
                    <a:gd name="T13" fmla="*/ 0 h 1"/>
                    <a:gd name="T14" fmla="*/ 1 w 1"/>
                    <a:gd name="T15" fmla="*/ 0 h 1"/>
                    <a:gd name="T16" fmla="*/ 1 w 1"/>
                    <a:gd name="T17" fmla="*/ 1 h 1"/>
                    <a:gd name="T18" fmla="*/ 1 w 1"/>
                    <a:gd name="T19" fmla="*/ 1 h 1"/>
                    <a:gd name="T20" fmla="*/ 1 w 1"/>
                    <a:gd name="T21" fmla="*/ 1 h 1"/>
                    <a:gd name="T22" fmla="*/ 1 w 1"/>
                    <a:gd name="T23" fmla="*/ 1 h 1"/>
                    <a:gd name="T24" fmla="*/ 1 w 1"/>
                    <a:gd name="T25" fmla="*/ 1 h 1"/>
                    <a:gd name="T26" fmla="*/ 1 w 1"/>
                    <a:gd name="T27" fmla="*/ 0 h 1"/>
                    <a:gd name="T28" fmla="*/ 1 w 1"/>
                    <a:gd name="T29" fmla="*/ 0 h 1"/>
                    <a:gd name="T30" fmla="*/ 1 w 1"/>
                    <a:gd name="T31" fmla="*/ 0 h 1"/>
                    <a:gd name="T32" fmla="*/ 0 w 1"/>
                    <a:gd name="T33" fmla="*/ 0 h 1"/>
                    <a:gd name="T34" fmla="*/ 0 w 1"/>
                    <a:gd name="T35" fmla="*/ 0 h 1"/>
                    <a:gd name="T36" fmla="*/ 0 w 1"/>
                    <a:gd name="T37" fmla="*/ 1 h 1"/>
                    <a:gd name="T38" fmla="*/ 1 w 1"/>
                    <a:gd name="T39"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 h="1">
                      <a:moveTo>
                        <a:pt x="1" y="1"/>
                      </a:moveTo>
                      <a:cubicBezTo>
                        <a:pt x="1" y="1"/>
                        <a:pt x="1" y="1"/>
                        <a:pt x="1" y="1"/>
                      </a:cubicBezTo>
                      <a:cubicBezTo>
                        <a:pt x="1" y="1"/>
                        <a:pt x="1" y="1"/>
                        <a:pt x="0" y="1"/>
                      </a:cubicBezTo>
                      <a:cubicBezTo>
                        <a:pt x="0" y="1"/>
                        <a:pt x="0" y="1"/>
                        <a:pt x="0" y="0"/>
                      </a:cubicBezTo>
                      <a:cubicBezTo>
                        <a:pt x="0" y="0"/>
                        <a:pt x="0" y="0"/>
                        <a:pt x="0" y="0"/>
                      </a:cubicBezTo>
                      <a:cubicBezTo>
                        <a:pt x="1" y="0"/>
                        <a:pt x="1" y="0"/>
                        <a:pt x="1" y="0"/>
                      </a:cubicBezTo>
                      <a:cubicBezTo>
                        <a:pt x="1" y="0"/>
                        <a:pt x="1" y="0"/>
                        <a:pt x="1" y="0"/>
                      </a:cubicBezTo>
                      <a:cubicBezTo>
                        <a:pt x="1" y="0"/>
                        <a:pt x="1" y="0"/>
                        <a:pt x="1" y="0"/>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0"/>
                      </a:cubicBezTo>
                      <a:cubicBezTo>
                        <a:pt x="1" y="0"/>
                        <a:pt x="1" y="0"/>
                        <a:pt x="1" y="0"/>
                      </a:cubicBezTo>
                      <a:cubicBezTo>
                        <a:pt x="1" y="0"/>
                        <a:pt x="1" y="0"/>
                        <a:pt x="1" y="0"/>
                      </a:cubicBezTo>
                      <a:cubicBezTo>
                        <a:pt x="1" y="0"/>
                        <a:pt x="1" y="0"/>
                        <a:pt x="0" y="0"/>
                      </a:cubicBezTo>
                      <a:cubicBezTo>
                        <a:pt x="0" y="0"/>
                        <a:pt x="0" y="0"/>
                        <a:pt x="0" y="0"/>
                      </a:cubicBezTo>
                      <a:cubicBezTo>
                        <a:pt x="0" y="1"/>
                        <a:pt x="0" y="1"/>
                        <a:pt x="0" y="1"/>
                      </a:cubicBezTo>
                      <a:cubicBezTo>
                        <a:pt x="1" y="1"/>
                        <a:pt x="1" y="1"/>
                        <a:pt x="1" y="1"/>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28" name="Freeform 321"/>
                <p:cNvSpPr/>
                <p:nvPr/>
              </p:nvSpPr>
              <p:spPr bwMode="auto">
                <a:xfrm>
                  <a:off x="1648" y="1406"/>
                  <a:ext cx="2" cy="2"/>
                </a:xfrm>
                <a:custGeom>
                  <a:avLst/>
                  <a:gdLst>
                    <a:gd name="T0" fmla="*/ 0 w 1"/>
                    <a:gd name="T1" fmla="*/ 1 h 1"/>
                    <a:gd name="T2" fmla="*/ 0 w 1"/>
                    <a:gd name="T3" fmla="*/ 1 h 1"/>
                    <a:gd name="T4" fmla="*/ 0 w 1"/>
                    <a:gd name="T5" fmla="*/ 0 h 1"/>
                    <a:gd name="T6" fmla="*/ 1 w 1"/>
                    <a:gd name="T7" fmla="*/ 1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cubicBezTo>
                        <a:pt x="0" y="1"/>
                        <a:pt x="0" y="1"/>
                        <a:pt x="0" y="1"/>
                      </a:cubicBezTo>
                      <a:cubicBezTo>
                        <a:pt x="0" y="1"/>
                        <a:pt x="0" y="0"/>
                        <a:pt x="0" y="0"/>
                      </a:cubicBezTo>
                      <a:cubicBezTo>
                        <a:pt x="0" y="0"/>
                        <a:pt x="1" y="0"/>
                        <a:pt x="1" y="1"/>
                      </a:cubicBezTo>
                      <a:cubicBezTo>
                        <a:pt x="1" y="1"/>
                        <a:pt x="1" y="1"/>
                        <a:pt x="0" y="1"/>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29" name="Freeform 322"/>
                <p:cNvSpPr/>
                <p:nvPr/>
              </p:nvSpPr>
              <p:spPr bwMode="auto">
                <a:xfrm>
                  <a:off x="1648" y="1406"/>
                  <a:ext cx="2" cy="2"/>
                </a:xfrm>
                <a:custGeom>
                  <a:avLst/>
                  <a:gdLst>
                    <a:gd name="T0" fmla="*/ 0 w 1"/>
                    <a:gd name="T1" fmla="*/ 1 h 1"/>
                    <a:gd name="T2" fmla="*/ 0 w 1"/>
                    <a:gd name="T3" fmla="*/ 1 h 1"/>
                    <a:gd name="T4" fmla="*/ 0 w 1"/>
                    <a:gd name="T5" fmla="*/ 1 h 1"/>
                    <a:gd name="T6" fmla="*/ 0 w 1"/>
                    <a:gd name="T7" fmla="*/ 1 h 1"/>
                    <a:gd name="T8" fmla="*/ 0 w 1"/>
                    <a:gd name="T9" fmla="*/ 0 h 1"/>
                    <a:gd name="T10" fmla="*/ 0 w 1"/>
                    <a:gd name="T11" fmla="*/ 0 h 1"/>
                    <a:gd name="T12" fmla="*/ 1 w 1"/>
                    <a:gd name="T13" fmla="*/ 0 h 1"/>
                    <a:gd name="T14" fmla="*/ 1 w 1"/>
                    <a:gd name="T15" fmla="*/ 1 h 1"/>
                    <a:gd name="T16" fmla="*/ 1 w 1"/>
                    <a:gd name="T17" fmla="*/ 1 h 1"/>
                    <a:gd name="T18" fmla="*/ 0 w 1"/>
                    <a:gd name="T19" fmla="*/ 1 h 1"/>
                    <a:gd name="T20" fmla="*/ 0 w 1"/>
                    <a:gd name="T21" fmla="*/ 1 h 1"/>
                    <a:gd name="T22" fmla="*/ 0 w 1"/>
                    <a:gd name="T23" fmla="*/ 1 h 1"/>
                    <a:gd name="T24" fmla="*/ 1 w 1"/>
                    <a:gd name="T25" fmla="*/ 1 h 1"/>
                    <a:gd name="T26" fmla="*/ 1 w 1"/>
                    <a:gd name="T27" fmla="*/ 1 h 1"/>
                    <a:gd name="T28" fmla="*/ 1 w 1"/>
                    <a:gd name="T29" fmla="*/ 0 h 1"/>
                    <a:gd name="T30" fmla="*/ 0 w 1"/>
                    <a:gd name="T31" fmla="*/ 0 h 1"/>
                    <a:gd name="T32" fmla="*/ 0 w 1"/>
                    <a:gd name="T33" fmla="*/ 0 h 1"/>
                    <a:gd name="T34" fmla="*/ 0 w 1"/>
                    <a:gd name="T35" fmla="*/ 1 h 1"/>
                    <a:gd name="T36" fmla="*/ 0 w 1"/>
                    <a:gd name="T37" fmla="*/ 1 h 1"/>
                    <a:gd name="T38" fmla="*/ 0 w 1"/>
                    <a:gd name="T39"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 h="1">
                      <a:moveTo>
                        <a:pt x="0" y="1"/>
                      </a:moveTo>
                      <a:cubicBezTo>
                        <a:pt x="0" y="1"/>
                        <a:pt x="0" y="1"/>
                        <a:pt x="0" y="1"/>
                      </a:cubicBezTo>
                      <a:cubicBezTo>
                        <a:pt x="0" y="1"/>
                        <a:pt x="0" y="1"/>
                        <a:pt x="0" y="1"/>
                      </a:cubicBezTo>
                      <a:cubicBezTo>
                        <a:pt x="0" y="1"/>
                        <a:pt x="0" y="1"/>
                        <a:pt x="0" y="1"/>
                      </a:cubicBezTo>
                      <a:cubicBezTo>
                        <a:pt x="0" y="1"/>
                        <a:pt x="0" y="1"/>
                        <a:pt x="0" y="0"/>
                      </a:cubicBezTo>
                      <a:cubicBezTo>
                        <a:pt x="0" y="0"/>
                        <a:pt x="0" y="0"/>
                        <a:pt x="0" y="0"/>
                      </a:cubicBezTo>
                      <a:cubicBezTo>
                        <a:pt x="0" y="0"/>
                        <a:pt x="0" y="0"/>
                        <a:pt x="1" y="0"/>
                      </a:cubicBezTo>
                      <a:cubicBezTo>
                        <a:pt x="1" y="0"/>
                        <a:pt x="1" y="1"/>
                        <a:pt x="1" y="1"/>
                      </a:cubicBezTo>
                      <a:cubicBezTo>
                        <a:pt x="1" y="1"/>
                        <a:pt x="1" y="1"/>
                        <a:pt x="1" y="1"/>
                      </a:cubicBezTo>
                      <a:cubicBezTo>
                        <a:pt x="0" y="1"/>
                        <a:pt x="0" y="1"/>
                        <a:pt x="0" y="1"/>
                      </a:cubicBezTo>
                      <a:cubicBezTo>
                        <a:pt x="0" y="1"/>
                        <a:pt x="0" y="1"/>
                        <a:pt x="0" y="1"/>
                      </a:cubicBezTo>
                      <a:cubicBezTo>
                        <a:pt x="0" y="1"/>
                        <a:pt x="0" y="1"/>
                        <a:pt x="0" y="1"/>
                      </a:cubicBezTo>
                      <a:cubicBezTo>
                        <a:pt x="0" y="1"/>
                        <a:pt x="0" y="1"/>
                        <a:pt x="1" y="1"/>
                      </a:cubicBezTo>
                      <a:cubicBezTo>
                        <a:pt x="1" y="1"/>
                        <a:pt x="1" y="1"/>
                        <a:pt x="1" y="1"/>
                      </a:cubicBezTo>
                      <a:cubicBezTo>
                        <a:pt x="1" y="1"/>
                        <a:pt x="1" y="0"/>
                        <a:pt x="1" y="0"/>
                      </a:cubicBezTo>
                      <a:cubicBezTo>
                        <a:pt x="0" y="0"/>
                        <a:pt x="0" y="0"/>
                        <a:pt x="0" y="0"/>
                      </a:cubicBezTo>
                      <a:cubicBezTo>
                        <a:pt x="0" y="0"/>
                        <a:pt x="0" y="0"/>
                        <a:pt x="0" y="0"/>
                      </a:cubicBezTo>
                      <a:cubicBezTo>
                        <a:pt x="0" y="1"/>
                        <a:pt x="0" y="1"/>
                        <a:pt x="0" y="1"/>
                      </a:cubicBezTo>
                      <a:cubicBezTo>
                        <a:pt x="0" y="1"/>
                        <a:pt x="0" y="1"/>
                        <a:pt x="0" y="1"/>
                      </a:cubicBezTo>
                      <a:cubicBezTo>
                        <a:pt x="0" y="1"/>
                        <a:pt x="0" y="1"/>
                        <a:pt x="0" y="1"/>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30" name="Oval 323"/>
                <p:cNvSpPr>
                  <a:spLocks noChangeArrowheads="1"/>
                </p:cNvSpPr>
                <p:nvPr/>
              </p:nvSpPr>
              <p:spPr bwMode="auto">
                <a:xfrm>
                  <a:off x="1650" y="1406"/>
                  <a:ext cx="3" cy="1"/>
                </a:xfrm>
                <a:prstGeom prst="ellipse">
                  <a:avLst/>
                </a:pr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31" name="Freeform 324"/>
                <p:cNvSpPr/>
                <p:nvPr/>
              </p:nvSpPr>
              <p:spPr bwMode="auto">
                <a:xfrm>
                  <a:off x="1650" y="1406"/>
                  <a:ext cx="3" cy="0"/>
                </a:xfrm>
                <a:custGeom>
                  <a:avLst/>
                  <a:gdLst>
                    <a:gd name="T0" fmla="*/ 0 w 1"/>
                    <a:gd name="T1" fmla="*/ 0 w 1"/>
                    <a:gd name="T2" fmla="*/ 0 w 1"/>
                    <a:gd name="T3" fmla="*/ 0 w 1"/>
                    <a:gd name="T4" fmla="*/ 0 w 1"/>
                    <a:gd name="T5" fmla="*/ 0 w 1"/>
                    <a:gd name="T6" fmla="*/ 1 w 1"/>
                    <a:gd name="T7" fmla="*/ 1 w 1"/>
                    <a:gd name="T8" fmla="*/ 1 w 1"/>
                    <a:gd name="T9" fmla="*/ 0 w 1"/>
                    <a:gd name="T10" fmla="*/ 0 w 1"/>
                    <a:gd name="T11" fmla="*/ 0 w 1"/>
                    <a:gd name="T12" fmla="*/ 1 w 1"/>
                    <a:gd name="T13" fmla="*/ 1 w 1"/>
                    <a:gd name="T14" fmla="*/ 1 w 1"/>
                    <a:gd name="T15" fmla="*/ 0 w 1"/>
                    <a:gd name="T16" fmla="*/ 0 w 1"/>
                    <a:gd name="T17" fmla="*/ 0 w 1"/>
                    <a:gd name="T18" fmla="*/ 0 w 1"/>
                    <a:gd name="T19" fmla="*/ 0 w 1"/>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 ang="0">
                      <a:pos x="T18" y="0"/>
                    </a:cxn>
                    <a:cxn ang="0">
                      <a:pos x="T19" y="0"/>
                    </a:cxn>
                  </a:cxnLst>
                  <a:rect l="0" t="0" r="r" b="b"/>
                  <a:pathLst>
                    <a:path w="1">
                      <a:moveTo>
                        <a:pt x="0" y="0"/>
                      </a:move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1" y="0"/>
                        <a:pt x="1" y="0"/>
                        <a:pt x="1" y="0"/>
                      </a:cubicBezTo>
                      <a:cubicBezTo>
                        <a:pt x="1" y="0"/>
                        <a:pt x="1" y="0"/>
                        <a:pt x="1" y="0"/>
                      </a:cubicBezTo>
                      <a:cubicBezTo>
                        <a:pt x="1" y="0"/>
                        <a:pt x="1" y="0"/>
                        <a:pt x="1" y="0"/>
                      </a:cubicBezTo>
                      <a:cubicBezTo>
                        <a:pt x="1" y="0"/>
                        <a:pt x="1" y="0"/>
                        <a:pt x="0" y="0"/>
                      </a:cubicBezTo>
                      <a:cubicBezTo>
                        <a:pt x="0" y="0"/>
                        <a:pt x="0" y="0"/>
                        <a:pt x="0" y="0"/>
                      </a:cubicBezTo>
                      <a:cubicBezTo>
                        <a:pt x="0" y="0"/>
                        <a:pt x="0" y="0"/>
                        <a:pt x="0" y="0"/>
                      </a:cubicBezTo>
                      <a:cubicBezTo>
                        <a:pt x="1" y="0"/>
                        <a:pt x="1" y="0"/>
                        <a:pt x="1" y="0"/>
                      </a:cubicBezTo>
                      <a:cubicBezTo>
                        <a:pt x="1" y="0"/>
                        <a:pt x="1" y="0"/>
                        <a:pt x="1" y="0"/>
                      </a:cubicBezTo>
                      <a:cubicBezTo>
                        <a:pt x="1" y="0"/>
                        <a:pt x="1" y="0"/>
                        <a:pt x="1" y="0"/>
                      </a:cubicBezTo>
                      <a:cubicBezTo>
                        <a:pt x="1" y="0"/>
                        <a:pt x="1" y="0"/>
                        <a:pt x="0" y="0"/>
                      </a:cubicBezTo>
                      <a:cubicBezTo>
                        <a:pt x="0" y="0"/>
                        <a:pt x="0" y="0"/>
                        <a:pt x="0" y="0"/>
                      </a:cubicBezTo>
                      <a:cubicBezTo>
                        <a:pt x="0" y="0"/>
                        <a:pt x="0" y="0"/>
                        <a:pt x="0" y="0"/>
                      </a:cubicBezTo>
                      <a:cubicBezTo>
                        <a:pt x="0" y="0"/>
                        <a:pt x="0" y="0"/>
                        <a:pt x="0" y="0"/>
                      </a:cubicBezTo>
                      <a:cubicBezTo>
                        <a:pt x="0" y="0"/>
                        <a:pt x="0" y="0"/>
                        <a:pt x="0" y="0"/>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32" name="Freeform 325"/>
                <p:cNvSpPr/>
                <p:nvPr/>
              </p:nvSpPr>
              <p:spPr bwMode="auto">
                <a:xfrm>
                  <a:off x="1617" y="1394"/>
                  <a:ext cx="5" cy="7"/>
                </a:xfrm>
                <a:custGeom>
                  <a:avLst/>
                  <a:gdLst>
                    <a:gd name="T0" fmla="*/ 1 w 2"/>
                    <a:gd name="T1" fmla="*/ 3 h 3"/>
                    <a:gd name="T2" fmla="*/ 0 w 2"/>
                    <a:gd name="T3" fmla="*/ 1 h 3"/>
                    <a:gd name="T4" fmla="*/ 1 w 2"/>
                    <a:gd name="T5" fmla="*/ 0 h 3"/>
                    <a:gd name="T6" fmla="*/ 2 w 2"/>
                    <a:gd name="T7" fmla="*/ 2 h 3"/>
                    <a:gd name="T8" fmla="*/ 1 w 2"/>
                    <a:gd name="T9" fmla="*/ 3 h 3"/>
                  </a:gdLst>
                  <a:ahLst/>
                  <a:cxnLst>
                    <a:cxn ang="0">
                      <a:pos x="T0" y="T1"/>
                    </a:cxn>
                    <a:cxn ang="0">
                      <a:pos x="T2" y="T3"/>
                    </a:cxn>
                    <a:cxn ang="0">
                      <a:pos x="T4" y="T5"/>
                    </a:cxn>
                    <a:cxn ang="0">
                      <a:pos x="T6" y="T7"/>
                    </a:cxn>
                    <a:cxn ang="0">
                      <a:pos x="T8" y="T9"/>
                    </a:cxn>
                  </a:cxnLst>
                  <a:rect l="0" t="0" r="r" b="b"/>
                  <a:pathLst>
                    <a:path w="2" h="3">
                      <a:moveTo>
                        <a:pt x="1" y="3"/>
                      </a:moveTo>
                      <a:cubicBezTo>
                        <a:pt x="0" y="3"/>
                        <a:pt x="0" y="2"/>
                        <a:pt x="0" y="1"/>
                      </a:cubicBezTo>
                      <a:cubicBezTo>
                        <a:pt x="0" y="1"/>
                        <a:pt x="1" y="0"/>
                        <a:pt x="1" y="0"/>
                      </a:cubicBezTo>
                      <a:cubicBezTo>
                        <a:pt x="2" y="1"/>
                        <a:pt x="2" y="1"/>
                        <a:pt x="2" y="2"/>
                      </a:cubicBezTo>
                      <a:cubicBezTo>
                        <a:pt x="2" y="2"/>
                        <a:pt x="1" y="3"/>
                        <a:pt x="1" y="3"/>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33" name="Freeform 326"/>
                <p:cNvSpPr/>
                <p:nvPr/>
              </p:nvSpPr>
              <p:spPr bwMode="auto">
                <a:xfrm>
                  <a:off x="1617" y="1394"/>
                  <a:ext cx="5" cy="7"/>
                </a:xfrm>
                <a:custGeom>
                  <a:avLst/>
                  <a:gdLst>
                    <a:gd name="T0" fmla="*/ 1 w 2"/>
                    <a:gd name="T1" fmla="*/ 3 h 3"/>
                    <a:gd name="T2" fmla="*/ 1 w 2"/>
                    <a:gd name="T3" fmla="*/ 3 h 3"/>
                    <a:gd name="T4" fmla="*/ 0 w 2"/>
                    <a:gd name="T5" fmla="*/ 2 h 3"/>
                    <a:gd name="T6" fmla="*/ 0 w 2"/>
                    <a:gd name="T7" fmla="*/ 1 h 3"/>
                    <a:gd name="T8" fmla="*/ 1 w 2"/>
                    <a:gd name="T9" fmla="*/ 1 h 3"/>
                    <a:gd name="T10" fmla="*/ 1 w 2"/>
                    <a:gd name="T11" fmla="*/ 1 h 3"/>
                    <a:gd name="T12" fmla="*/ 2 w 2"/>
                    <a:gd name="T13" fmla="*/ 1 h 3"/>
                    <a:gd name="T14" fmla="*/ 2 w 2"/>
                    <a:gd name="T15" fmla="*/ 2 h 3"/>
                    <a:gd name="T16" fmla="*/ 2 w 2"/>
                    <a:gd name="T17" fmla="*/ 2 h 3"/>
                    <a:gd name="T18" fmla="*/ 1 w 2"/>
                    <a:gd name="T19" fmla="*/ 3 h 3"/>
                    <a:gd name="T20" fmla="*/ 1 w 2"/>
                    <a:gd name="T21" fmla="*/ 3 h 3"/>
                    <a:gd name="T22" fmla="*/ 1 w 2"/>
                    <a:gd name="T23" fmla="*/ 3 h 3"/>
                    <a:gd name="T24" fmla="*/ 2 w 2"/>
                    <a:gd name="T25" fmla="*/ 2 h 3"/>
                    <a:gd name="T26" fmla="*/ 2 w 2"/>
                    <a:gd name="T27" fmla="*/ 2 h 3"/>
                    <a:gd name="T28" fmla="*/ 2 w 2"/>
                    <a:gd name="T29" fmla="*/ 1 h 3"/>
                    <a:gd name="T30" fmla="*/ 1 w 2"/>
                    <a:gd name="T31" fmla="*/ 0 h 3"/>
                    <a:gd name="T32" fmla="*/ 0 w 2"/>
                    <a:gd name="T33" fmla="*/ 1 h 3"/>
                    <a:gd name="T34" fmla="*/ 0 w 2"/>
                    <a:gd name="T35" fmla="*/ 1 h 3"/>
                    <a:gd name="T36" fmla="*/ 0 w 2"/>
                    <a:gd name="T37" fmla="*/ 2 h 3"/>
                    <a:gd name="T38" fmla="*/ 1 w 2"/>
                    <a:gd name="T39"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 h="3">
                      <a:moveTo>
                        <a:pt x="1" y="3"/>
                      </a:moveTo>
                      <a:cubicBezTo>
                        <a:pt x="1" y="3"/>
                        <a:pt x="1" y="3"/>
                        <a:pt x="1" y="3"/>
                      </a:cubicBezTo>
                      <a:cubicBezTo>
                        <a:pt x="1" y="3"/>
                        <a:pt x="1" y="2"/>
                        <a:pt x="0" y="2"/>
                      </a:cubicBezTo>
                      <a:cubicBezTo>
                        <a:pt x="0" y="2"/>
                        <a:pt x="0" y="2"/>
                        <a:pt x="0" y="1"/>
                      </a:cubicBezTo>
                      <a:cubicBezTo>
                        <a:pt x="0" y="1"/>
                        <a:pt x="0" y="1"/>
                        <a:pt x="1" y="1"/>
                      </a:cubicBezTo>
                      <a:cubicBezTo>
                        <a:pt x="1" y="1"/>
                        <a:pt x="1" y="0"/>
                        <a:pt x="1" y="1"/>
                      </a:cubicBezTo>
                      <a:cubicBezTo>
                        <a:pt x="1" y="1"/>
                        <a:pt x="2" y="1"/>
                        <a:pt x="2" y="1"/>
                      </a:cubicBezTo>
                      <a:cubicBezTo>
                        <a:pt x="2" y="1"/>
                        <a:pt x="2" y="1"/>
                        <a:pt x="2" y="2"/>
                      </a:cubicBezTo>
                      <a:cubicBezTo>
                        <a:pt x="2" y="2"/>
                        <a:pt x="2" y="2"/>
                        <a:pt x="2" y="2"/>
                      </a:cubicBezTo>
                      <a:cubicBezTo>
                        <a:pt x="1" y="3"/>
                        <a:pt x="1" y="3"/>
                        <a:pt x="1" y="3"/>
                      </a:cubicBezTo>
                      <a:cubicBezTo>
                        <a:pt x="1" y="3"/>
                        <a:pt x="1" y="3"/>
                        <a:pt x="1" y="3"/>
                      </a:cubicBezTo>
                      <a:cubicBezTo>
                        <a:pt x="1" y="3"/>
                        <a:pt x="1" y="3"/>
                        <a:pt x="1" y="3"/>
                      </a:cubicBezTo>
                      <a:cubicBezTo>
                        <a:pt x="1" y="3"/>
                        <a:pt x="1" y="3"/>
                        <a:pt x="2" y="2"/>
                      </a:cubicBezTo>
                      <a:cubicBezTo>
                        <a:pt x="2" y="2"/>
                        <a:pt x="2" y="2"/>
                        <a:pt x="2" y="2"/>
                      </a:cubicBezTo>
                      <a:cubicBezTo>
                        <a:pt x="2" y="1"/>
                        <a:pt x="2" y="1"/>
                        <a:pt x="2" y="1"/>
                      </a:cubicBezTo>
                      <a:cubicBezTo>
                        <a:pt x="2" y="1"/>
                        <a:pt x="1" y="1"/>
                        <a:pt x="1" y="0"/>
                      </a:cubicBezTo>
                      <a:cubicBezTo>
                        <a:pt x="1" y="0"/>
                        <a:pt x="1" y="1"/>
                        <a:pt x="0" y="1"/>
                      </a:cubicBezTo>
                      <a:cubicBezTo>
                        <a:pt x="0" y="1"/>
                        <a:pt x="0" y="1"/>
                        <a:pt x="0" y="1"/>
                      </a:cubicBezTo>
                      <a:cubicBezTo>
                        <a:pt x="0" y="2"/>
                        <a:pt x="0" y="2"/>
                        <a:pt x="0" y="2"/>
                      </a:cubicBezTo>
                      <a:cubicBezTo>
                        <a:pt x="1" y="2"/>
                        <a:pt x="1" y="3"/>
                        <a:pt x="1" y="3"/>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34" name="Freeform 327"/>
                <p:cNvSpPr/>
                <p:nvPr/>
              </p:nvSpPr>
              <p:spPr bwMode="auto">
                <a:xfrm>
                  <a:off x="1653" y="1403"/>
                  <a:ext cx="2" cy="3"/>
                </a:xfrm>
                <a:custGeom>
                  <a:avLst/>
                  <a:gdLst>
                    <a:gd name="T0" fmla="*/ 0 w 1"/>
                    <a:gd name="T1" fmla="*/ 1 h 1"/>
                    <a:gd name="T2" fmla="*/ 0 w 1"/>
                    <a:gd name="T3" fmla="*/ 0 h 1"/>
                    <a:gd name="T4" fmla="*/ 0 w 1"/>
                    <a:gd name="T5" fmla="*/ 0 h 1"/>
                    <a:gd name="T6" fmla="*/ 1 w 1"/>
                    <a:gd name="T7" fmla="*/ 0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cubicBezTo>
                        <a:pt x="0" y="1"/>
                        <a:pt x="0" y="1"/>
                        <a:pt x="0" y="0"/>
                      </a:cubicBezTo>
                      <a:cubicBezTo>
                        <a:pt x="0" y="0"/>
                        <a:pt x="0" y="0"/>
                        <a:pt x="0" y="0"/>
                      </a:cubicBezTo>
                      <a:cubicBezTo>
                        <a:pt x="1" y="0"/>
                        <a:pt x="1" y="0"/>
                        <a:pt x="1" y="0"/>
                      </a:cubicBezTo>
                      <a:cubicBezTo>
                        <a:pt x="1" y="0"/>
                        <a:pt x="1" y="1"/>
                        <a:pt x="0" y="1"/>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35" name="Freeform 328"/>
                <p:cNvSpPr/>
                <p:nvPr/>
              </p:nvSpPr>
              <p:spPr bwMode="auto">
                <a:xfrm>
                  <a:off x="1653" y="1403"/>
                  <a:ext cx="2" cy="3"/>
                </a:xfrm>
                <a:custGeom>
                  <a:avLst/>
                  <a:gdLst>
                    <a:gd name="T0" fmla="*/ 0 w 1"/>
                    <a:gd name="T1" fmla="*/ 1 h 1"/>
                    <a:gd name="T2" fmla="*/ 0 w 1"/>
                    <a:gd name="T3" fmla="*/ 1 h 1"/>
                    <a:gd name="T4" fmla="*/ 0 w 1"/>
                    <a:gd name="T5" fmla="*/ 1 h 1"/>
                    <a:gd name="T6" fmla="*/ 0 w 1"/>
                    <a:gd name="T7" fmla="*/ 0 h 1"/>
                    <a:gd name="T8" fmla="*/ 0 w 1"/>
                    <a:gd name="T9" fmla="*/ 0 h 1"/>
                    <a:gd name="T10" fmla="*/ 0 w 1"/>
                    <a:gd name="T11" fmla="*/ 0 h 1"/>
                    <a:gd name="T12" fmla="*/ 1 w 1"/>
                    <a:gd name="T13" fmla="*/ 0 h 1"/>
                    <a:gd name="T14" fmla="*/ 1 w 1"/>
                    <a:gd name="T15" fmla="*/ 0 h 1"/>
                    <a:gd name="T16" fmla="*/ 1 w 1"/>
                    <a:gd name="T17" fmla="*/ 1 h 1"/>
                    <a:gd name="T18" fmla="*/ 0 w 1"/>
                    <a:gd name="T19" fmla="*/ 1 h 1"/>
                    <a:gd name="T20" fmla="*/ 0 w 1"/>
                    <a:gd name="T21" fmla="*/ 1 h 1"/>
                    <a:gd name="T22" fmla="*/ 0 w 1"/>
                    <a:gd name="T23" fmla="*/ 1 h 1"/>
                    <a:gd name="T24" fmla="*/ 1 w 1"/>
                    <a:gd name="T25" fmla="*/ 1 h 1"/>
                    <a:gd name="T26" fmla="*/ 1 w 1"/>
                    <a:gd name="T27" fmla="*/ 0 h 1"/>
                    <a:gd name="T28" fmla="*/ 1 w 1"/>
                    <a:gd name="T29" fmla="*/ 0 h 1"/>
                    <a:gd name="T30" fmla="*/ 0 w 1"/>
                    <a:gd name="T31" fmla="*/ 0 h 1"/>
                    <a:gd name="T32" fmla="*/ 0 w 1"/>
                    <a:gd name="T33" fmla="*/ 0 h 1"/>
                    <a:gd name="T34" fmla="*/ 0 w 1"/>
                    <a:gd name="T35" fmla="*/ 0 h 1"/>
                    <a:gd name="T36" fmla="*/ 0 w 1"/>
                    <a:gd name="T37" fmla="*/ 1 h 1"/>
                    <a:gd name="T38" fmla="*/ 0 w 1"/>
                    <a:gd name="T39"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 h="1">
                      <a:moveTo>
                        <a:pt x="0" y="1"/>
                      </a:moveTo>
                      <a:cubicBezTo>
                        <a:pt x="0" y="1"/>
                        <a:pt x="0" y="1"/>
                        <a:pt x="0" y="1"/>
                      </a:cubicBezTo>
                      <a:cubicBezTo>
                        <a:pt x="0" y="1"/>
                        <a:pt x="0" y="1"/>
                        <a:pt x="0" y="1"/>
                      </a:cubicBezTo>
                      <a:cubicBezTo>
                        <a:pt x="0" y="1"/>
                        <a:pt x="0" y="0"/>
                        <a:pt x="0" y="0"/>
                      </a:cubicBezTo>
                      <a:cubicBezTo>
                        <a:pt x="0" y="0"/>
                        <a:pt x="0" y="0"/>
                        <a:pt x="0" y="0"/>
                      </a:cubicBezTo>
                      <a:cubicBezTo>
                        <a:pt x="0" y="0"/>
                        <a:pt x="0" y="0"/>
                        <a:pt x="0" y="0"/>
                      </a:cubicBezTo>
                      <a:cubicBezTo>
                        <a:pt x="1" y="0"/>
                        <a:pt x="1" y="0"/>
                        <a:pt x="1" y="0"/>
                      </a:cubicBezTo>
                      <a:cubicBezTo>
                        <a:pt x="1" y="0"/>
                        <a:pt x="1" y="0"/>
                        <a:pt x="1" y="0"/>
                      </a:cubicBezTo>
                      <a:cubicBezTo>
                        <a:pt x="1" y="0"/>
                        <a:pt x="1" y="0"/>
                        <a:pt x="1" y="1"/>
                      </a:cubicBezTo>
                      <a:cubicBezTo>
                        <a:pt x="1" y="1"/>
                        <a:pt x="1" y="1"/>
                        <a:pt x="0" y="1"/>
                      </a:cubicBezTo>
                      <a:cubicBezTo>
                        <a:pt x="0" y="1"/>
                        <a:pt x="0" y="1"/>
                        <a:pt x="0" y="1"/>
                      </a:cubicBezTo>
                      <a:cubicBezTo>
                        <a:pt x="0" y="1"/>
                        <a:pt x="0" y="1"/>
                        <a:pt x="0" y="1"/>
                      </a:cubicBezTo>
                      <a:cubicBezTo>
                        <a:pt x="1" y="1"/>
                        <a:pt x="1" y="1"/>
                        <a:pt x="1" y="1"/>
                      </a:cubicBezTo>
                      <a:cubicBezTo>
                        <a:pt x="1" y="0"/>
                        <a:pt x="1" y="0"/>
                        <a:pt x="1" y="0"/>
                      </a:cubicBezTo>
                      <a:cubicBezTo>
                        <a:pt x="1" y="0"/>
                        <a:pt x="1" y="0"/>
                        <a:pt x="1" y="0"/>
                      </a:cubicBezTo>
                      <a:cubicBezTo>
                        <a:pt x="1" y="0"/>
                        <a:pt x="1" y="0"/>
                        <a:pt x="0" y="0"/>
                      </a:cubicBezTo>
                      <a:cubicBezTo>
                        <a:pt x="0" y="0"/>
                        <a:pt x="0" y="0"/>
                        <a:pt x="0" y="0"/>
                      </a:cubicBezTo>
                      <a:cubicBezTo>
                        <a:pt x="0" y="0"/>
                        <a:pt x="0" y="0"/>
                        <a:pt x="0" y="0"/>
                      </a:cubicBezTo>
                      <a:cubicBezTo>
                        <a:pt x="0" y="0"/>
                        <a:pt x="0" y="1"/>
                        <a:pt x="0" y="1"/>
                      </a:cubicBezTo>
                      <a:cubicBezTo>
                        <a:pt x="0" y="1"/>
                        <a:pt x="0" y="1"/>
                        <a:pt x="0" y="1"/>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36" name="Freeform 329"/>
                <p:cNvSpPr/>
                <p:nvPr/>
              </p:nvSpPr>
              <p:spPr bwMode="auto">
                <a:xfrm>
                  <a:off x="1610" y="1385"/>
                  <a:ext cx="3" cy="7"/>
                </a:xfrm>
                <a:custGeom>
                  <a:avLst/>
                  <a:gdLst>
                    <a:gd name="T0" fmla="*/ 1 w 1"/>
                    <a:gd name="T1" fmla="*/ 1 h 3"/>
                    <a:gd name="T2" fmla="*/ 1 w 1"/>
                    <a:gd name="T3" fmla="*/ 2 h 3"/>
                    <a:gd name="T4" fmla="*/ 0 w 1"/>
                    <a:gd name="T5" fmla="*/ 3 h 3"/>
                    <a:gd name="T6" fmla="*/ 0 w 1"/>
                    <a:gd name="T7" fmla="*/ 1 h 3"/>
                    <a:gd name="T8" fmla="*/ 1 w 1"/>
                    <a:gd name="T9" fmla="*/ 1 h 3"/>
                  </a:gdLst>
                  <a:ahLst/>
                  <a:cxnLst>
                    <a:cxn ang="0">
                      <a:pos x="T0" y="T1"/>
                    </a:cxn>
                    <a:cxn ang="0">
                      <a:pos x="T2" y="T3"/>
                    </a:cxn>
                    <a:cxn ang="0">
                      <a:pos x="T4" y="T5"/>
                    </a:cxn>
                    <a:cxn ang="0">
                      <a:pos x="T6" y="T7"/>
                    </a:cxn>
                    <a:cxn ang="0">
                      <a:pos x="T8" y="T9"/>
                    </a:cxn>
                  </a:cxnLst>
                  <a:rect l="0" t="0" r="r" b="b"/>
                  <a:pathLst>
                    <a:path w="1" h="3">
                      <a:moveTo>
                        <a:pt x="1" y="1"/>
                      </a:moveTo>
                      <a:cubicBezTo>
                        <a:pt x="1" y="1"/>
                        <a:pt x="1" y="1"/>
                        <a:pt x="1" y="2"/>
                      </a:cubicBezTo>
                      <a:cubicBezTo>
                        <a:pt x="1" y="2"/>
                        <a:pt x="1" y="3"/>
                        <a:pt x="0" y="3"/>
                      </a:cubicBezTo>
                      <a:cubicBezTo>
                        <a:pt x="0" y="3"/>
                        <a:pt x="0" y="2"/>
                        <a:pt x="0" y="1"/>
                      </a:cubicBezTo>
                      <a:cubicBezTo>
                        <a:pt x="0" y="1"/>
                        <a:pt x="0" y="0"/>
                        <a:pt x="1" y="1"/>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37" name="Freeform 330"/>
                <p:cNvSpPr/>
                <p:nvPr/>
              </p:nvSpPr>
              <p:spPr bwMode="auto">
                <a:xfrm>
                  <a:off x="1610" y="1385"/>
                  <a:ext cx="3" cy="7"/>
                </a:xfrm>
                <a:custGeom>
                  <a:avLst/>
                  <a:gdLst>
                    <a:gd name="T0" fmla="*/ 1 w 1"/>
                    <a:gd name="T1" fmla="*/ 1 h 3"/>
                    <a:gd name="T2" fmla="*/ 1 w 1"/>
                    <a:gd name="T3" fmla="*/ 1 h 3"/>
                    <a:gd name="T4" fmla="*/ 1 w 1"/>
                    <a:gd name="T5" fmla="*/ 1 h 3"/>
                    <a:gd name="T6" fmla="*/ 1 w 1"/>
                    <a:gd name="T7" fmla="*/ 2 h 3"/>
                    <a:gd name="T8" fmla="*/ 1 w 1"/>
                    <a:gd name="T9" fmla="*/ 2 h 3"/>
                    <a:gd name="T10" fmla="*/ 0 w 1"/>
                    <a:gd name="T11" fmla="*/ 3 h 3"/>
                    <a:gd name="T12" fmla="*/ 0 w 1"/>
                    <a:gd name="T13" fmla="*/ 2 h 3"/>
                    <a:gd name="T14" fmla="*/ 0 w 1"/>
                    <a:gd name="T15" fmla="*/ 1 h 3"/>
                    <a:gd name="T16" fmla="*/ 0 w 1"/>
                    <a:gd name="T17" fmla="*/ 1 h 3"/>
                    <a:gd name="T18" fmla="*/ 1 w 1"/>
                    <a:gd name="T19" fmla="*/ 1 h 3"/>
                    <a:gd name="T20" fmla="*/ 1 w 1"/>
                    <a:gd name="T21" fmla="*/ 1 h 3"/>
                    <a:gd name="T22" fmla="*/ 1 w 1"/>
                    <a:gd name="T23" fmla="*/ 1 h 3"/>
                    <a:gd name="T24" fmla="*/ 0 w 1"/>
                    <a:gd name="T25" fmla="*/ 1 h 3"/>
                    <a:gd name="T26" fmla="*/ 0 w 1"/>
                    <a:gd name="T27" fmla="*/ 1 h 3"/>
                    <a:gd name="T28" fmla="*/ 0 w 1"/>
                    <a:gd name="T29" fmla="*/ 2 h 3"/>
                    <a:gd name="T30" fmla="*/ 0 w 1"/>
                    <a:gd name="T31" fmla="*/ 3 h 3"/>
                    <a:gd name="T32" fmla="*/ 1 w 1"/>
                    <a:gd name="T33" fmla="*/ 2 h 3"/>
                    <a:gd name="T34" fmla="*/ 1 w 1"/>
                    <a:gd name="T35" fmla="*/ 2 h 3"/>
                    <a:gd name="T36" fmla="*/ 1 w 1"/>
                    <a:gd name="T37" fmla="*/ 1 h 3"/>
                    <a:gd name="T38" fmla="*/ 1 w 1"/>
                    <a:gd name="T39"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 h="3">
                      <a:moveTo>
                        <a:pt x="1" y="1"/>
                      </a:moveTo>
                      <a:cubicBezTo>
                        <a:pt x="1" y="1"/>
                        <a:pt x="1" y="1"/>
                        <a:pt x="1" y="1"/>
                      </a:cubicBezTo>
                      <a:cubicBezTo>
                        <a:pt x="1" y="1"/>
                        <a:pt x="1" y="1"/>
                        <a:pt x="1" y="1"/>
                      </a:cubicBezTo>
                      <a:cubicBezTo>
                        <a:pt x="1" y="1"/>
                        <a:pt x="1" y="1"/>
                        <a:pt x="1" y="2"/>
                      </a:cubicBezTo>
                      <a:cubicBezTo>
                        <a:pt x="1" y="2"/>
                        <a:pt x="1" y="2"/>
                        <a:pt x="1" y="2"/>
                      </a:cubicBezTo>
                      <a:cubicBezTo>
                        <a:pt x="1" y="2"/>
                        <a:pt x="1" y="3"/>
                        <a:pt x="0" y="3"/>
                      </a:cubicBezTo>
                      <a:cubicBezTo>
                        <a:pt x="0" y="3"/>
                        <a:pt x="0" y="2"/>
                        <a:pt x="0" y="2"/>
                      </a:cubicBezTo>
                      <a:cubicBezTo>
                        <a:pt x="0" y="2"/>
                        <a:pt x="0" y="2"/>
                        <a:pt x="0" y="1"/>
                      </a:cubicBezTo>
                      <a:cubicBezTo>
                        <a:pt x="0" y="1"/>
                        <a:pt x="0" y="1"/>
                        <a:pt x="0" y="1"/>
                      </a:cubicBezTo>
                      <a:cubicBezTo>
                        <a:pt x="0" y="1"/>
                        <a:pt x="0" y="1"/>
                        <a:pt x="1" y="1"/>
                      </a:cubicBezTo>
                      <a:cubicBezTo>
                        <a:pt x="1" y="1"/>
                        <a:pt x="1" y="1"/>
                        <a:pt x="1" y="1"/>
                      </a:cubicBezTo>
                      <a:cubicBezTo>
                        <a:pt x="1" y="1"/>
                        <a:pt x="1" y="1"/>
                        <a:pt x="1" y="1"/>
                      </a:cubicBezTo>
                      <a:cubicBezTo>
                        <a:pt x="0" y="0"/>
                        <a:pt x="0" y="1"/>
                        <a:pt x="0" y="1"/>
                      </a:cubicBezTo>
                      <a:cubicBezTo>
                        <a:pt x="0" y="1"/>
                        <a:pt x="0" y="1"/>
                        <a:pt x="0" y="1"/>
                      </a:cubicBezTo>
                      <a:cubicBezTo>
                        <a:pt x="0" y="2"/>
                        <a:pt x="0" y="2"/>
                        <a:pt x="0" y="2"/>
                      </a:cubicBezTo>
                      <a:cubicBezTo>
                        <a:pt x="0" y="2"/>
                        <a:pt x="0" y="3"/>
                        <a:pt x="0" y="3"/>
                      </a:cubicBezTo>
                      <a:cubicBezTo>
                        <a:pt x="1" y="3"/>
                        <a:pt x="1" y="2"/>
                        <a:pt x="1" y="2"/>
                      </a:cubicBezTo>
                      <a:cubicBezTo>
                        <a:pt x="1" y="2"/>
                        <a:pt x="1" y="2"/>
                        <a:pt x="1" y="2"/>
                      </a:cubicBezTo>
                      <a:cubicBezTo>
                        <a:pt x="1" y="1"/>
                        <a:pt x="1" y="1"/>
                        <a:pt x="1" y="1"/>
                      </a:cubicBezTo>
                      <a:cubicBezTo>
                        <a:pt x="1" y="1"/>
                        <a:pt x="1" y="1"/>
                        <a:pt x="1" y="1"/>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38" name="Freeform 331"/>
                <p:cNvSpPr/>
                <p:nvPr/>
              </p:nvSpPr>
              <p:spPr bwMode="auto">
                <a:xfrm>
                  <a:off x="1606" y="1382"/>
                  <a:ext cx="2" cy="5"/>
                </a:xfrm>
                <a:custGeom>
                  <a:avLst/>
                  <a:gdLst>
                    <a:gd name="T0" fmla="*/ 1 w 1"/>
                    <a:gd name="T1" fmla="*/ 0 h 2"/>
                    <a:gd name="T2" fmla="*/ 1 w 1"/>
                    <a:gd name="T3" fmla="*/ 1 h 2"/>
                    <a:gd name="T4" fmla="*/ 0 w 1"/>
                    <a:gd name="T5" fmla="*/ 2 h 2"/>
                    <a:gd name="T6" fmla="*/ 0 w 1"/>
                    <a:gd name="T7" fmla="*/ 1 h 2"/>
                    <a:gd name="T8" fmla="*/ 1 w 1"/>
                    <a:gd name="T9" fmla="*/ 0 h 2"/>
                  </a:gdLst>
                  <a:ahLst/>
                  <a:cxnLst>
                    <a:cxn ang="0">
                      <a:pos x="T0" y="T1"/>
                    </a:cxn>
                    <a:cxn ang="0">
                      <a:pos x="T2" y="T3"/>
                    </a:cxn>
                    <a:cxn ang="0">
                      <a:pos x="T4" y="T5"/>
                    </a:cxn>
                    <a:cxn ang="0">
                      <a:pos x="T6" y="T7"/>
                    </a:cxn>
                    <a:cxn ang="0">
                      <a:pos x="T8" y="T9"/>
                    </a:cxn>
                  </a:cxnLst>
                  <a:rect l="0" t="0" r="r" b="b"/>
                  <a:pathLst>
                    <a:path w="1" h="2">
                      <a:moveTo>
                        <a:pt x="1" y="0"/>
                      </a:moveTo>
                      <a:cubicBezTo>
                        <a:pt x="1" y="0"/>
                        <a:pt x="1" y="0"/>
                        <a:pt x="1" y="1"/>
                      </a:cubicBezTo>
                      <a:cubicBezTo>
                        <a:pt x="1" y="1"/>
                        <a:pt x="1" y="2"/>
                        <a:pt x="0" y="2"/>
                      </a:cubicBezTo>
                      <a:cubicBezTo>
                        <a:pt x="0" y="2"/>
                        <a:pt x="0" y="1"/>
                        <a:pt x="0" y="1"/>
                      </a:cubicBezTo>
                      <a:cubicBezTo>
                        <a:pt x="0" y="0"/>
                        <a:pt x="0" y="0"/>
                        <a:pt x="1" y="0"/>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39" name="Freeform 332"/>
                <p:cNvSpPr/>
                <p:nvPr/>
              </p:nvSpPr>
              <p:spPr bwMode="auto">
                <a:xfrm>
                  <a:off x="1606" y="1382"/>
                  <a:ext cx="2" cy="5"/>
                </a:xfrm>
                <a:custGeom>
                  <a:avLst/>
                  <a:gdLst>
                    <a:gd name="T0" fmla="*/ 1 w 1"/>
                    <a:gd name="T1" fmla="*/ 0 h 2"/>
                    <a:gd name="T2" fmla="*/ 1 w 1"/>
                    <a:gd name="T3" fmla="*/ 0 h 2"/>
                    <a:gd name="T4" fmla="*/ 1 w 1"/>
                    <a:gd name="T5" fmla="*/ 0 h 2"/>
                    <a:gd name="T6" fmla="*/ 1 w 1"/>
                    <a:gd name="T7" fmla="*/ 1 h 2"/>
                    <a:gd name="T8" fmla="*/ 1 w 1"/>
                    <a:gd name="T9" fmla="*/ 1 h 2"/>
                    <a:gd name="T10" fmla="*/ 0 w 1"/>
                    <a:gd name="T11" fmla="*/ 2 h 2"/>
                    <a:gd name="T12" fmla="*/ 0 w 1"/>
                    <a:gd name="T13" fmla="*/ 1 h 2"/>
                    <a:gd name="T14" fmla="*/ 0 w 1"/>
                    <a:gd name="T15" fmla="*/ 1 h 2"/>
                    <a:gd name="T16" fmla="*/ 0 w 1"/>
                    <a:gd name="T17" fmla="*/ 0 h 2"/>
                    <a:gd name="T18" fmla="*/ 1 w 1"/>
                    <a:gd name="T19" fmla="*/ 0 h 2"/>
                    <a:gd name="T20" fmla="*/ 1 w 1"/>
                    <a:gd name="T21" fmla="*/ 0 h 2"/>
                    <a:gd name="T22" fmla="*/ 1 w 1"/>
                    <a:gd name="T23" fmla="*/ 0 h 2"/>
                    <a:gd name="T24" fmla="*/ 0 w 1"/>
                    <a:gd name="T25" fmla="*/ 0 h 2"/>
                    <a:gd name="T26" fmla="*/ 0 w 1"/>
                    <a:gd name="T27" fmla="*/ 1 h 2"/>
                    <a:gd name="T28" fmla="*/ 0 w 1"/>
                    <a:gd name="T29" fmla="*/ 1 h 2"/>
                    <a:gd name="T30" fmla="*/ 0 w 1"/>
                    <a:gd name="T31" fmla="*/ 2 h 2"/>
                    <a:gd name="T32" fmla="*/ 1 w 1"/>
                    <a:gd name="T33" fmla="*/ 1 h 2"/>
                    <a:gd name="T34" fmla="*/ 1 w 1"/>
                    <a:gd name="T35" fmla="*/ 1 h 2"/>
                    <a:gd name="T36" fmla="*/ 1 w 1"/>
                    <a:gd name="T37" fmla="*/ 0 h 2"/>
                    <a:gd name="T38" fmla="*/ 1 w 1"/>
                    <a:gd name="T3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 h="2">
                      <a:moveTo>
                        <a:pt x="1" y="0"/>
                      </a:moveTo>
                      <a:cubicBezTo>
                        <a:pt x="1" y="0"/>
                        <a:pt x="1" y="0"/>
                        <a:pt x="1" y="0"/>
                      </a:cubicBezTo>
                      <a:cubicBezTo>
                        <a:pt x="1" y="0"/>
                        <a:pt x="1" y="0"/>
                        <a:pt x="1" y="0"/>
                      </a:cubicBezTo>
                      <a:cubicBezTo>
                        <a:pt x="1" y="0"/>
                        <a:pt x="1" y="1"/>
                        <a:pt x="1" y="1"/>
                      </a:cubicBezTo>
                      <a:cubicBezTo>
                        <a:pt x="1" y="1"/>
                        <a:pt x="1" y="1"/>
                        <a:pt x="1" y="1"/>
                      </a:cubicBezTo>
                      <a:cubicBezTo>
                        <a:pt x="1" y="2"/>
                        <a:pt x="1" y="2"/>
                        <a:pt x="0" y="2"/>
                      </a:cubicBezTo>
                      <a:cubicBezTo>
                        <a:pt x="0" y="2"/>
                        <a:pt x="0" y="2"/>
                        <a:pt x="0" y="1"/>
                      </a:cubicBezTo>
                      <a:cubicBezTo>
                        <a:pt x="0" y="1"/>
                        <a:pt x="0" y="1"/>
                        <a:pt x="0" y="1"/>
                      </a:cubicBezTo>
                      <a:cubicBezTo>
                        <a:pt x="0" y="0"/>
                        <a:pt x="0" y="0"/>
                        <a:pt x="0" y="0"/>
                      </a:cubicBezTo>
                      <a:cubicBezTo>
                        <a:pt x="0" y="0"/>
                        <a:pt x="0" y="0"/>
                        <a:pt x="1" y="0"/>
                      </a:cubicBezTo>
                      <a:cubicBezTo>
                        <a:pt x="1" y="0"/>
                        <a:pt x="1" y="0"/>
                        <a:pt x="1" y="0"/>
                      </a:cubicBezTo>
                      <a:cubicBezTo>
                        <a:pt x="1" y="0"/>
                        <a:pt x="1" y="0"/>
                        <a:pt x="1" y="0"/>
                      </a:cubicBezTo>
                      <a:cubicBezTo>
                        <a:pt x="0" y="0"/>
                        <a:pt x="0" y="0"/>
                        <a:pt x="0" y="0"/>
                      </a:cubicBezTo>
                      <a:cubicBezTo>
                        <a:pt x="0" y="0"/>
                        <a:pt x="0" y="0"/>
                        <a:pt x="0" y="1"/>
                      </a:cubicBezTo>
                      <a:cubicBezTo>
                        <a:pt x="0" y="1"/>
                        <a:pt x="0" y="1"/>
                        <a:pt x="0" y="1"/>
                      </a:cubicBezTo>
                      <a:cubicBezTo>
                        <a:pt x="0" y="2"/>
                        <a:pt x="0" y="2"/>
                        <a:pt x="0" y="2"/>
                      </a:cubicBezTo>
                      <a:cubicBezTo>
                        <a:pt x="1" y="2"/>
                        <a:pt x="1" y="2"/>
                        <a:pt x="1" y="1"/>
                      </a:cubicBezTo>
                      <a:cubicBezTo>
                        <a:pt x="1" y="1"/>
                        <a:pt x="1" y="1"/>
                        <a:pt x="1" y="1"/>
                      </a:cubicBezTo>
                      <a:cubicBezTo>
                        <a:pt x="1" y="1"/>
                        <a:pt x="1" y="0"/>
                        <a:pt x="1" y="0"/>
                      </a:cubicBezTo>
                      <a:cubicBezTo>
                        <a:pt x="1" y="0"/>
                        <a:pt x="1" y="0"/>
                        <a:pt x="1" y="0"/>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40" name="Freeform 333"/>
                <p:cNvSpPr/>
                <p:nvPr/>
              </p:nvSpPr>
              <p:spPr bwMode="auto">
                <a:xfrm>
                  <a:off x="1596" y="1377"/>
                  <a:ext cx="2" cy="5"/>
                </a:xfrm>
                <a:custGeom>
                  <a:avLst/>
                  <a:gdLst>
                    <a:gd name="T0" fmla="*/ 1 w 1"/>
                    <a:gd name="T1" fmla="*/ 0 h 2"/>
                    <a:gd name="T2" fmla="*/ 1 w 1"/>
                    <a:gd name="T3" fmla="*/ 1 h 2"/>
                    <a:gd name="T4" fmla="*/ 0 w 1"/>
                    <a:gd name="T5" fmla="*/ 2 h 2"/>
                    <a:gd name="T6" fmla="*/ 0 w 1"/>
                    <a:gd name="T7" fmla="*/ 1 h 2"/>
                    <a:gd name="T8" fmla="*/ 1 w 1"/>
                    <a:gd name="T9" fmla="*/ 0 h 2"/>
                  </a:gdLst>
                  <a:ahLst/>
                  <a:cxnLst>
                    <a:cxn ang="0">
                      <a:pos x="T0" y="T1"/>
                    </a:cxn>
                    <a:cxn ang="0">
                      <a:pos x="T2" y="T3"/>
                    </a:cxn>
                    <a:cxn ang="0">
                      <a:pos x="T4" y="T5"/>
                    </a:cxn>
                    <a:cxn ang="0">
                      <a:pos x="T6" y="T7"/>
                    </a:cxn>
                    <a:cxn ang="0">
                      <a:pos x="T8" y="T9"/>
                    </a:cxn>
                  </a:cxnLst>
                  <a:rect l="0" t="0" r="r" b="b"/>
                  <a:pathLst>
                    <a:path w="1" h="2">
                      <a:moveTo>
                        <a:pt x="1" y="0"/>
                      </a:moveTo>
                      <a:cubicBezTo>
                        <a:pt x="1" y="0"/>
                        <a:pt x="1" y="0"/>
                        <a:pt x="1" y="1"/>
                      </a:cubicBezTo>
                      <a:cubicBezTo>
                        <a:pt x="1" y="1"/>
                        <a:pt x="1" y="2"/>
                        <a:pt x="0" y="2"/>
                      </a:cubicBezTo>
                      <a:cubicBezTo>
                        <a:pt x="0" y="2"/>
                        <a:pt x="0" y="1"/>
                        <a:pt x="0" y="1"/>
                      </a:cubicBezTo>
                      <a:cubicBezTo>
                        <a:pt x="0" y="0"/>
                        <a:pt x="0" y="0"/>
                        <a:pt x="1" y="0"/>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41" name="Freeform 334"/>
                <p:cNvSpPr/>
                <p:nvPr/>
              </p:nvSpPr>
              <p:spPr bwMode="auto">
                <a:xfrm>
                  <a:off x="1596" y="1377"/>
                  <a:ext cx="2" cy="5"/>
                </a:xfrm>
                <a:custGeom>
                  <a:avLst/>
                  <a:gdLst>
                    <a:gd name="T0" fmla="*/ 1 w 1"/>
                    <a:gd name="T1" fmla="*/ 0 h 2"/>
                    <a:gd name="T2" fmla="*/ 1 w 1"/>
                    <a:gd name="T3" fmla="*/ 0 h 2"/>
                    <a:gd name="T4" fmla="*/ 1 w 1"/>
                    <a:gd name="T5" fmla="*/ 0 h 2"/>
                    <a:gd name="T6" fmla="*/ 1 w 1"/>
                    <a:gd name="T7" fmla="*/ 1 h 2"/>
                    <a:gd name="T8" fmla="*/ 1 w 1"/>
                    <a:gd name="T9" fmla="*/ 1 h 2"/>
                    <a:gd name="T10" fmla="*/ 0 w 1"/>
                    <a:gd name="T11" fmla="*/ 2 h 2"/>
                    <a:gd name="T12" fmla="*/ 0 w 1"/>
                    <a:gd name="T13" fmla="*/ 1 h 2"/>
                    <a:gd name="T14" fmla="*/ 0 w 1"/>
                    <a:gd name="T15" fmla="*/ 1 h 2"/>
                    <a:gd name="T16" fmla="*/ 0 w 1"/>
                    <a:gd name="T17" fmla="*/ 0 h 2"/>
                    <a:gd name="T18" fmla="*/ 1 w 1"/>
                    <a:gd name="T19" fmla="*/ 0 h 2"/>
                    <a:gd name="T20" fmla="*/ 1 w 1"/>
                    <a:gd name="T21" fmla="*/ 0 h 2"/>
                    <a:gd name="T22" fmla="*/ 1 w 1"/>
                    <a:gd name="T23" fmla="*/ 0 h 2"/>
                    <a:gd name="T24" fmla="*/ 0 w 1"/>
                    <a:gd name="T25" fmla="*/ 0 h 2"/>
                    <a:gd name="T26" fmla="*/ 0 w 1"/>
                    <a:gd name="T27" fmla="*/ 1 h 2"/>
                    <a:gd name="T28" fmla="*/ 0 w 1"/>
                    <a:gd name="T29" fmla="*/ 1 h 2"/>
                    <a:gd name="T30" fmla="*/ 0 w 1"/>
                    <a:gd name="T31" fmla="*/ 2 h 2"/>
                    <a:gd name="T32" fmla="*/ 1 w 1"/>
                    <a:gd name="T33" fmla="*/ 1 h 2"/>
                    <a:gd name="T34" fmla="*/ 1 w 1"/>
                    <a:gd name="T35" fmla="*/ 1 h 2"/>
                    <a:gd name="T36" fmla="*/ 1 w 1"/>
                    <a:gd name="T37" fmla="*/ 0 h 2"/>
                    <a:gd name="T38" fmla="*/ 1 w 1"/>
                    <a:gd name="T3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 h="2">
                      <a:moveTo>
                        <a:pt x="1" y="0"/>
                      </a:moveTo>
                      <a:cubicBezTo>
                        <a:pt x="1" y="0"/>
                        <a:pt x="1" y="0"/>
                        <a:pt x="1" y="0"/>
                      </a:cubicBezTo>
                      <a:cubicBezTo>
                        <a:pt x="1" y="0"/>
                        <a:pt x="1" y="0"/>
                        <a:pt x="1" y="0"/>
                      </a:cubicBezTo>
                      <a:cubicBezTo>
                        <a:pt x="1" y="0"/>
                        <a:pt x="1" y="1"/>
                        <a:pt x="1" y="1"/>
                      </a:cubicBezTo>
                      <a:cubicBezTo>
                        <a:pt x="1" y="1"/>
                        <a:pt x="1" y="1"/>
                        <a:pt x="1" y="1"/>
                      </a:cubicBezTo>
                      <a:cubicBezTo>
                        <a:pt x="1" y="2"/>
                        <a:pt x="1" y="2"/>
                        <a:pt x="0" y="2"/>
                      </a:cubicBezTo>
                      <a:cubicBezTo>
                        <a:pt x="0" y="2"/>
                        <a:pt x="0" y="2"/>
                        <a:pt x="0" y="1"/>
                      </a:cubicBezTo>
                      <a:cubicBezTo>
                        <a:pt x="0" y="1"/>
                        <a:pt x="0" y="1"/>
                        <a:pt x="0" y="1"/>
                      </a:cubicBezTo>
                      <a:cubicBezTo>
                        <a:pt x="0" y="1"/>
                        <a:pt x="0" y="0"/>
                        <a:pt x="0" y="0"/>
                      </a:cubicBezTo>
                      <a:cubicBezTo>
                        <a:pt x="0" y="0"/>
                        <a:pt x="0" y="0"/>
                        <a:pt x="1" y="0"/>
                      </a:cubicBezTo>
                      <a:cubicBezTo>
                        <a:pt x="1" y="0"/>
                        <a:pt x="1" y="0"/>
                        <a:pt x="1" y="0"/>
                      </a:cubicBezTo>
                      <a:cubicBezTo>
                        <a:pt x="1" y="0"/>
                        <a:pt x="1" y="0"/>
                        <a:pt x="1" y="0"/>
                      </a:cubicBezTo>
                      <a:cubicBezTo>
                        <a:pt x="0" y="0"/>
                        <a:pt x="0" y="0"/>
                        <a:pt x="0" y="0"/>
                      </a:cubicBezTo>
                      <a:cubicBezTo>
                        <a:pt x="0" y="0"/>
                        <a:pt x="0" y="1"/>
                        <a:pt x="0" y="1"/>
                      </a:cubicBezTo>
                      <a:cubicBezTo>
                        <a:pt x="0" y="1"/>
                        <a:pt x="0" y="1"/>
                        <a:pt x="0" y="1"/>
                      </a:cubicBezTo>
                      <a:cubicBezTo>
                        <a:pt x="0" y="2"/>
                        <a:pt x="0" y="2"/>
                        <a:pt x="0" y="2"/>
                      </a:cubicBezTo>
                      <a:cubicBezTo>
                        <a:pt x="1" y="2"/>
                        <a:pt x="1" y="2"/>
                        <a:pt x="1" y="1"/>
                      </a:cubicBezTo>
                      <a:cubicBezTo>
                        <a:pt x="1" y="1"/>
                        <a:pt x="1" y="1"/>
                        <a:pt x="1" y="1"/>
                      </a:cubicBezTo>
                      <a:cubicBezTo>
                        <a:pt x="1" y="1"/>
                        <a:pt x="1" y="0"/>
                        <a:pt x="1" y="0"/>
                      </a:cubicBezTo>
                      <a:cubicBezTo>
                        <a:pt x="1" y="0"/>
                        <a:pt x="1" y="0"/>
                        <a:pt x="1" y="0"/>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42" name="Oval 335"/>
                <p:cNvSpPr>
                  <a:spLocks noChangeArrowheads="1"/>
                </p:cNvSpPr>
                <p:nvPr/>
              </p:nvSpPr>
              <p:spPr bwMode="auto">
                <a:xfrm>
                  <a:off x="1601" y="1380"/>
                  <a:ext cx="2" cy="2"/>
                </a:xfrm>
                <a:prstGeom prst="ellipse">
                  <a:avLst/>
                </a:pr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43" name="Freeform 336"/>
                <p:cNvSpPr/>
                <p:nvPr/>
              </p:nvSpPr>
              <p:spPr bwMode="auto">
                <a:xfrm>
                  <a:off x="1601" y="1380"/>
                  <a:ext cx="2" cy="2"/>
                </a:xfrm>
                <a:custGeom>
                  <a:avLst/>
                  <a:gdLst>
                    <a:gd name="T0" fmla="*/ 1 w 1"/>
                    <a:gd name="T1" fmla="*/ 0 h 1"/>
                    <a:gd name="T2" fmla="*/ 1 w 1"/>
                    <a:gd name="T3" fmla="*/ 0 h 1"/>
                    <a:gd name="T4" fmla="*/ 1 w 1"/>
                    <a:gd name="T5" fmla="*/ 0 h 1"/>
                    <a:gd name="T6" fmla="*/ 1 w 1"/>
                    <a:gd name="T7" fmla="*/ 0 h 1"/>
                    <a:gd name="T8" fmla="*/ 1 w 1"/>
                    <a:gd name="T9" fmla="*/ 1 h 1"/>
                    <a:gd name="T10" fmla="*/ 1 w 1"/>
                    <a:gd name="T11" fmla="*/ 1 h 1"/>
                    <a:gd name="T12" fmla="*/ 0 w 1"/>
                    <a:gd name="T13" fmla="*/ 1 h 1"/>
                    <a:gd name="T14" fmla="*/ 0 w 1"/>
                    <a:gd name="T15" fmla="*/ 0 h 1"/>
                    <a:gd name="T16" fmla="*/ 0 w 1"/>
                    <a:gd name="T17" fmla="*/ 0 h 1"/>
                    <a:gd name="T18" fmla="*/ 1 w 1"/>
                    <a:gd name="T19" fmla="*/ 0 h 1"/>
                    <a:gd name="T20" fmla="*/ 1 w 1"/>
                    <a:gd name="T21" fmla="*/ 0 h 1"/>
                    <a:gd name="T22" fmla="*/ 1 w 1"/>
                    <a:gd name="T23" fmla="*/ 0 h 1"/>
                    <a:gd name="T24" fmla="*/ 0 w 1"/>
                    <a:gd name="T25" fmla="*/ 0 h 1"/>
                    <a:gd name="T26" fmla="*/ 0 w 1"/>
                    <a:gd name="T27" fmla="*/ 0 h 1"/>
                    <a:gd name="T28" fmla="*/ 0 w 1"/>
                    <a:gd name="T29" fmla="*/ 1 h 1"/>
                    <a:gd name="T30" fmla="*/ 1 w 1"/>
                    <a:gd name="T31" fmla="*/ 1 h 1"/>
                    <a:gd name="T32" fmla="*/ 1 w 1"/>
                    <a:gd name="T33" fmla="*/ 1 h 1"/>
                    <a:gd name="T34" fmla="*/ 1 w 1"/>
                    <a:gd name="T35" fmla="*/ 0 h 1"/>
                    <a:gd name="T36" fmla="*/ 1 w 1"/>
                    <a:gd name="T37" fmla="*/ 0 h 1"/>
                    <a:gd name="T38" fmla="*/ 1 w 1"/>
                    <a:gd name="T39"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 h="1">
                      <a:moveTo>
                        <a:pt x="1" y="0"/>
                      </a:moveTo>
                      <a:cubicBezTo>
                        <a:pt x="1" y="0"/>
                        <a:pt x="1" y="0"/>
                        <a:pt x="1" y="0"/>
                      </a:cubicBezTo>
                      <a:cubicBezTo>
                        <a:pt x="1" y="0"/>
                        <a:pt x="1" y="0"/>
                        <a:pt x="1" y="0"/>
                      </a:cubicBezTo>
                      <a:cubicBezTo>
                        <a:pt x="1" y="0"/>
                        <a:pt x="1" y="0"/>
                        <a:pt x="1" y="0"/>
                      </a:cubicBezTo>
                      <a:cubicBezTo>
                        <a:pt x="1" y="1"/>
                        <a:pt x="1" y="1"/>
                        <a:pt x="1" y="1"/>
                      </a:cubicBezTo>
                      <a:cubicBezTo>
                        <a:pt x="1" y="1"/>
                        <a:pt x="1" y="1"/>
                        <a:pt x="1" y="1"/>
                      </a:cubicBezTo>
                      <a:cubicBezTo>
                        <a:pt x="0" y="1"/>
                        <a:pt x="0" y="1"/>
                        <a:pt x="0" y="1"/>
                      </a:cubicBezTo>
                      <a:cubicBezTo>
                        <a:pt x="0" y="1"/>
                        <a:pt x="0" y="1"/>
                        <a:pt x="0" y="0"/>
                      </a:cubicBezTo>
                      <a:cubicBezTo>
                        <a:pt x="0" y="0"/>
                        <a:pt x="0" y="0"/>
                        <a:pt x="0" y="0"/>
                      </a:cubicBezTo>
                      <a:cubicBezTo>
                        <a:pt x="0" y="0"/>
                        <a:pt x="1" y="0"/>
                        <a:pt x="1" y="0"/>
                      </a:cubicBezTo>
                      <a:cubicBezTo>
                        <a:pt x="1" y="0"/>
                        <a:pt x="1" y="0"/>
                        <a:pt x="1" y="0"/>
                      </a:cubicBezTo>
                      <a:cubicBezTo>
                        <a:pt x="1" y="0"/>
                        <a:pt x="1" y="0"/>
                        <a:pt x="1" y="0"/>
                      </a:cubicBezTo>
                      <a:cubicBezTo>
                        <a:pt x="1" y="0"/>
                        <a:pt x="0" y="0"/>
                        <a:pt x="0" y="0"/>
                      </a:cubicBezTo>
                      <a:cubicBezTo>
                        <a:pt x="0" y="0"/>
                        <a:pt x="0" y="0"/>
                        <a:pt x="0" y="0"/>
                      </a:cubicBezTo>
                      <a:cubicBezTo>
                        <a:pt x="0" y="1"/>
                        <a:pt x="0" y="1"/>
                        <a:pt x="0" y="1"/>
                      </a:cubicBezTo>
                      <a:cubicBezTo>
                        <a:pt x="0" y="1"/>
                        <a:pt x="0" y="1"/>
                        <a:pt x="1" y="1"/>
                      </a:cubicBezTo>
                      <a:cubicBezTo>
                        <a:pt x="1" y="1"/>
                        <a:pt x="1" y="1"/>
                        <a:pt x="1" y="1"/>
                      </a:cubicBezTo>
                      <a:cubicBezTo>
                        <a:pt x="1" y="1"/>
                        <a:pt x="1" y="1"/>
                        <a:pt x="1" y="0"/>
                      </a:cubicBezTo>
                      <a:cubicBezTo>
                        <a:pt x="1" y="0"/>
                        <a:pt x="1" y="0"/>
                        <a:pt x="1" y="0"/>
                      </a:cubicBezTo>
                      <a:cubicBezTo>
                        <a:pt x="1" y="0"/>
                        <a:pt x="1" y="0"/>
                        <a:pt x="1" y="0"/>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44" name="Freeform 337"/>
                <p:cNvSpPr/>
                <p:nvPr/>
              </p:nvSpPr>
              <p:spPr bwMode="auto">
                <a:xfrm>
                  <a:off x="1591" y="1377"/>
                  <a:ext cx="3" cy="3"/>
                </a:xfrm>
                <a:custGeom>
                  <a:avLst/>
                  <a:gdLst>
                    <a:gd name="T0" fmla="*/ 1 w 1"/>
                    <a:gd name="T1" fmla="*/ 0 h 1"/>
                    <a:gd name="T2" fmla="*/ 1 w 1"/>
                    <a:gd name="T3" fmla="*/ 1 h 1"/>
                    <a:gd name="T4" fmla="*/ 1 w 1"/>
                    <a:gd name="T5" fmla="*/ 1 h 1"/>
                    <a:gd name="T6" fmla="*/ 0 w 1"/>
                    <a:gd name="T7" fmla="*/ 1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cubicBezTo>
                        <a:pt x="1" y="0"/>
                        <a:pt x="1" y="0"/>
                        <a:pt x="1" y="1"/>
                      </a:cubicBezTo>
                      <a:cubicBezTo>
                        <a:pt x="1" y="1"/>
                        <a:pt x="1" y="1"/>
                        <a:pt x="1" y="1"/>
                      </a:cubicBezTo>
                      <a:cubicBezTo>
                        <a:pt x="0" y="1"/>
                        <a:pt x="0" y="1"/>
                        <a:pt x="0" y="1"/>
                      </a:cubicBezTo>
                      <a:cubicBezTo>
                        <a:pt x="0" y="0"/>
                        <a:pt x="1" y="0"/>
                        <a:pt x="1" y="0"/>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45" name="Freeform 338"/>
                <p:cNvSpPr/>
                <p:nvPr/>
              </p:nvSpPr>
              <p:spPr bwMode="auto">
                <a:xfrm>
                  <a:off x="1591" y="1377"/>
                  <a:ext cx="3" cy="3"/>
                </a:xfrm>
                <a:custGeom>
                  <a:avLst/>
                  <a:gdLst>
                    <a:gd name="T0" fmla="*/ 1 w 1"/>
                    <a:gd name="T1" fmla="*/ 0 h 1"/>
                    <a:gd name="T2" fmla="*/ 1 w 1"/>
                    <a:gd name="T3" fmla="*/ 0 h 1"/>
                    <a:gd name="T4" fmla="*/ 1 w 1"/>
                    <a:gd name="T5" fmla="*/ 0 h 1"/>
                    <a:gd name="T6" fmla="*/ 1 w 1"/>
                    <a:gd name="T7" fmla="*/ 1 h 1"/>
                    <a:gd name="T8" fmla="*/ 1 w 1"/>
                    <a:gd name="T9" fmla="*/ 1 h 1"/>
                    <a:gd name="T10" fmla="*/ 1 w 1"/>
                    <a:gd name="T11" fmla="*/ 1 h 1"/>
                    <a:gd name="T12" fmla="*/ 0 w 1"/>
                    <a:gd name="T13" fmla="*/ 1 h 1"/>
                    <a:gd name="T14" fmla="*/ 0 w 1"/>
                    <a:gd name="T15" fmla="*/ 1 h 1"/>
                    <a:gd name="T16" fmla="*/ 0 w 1"/>
                    <a:gd name="T17" fmla="*/ 0 h 1"/>
                    <a:gd name="T18" fmla="*/ 1 w 1"/>
                    <a:gd name="T19" fmla="*/ 0 h 1"/>
                    <a:gd name="T20" fmla="*/ 1 w 1"/>
                    <a:gd name="T21" fmla="*/ 0 h 1"/>
                    <a:gd name="T22" fmla="*/ 1 w 1"/>
                    <a:gd name="T23" fmla="*/ 0 h 1"/>
                    <a:gd name="T24" fmla="*/ 0 w 1"/>
                    <a:gd name="T25" fmla="*/ 0 h 1"/>
                    <a:gd name="T26" fmla="*/ 0 w 1"/>
                    <a:gd name="T27" fmla="*/ 1 h 1"/>
                    <a:gd name="T28" fmla="*/ 0 w 1"/>
                    <a:gd name="T29" fmla="*/ 1 h 1"/>
                    <a:gd name="T30" fmla="*/ 1 w 1"/>
                    <a:gd name="T31" fmla="*/ 1 h 1"/>
                    <a:gd name="T32" fmla="*/ 1 w 1"/>
                    <a:gd name="T33" fmla="*/ 1 h 1"/>
                    <a:gd name="T34" fmla="*/ 1 w 1"/>
                    <a:gd name="T35" fmla="*/ 1 h 1"/>
                    <a:gd name="T36" fmla="*/ 1 w 1"/>
                    <a:gd name="T37" fmla="*/ 0 h 1"/>
                    <a:gd name="T38" fmla="*/ 1 w 1"/>
                    <a:gd name="T39"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 h="1">
                      <a:moveTo>
                        <a:pt x="1" y="0"/>
                      </a:moveTo>
                      <a:cubicBezTo>
                        <a:pt x="1" y="0"/>
                        <a:pt x="1" y="0"/>
                        <a:pt x="1" y="0"/>
                      </a:cubicBezTo>
                      <a:cubicBezTo>
                        <a:pt x="1" y="0"/>
                        <a:pt x="1" y="0"/>
                        <a:pt x="1" y="0"/>
                      </a:cubicBezTo>
                      <a:cubicBezTo>
                        <a:pt x="1" y="0"/>
                        <a:pt x="1" y="1"/>
                        <a:pt x="1" y="1"/>
                      </a:cubicBezTo>
                      <a:cubicBezTo>
                        <a:pt x="1" y="1"/>
                        <a:pt x="1" y="1"/>
                        <a:pt x="1" y="1"/>
                      </a:cubicBezTo>
                      <a:cubicBezTo>
                        <a:pt x="1" y="1"/>
                        <a:pt x="1" y="1"/>
                        <a:pt x="1" y="1"/>
                      </a:cubicBezTo>
                      <a:cubicBezTo>
                        <a:pt x="1" y="1"/>
                        <a:pt x="0" y="1"/>
                        <a:pt x="0" y="1"/>
                      </a:cubicBezTo>
                      <a:cubicBezTo>
                        <a:pt x="0" y="1"/>
                        <a:pt x="0" y="1"/>
                        <a:pt x="0" y="1"/>
                      </a:cubicBezTo>
                      <a:cubicBezTo>
                        <a:pt x="0" y="1"/>
                        <a:pt x="0" y="0"/>
                        <a:pt x="0" y="0"/>
                      </a:cubicBezTo>
                      <a:cubicBezTo>
                        <a:pt x="1" y="0"/>
                        <a:pt x="1" y="0"/>
                        <a:pt x="1" y="0"/>
                      </a:cubicBezTo>
                      <a:cubicBezTo>
                        <a:pt x="1" y="0"/>
                        <a:pt x="1" y="0"/>
                        <a:pt x="1" y="0"/>
                      </a:cubicBezTo>
                      <a:cubicBezTo>
                        <a:pt x="1" y="0"/>
                        <a:pt x="1" y="0"/>
                        <a:pt x="1" y="0"/>
                      </a:cubicBezTo>
                      <a:cubicBezTo>
                        <a:pt x="1" y="0"/>
                        <a:pt x="1" y="0"/>
                        <a:pt x="0" y="0"/>
                      </a:cubicBezTo>
                      <a:cubicBezTo>
                        <a:pt x="0" y="0"/>
                        <a:pt x="0" y="1"/>
                        <a:pt x="0" y="1"/>
                      </a:cubicBezTo>
                      <a:cubicBezTo>
                        <a:pt x="0" y="1"/>
                        <a:pt x="0" y="1"/>
                        <a:pt x="0" y="1"/>
                      </a:cubicBezTo>
                      <a:cubicBezTo>
                        <a:pt x="0" y="1"/>
                        <a:pt x="1" y="1"/>
                        <a:pt x="1" y="1"/>
                      </a:cubicBezTo>
                      <a:cubicBezTo>
                        <a:pt x="1" y="1"/>
                        <a:pt x="1" y="1"/>
                        <a:pt x="1" y="1"/>
                      </a:cubicBezTo>
                      <a:cubicBezTo>
                        <a:pt x="1" y="1"/>
                        <a:pt x="1" y="1"/>
                        <a:pt x="1" y="1"/>
                      </a:cubicBezTo>
                      <a:cubicBezTo>
                        <a:pt x="1" y="1"/>
                        <a:pt x="1" y="0"/>
                        <a:pt x="1" y="0"/>
                      </a:cubicBezTo>
                      <a:cubicBezTo>
                        <a:pt x="1" y="0"/>
                        <a:pt x="1" y="0"/>
                        <a:pt x="1" y="0"/>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46" name="Freeform 339"/>
                <p:cNvSpPr/>
                <p:nvPr/>
              </p:nvSpPr>
              <p:spPr bwMode="auto">
                <a:xfrm>
                  <a:off x="1589" y="1380"/>
                  <a:ext cx="2" cy="2"/>
                </a:xfrm>
                <a:custGeom>
                  <a:avLst/>
                  <a:gdLst>
                    <a:gd name="T0" fmla="*/ 0 w 1"/>
                    <a:gd name="T1" fmla="*/ 0 h 1"/>
                    <a:gd name="T2" fmla="*/ 1 w 1"/>
                    <a:gd name="T3" fmla="*/ 0 h 1"/>
                    <a:gd name="T4" fmla="*/ 0 w 1"/>
                    <a:gd name="T5" fmla="*/ 1 h 1"/>
                    <a:gd name="T6" fmla="*/ 0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1" y="0"/>
                        <a:pt x="1" y="0"/>
                        <a:pt x="1" y="0"/>
                      </a:cubicBezTo>
                      <a:cubicBezTo>
                        <a:pt x="1" y="0"/>
                        <a:pt x="0" y="1"/>
                        <a:pt x="0" y="1"/>
                      </a:cubicBezTo>
                      <a:cubicBezTo>
                        <a:pt x="0" y="1"/>
                        <a:pt x="0" y="0"/>
                        <a:pt x="0" y="0"/>
                      </a:cubicBezTo>
                      <a:cubicBezTo>
                        <a:pt x="0" y="0"/>
                        <a:pt x="0" y="0"/>
                        <a:pt x="0" y="0"/>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47" name="Freeform 340"/>
                <p:cNvSpPr/>
                <p:nvPr/>
              </p:nvSpPr>
              <p:spPr bwMode="auto">
                <a:xfrm>
                  <a:off x="1589" y="1380"/>
                  <a:ext cx="2" cy="2"/>
                </a:xfrm>
                <a:custGeom>
                  <a:avLst/>
                  <a:gdLst>
                    <a:gd name="T0" fmla="*/ 0 w 1"/>
                    <a:gd name="T1" fmla="*/ 0 h 1"/>
                    <a:gd name="T2" fmla="*/ 0 w 1"/>
                    <a:gd name="T3" fmla="*/ 0 h 1"/>
                    <a:gd name="T4" fmla="*/ 1 w 1"/>
                    <a:gd name="T5" fmla="*/ 0 h 1"/>
                    <a:gd name="T6" fmla="*/ 1 w 1"/>
                    <a:gd name="T7" fmla="*/ 0 h 1"/>
                    <a:gd name="T8" fmla="*/ 0 w 1"/>
                    <a:gd name="T9" fmla="*/ 0 h 1"/>
                    <a:gd name="T10" fmla="*/ 0 w 1"/>
                    <a:gd name="T11" fmla="*/ 1 h 1"/>
                    <a:gd name="T12" fmla="*/ 0 w 1"/>
                    <a:gd name="T13" fmla="*/ 0 h 1"/>
                    <a:gd name="T14" fmla="*/ 0 w 1"/>
                    <a:gd name="T15" fmla="*/ 0 h 1"/>
                    <a:gd name="T16" fmla="*/ 0 w 1"/>
                    <a:gd name="T17" fmla="*/ 0 h 1"/>
                    <a:gd name="T18" fmla="*/ 0 w 1"/>
                    <a:gd name="T19" fmla="*/ 0 h 1"/>
                    <a:gd name="T20" fmla="*/ 0 w 1"/>
                    <a:gd name="T21" fmla="*/ 0 h 1"/>
                    <a:gd name="T22" fmla="*/ 0 w 1"/>
                    <a:gd name="T23" fmla="*/ 0 h 1"/>
                    <a:gd name="T24" fmla="*/ 0 w 1"/>
                    <a:gd name="T25" fmla="*/ 0 h 1"/>
                    <a:gd name="T26" fmla="*/ 0 w 1"/>
                    <a:gd name="T27" fmla="*/ 0 h 1"/>
                    <a:gd name="T28" fmla="*/ 0 w 1"/>
                    <a:gd name="T29" fmla="*/ 0 h 1"/>
                    <a:gd name="T30" fmla="*/ 0 w 1"/>
                    <a:gd name="T31" fmla="*/ 1 h 1"/>
                    <a:gd name="T32" fmla="*/ 0 w 1"/>
                    <a:gd name="T33" fmla="*/ 0 h 1"/>
                    <a:gd name="T34" fmla="*/ 1 w 1"/>
                    <a:gd name="T35" fmla="*/ 0 h 1"/>
                    <a:gd name="T36" fmla="*/ 1 w 1"/>
                    <a:gd name="T37" fmla="*/ 0 h 1"/>
                    <a:gd name="T38" fmla="*/ 0 w 1"/>
                    <a:gd name="T39"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 h="1">
                      <a:moveTo>
                        <a:pt x="0" y="0"/>
                      </a:moveTo>
                      <a:cubicBezTo>
                        <a:pt x="0" y="0"/>
                        <a:pt x="0" y="0"/>
                        <a:pt x="0" y="0"/>
                      </a:cubicBezTo>
                      <a:cubicBezTo>
                        <a:pt x="0" y="0"/>
                        <a:pt x="1" y="0"/>
                        <a:pt x="1" y="0"/>
                      </a:cubicBezTo>
                      <a:cubicBezTo>
                        <a:pt x="1" y="0"/>
                        <a:pt x="1" y="0"/>
                        <a:pt x="1" y="0"/>
                      </a:cubicBezTo>
                      <a:cubicBezTo>
                        <a:pt x="1" y="0"/>
                        <a:pt x="1" y="0"/>
                        <a:pt x="0" y="0"/>
                      </a:cubicBezTo>
                      <a:cubicBezTo>
                        <a:pt x="0" y="1"/>
                        <a:pt x="0" y="1"/>
                        <a:pt x="0" y="1"/>
                      </a:cubicBezTo>
                      <a:cubicBezTo>
                        <a:pt x="0" y="1"/>
                        <a:pt x="0" y="1"/>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1"/>
                        <a:pt x="0" y="1"/>
                        <a:pt x="0" y="1"/>
                      </a:cubicBezTo>
                      <a:cubicBezTo>
                        <a:pt x="0" y="1"/>
                        <a:pt x="0" y="1"/>
                        <a:pt x="0" y="0"/>
                      </a:cubicBezTo>
                      <a:cubicBezTo>
                        <a:pt x="1" y="0"/>
                        <a:pt x="1" y="0"/>
                        <a:pt x="1" y="0"/>
                      </a:cubicBezTo>
                      <a:cubicBezTo>
                        <a:pt x="1" y="0"/>
                        <a:pt x="1" y="0"/>
                        <a:pt x="1" y="0"/>
                      </a:cubicBezTo>
                      <a:cubicBezTo>
                        <a:pt x="1" y="0"/>
                        <a:pt x="0" y="0"/>
                        <a:pt x="0" y="0"/>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48" name="Oval 341"/>
                <p:cNvSpPr>
                  <a:spLocks noChangeArrowheads="1"/>
                </p:cNvSpPr>
                <p:nvPr/>
              </p:nvSpPr>
              <p:spPr bwMode="auto">
                <a:xfrm>
                  <a:off x="1587" y="1380"/>
                  <a:ext cx="1" cy="2"/>
                </a:xfrm>
                <a:prstGeom prst="ellipse">
                  <a:avLst/>
                </a:pr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49" name="Freeform 342"/>
                <p:cNvSpPr/>
                <p:nvPr/>
              </p:nvSpPr>
              <p:spPr bwMode="auto">
                <a:xfrm>
                  <a:off x="1587" y="1380"/>
                  <a:ext cx="0" cy="2"/>
                </a:xfrm>
                <a:custGeom>
                  <a:avLst/>
                  <a:gdLst>
                    <a:gd name="T0" fmla="*/ 0 h 1"/>
                    <a:gd name="T1" fmla="*/ 0 h 1"/>
                    <a:gd name="T2" fmla="*/ 0 h 1"/>
                    <a:gd name="T3" fmla="*/ 1 h 1"/>
                    <a:gd name="T4" fmla="*/ 1 h 1"/>
                    <a:gd name="T5" fmla="*/ 1 h 1"/>
                    <a:gd name="T6" fmla="*/ 1 h 1"/>
                    <a:gd name="T7" fmla="*/ 1 h 1"/>
                    <a:gd name="T8" fmla="*/ 0 h 1"/>
                    <a:gd name="T9" fmla="*/ 0 h 1"/>
                    <a:gd name="T10" fmla="*/ 0 h 1"/>
                    <a:gd name="T11" fmla="*/ 0 h 1"/>
                    <a:gd name="T12" fmla="*/ 0 h 1"/>
                    <a:gd name="T13" fmla="*/ 1 h 1"/>
                    <a:gd name="T14" fmla="*/ 1 h 1"/>
                    <a:gd name="T15" fmla="*/ 1 h 1"/>
                    <a:gd name="T16" fmla="*/ 1 h 1"/>
                    <a:gd name="T17" fmla="*/ 1 h 1"/>
                    <a:gd name="T18" fmla="*/ 0 h 1"/>
                    <a:gd name="T19" fmla="*/ 0 h 1"/>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 ang="0">
                      <a:pos x="0" y="T10"/>
                    </a:cxn>
                    <a:cxn ang="0">
                      <a:pos x="0" y="T11"/>
                    </a:cxn>
                    <a:cxn ang="0">
                      <a:pos x="0" y="T12"/>
                    </a:cxn>
                    <a:cxn ang="0">
                      <a:pos x="0" y="T13"/>
                    </a:cxn>
                    <a:cxn ang="0">
                      <a:pos x="0" y="T14"/>
                    </a:cxn>
                    <a:cxn ang="0">
                      <a:pos x="0" y="T15"/>
                    </a:cxn>
                    <a:cxn ang="0">
                      <a:pos x="0" y="T16"/>
                    </a:cxn>
                    <a:cxn ang="0">
                      <a:pos x="0" y="T17"/>
                    </a:cxn>
                    <a:cxn ang="0">
                      <a:pos x="0" y="T18"/>
                    </a:cxn>
                    <a:cxn ang="0">
                      <a:pos x="0" y="T19"/>
                    </a:cxn>
                  </a:cxnLst>
                  <a:rect l="0" t="0" r="r" b="b"/>
                  <a:pathLst>
                    <a:path h="1">
                      <a:moveTo>
                        <a:pt x="0" y="0"/>
                      </a:moveTo>
                      <a:cubicBezTo>
                        <a:pt x="0" y="0"/>
                        <a:pt x="0" y="0"/>
                        <a:pt x="0" y="0"/>
                      </a:cubicBezTo>
                      <a:cubicBezTo>
                        <a:pt x="0" y="0"/>
                        <a:pt x="0" y="0"/>
                        <a:pt x="0" y="0"/>
                      </a:cubicBezTo>
                      <a:cubicBezTo>
                        <a:pt x="0" y="0"/>
                        <a:pt x="0" y="1"/>
                        <a:pt x="0" y="1"/>
                      </a:cubicBezTo>
                      <a:cubicBezTo>
                        <a:pt x="0" y="1"/>
                        <a:pt x="0" y="1"/>
                        <a:pt x="0" y="1"/>
                      </a:cubicBezTo>
                      <a:cubicBezTo>
                        <a:pt x="0" y="1"/>
                        <a:pt x="0" y="1"/>
                        <a:pt x="0" y="1"/>
                      </a:cubicBezTo>
                      <a:cubicBezTo>
                        <a:pt x="0" y="1"/>
                        <a:pt x="0" y="1"/>
                        <a:pt x="0" y="1"/>
                      </a:cubicBezTo>
                      <a:cubicBezTo>
                        <a:pt x="0" y="1"/>
                        <a:pt x="0" y="1"/>
                        <a:pt x="0" y="1"/>
                      </a:cubicBezTo>
                      <a:cubicBezTo>
                        <a:pt x="0" y="1"/>
                        <a:pt x="0" y="0"/>
                        <a:pt x="0" y="0"/>
                      </a:cubicBezTo>
                      <a:cubicBezTo>
                        <a:pt x="0" y="0"/>
                        <a:pt x="0" y="0"/>
                        <a:pt x="0" y="0"/>
                      </a:cubicBezTo>
                      <a:cubicBezTo>
                        <a:pt x="0" y="0"/>
                        <a:pt x="0" y="0"/>
                        <a:pt x="0" y="0"/>
                      </a:cubicBezTo>
                      <a:cubicBezTo>
                        <a:pt x="0" y="0"/>
                        <a:pt x="0" y="0"/>
                        <a:pt x="0" y="0"/>
                      </a:cubicBezTo>
                      <a:cubicBezTo>
                        <a:pt x="0" y="0"/>
                        <a:pt x="0" y="0"/>
                        <a:pt x="0" y="0"/>
                      </a:cubicBezTo>
                      <a:cubicBezTo>
                        <a:pt x="0" y="0"/>
                        <a:pt x="0" y="1"/>
                        <a:pt x="0" y="1"/>
                      </a:cubicBezTo>
                      <a:cubicBezTo>
                        <a:pt x="0" y="1"/>
                        <a:pt x="0" y="1"/>
                        <a:pt x="0" y="1"/>
                      </a:cubicBezTo>
                      <a:cubicBezTo>
                        <a:pt x="0" y="1"/>
                        <a:pt x="0" y="1"/>
                        <a:pt x="0" y="1"/>
                      </a:cubicBezTo>
                      <a:cubicBezTo>
                        <a:pt x="0" y="1"/>
                        <a:pt x="0" y="1"/>
                        <a:pt x="0" y="1"/>
                      </a:cubicBezTo>
                      <a:cubicBezTo>
                        <a:pt x="0" y="1"/>
                        <a:pt x="0" y="1"/>
                        <a:pt x="0" y="1"/>
                      </a:cubicBezTo>
                      <a:cubicBezTo>
                        <a:pt x="0" y="1"/>
                        <a:pt x="0" y="0"/>
                        <a:pt x="0" y="0"/>
                      </a:cubicBezTo>
                      <a:cubicBezTo>
                        <a:pt x="0" y="0"/>
                        <a:pt x="0" y="0"/>
                        <a:pt x="0" y="0"/>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50" name="Freeform 343"/>
                <p:cNvSpPr/>
                <p:nvPr/>
              </p:nvSpPr>
              <p:spPr bwMode="auto">
                <a:xfrm>
                  <a:off x="1613" y="1392"/>
                  <a:ext cx="4" cy="4"/>
                </a:xfrm>
                <a:custGeom>
                  <a:avLst/>
                  <a:gdLst>
                    <a:gd name="T0" fmla="*/ 1 w 2"/>
                    <a:gd name="T1" fmla="*/ 0 h 2"/>
                    <a:gd name="T2" fmla="*/ 2 w 2"/>
                    <a:gd name="T3" fmla="*/ 1 h 2"/>
                    <a:gd name="T4" fmla="*/ 1 w 2"/>
                    <a:gd name="T5" fmla="*/ 2 h 2"/>
                    <a:gd name="T6" fmla="*/ 0 w 2"/>
                    <a:gd name="T7" fmla="*/ 0 h 2"/>
                    <a:gd name="T8" fmla="*/ 1 w 2"/>
                    <a:gd name="T9" fmla="*/ 0 h 2"/>
                  </a:gdLst>
                  <a:ahLst/>
                  <a:cxnLst>
                    <a:cxn ang="0">
                      <a:pos x="T0" y="T1"/>
                    </a:cxn>
                    <a:cxn ang="0">
                      <a:pos x="T2" y="T3"/>
                    </a:cxn>
                    <a:cxn ang="0">
                      <a:pos x="T4" y="T5"/>
                    </a:cxn>
                    <a:cxn ang="0">
                      <a:pos x="T6" y="T7"/>
                    </a:cxn>
                    <a:cxn ang="0">
                      <a:pos x="T8" y="T9"/>
                    </a:cxn>
                  </a:cxnLst>
                  <a:rect l="0" t="0" r="r" b="b"/>
                  <a:pathLst>
                    <a:path w="2" h="2">
                      <a:moveTo>
                        <a:pt x="1" y="0"/>
                      </a:moveTo>
                      <a:cubicBezTo>
                        <a:pt x="2" y="0"/>
                        <a:pt x="2" y="0"/>
                        <a:pt x="2" y="1"/>
                      </a:cubicBezTo>
                      <a:cubicBezTo>
                        <a:pt x="2" y="1"/>
                        <a:pt x="1" y="2"/>
                        <a:pt x="1" y="2"/>
                      </a:cubicBezTo>
                      <a:cubicBezTo>
                        <a:pt x="1" y="1"/>
                        <a:pt x="0" y="1"/>
                        <a:pt x="0" y="0"/>
                      </a:cubicBezTo>
                      <a:cubicBezTo>
                        <a:pt x="1" y="0"/>
                        <a:pt x="1" y="0"/>
                        <a:pt x="1" y="0"/>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51" name="Freeform 344"/>
                <p:cNvSpPr/>
                <p:nvPr/>
              </p:nvSpPr>
              <p:spPr bwMode="auto">
                <a:xfrm>
                  <a:off x="1613" y="1392"/>
                  <a:ext cx="4" cy="4"/>
                </a:xfrm>
                <a:custGeom>
                  <a:avLst/>
                  <a:gdLst>
                    <a:gd name="T0" fmla="*/ 1 w 2"/>
                    <a:gd name="T1" fmla="*/ 0 h 2"/>
                    <a:gd name="T2" fmla="*/ 1 w 2"/>
                    <a:gd name="T3" fmla="*/ 0 h 2"/>
                    <a:gd name="T4" fmla="*/ 2 w 2"/>
                    <a:gd name="T5" fmla="*/ 0 h 2"/>
                    <a:gd name="T6" fmla="*/ 2 w 2"/>
                    <a:gd name="T7" fmla="*/ 1 h 2"/>
                    <a:gd name="T8" fmla="*/ 2 w 2"/>
                    <a:gd name="T9" fmla="*/ 1 h 2"/>
                    <a:gd name="T10" fmla="*/ 1 w 2"/>
                    <a:gd name="T11" fmla="*/ 2 h 2"/>
                    <a:gd name="T12" fmla="*/ 0 w 2"/>
                    <a:gd name="T13" fmla="*/ 1 h 2"/>
                    <a:gd name="T14" fmla="*/ 0 w 2"/>
                    <a:gd name="T15" fmla="*/ 0 h 2"/>
                    <a:gd name="T16" fmla="*/ 1 w 2"/>
                    <a:gd name="T17" fmla="*/ 0 h 2"/>
                    <a:gd name="T18" fmla="*/ 1 w 2"/>
                    <a:gd name="T19" fmla="*/ 0 h 2"/>
                    <a:gd name="T20" fmla="*/ 1 w 2"/>
                    <a:gd name="T21" fmla="*/ 0 h 2"/>
                    <a:gd name="T22" fmla="*/ 1 w 2"/>
                    <a:gd name="T23" fmla="*/ 0 h 2"/>
                    <a:gd name="T24" fmla="*/ 1 w 2"/>
                    <a:gd name="T25" fmla="*/ 0 h 2"/>
                    <a:gd name="T26" fmla="*/ 0 w 2"/>
                    <a:gd name="T27" fmla="*/ 0 h 2"/>
                    <a:gd name="T28" fmla="*/ 0 w 2"/>
                    <a:gd name="T29" fmla="*/ 1 h 2"/>
                    <a:gd name="T30" fmla="*/ 1 w 2"/>
                    <a:gd name="T31" fmla="*/ 2 h 2"/>
                    <a:gd name="T32" fmla="*/ 2 w 2"/>
                    <a:gd name="T33" fmla="*/ 1 h 2"/>
                    <a:gd name="T34" fmla="*/ 2 w 2"/>
                    <a:gd name="T35" fmla="*/ 1 h 2"/>
                    <a:gd name="T36" fmla="*/ 2 w 2"/>
                    <a:gd name="T37" fmla="*/ 0 h 2"/>
                    <a:gd name="T38" fmla="*/ 1 w 2"/>
                    <a:gd name="T3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 h="2">
                      <a:moveTo>
                        <a:pt x="1" y="0"/>
                      </a:moveTo>
                      <a:cubicBezTo>
                        <a:pt x="1" y="0"/>
                        <a:pt x="1" y="0"/>
                        <a:pt x="1" y="0"/>
                      </a:cubicBezTo>
                      <a:cubicBezTo>
                        <a:pt x="2" y="0"/>
                        <a:pt x="2" y="0"/>
                        <a:pt x="2" y="0"/>
                      </a:cubicBezTo>
                      <a:cubicBezTo>
                        <a:pt x="2" y="0"/>
                        <a:pt x="2" y="1"/>
                        <a:pt x="2" y="1"/>
                      </a:cubicBezTo>
                      <a:cubicBezTo>
                        <a:pt x="2" y="1"/>
                        <a:pt x="2" y="1"/>
                        <a:pt x="2" y="1"/>
                      </a:cubicBezTo>
                      <a:cubicBezTo>
                        <a:pt x="1" y="2"/>
                        <a:pt x="1" y="2"/>
                        <a:pt x="1" y="2"/>
                      </a:cubicBezTo>
                      <a:cubicBezTo>
                        <a:pt x="1" y="2"/>
                        <a:pt x="1" y="1"/>
                        <a:pt x="0" y="1"/>
                      </a:cubicBezTo>
                      <a:cubicBezTo>
                        <a:pt x="0" y="1"/>
                        <a:pt x="0" y="1"/>
                        <a:pt x="0" y="0"/>
                      </a:cubicBezTo>
                      <a:cubicBezTo>
                        <a:pt x="0" y="0"/>
                        <a:pt x="1" y="0"/>
                        <a:pt x="1" y="0"/>
                      </a:cubicBezTo>
                      <a:cubicBezTo>
                        <a:pt x="1" y="0"/>
                        <a:pt x="1" y="0"/>
                        <a:pt x="1" y="0"/>
                      </a:cubicBezTo>
                      <a:cubicBezTo>
                        <a:pt x="1" y="0"/>
                        <a:pt x="1" y="0"/>
                        <a:pt x="1" y="0"/>
                      </a:cubicBezTo>
                      <a:cubicBezTo>
                        <a:pt x="1" y="0"/>
                        <a:pt x="1" y="0"/>
                        <a:pt x="1" y="0"/>
                      </a:cubicBezTo>
                      <a:cubicBezTo>
                        <a:pt x="1" y="0"/>
                        <a:pt x="1" y="0"/>
                        <a:pt x="1" y="0"/>
                      </a:cubicBezTo>
                      <a:cubicBezTo>
                        <a:pt x="1" y="0"/>
                        <a:pt x="0" y="0"/>
                        <a:pt x="0" y="0"/>
                      </a:cubicBezTo>
                      <a:cubicBezTo>
                        <a:pt x="0" y="1"/>
                        <a:pt x="0" y="1"/>
                        <a:pt x="0" y="1"/>
                      </a:cubicBezTo>
                      <a:cubicBezTo>
                        <a:pt x="1" y="1"/>
                        <a:pt x="1" y="2"/>
                        <a:pt x="1" y="2"/>
                      </a:cubicBezTo>
                      <a:cubicBezTo>
                        <a:pt x="1" y="2"/>
                        <a:pt x="1" y="2"/>
                        <a:pt x="2" y="1"/>
                      </a:cubicBezTo>
                      <a:cubicBezTo>
                        <a:pt x="2" y="1"/>
                        <a:pt x="2" y="1"/>
                        <a:pt x="2" y="1"/>
                      </a:cubicBezTo>
                      <a:cubicBezTo>
                        <a:pt x="2" y="1"/>
                        <a:pt x="2" y="0"/>
                        <a:pt x="2" y="0"/>
                      </a:cubicBezTo>
                      <a:cubicBezTo>
                        <a:pt x="2" y="0"/>
                        <a:pt x="2" y="0"/>
                        <a:pt x="1" y="0"/>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52" name="Oval 345"/>
                <p:cNvSpPr>
                  <a:spLocks noChangeArrowheads="1"/>
                </p:cNvSpPr>
                <p:nvPr/>
              </p:nvSpPr>
              <p:spPr bwMode="auto">
                <a:xfrm>
                  <a:off x="1584" y="1382"/>
                  <a:ext cx="1" cy="3"/>
                </a:xfrm>
                <a:prstGeom prst="ellipse">
                  <a:avLst/>
                </a:pr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53" name="Freeform 346"/>
                <p:cNvSpPr/>
                <p:nvPr/>
              </p:nvSpPr>
              <p:spPr bwMode="auto">
                <a:xfrm>
                  <a:off x="1584" y="1382"/>
                  <a:ext cx="0" cy="3"/>
                </a:xfrm>
                <a:custGeom>
                  <a:avLst/>
                  <a:gdLst>
                    <a:gd name="T0" fmla="*/ 0 h 1"/>
                    <a:gd name="T1" fmla="*/ 0 h 1"/>
                    <a:gd name="T2" fmla="*/ 0 h 1"/>
                    <a:gd name="T3" fmla="*/ 0 h 1"/>
                    <a:gd name="T4" fmla="*/ 0 h 1"/>
                    <a:gd name="T5" fmla="*/ 1 h 1"/>
                    <a:gd name="T6" fmla="*/ 0 h 1"/>
                    <a:gd name="T7" fmla="*/ 0 h 1"/>
                    <a:gd name="T8" fmla="*/ 0 h 1"/>
                    <a:gd name="T9" fmla="*/ 0 h 1"/>
                    <a:gd name="T10" fmla="*/ 0 h 1"/>
                    <a:gd name="T11" fmla="*/ 0 h 1"/>
                    <a:gd name="T12" fmla="*/ 0 h 1"/>
                    <a:gd name="T13" fmla="*/ 0 h 1"/>
                    <a:gd name="T14" fmla="*/ 0 h 1"/>
                    <a:gd name="T15" fmla="*/ 1 h 1"/>
                    <a:gd name="T16" fmla="*/ 0 h 1"/>
                    <a:gd name="T17" fmla="*/ 0 h 1"/>
                    <a:gd name="T18" fmla="*/ 0 h 1"/>
                    <a:gd name="T19" fmla="*/ 0 h 1"/>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 ang="0">
                      <a:pos x="0" y="T10"/>
                    </a:cxn>
                    <a:cxn ang="0">
                      <a:pos x="0" y="T11"/>
                    </a:cxn>
                    <a:cxn ang="0">
                      <a:pos x="0" y="T12"/>
                    </a:cxn>
                    <a:cxn ang="0">
                      <a:pos x="0" y="T13"/>
                    </a:cxn>
                    <a:cxn ang="0">
                      <a:pos x="0" y="T14"/>
                    </a:cxn>
                    <a:cxn ang="0">
                      <a:pos x="0" y="T15"/>
                    </a:cxn>
                    <a:cxn ang="0">
                      <a:pos x="0" y="T16"/>
                    </a:cxn>
                    <a:cxn ang="0">
                      <a:pos x="0" y="T17"/>
                    </a:cxn>
                    <a:cxn ang="0">
                      <a:pos x="0" y="T18"/>
                    </a:cxn>
                    <a:cxn ang="0">
                      <a:pos x="0" y="T19"/>
                    </a:cxn>
                  </a:cxnLst>
                  <a:rect l="0" t="0" r="r" b="b"/>
                  <a:pathLst>
                    <a:path h="1">
                      <a:moveTo>
                        <a:pt x="0" y="0"/>
                      </a:moveTo>
                      <a:cubicBezTo>
                        <a:pt x="0" y="0"/>
                        <a:pt x="0" y="0"/>
                        <a:pt x="0" y="0"/>
                      </a:cubicBezTo>
                      <a:cubicBezTo>
                        <a:pt x="0" y="0"/>
                        <a:pt x="0" y="0"/>
                        <a:pt x="0" y="0"/>
                      </a:cubicBezTo>
                      <a:cubicBezTo>
                        <a:pt x="0" y="0"/>
                        <a:pt x="0" y="0"/>
                        <a:pt x="0" y="0"/>
                      </a:cubicBezTo>
                      <a:cubicBezTo>
                        <a:pt x="0" y="0"/>
                        <a:pt x="0" y="0"/>
                        <a:pt x="0" y="0"/>
                      </a:cubicBezTo>
                      <a:cubicBezTo>
                        <a:pt x="0" y="1"/>
                        <a:pt x="0" y="1"/>
                        <a:pt x="0" y="1"/>
                      </a:cubicBezTo>
                      <a:cubicBezTo>
                        <a:pt x="0" y="1"/>
                        <a:pt x="0" y="1"/>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1"/>
                        <a:pt x="0" y="1"/>
                        <a:pt x="0" y="1"/>
                      </a:cubicBezTo>
                      <a:cubicBezTo>
                        <a:pt x="0" y="1"/>
                        <a:pt x="0" y="1"/>
                        <a:pt x="0" y="0"/>
                      </a:cubicBezTo>
                      <a:cubicBezTo>
                        <a:pt x="0" y="0"/>
                        <a:pt x="0" y="0"/>
                        <a:pt x="0" y="0"/>
                      </a:cubicBezTo>
                      <a:cubicBezTo>
                        <a:pt x="0" y="0"/>
                        <a:pt x="0" y="0"/>
                        <a:pt x="0" y="0"/>
                      </a:cubicBezTo>
                      <a:cubicBezTo>
                        <a:pt x="0" y="0"/>
                        <a:pt x="0" y="0"/>
                        <a:pt x="0" y="0"/>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54" name="Freeform 347"/>
                <p:cNvSpPr/>
                <p:nvPr/>
              </p:nvSpPr>
              <p:spPr bwMode="auto">
                <a:xfrm>
                  <a:off x="1452" y="1370"/>
                  <a:ext cx="137" cy="64"/>
                </a:xfrm>
                <a:custGeom>
                  <a:avLst/>
                  <a:gdLst>
                    <a:gd name="T0" fmla="*/ 0 w 58"/>
                    <a:gd name="T1" fmla="*/ 2 h 27"/>
                    <a:gd name="T2" fmla="*/ 30 w 58"/>
                    <a:gd name="T3" fmla="*/ 12 h 27"/>
                    <a:gd name="T4" fmla="*/ 1 w 58"/>
                    <a:gd name="T5" fmla="*/ 0 h 27"/>
                    <a:gd name="T6" fmla="*/ 58 w 58"/>
                    <a:gd name="T7" fmla="*/ 5 h 27"/>
                    <a:gd name="T8" fmla="*/ 4 w 58"/>
                    <a:gd name="T9" fmla="*/ 7 h 27"/>
                    <a:gd name="T10" fmla="*/ 0 w 58"/>
                    <a:gd name="T11" fmla="*/ 2 h 27"/>
                  </a:gdLst>
                  <a:ahLst/>
                  <a:cxnLst>
                    <a:cxn ang="0">
                      <a:pos x="T0" y="T1"/>
                    </a:cxn>
                    <a:cxn ang="0">
                      <a:pos x="T2" y="T3"/>
                    </a:cxn>
                    <a:cxn ang="0">
                      <a:pos x="T4" y="T5"/>
                    </a:cxn>
                    <a:cxn ang="0">
                      <a:pos x="T6" y="T7"/>
                    </a:cxn>
                    <a:cxn ang="0">
                      <a:pos x="T8" y="T9"/>
                    </a:cxn>
                    <a:cxn ang="0">
                      <a:pos x="T10" y="T11"/>
                    </a:cxn>
                  </a:cxnLst>
                  <a:rect l="0" t="0" r="r" b="b"/>
                  <a:pathLst>
                    <a:path w="58" h="27">
                      <a:moveTo>
                        <a:pt x="0" y="2"/>
                      </a:moveTo>
                      <a:cubicBezTo>
                        <a:pt x="10" y="9"/>
                        <a:pt x="19" y="15"/>
                        <a:pt x="30" y="12"/>
                      </a:cubicBezTo>
                      <a:cubicBezTo>
                        <a:pt x="17" y="11"/>
                        <a:pt x="12" y="6"/>
                        <a:pt x="1" y="0"/>
                      </a:cubicBezTo>
                      <a:cubicBezTo>
                        <a:pt x="22" y="1"/>
                        <a:pt x="35" y="13"/>
                        <a:pt x="58" y="5"/>
                      </a:cubicBezTo>
                      <a:cubicBezTo>
                        <a:pt x="50" y="14"/>
                        <a:pt x="22" y="27"/>
                        <a:pt x="4" y="7"/>
                      </a:cubicBezTo>
                      <a:cubicBezTo>
                        <a:pt x="2" y="4"/>
                        <a:pt x="1" y="2"/>
                        <a:pt x="0" y="2"/>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55" name="Freeform 348"/>
                <p:cNvSpPr/>
                <p:nvPr/>
              </p:nvSpPr>
              <p:spPr bwMode="auto">
                <a:xfrm>
                  <a:off x="1452" y="1318"/>
                  <a:ext cx="111" cy="57"/>
                </a:xfrm>
                <a:custGeom>
                  <a:avLst/>
                  <a:gdLst>
                    <a:gd name="T0" fmla="*/ 0 w 47"/>
                    <a:gd name="T1" fmla="*/ 21 h 24"/>
                    <a:gd name="T2" fmla="*/ 26 w 47"/>
                    <a:gd name="T3" fmla="*/ 15 h 24"/>
                    <a:gd name="T4" fmla="*/ 1 w 47"/>
                    <a:gd name="T5" fmla="*/ 22 h 24"/>
                    <a:gd name="T6" fmla="*/ 47 w 47"/>
                    <a:gd name="T7" fmla="*/ 24 h 24"/>
                    <a:gd name="T8" fmla="*/ 3 w 47"/>
                    <a:gd name="T9" fmla="*/ 15 h 24"/>
                    <a:gd name="T10" fmla="*/ 0 w 47"/>
                    <a:gd name="T11" fmla="*/ 21 h 24"/>
                  </a:gdLst>
                  <a:ahLst/>
                  <a:cxnLst>
                    <a:cxn ang="0">
                      <a:pos x="T0" y="T1"/>
                    </a:cxn>
                    <a:cxn ang="0">
                      <a:pos x="T2" y="T3"/>
                    </a:cxn>
                    <a:cxn ang="0">
                      <a:pos x="T4" y="T5"/>
                    </a:cxn>
                    <a:cxn ang="0">
                      <a:pos x="T6" y="T7"/>
                    </a:cxn>
                    <a:cxn ang="0">
                      <a:pos x="T8" y="T9"/>
                    </a:cxn>
                    <a:cxn ang="0">
                      <a:pos x="T10" y="T11"/>
                    </a:cxn>
                  </a:cxnLst>
                  <a:rect l="0" t="0" r="r" b="b"/>
                  <a:pathLst>
                    <a:path w="47" h="24">
                      <a:moveTo>
                        <a:pt x="0" y="21"/>
                      </a:moveTo>
                      <a:cubicBezTo>
                        <a:pt x="9" y="16"/>
                        <a:pt x="16" y="11"/>
                        <a:pt x="26" y="15"/>
                      </a:cubicBezTo>
                      <a:cubicBezTo>
                        <a:pt x="15" y="14"/>
                        <a:pt x="10" y="18"/>
                        <a:pt x="1" y="22"/>
                      </a:cubicBezTo>
                      <a:cubicBezTo>
                        <a:pt x="24" y="24"/>
                        <a:pt x="33" y="15"/>
                        <a:pt x="47" y="24"/>
                      </a:cubicBezTo>
                      <a:cubicBezTo>
                        <a:pt x="37" y="14"/>
                        <a:pt x="17" y="0"/>
                        <a:pt x="3" y="15"/>
                      </a:cubicBezTo>
                      <a:cubicBezTo>
                        <a:pt x="1" y="17"/>
                        <a:pt x="1" y="20"/>
                        <a:pt x="0" y="21"/>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56" name="Freeform 349"/>
                <p:cNvSpPr/>
                <p:nvPr/>
              </p:nvSpPr>
              <p:spPr bwMode="auto">
                <a:xfrm>
                  <a:off x="1523" y="1307"/>
                  <a:ext cx="92" cy="78"/>
                </a:xfrm>
                <a:custGeom>
                  <a:avLst/>
                  <a:gdLst>
                    <a:gd name="T0" fmla="*/ 32 w 39"/>
                    <a:gd name="T1" fmla="*/ 0 h 33"/>
                    <a:gd name="T2" fmla="*/ 38 w 39"/>
                    <a:gd name="T3" fmla="*/ 5 h 33"/>
                    <a:gd name="T4" fmla="*/ 39 w 39"/>
                    <a:gd name="T5" fmla="*/ 11 h 33"/>
                    <a:gd name="T6" fmla="*/ 9 w 39"/>
                    <a:gd name="T7" fmla="*/ 32 h 33"/>
                    <a:gd name="T8" fmla="*/ 0 w 39"/>
                    <a:gd name="T9" fmla="*/ 30 h 33"/>
                    <a:gd name="T10" fmla="*/ 0 w 39"/>
                    <a:gd name="T11" fmla="*/ 30 h 33"/>
                    <a:gd name="T12" fmla="*/ 21 w 39"/>
                    <a:gd name="T13" fmla="*/ 30 h 33"/>
                    <a:gd name="T14" fmla="*/ 37 w 39"/>
                    <a:gd name="T15" fmla="*/ 18 h 33"/>
                    <a:gd name="T16" fmla="*/ 39 w 39"/>
                    <a:gd name="T17" fmla="*/ 10 h 33"/>
                    <a:gd name="T18" fmla="*/ 36 w 39"/>
                    <a:gd name="T19" fmla="*/ 2 h 33"/>
                    <a:gd name="T20" fmla="*/ 32 w 39"/>
                    <a:gd name="T21" fmla="*/ 0 h 33"/>
                    <a:gd name="T22" fmla="*/ 29 w 39"/>
                    <a:gd name="T23" fmla="*/ 2 h 33"/>
                    <a:gd name="T24" fmla="*/ 28 w 39"/>
                    <a:gd name="T25" fmla="*/ 5 h 33"/>
                    <a:gd name="T26" fmla="*/ 28 w 39"/>
                    <a:gd name="T27" fmla="*/ 6 h 33"/>
                    <a:gd name="T28" fmla="*/ 28 w 39"/>
                    <a:gd name="T29" fmla="*/ 6 h 33"/>
                    <a:gd name="T30" fmla="*/ 28 w 39"/>
                    <a:gd name="T31" fmla="*/ 4 h 33"/>
                    <a:gd name="T32" fmla="*/ 29 w 39"/>
                    <a:gd name="T33" fmla="*/ 1 h 33"/>
                    <a:gd name="T34" fmla="*/ 32 w 39"/>
                    <a:gd name="T35"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 h="33">
                      <a:moveTo>
                        <a:pt x="32" y="0"/>
                      </a:moveTo>
                      <a:cubicBezTo>
                        <a:pt x="35" y="0"/>
                        <a:pt x="37" y="3"/>
                        <a:pt x="38" y="5"/>
                      </a:cubicBezTo>
                      <a:cubicBezTo>
                        <a:pt x="39" y="7"/>
                        <a:pt x="39" y="9"/>
                        <a:pt x="39" y="11"/>
                      </a:cubicBezTo>
                      <a:cubicBezTo>
                        <a:pt x="38" y="24"/>
                        <a:pt x="25" y="33"/>
                        <a:pt x="9" y="32"/>
                      </a:cubicBezTo>
                      <a:cubicBezTo>
                        <a:pt x="6" y="32"/>
                        <a:pt x="3" y="31"/>
                        <a:pt x="0" y="30"/>
                      </a:cubicBezTo>
                      <a:cubicBezTo>
                        <a:pt x="0" y="30"/>
                        <a:pt x="0" y="30"/>
                        <a:pt x="0" y="30"/>
                      </a:cubicBezTo>
                      <a:cubicBezTo>
                        <a:pt x="7" y="32"/>
                        <a:pt x="15" y="32"/>
                        <a:pt x="21" y="30"/>
                      </a:cubicBezTo>
                      <a:cubicBezTo>
                        <a:pt x="28" y="28"/>
                        <a:pt x="34" y="24"/>
                        <a:pt x="37" y="18"/>
                      </a:cubicBezTo>
                      <a:cubicBezTo>
                        <a:pt x="38" y="16"/>
                        <a:pt x="39" y="13"/>
                        <a:pt x="39" y="10"/>
                      </a:cubicBezTo>
                      <a:cubicBezTo>
                        <a:pt x="39" y="7"/>
                        <a:pt x="38" y="4"/>
                        <a:pt x="36" y="2"/>
                      </a:cubicBezTo>
                      <a:cubicBezTo>
                        <a:pt x="35" y="1"/>
                        <a:pt x="34" y="0"/>
                        <a:pt x="32" y="0"/>
                      </a:cubicBezTo>
                      <a:cubicBezTo>
                        <a:pt x="31" y="0"/>
                        <a:pt x="29" y="1"/>
                        <a:pt x="29" y="2"/>
                      </a:cubicBezTo>
                      <a:cubicBezTo>
                        <a:pt x="28" y="3"/>
                        <a:pt x="28" y="4"/>
                        <a:pt x="28" y="5"/>
                      </a:cubicBezTo>
                      <a:cubicBezTo>
                        <a:pt x="28" y="5"/>
                        <a:pt x="28" y="6"/>
                        <a:pt x="28" y="6"/>
                      </a:cubicBezTo>
                      <a:cubicBezTo>
                        <a:pt x="28" y="6"/>
                        <a:pt x="28" y="6"/>
                        <a:pt x="28" y="6"/>
                      </a:cubicBezTo>
                      <a:cubicBezTo>
                        <a:pt x="28" y="5"/>
                        <a:pt x="28" y="5"/>
                        <a:pt x="28" y="4"/>
                      </a:cubicBezTo>
                      <a:cubicBezTo>
                        <a:pt x="28" y="3"/>
                        <a:pt x="28" y="2"/>
                        <a:pt x="29" y="1"/>
                      </a:cubicBezTo>
                      <a:cubicBezTo>
                        <a:pt x="29" y="0"/>
                        <a:pt x="31" y="0"/>
                        <a:pt x="32" y="0"/>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57" name="Freeform 350"/>
                <p:cNvSpPr/>
                <p:nvPr/>
              </p:nvSpPr>
              <p:spPr bwMode="auto">
                <a:xfrm>
                  <a:off x="1580" y="1368"/>
                  <a:ext cx="9" cy="12"/>
                </a:xfrm>
                <a:custGeom>
                  <a:avLst/>
                  <a:gdLst>
                    <a:gd name="T0" fmla="*/ 4 w 4"/>
                    <a:gd name="T1" fmla="*/ 4 h 5"/>
                    <a:gd name="T2" fmla="*/ 2 w 4"/>
                    <a:gd name="T3" fmla="*/ 4 h 5"/>
                    <a:gd name="T4" fmla="*/ 1 w 4"/>
                    <a:gd name="T5" fmla="*/ 2 h 5"/>
                    <a:gd name="T6" fmla="*/ 3 w 4"/>
                    <a:gd name="T7" fmla="*/ 1 h 5"/>
                    <a:gd name="T8" fmla="*/ 4 w 4"/>
                    <a:gd name="T9" fmla="*/ 4 h 5"/>
                  </a:gdLst>
                  <a:ahLst/>
                  <a:cxnLst>
                    <a:cxn ang="0">
                      <a:pos x="T0" y="T1"/>
                    </a:cxn>
                    <a:cxn ang="0">
                      <a:pos x="T2" y="T3"/>
                    </a:cxn>
                    <a:cxn ang="0">
                      <a:pos x="T4" y="T5"/>
                    </a:cxn>
                    <a:cxn ang="0">
                      <a:pos x="T6" y="T7"/>
                    </a:cxn>
                    <a:cxn ang="0">
                      <a:pos x="T8" y="T9"/>
                    </a:cxn>
                  </a:cxnLst>
                  <a:rect l="0" t="0" r="r" b="b"/>
                  <a:pathLst>
                    <a:path w="4" h="5">
                      <a:moveTo>
                        <a:pt x="4" y="4"/>
                      </a:moveTo>
                      <a:cubicBezTo>
                        <a:pt x="4" y="4"/>
                        <a:pt x="3" y="5"/>
                        <a:pt x="2" y="4"/>
                      </a:cubicBezTo>
                      <a:cubicBezTo>
                        <a:pt x="1" y="4"/>
                        <a:pt x="0" y="2"/>
                        <a:pt x="1" y="2"/>
                      </a:cubicBezTo>
                      <a:cubicBezTo>
                        <a:pt x="1" y="1"/>
                        <a:pt x="2" y="0"/>
                        <a:pt x="3" y="1"/>
                      </a:cubicBezTo>
                      <a:cubicBezTo>
                        <a:pt x="4" y="1"/>
                        <a:pt x="4" y="3"/>
                        <a:pt x="4" y="4"/>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58" name="Freeform 351"/>
                <p:cNvSpPr/>
                <p:nvPr/>
              </p:nvSpPr>
              <p:spPr bwMode="auto">
                <a:xfrm>
                  <a:off x="1582" y="1370"/>
                  <a:ext cx="7" cy="10"/>
                </a:xfrm>
                <a:custGeom>
                  <a:avLst/>
                  <a:gdLst>
                    <a:gd name="T0" fmla="*/ 3 w 3"/>
                    <a:gd name="T1" fmla="*/ 3 h 4"/>
                    <a:gd name="T2" fmla="*/ 3 w 3"/>
                    <a:gd name="T3" fmla="*/ 3 h 4"/>
                    <a:gd name="T4" fmla="*/ 2 w 3"/>
                    <a:gd name="T5" fmla="*/ 3 h 4"/>
                    <a:gd name="T6" fmla="*/ 1 w 3"/>
                    <a:gd name="T7" fmla="*/ 3 h 4"/>
                    <a:gd name="T8" fmla="*/ 0 w 3"/>
                    <a:gd name="T9" fmla="*/ 2 h 4"/>
                    <a:gd name="T10" fmla="*/ 0 w 3"/>
                    <a:gd name="T11" fmla="*/ 1 h 4"/>
                    <a:gd name="T12" fmla="*/ 1 w 3"/>
                    <a:gd name="T13" fmla="*/ 0 h 4"/>
                    <a:gd name="T14" fmla="*/ 2 w 3"/>
                    <a:gd name="T15" fmla="*/ 0 h 4"/>
                    <a:gd name="T16" fmla="*/ 3 w 3"/>
                    <a:gd name="T17" fmla="*/ 1 h 4"/>
                    <a:gd name="T18" fmla="*/ 3 w 3"/>
                    <a:gd name="T19" fmla="*/ 3 h 4"/>
                    <a:gd name="T20" fmla="*/ 3 w 3"/>
                    <a:gd name="T21" fmla="*/ 3 h 4"/>
                    <a:gd name="T22" fmla="*/ 3 w 3"/>
                    <a:gd name="T23" fmla="*/ 3 h 4"/>
                    <a:gd name="T24" fmla="*/ 3 w 3"/>
                    <a:gd name="T25" fmla="*/ 1 h 4"/>
                    <a:gd name="T26" fmla="*/ 2 w 3"/>
                    <a:gd name="T27" fmla="*/ 0 h 4"/>
                    <a:gd name="T28" fmla="*/ 1 w 3"/>
                    <a:gd name="T29" fmla="*/ 0 h 4"/>
                    <a:gd name="T30" fmla="*/ 0 w 3"/>
                    <a:gd name="T31" fmla="*/ 1 h 4"/>
                    <a:gd name="T32" fmla="*/ 0 w 3"/>
                    <a:gd name="T33" fmla="*/ 2 h 4"/>
                    <a:gd name="T34" fmla="*/ 1 w 3"/>
                    <a:gd name="T35" fmla="*/ 3 h 4"/>
                    <a:gd name="T36" fmla="*/ 2 w 3"/>
                    <a:gd name="T37" fmla="*/ 3 h 4"/>
                    <a:gd name="T38" fmla="*/ 3 w 3"/>
                    <a:gd name="T39"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 h="4">
                      <a:moveTo>
                        <a:pt x="3" y="3"/>
                      </a:moveTo>
                      <a:cubicBezTo>
                        <a:pt x="3" y="3"/>
                        <a:pt x="3" y="3"/>
                        <a:pt x="3" y="3"/>
                      </a:cubicBezTo>
                      <a:cubicBezTo>
                        <a:pt x="3" y="3"/>
                        <a:pt x="2" y="3"/>
                        <a:pt x="2" y="3"/>
                      </a:cubicBezTo>
                      <a:cubicBezTo>
                        <a:pt x="2" y="4"/>
                        <a:pt x="1" y="3"/>
                        <a:pt x="1" y="3"/>
                      </a:cubicBezTo>
                      <a:cubicBezTo>
                        <a:pt x="0" y="3"/>
                        <a:pt x="0" y="2"/>
                        <a:pt x="0" y="2"/>
                      </a:cubicBezTo>
                      <a:cubicBezTo>
                        <a:pt x="0" y="2"/>
                        <a:pt x="0" y="1"/>
                        <a:pt x="0" y="1"/>
                      </a:cubicBezTo>
                      <a:cubicBezTo>
                        <a:pt x="0" y="0"/>
                        <a:pt x="0" y="0"/>
                        <a:pt x="1" y="0"/>
                      </a:cubicBezTo>
                      <a:cubicBezTo>
                        <a:pt x="1" y="0"/>
                        <a:pt x="2" y="0"/>
                        <a:pt x="2" y="0"/>
                      </a:cubicBezTo>
                      <a:cubicBezTo>
                        <a:pt x="2" y="0"/>
                        <a:pt x="3" y="1"/>
                        <a:pt x="3" y="1"/>
                      </a:cubicBezTo>
                      <a:cubicBezTo>
                        <a:pt x="3" y="2"/>
                        <a:pt x="3" y="2"/>
                        <a:pt x="3" y="3"/>
                      </a:cubicBezTo>
                      <a:cubicBezTo>
                        <a:pt x="3" y="3"/>
                        <a:pt x="3" y="3"/>
                        <a:pt x="3" y="3"/>
                      </a:cubicBezTo>
                      <a:cubicBezTo>
                        <a:pt x="3" y="3"/>
                        <a:pt x="3" y="3"/>
                        <a:pt x="3" y="3"/>
                      </a:cubicBezTo>
                      <a:cubicBezTo>
                        <a:pt x="3" y="2"/>
                        <a:pt x="3" y="2"/>
                        <a:pt x="3" y="1"/>
                      </a:cubicBezTo>
                      <a:cubicBezTo>
                        <a:pt x="3" y="1"/>
                        <a:pt x="2" y="0"/>
                        <a:pt x="2" y="0"/>
                      </a:cubicBezTo>
                      <a:cubicBezTo>
                        <a:pt x="2" y="0"/>
                        <a:pt x="1" y="0"/>
                        <a:pt x="1" y="0"/>
                      </a:cubicBezTo>
                      <a:cubicBezTo>
                        <a:pt x="0" y="0"/>
                        <a:pt x="0" y="0"/>
                        <a:pt x="0" y="1"/>
                      </a:cubicBezTo>
                      <a:cubicBezTo>
                        <a:pt x="0" y="1"/>
                        <a:pt x="0" y="2"/>
                        <a:pt x="0" y="2"/>
                      </a:cubicBezTo>
                      <a:cubicBezTo>
                        <a:pt x="0" y="3"/>
                        <a:pt x="0" y="3"/>
                        <a:pt x="1" y="3"/>
                      </a:cubicBezTo>
                      <a:cubicBezTo>
                        <a:pt x="1" y="4"/>
                        <a:pt x="2" y="4"/>
                        <a:pt x="2" y="3"/>
                      </a:cubicBezTo>
                      <a:cubicBezTo>
                        <a:pt x="2" y="3"/>
                        <a:pt x="3" y="3"/>
                        <a:pt x="3" y="3"/>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59" name="Freeform 352"/>
                <p:cNvSpPr/>
                <p:nvPr/>
              </p:nvSpPr>
              <p:spPr bwMode="auto">
                <a:xfrm>
                  <a:off x="1591" y="1363"/>
                  <a:ext cx="7" cy="10"/>
                </a:xfrm>
                <a:custGeom>
                  <a:avLst/>
                  <a:gdLst>
                    <a:gd name="T0" fmla="*/ 3 w 3"/>
                    <a:gd name="T1" fmla="*/ 3 h 4"/>
                    <a:gd name="T2" fmla="*/ 1 w 3"/>
                    <a:gd name="T3" fmla="*/ 3 h 4"/>
                    <a:gd name="T4" fmla="*/ 0 w 3"/>
                    <a:gd name="T5" fmla="*/ 1 h 4"/>
                    <a:gd name="T6" fmla="*/ 2 w 3"/>
                    <a:gd name="T7" fmla="*/ 0 h 4"/>
                    <a:gd name="T8" fmla="*/ 3 w 3"/>
                    <a:gd name="T9" fmla="*/ 3 h 4"/>
                  </a:gdLst>
                  <a:ahLst/>
                  <a:cxnLst>
                    <a:cxn ang="0">
                      <a:pos x="T0" y="T1"/>
                    </a:cxn>
                    <a:cxn ang="0">
                      <a:pos x="T2" y="T3"/>
                    </a:cxn>
                    <a:cxn ang="0">
                      <a:pos x="T4" y="T5"/>
                    </a:cxn>
                    <a:cxn ang="0">
                      <a:pos x="T6" y="T7"/>
                    </a:cxn>
                    <a:cxn ang="0">
                      <a:pos x="T8" y="T9"/>
                    </a:cxn>
                  </a:cxnLst>
                  <a:rect l="0" t="0" r="r" b="b"/>
                  <a:pathLst>
                    <a:path w="3" h="4">
                      <a:moveTo>
                        <a:pt x="3" y="3"/>
                      </a:moveTo>
                      <a:cubicBezTo>
                        <a:pt x="3" y="4"/>
                        <a:pt x="2" y="4"/>
                        <a:pt x="1" y="3"/>
                      </a:cubicBezTo>
                      <a:cubicBezTo>
                        <a:pt x="0" y="3"/>
                        <a:pt x="0" y="2"/>
                        <a:pt x="0" y="1"/>
                      </a:cubicBezTo>
                      <a:cubicBezTo>
                        <a:pt x="1" y="0"/>
                        <a:pt x="1" y="0"/>
                        <a:pt x="2" y="0"/>
                      </a:cubicBezTo>
                      <a:cubicBezTo>
                        <a:pt x="3" y="1"/>
                        <a:pt x="3" y="2"/>
                        <a:pt x="3" y="3"/>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60" name="Freeform 353"/>
                <p:cNvSpPr/>
                <p:nvPr/>
              </p:nvSpPr>
              <p:spPr bwMode="auto">
                <a:xfrm>
                  <a:off x="1591" y="1363"/>
                  <a:ext cx="7" cy="10"/>
                </a:xfrm>
                <a:custGeom>
                  <a:avLst/>
                  <a:gdLst>
                    <a:gd name="T0" fmla="*/ 3 w 3"/>
                    <a:gd name="T1" fmla="*/ 3 h 4"/>
                    <a:gd name="T2" fmla="*/ 3 w 3"/>
                    <a:gd name="T3" fmla="*/ 3 h 4"/>
                    <a:gd name="T4" fmla="*/ 2 w 3"/>
                    <a:gd name="T5" fmla="*/ 4 h 4"/>
                    <a:gd name="T6" fmla="*/ 1 w 3"/>
                    <a:gd name="T7" fmla="*/ 3 h 4"/>
                    <a:gd name="T8" fmla="*/ 0 w 3"/>
                    <a:gd name="T9" fmla="*/ 2 h 4"/>
                    <a:gd name="T10" fmla="*/ 0 w 3"/>
                    <a:gd name="T11" fmla="*/ 1 h 4"/>
                    <a:gd name="T12" fmla="*/ 1 w 3"/>
                    <a:gd name="T13" fmla="*/ 0 h 4"/>
                    <a:gd name="T14" fmla="*/ 2 w 3"/>
                    <a:gd name="T15" fmla="*/ 0 h 4"/>
                    <a:gd name="T16" fmla="*/ 3 w 3"/>
                    <a:gd name="T17" fmla="*/ 2 h 4"/>
                    <a:gd name="T18" fmla="*/ 3 w 3"/>
                    <a:gd name="T19" fmla="*/ 3 h 4"/>
                    <a:gd name="T20" fmla="*/ 3 w 3"/>
                    <a:gd name="T21" fmla="*/ 3 h 4"/>
                    <a:gd name="T22" fmla="*/ 3 w 3"/>
                    <a:gd name="T23" fmla="*/ 3 h 4"/>
                    <a:gd name="T24" fmla="*/ 3 w 3"/>
                    <a:gd name="T25" fmla="*/ 2 h 4"/>
                    <a:gd name="T26" fmla="*/ 2 w 3"/>
                    <a:gd name="T27" fmla="*/ 0 h 4"/>
                    <a:gd name="T28" fmla="*/ 1 w 3"/>
                    <a:gd name="T29" fmla="*/ 0 h 4"/>
                    <a:gd name="T30" fmla="*/ 0 w 3"/>
                    <a:gd name="T31" fmla="*/ 1 h 4"/>
                    <a:gd name="T32" fmla="*/ 0 w 3"/>
                    <a:gd name="T33" fmla="*/ 2 h 4"/>
                    <a:gd name="T34" fmla="*/ 1 w 3"/>
                    <a:gd name="T35" fmla="*/ 3 h 4"/>
                    <a:gd name="T36" fmla="*/ 2 w 3"/>
                    <a:gd name="T37" fmla="*/ 4 h 4"/>
                    <a:gd name="T38" fmla="*/ 3 w 3"/>
                    <a:gd name="T39"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 h="4">
                      <a:moveTo>
                        <a:pt x="3" y="3"/>
                      </a:moveTo>
                      <a:cubicBezTo>
                        <a:pt x="3" y="3"/>
                        <a:pt x="3" y="3"/>
                        <a:pt x="3" y="3"/>
                      </a:cubicBezTo>
                      <a:cubicBezTo>
                        <a:pt x="3" y="3"/>
                        <a:pt x="3" y="4"/>
                        <a:pt x="2" y="4"/>
                      </a:cubicBezTo>
                      <a:cubicBezTo>
                        <a:pt x="2" y="4"/>
                        <a:pt x="1" y="4"/>
                        <a:pt x="1" y="3"/>
                      </a:cubicBezTo>
                      <a:cubicBezTo>
                        <a:pt x="1" y="3"/>
                        <a:pt x="0" y="3"/>
                        <a:pt x="0" y="2"/>
                      </a:cubicBezTo>
                      <a:cubicBezTo>
                        <a:pt x="0" y="2"/>
                        <a:pt x="0" y="1"/>
                        <a:pt x="0" y="1"/>
                      </a:cubicBezTo>
                      <a:cubicBezTo>
                        <a:pt x="0" y="0"/>
                        <a:pt x="1" y="0"/>
                        <a:pt x="1" y="0"/>
                      </a:cubicBezTo>
                      <a:cubicBezTo>
                        <a:pt x="1" y="0"/>
                        <a:pt x="2" y="0"/>
                        <a:pt x="2" y="0"/>
                      </a:cubicBezTo>
                      <a:cubicBezTo>
                        <a:pt x="3" y="1"/>
                        <a:pt x="3" y="1"/>
                        <a:pt x="3" y="2"/>
                      </a:cubicBezTo>
                      <a:cubicBezTo>
                        <a:pt x="3" y="2"/>
                        <a:pt x="3" y="2"/>
                        <a:pt x="3" y="3"/>
                      </a:cubicBezTo>
                      <a:cubicBezTo>
                        <a:pt x="3" y="3"/>
                        <a:pt x="3" y="3"/>
                        <a:pt x="3" y="3"/>
                      </a:cubicBezTo>
                      <a:cubicBezTo>
                        <a:pt x="3" y="3"/>
                        <a:pt x="3" y="3"/>
                        <a:pt x="3" y="3"/>
                      </a:cubicBezTo>
                      <a:cubicBezTo>
                        <a:pt x="3" y="2"/>
                        <a:pt x="3" y="2"/>
                        <a:pt x="3" y="2"/>
                      </a:cubicBezTo>
                      <a:cubicBezTo>
                        <a:pt x="3" y="1"/>
                        <a:pt x="3" y="1"/>
                        <a:pt x="2" y="0"/>
                      </a:cubicBezTo>
                      <a:cubicBezTo>
                        <a:pt x="2" y="0"/>
                        <a:pt x="1" y="0"/>
                        <a:pt x="1" y="0"/>
                      </a:cubicBezTo>
                      <a:cubicBezTo>
                        <a:pt x="1" y="0"/>
                        <a:pt x="0" y="0"/>
                        <a:pt x="0" y="1"/>
                      </a:cubicBezTo>
                      <a:cubicBezTo>
                        <a:pt x="0" y="1"/>
                        <a:pt x="0" y="2"/>
                        <a:pt x="0" y="2"/>
                      </a:cubicBezTo>
                      <a:cubicBezTo>
                        <a:pt x="0" y="3"/>
                        <a:pt x="1" y="3"/>
                        <a:pt x="1" y="3"/>
                      </a:cubicBezTo>
                      <a:cubicBezTo>
                        <a:pt x="1" y="4"/>
                        <a:pt x="2" y="4"/>
                        <a:pt x="2" y="4"/>
                      </a:cubicBezTo>
                      <a:cubicBezTo>
                        <a:pt x="3" y="4"/>
                        <a:pt x="3" y="3"/>
                        <a:pt x="3" y="3"/>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61" name="Freeform 354"/>
                <p:cNvSpPr/>
                <p:nvPr/>
              </p:nvSpPr>
              <p:spPr bwMode="auto">
                <a:xfrm>
                  <a:off x="1606" y="1349"/>
                  <a:ext cx="7" cy="7"/>
                </a:xfrm>
                <a:custGeom>
                  <a:avLst/>
                  <a:gdLst>
                    <a:gd name="T0" fmla="*/ 3 w 3"/>
                    <a:gd name="T1" fmla="*/ 2 h 3"/>
                    <a:gd name="T2" fmla="*/ 1 w 3"/>
                    <a:gd name="T3" fmla="*/ 3 h 3"/>
                    <a:gd name="T4" fmla="*/ 0 w 3"/>
                    <a:gd name="T5" fmla="*/ 1 h 3"/>
                    <a:gd name="T6" fmla="*/ 2 w 3"/>
                    <a:gd name="T7" fmla="*/ 0 h 3"/>
                    <a:gd name="T8" fmla="*/ 3 w 3"/>
                    <a:gd name="T9" fmla="*/ 2 h 3"/>
                  </a:gdLst>
                  <a:ahLst/>
                  <a:cxnLst>
                    <a:cxn ang="0">
                      <a:pos x="T0" y="T1"/>
                    </a:cxn>
                    <a:cxn ang="0">
                      <a:pos x="T2" y="T3"/>
                    </a:cxn>
                    <a:cxn ang="0">
                      <a:pos x="T4" y="T5"/>
                    </a:cxn>
                    <a:cxn ang="0">
                      <a:pos x="T6" y="T7"/>
                    </a:cxn>
                    <a:cxn ang="0">
                      <a:pos x="T8" y="T9"/>
                    </a:cxn>
                  </a:cxnLst>
                  <a:rect l="0" t="0" r="r" b="b"/>
                  <a:pathLst>
                    <a:path w="3" h="3">
                      <a:moveTo>
                        <a:pt x="3" y="2"/>
                      </a:moveTo>
                      <a:cubicBezTo>
                        <a:pt x="2" y="3"/>
                        <a:pt x="2" y="3"/>
                        <a:pt x="1" y="3"/>
                      </a:cubicBezTo>
                      <a:cubicBezTo>
                        <a:pt x="0" y="2"/>
                        <a:pt x="0" y="1"/>
                        <a:pt x="0" y="1"/>
                      </a:cubicBezTo>
                      <a:cubicBezTo>
                        <a:pt x="1" y="0"/>
                        <a:pt x="1" y="0"/>
                        <a:pt x="2" y="0"/>
                      </a:cubicBezTo>
                      <a:cubicBezTo>
                        <a:pt x="3" y="1"/>
                        <a:pt x="3" y="2"/>
                        <a:pt x="3" y="2"/>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62" name="Freeform 355"/>
                <p:cNvSpPr/>
                <p:nvPr/>
              </p:nvSpPr>
              <p:spPr bwMode="auto">
                <a:xfrm>
                  <a:off x="1606" y="1349"/>
                  <a:ext cx="7" cy="7"/>
                </a:xfrm>
                <a:custGeom>
                  <a:avLst/>
                  <a:gdLst>
                    <a:gd name="T0" fmla="*/ 3 w 3"/>
                    <a:gd name="T1" fmla="*/ 2 h 3"/>
                    <a:gd name="T2" fmla="*/ 3 w 3"/>
                    <a:gd name="T3" fmla="*/ 2 h 3"/>
                    <a:gd name="T4" fmla="*/ 2 w 3"/>
                    <a:gd name="T5" fmla="*/ 3 h 3"/>
                    <a:gd name="T6" fmla="*/ 1 w 3"/>
                    <a:gd name="T7" fmla="*/ 3 h 3"/>
                    <a:gd name="T8" fmla="*/ 0 w 3"/>
                    <a:gd name="T9" fmla="*/ 2 h 3"/>
                    <a:gd name="T10" fmla="*/ 0 w 3"/>
                    <a:gd name="T11" fmla="*/ 1 h 3"/>
                    <a:gd name="T12" fmla="*/ 1 w 3"/>
                    <a:gd name="T13" fmla="*/ 0 h 3"/>
                    <a:gd name="T14" fmla="*/ 2 w 3"/>
                    <a:gd name="T15" fmla="*/ 0 h 3"/>
                    <a:gd name="T16" fmla="*/ 3 w 3"/>
                    <a:gd name="T17" fmla="*/ 1 h 3"/>
                    <a:gd name="T18" fmla="*/ 3 w 3"/>
                    <a:gd name="T19" fmla="*/ 2 h 3"/>
                    <a:gd name="T20" fmla="*/ 3 w 3"/>
                    <a:gd name="T21" fmla="*/ 2 h 3"/>
                    <a:gd name="T22" fmla="*/ 3 w 3"/>
                    <a:gd name="T23" fmla="*/ 2 h 3"/>
                    <a:gd name="T24" fmla="*/ 3 w 3"/>
                    <a:gd name="T25" fmla="*/ 1 h 3"/>
                    <a:gd name="T26" fmla="*/ 2 w 3"/>
                    <a:gd name="T27" fmla="*/ 0 h 3"/>
                    <a:gd name="T28" fmla="*/ 1 w 3"/>
                    <a:gd name="T29" fmla="*/ 0 h 3"/>
                    <a:gd name="T30" fmla="*/ 0 w 3"/>
                    <a:gd name="T31" fmla="*/ 1 h 3"/>
                    <a:gd name="T32" fmla="*/ 0 w 3"/>
                    <a:gd name="T33" fmla="*/ 2 h 3"/>
                    <a:gd name="T34" fmla="*/ 1 w 3"/>
                    <a:gd name="T35" fmla="*/ 3 h 3"/>
                    <a:gd name="T36" fmla="*/ 2 w 3"/>
                    <a:gd name="T37" fmla="*/ 3 h 3"/>
                    <a:gd name="T38" fmla="*/ 3 w 3"/>
                    <a:gd name="T39"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 h="3">
                      <a:moveTo>
                        <a:pt x="3" y="2"/>
                      </a:moveTo>
                      <a:cubicBezTo>
                        <a:pt x="3" y="2"/>
                        <a:pt x="3" y="2"/>
                        <a:pt x="3" y="2"/>
                      </a:cubicBezTo>
                      <a:cubicBezTo>
                        <a:pt x="2" y="3"/>
                        <a:pt x="2" y="3"/>
                        <a:pt x="2" y="3"/>
                      </a:cubicBezTo>
                      <a:cubicBezTo>
                        <a:pt x="2" y="3"/>
                        <a:pt x="1" y="3"/>
                        <a:pt x="1" y="3"/>
                      </a:cubicBezTo>
                      <a:cubicBezTo>
                        <a:pt x="1" y="2"/>
                        <a:pt x="0" y="2"/>
                        <a:pt x="0" y="2"/>
                      </a:cubicBezTo>
                      <a:cubicBezTo>
                        <a:pt x="0" y="1"/>
                        <a:pt x="0" y="1"/>
                        <a:pt x="0" y="1"/>
                      </a:cubicBezTo>
                      <a:cubicBezTo>
                        <a:pt x="0" y="0"/>
                        <a:pt x="1" y="0"/>
                        <a:pt x="1" y="0"/>
                      </a:cubicBezTo>
                      <a:cubicBezTo>
                        <a:pt x="1" y="0"/>
                        <a:pt x="2" y="0"/>
                        <a:pt x="2" y="0"/>
                      </a:cubicBezTo>
                      <a:cubicBezTo>
                        <a:pt x="2" y="0"/>
                        <a:pt x="3" y="1"/>
                        <a:pt x="3" y="1"/>
                      </a:cubicBezTo>
                      <a:cubicBezTo>
                        <a:pt x="3" y="2"/>
                        <a:pt x="3" y="2"/>
                        <a:pt x="3" y="2"/>
                      </a:cubicBezTo>
                      <a:cubicBezTo>
                        <a:pt x="3" y="2"/>
                        <a:pt x="3" y="2"/>
                        <a:pt x="3" y="2"/>
                      </a:cubicBezTo>
                      <a:cubicBezTo>
                        <a:pt x="3" y="2"/>
                        <a:pt x="3" y="2"/>
                        <a:pt x="3" y="2"/>
                      </a:cubicBezTo>
                      <a:cubicBezTo>
                        <a:pt x="3" y="2"/>
                        <a:pt x="3" y="2"/>
                        <a:pt x="3" y="1"/>
                      </a:cubicBezTo>
                      <a:cubicBezTo>
                        <a:pt x="3" y="1"/>
                        <a:pt x="2" y="0"/>
                        <a:pt x="2" y="0"/>
                      </a:cubicBezTo>
                      <a:cubicBezTo>
                        <a:pt x="2" y="0"/>
                        <a:pt x="1" y="0"/>
                        <a:pt x="1" y="0"/>
                      </a:cubicBezTo>
                      <a:cubicBezTo>
                        <a:pt x="1" y="0"/>
                        <a:pt x="0" y="0"/>
                        <a:pt x="0" y="1"/>
                      </a:cubicBezTo>
                      <a:cubicBezTo>
                        <a:pt x="0" y="1"/>
                        <a:pt x="0" y="1"/>
                        <a:pt x="0" y="2"/>
                      </a:cubicBezTo>
                      <a:cubicBezTo>
                        <a:pt x="0" y="2"/>
                        <a:pt x="1" y="3"/>
                        <a:pt x="1" y="3"/>
                      </a:cubicBezTo>
                      <a:cubicBezTo>
                        <a:pt x="1" y="3"/>
                        <a:pt x="2" y="3"/>
                        <a:pt x="2" y="3"/>
                      </a:cubicBezTo>
                      <a:cubicBezTo>
                        <a:pt x="2" y="3"/>
                        <a:pt x="3" y="3"/>
                        <a:pt x="3" y="2"/>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63" name="Freeform 356"/>
                <p:cNvSpPr/>
                <p:nvPr/>
              </p:nvSpPr>
              <p:spPr bwMode="auto">
                <a:xfrm>
                  <a:off x="1598" y="1356"/>
                  <a:ext cx="10" cy="10"/>
                </a:xfrm>
                <a:custGeom>
                  <a:avLst/>
                  <a:gdLst>
                    <a:gd name="T0" fmla="*/ 3 w 4"/>
                    <a:gd name="T1" fmla="*/ 3 h 4"/>
                    <a:gd name="T2" fmla="*/ 1 w 4"/>
                    <a:gd name="T3" fmla="*/ 3 h 4"/>
                    <a:gd name="T4" fmla="*/ 1 w 4"/>
                    <a:gd name="T5" fmla="*/ 1 h 4"/>
                    <a:gd name="T6" fmla="*/ 3 w 4"/>
                    <a:gd name="T7" fmla="*/ 1 h 4"/>
                    <a:gd name="T8" fmla="*/ 3 w 4"/>
                    <a:gd name="T9" fmla="*/ 3 h 4"/>
                  </a:gdLst>
                  <a:ahLst/>
                  <a:cxnLst>
                    <a:cxn ang="0">
                      <a:pos x="T0" y="T1"/>
                    </a:cxn>
                    <a:cxn ang="0">
                      <a:pos x="T2" y="T3"/>
                    </a:cxn>
                    <a:cxn ang="0">
                      <a:pos x="T4" y="T5"/>
                    </a:cxn>
                    <a:cxn ang="0">
                      <a:pos x="T6" y="T7"/>
                    </a:cxn>
                    <a:cxn ang="0">
                      <a:pos x="T8" y="T9"/>
                    </a:cxn>
                  </a:cxnLst>
                  <a:rect l="0" t="0" r="r" b="b"/>
                  <a:pathLst>
                    <a:path w="4" h="4">
                      <a:moveTo>
                        <a:pt x="3" y="3"/>
                      </a:moveTo>
                      <a:cubicBezTo>
                        <a:pt x="3" y="4"/>
                        <a:pt x="2" y="4"/>
                        <a:pt x="1" y="3"/>
                      </a:cubicBezTo>
                      <a:cubicBezTo>
                        <a:pt x="1" y="3"/>
                        <a:pt x="0" y="2"/>
                        <a:pt x="1" y="1"/>
                      </a:cubicBezTo>
                      <a:cubicBezTo>
                        <a:pt x="1" y="0"/>
                        <a:pt x="2" y="0"/>
                        <a:pt x="3" y="1"/>
                      </a:cubicBezTo>
                      <a:cubicBezTo>
                        <a:pt x="3" y="1"/>
                        <a:pt x="4" y="2"/>
                        <a:pt x="3" y="3"/>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64" name="Freeform 357"/>
                <p:cNvSpPr/>
                <p:nvPr/>
              </p:nvSpPr>
              <p:spPr bwMode="auto">
                <a:xfrm>
                  <a:off x="1601" y="1356"/>
                  <a:ext cx="5" cy="10"/>
                </a:xfrm>
                <a:custGeom>
                  <a:avLst/>
                  <a:gdLst>
                    <a:gd name="T0" fmla="*/ 2 w 2"/>
                    <a:gd name="T1" fmla="*/ 3 h 4"/>
                    <a:gd name="T2" fmla="*/ 2 w 2"/>
                    <a:gd name="T3" fmla="*/ 3 h 4"/>
                    <a:gd name="T4" fmla="*/ 2 w 2"/>
                    <a:gd name="T5" fmla="*/ 4 h 4"/>
                    <a:gd name="T6" fmla="*/ 0 w 2"/>
                    <a:gd name="T7" fmla="*/ 3 h 4"/>
                    <a:gd name="T8" fmla="*/ 0 w 2"/>
                    <a:gd name="T9" fmla="*/ 2 h 4"/>
                    <a:gd name="T10" fmla="*/ 0 w 2"/>
                    <a:gd name="T11" fmla="*/ 1 h 4"/>
                    <a:gd name="T12" fmla="*/ 0 w 2"/>
                    <a:gd name="T13" fmla="*/ 0 h 4"/>
                    <a:gd name="T14" fmla="*/ 2 w 2"/>
                    <a:gd name="T15" fmla="*/ 1 h 4"/>
                    <a:gd name="T16" fmla="*/ 2 w 2"/>
                    <a:gd name="T17" fmla="*/ 2 h 4"/>
                    <a:gd name="T18" fmla="*/ 2 w 2"/>
                    <a:gd name="T19" fmla="*/ 3 h 4"/>
                    <a:gd name="T20" fmla="*/ 2 w 2"/>
                    <a:gd name="T21" fmla="*/ 3 h 4"/>
                    <a:gd name="T22" fmla="*/ 2 w 2"/>
                    <a:gd name="T23" fmla="*/ 3 h 4"/>
                    <a:gd name="T24" fmla="*/ 2 w 2"/>
                    <a:gd name="T25" fmla="*/ 2 h 4"/>
                    <a:gd name="T26" fmla="*/ 2 w 2"/>
                    <a:gd name="T27" fmla="*/ 1 h 4"/>
                    <a:gd name="T28" fmla="*/ 0 w 2"/>
                    <a:gd name="T29" fmla="*/ 0 h 4"/>
                    <a:gd name="T30" fmla="*/ 0 w 2"/>
                    <a:gd name="T31" fmla="*/ 1 h 4"/>
                    <a:gd name="T32" fmla="*/ 0 w 2"/>
                    <a:gd name="T33" fmla="*/ 2 h 4"/>
                    <a:gd name="T34" fmla="*/ 0 w 2"/>
                    <a:gd name="T35" fmla="*/ 3 h 4"/>
                    <a:gd name="T36" fmla="*/ 2 w 2"/>
                    <a:gd name="T37" fmla="*/ 4 h 4"/>
                    <a:gd name="T38" fmla="*/ 2 w 2"/>
                    <a:gd name="T39"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 h="4">
                      <a:moveTo>
                        <a:pt x="2" y="3"/>
                      </a:moveTo>
                      <a:cubicBezTo>
                        <a:pt x="2" y="3"/>
                        <a:pt x="2" y="3"/>
                        <a:pt x="2" y="3"/>
                      </a:cubicBezTo>
                      <a:cubicBezTo>
                        <a:pt x="2" y="3"/>
                        <a:pt x="2" y="3"/>
                        <a:pt x="2" y="4"/>
                      </a:cubicBezTo>
                      <a:cubicBezTo>
                        <a:pt x="1" y="4"/>
                        <a:pt x="1" y="4"/>
                        <a:pt x="0" y="3"/>
                      </a:cubicBezTo>
                      <a:cubicBezTo>
                        <a:pt x="0" y="3"/>
                        <a:pt x="0" y="3"/>
                        <a:pt x="0" y="2"/>
                      </a:cubicBezTo>
                      <a:cubicBezTo>
                        <a:pt x="0" y="2"/>
                        <a:pt x="0" y="1"/>
                        <a:pt x="0" y="1"/>
                      </a:cubicBezTo>
                      <a:cubicBezTo>
                        <a:pt x="0" y="1"/>
                        <a:pt x="0" y="0"/>
                        <a:pt x="0" y="0"/>
                      </a:cubicBezTo>
                      <a:cubicBezTo>
                        <a:pt x="1" y="0"/>
                        <a:pt x="1" y="0"/>
                        <a:pt x="2" y="1"/>
                      </a:cubicBezTo>
                      <a:cubicBezTo>
                        <a:pt x="2" y="1"/>
                        <a:pt x="2" y="1"/>
                        <a:pt x="2" y="2"/>
                      </a:cubicBezTo>
                      <a:cubicBezTo>
                        <a:pt x="2" y="2"/>
                        <a:pt x="2" y="2"/>
                        <a:pt x="2" y="3"/>
                      </a:cubicBezTo>
                      <a:cubicBezTo>
                        <a:pt x="2" y="3"/>
                        <a:pt x="2" y="3"/>
                        <a:pt x="2" y="3"/>
                      </a:cubicBezTo>
                      <a:cubicBezTo>
                        <a:pt x="2" y="3"/>
                        <a:pt x="2" y="3"/>
                        <a:pt x="2" y="3"/>
                      </a:cubicBezTo>
                      <a:cubicBezTo>
                        <a:pt x="2" y="2"/>
                        <a:pt x="2" y="2"/>
                        <a:pt x="2" y="2"/>
                      </a:cubicBezTo>
                      <a:cubicBezTo>
                        <a:pt x="2" y="1"/>
                        <a:pt x="2" y="1"/>
                        <a:pt x="2" y="1"/>
                      </a:cubicBezTo>
                      <a:cubicBezTo>
                        <a:pt x="1" y="0"/>
                        <a:pt x="1" y="0"/>
                        <a:pt x="0" y="0"/>
                      </a:cubicBezTo>
                      <a:cubicBezTo>
                        <a:pt x="0" y="0"/>
                        <a:pt x="0" y="1"/>
                        <a:pt x="0" y="1"/>
                      </a:cubicBezTo>
                      <a:cubicBezTo>
                        <a:pt x="0" y="1"/>
                        <a:pt x="0" y="2"/>
                        <a:pt x="0" y="2"/>
                      </a:cubicBezTo>
                      <a:cubicBezTo>
                        <a:pt x="0" y="3"/>
                        <a:pt x="0" y="3"/>
                        <a:pt x="0" y="3"/>
                      </a:cubicBezTo>
                      <a:cubicBezTo>
                        <a:pt x="1" y="4"/>
                        <a:pt x="1" y="4"/>
                        <a:pt x="2" y="4"/>
                      </a:cubicBezTo>
                      <a:cubicBezTo>
                        <a:pt x="2" y="4"/>
                        <a:pt x="2" y="3"/>
                        <a:pt x="2" y="3"/>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65" name="Freeform 358"/>
                <p:cNvSpPr/>
                <p:nvPr/>
              </p:nvSpPr>
              <p:spPr bwMode="auto">
                <a:xfrm>
                  <a:off x="1610" y="1342"/>
                  <a:ext cx="5" cy="5"/>
                </a:xfrm>
                <a:custGeom>
                  <a:avLst/>
                  <a:gdLst>
                    <a:gd name="T0" fmla="*/ 2 w 2"/>
                    <a:gd name="T1" fmla="*/ 2 h 2"/>
                    <a:gd name="T2" fmla="*/ 1 w 2"/>
                    <a:gd name="T3" fmla="*/ 2 h 2"/>
                    <a:gd name="T4" fmla="*/ 0 w 2"/>
                    <a:gd name="T5" fmla="*/ 0 h 2"/>
                    <a:gd name="T6" fmla="*/ 1 w 2"/>
                    <a:gd name="T7" fmla="*/ 0 h 2"/>
                    <a:gd name="T8" fmla="*/ 2 w 2"/>
                    <a:gd name="T9" fmla="*/ 2 h 2"/>
                  </a:gdLst>
                  <a:ahLst/>
                  <a:cxnLst>
                    <a:cxn ang="0">
                      <a:pos x="T0" y="T1"/>
                    </a:cxn>
                    <a:cxn ang="0">
                      <a:pos x="T2" y="T3"/>
                    </a:cxn>
                    <a:cxn ang="0">
                      <a:pos x="T4" y="T5"/>
                    </a:cxn>
                    <a:cxn ang="0">
                      <a:pos x="T6" y="T7"/>
                    </a:cxn>
                    <a:cxn ang="0">
                      <a:pos x="T8" y="T9"/>
                    </a:cxn>
                  </a:cxnLst>
                  <a:rect l="0" t="0" r="r" b="b"/>
                  <a:pathLst>
                    <a:path w="2" h="2">
                      <a:moveTo>
                        <a:pt x="2" y="2"/>
                      </a:moveTo>
                      <a:cubicBezTo>
                        <a:pt x="2" y="2"/>
                        <a:pt x="1" y="2"/>
                        <a:pt x="1" y="2"/>
                      </a:cubicBezTo>
                      <a:cubicBezTo>
                        <a:pt x="0" y="2"/>
                        <a:pt x="0" y="1"/>
                        <a:pt x="0" y="0"/>
                      </a:cubicBezTo>
                      <a:cubicBezTo>
                        <a:pt x="0" y="0"/>
                        <a:pt x="1" y="0"/>
                        <a:pt x="1" y="0"/>
                      </a:cubicBezTo>
                      <a:cubicBezTo>
                        <a:pt x="2" y="0"/>
                        <a:pt x="2" y="1"/>
                        <a:pt x="2" y="2"/>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66" name="Freeform 359"/>
                <p:cNvSpPr/>
                <p:nvPr/>
              </p:nvSpPr>
              <p:spPr bwMode="auto">
                <a:xfrm>
                  <a:off x="1610" y="1342"/>
                  <a:ext cx="5" cy="5"/>
                </a:xfrm>
                <a:custGeom>
                  <a:avLst/>
                  <a:gdLst>
                    <a:gd name="T0" fmla="*/ 2 w 2"/>
                    <a:gd name="T1" fmla="*/ 2 h 2"/>
                    <a:gd name="T2" fmla="*/ 2 w 2"/>
                    <a:gd name="T3" fmla="*/ 2 h 2"/>
                    <a:gd name="T4" fmla="*/ 1 w 2"/>
                    <a:gd name="T5" fmla="*/ 2 h 2"/>
                    <a:gd name="T6" fmla="*/ 1 w 2"/>
                    <a:gd name="T7" fmla="*/ 2 h 2"/>
                    <a:gd name="T8" fmla="*/ 0 w 2"/>
                    <a:gd name="T9" fmla="*/ 1 h 2"/>
                    <a:gd name="T10" fmla="*/ 0 w 2"/>
                    <a:gd name="T11" fmla="*/ 0 h 2"/>
                    <a:gd name="T12" fmla="*/ 1 w 2"/>
                    <a:gd name="T13" fmla="*/ 0 h 2"/>
                    <a:gd name="T14" fmla="*/ 1 w 2"/>
                    <a:gd name="T15" fmla="*/ 0 h 2"/>
                    <a:gd name="T16" fmla="*/ 2 w 2"/>
                    <a:gd name="T17" fmla="*/ 1 h 2"/>
                    <a:gd name="T18" fmla="*/ 2 w 2"/>
                    <a:gd name="T19" fmla="*/ 2 h 2"/>
                    <a:gd name="T20" fmla="*/ 2 w 2"/>
                    <a:gd name="T21" fmla="*/ 2 h 2"/>
                    <a:gd name="T22" fmla="*/ 2 w 2"/>
                    <a:gd name="T23" fmla="*/ 2 h 2"/>
                    <a:gd name="T24" fmla="*/ 2 w 2"/>
                    <a:gd name="T25" fmla="*/ 1 h 2"/>
                    <a:gd name="T26" fmla="*/ 1 w 2"/>
                    <a:gd name="T27" fmla="*/ 0 h 2"/>
                    <a:gd name="T28" fmla="*/ 1 w 2"/>
                    <a:gd name="T29" fmla="*/ 0 h 2"/>
                    <a:gd name="T30" fmla="*/ 0 w 2"/>
                    <a:gd name="T31" fmla="*/ 0 h 2"/>
                    <a:gd name="T32" fmla="*/ 0 w 2"/>
                    <a:gd name="T33" fmla="*/ 1 h 2"/>
                    <a:gd name="T34" fmla="*/ 1 w 2"/>
                    <a:gd name="T35" fmla="*/ 2 h 2"/>
                    <a:gd name="T36" fmla="*/ 1 w 2"/>
                    <a:gd name="T37" fmla="*/ 2 h 2"/>
                    <a:gd name="T38" fmla="*/ 2 w 2"/>
                    <a:gd name="T39"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 h="2">
                      <a:moveTo>
                        <a:pt x="2" y="2"/>
                      </a:moveTo>
                      <a:cubicBezTo>
                        <a:pt x="2" y="2"/>
                        <a:pt x="2" y="2"/>
                        <a:pt x="2" y="2"/>
                      </a:cubicBezTo>
                      <a:cubicBezTo>
                        <a:pt x="2" y="2"/>
                        <a:pt x="2" y="2"/>
                        <a:pt x="1" y="2"/>
                      </a:cubicBezTo>
                      <a:cubicBezTo>
                        <a:pt x="1" y="2"/>
                        <a:pt x="1" y="2"/>
                        <a:pt x="1" y="2"/>
                      </a:cubicBezTo>
                      <a:cubicBezTo>
                        <a:pt x="0" y="2"/>
                        <a:pt x="0" y="2"/>
                        <a:pt x="0" y="1"/>
                      </a:cubicBezTo>
                      <a:cubicBezTo>
                        <a:pt x="0" y="1"/>
                        <a:pt x="0" y="1"/>
                        <a:pt x="0" y="0"/>
                      </a:cubicBezTo>
                      <a:cubicBezTo>
                        <a:pt x="0" y="0"/>
                        <a:pt x="0" y="0"/>
                        <a:pt x="1" y="0"/>
                      </a:cubicBezTo>
                      <a:cubicBezTo>
                        <a:pt x="1" y="0"/>
                        <a:pt x="1" y="0"/>
                        <a:pt x="1" y="0"/>
                      </a:cubicBezTo>
                      <a:cubicBezTo>
                        <a:pt x="2" y="0"/>
                        <a:pt x="2" y="0"/>
                        <a:pt x="2" y="1"/>
                      </a:cubicBezTo>
                      <a:cubicBezTo>
                        <a:pt x="2" y="1"/>
                        <a:pt x="2" y="1"/>
                        <a:pt x="2" y="2"/>
                      </a:cubicBezTo>
                      <a:cubicBezTo>
                        <a:pt x="2" y="2"/>
                        <a:pt x="2" y="2"/>
                        <a:pt x="2" y="2"/>
                      </a:cubicBezTo>
                      <a:cubicBezTo>
                        <a:pt x="2" y="2"/>
                        <a:pt x="2" y="2"/>
                        <a:pt x="2" y="2"/>
                      </a:cubicBezTo>
                      <a:cubicBezTo>
                        <a:pt x="2" y="1"/>
                        <a:pt x="2" y="1"/>
                        <a:pt x="2" y="1"/>
                      </a:cubicBezTo>
                      <a:cubicBezTo>
                        <a:pt x="2" y="0"/>
                        <a:pt x="2" y="0"/>
                        <a:pt x="1" y="0"/>
                      </a:cubicBezTo>
                      <a:cubicBezTo>
                        <a:pt x="1" y="0"/>
                        <a:pt x="1" y="0"/>
                        <a:pt x="1" y="0"/>
                      </a:cubicBezTo>
                      <a:cubicBezTo>
                        <a:pt x="0" y="0"/>
                        <a:pt x="0" y="0"/>
                        <a:pt x="0" y="0"/>
                      </a:cubicBezTo>
                      <a:cubicBezTo>
                        <a:pt x="0" y="1"/>
                        <a:pt x="0" y="1"/>
                        <a:pt x="0" y="1"/>
                      </a:cubicBezTo>
                      <a:cubicBezTo>
                        <a:pt x="0" y="2"/>
                        <a:pt x="0" y="2"/>
                        <a:pt x="1" y="2"/>
                      </a:cubicBezTo>
                      <a:cubicBezTo>
                        <a:pt x="1" y="2"/>
                        <a:pt x="1" y="2"/>
                        <a:pt x="1" y="2"/>
                      </a:cubicBezTo>
                      <a:cubicBezTo>
                        <a:pt x="2" y="2"/>
                        <a:pt x="2" y="2"/>
                        <a:pt x="2" y="2"/>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67" name="Freeform 360"/>
                <p:cNvSpPr/>
                <p:nvPr/>
              </p:nvSpPr>
              <p:spPr bwMode="auto">
                <a:xfrm>
                  <a:off x="1613" y="1335"/>
                  <a:ext cx="4" cy="5"/>
                </a:xfrm>
                <a:custGeom>
                  <a:avLst/>
                  <a:gdLst>
                    <a:gd name="T0" fmla="*/ 1 w 2"/>
                    <a:gd name="T1" fmla="*/ 1 h 2"/>
                    <a:gd name="T2" fmla="*/ 1 w 2"/>
                    <a:gd name="T3" fmla="*/ 2 h 2"/>
                    <a:gd name="T4" fmla="*/ 0 w 2"/>
                    <a:gd name="T5" fmla="*/ 1 h 2"/>
                    <a:gd name="T6" fmla="*/ 1 w 2"/>
                    <a:gd name="T7" fmla="*/ 0 h 2"/>
                    <a:gd name="T8" fmla="*/ 1 w 2"/>
                    <a:gd name="T9" fmla="*/ 1 h 2"/>
                  </a:gdLst>
                  <a:ahLst/>
                  <a:cxnLst>
                    <a:cxn ang="0">
                      <a:pos x="T0" y="T1"/>
                    </a:cxn>
                    <a:cxn ang="0">
                      <a:pos x="T2" y="T3"/>
                    </a:cxn>
                    <a:cxn ang="0">
                      <a:pos x="T4" y="T5"/>
                    </a:cxn>
                    <a:cxn ang="0">
                      <a:pos x="T6" y="T7"/>
                    </a:cxn>
                    <a:cxn ang="0">
                      <a:pos x="T8" y="T9"/>
                    </a:cxn>
                  </a:cxnLst>
                  <a:rect l="0" t="0" r="r" b="b"/>
                  <a:pathLst>
                    <a:path w="2" h="2">
                      <a:moveTo>
                        <a:pt x="1" y="1"/>
                      </a:moveTo>
                      <a:cubicBezTo>
                        <a:pt x="1" y="2"/>
                        <a:pt x="1" y="2"/>
                        <a:pt x="1" y="2"/>
                      </a:cubicBezTo>
                      <a:cubicBezTo>
                        <a:pt x="0" y="1"/>
                        <a:pt x="0" y="1"/>
                        <a:pt x="0" y="1"/>
                      </a:cubicBezTo>
                      <a:cubicBezTo>
                        <a:pt x="0" y="0"/>
                        <a:pt x="1" y="0"/>
                        <a:pt x="1" y="0"/>
                      </a:cubicBezTo>
                      <a:cubicBezTo>
                        <a:pt x="1" y="1"/>
                        <a:pt x="2" y="1"/>
                        <a:pt x="1" y="1"/>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68" name="Freeform 361"/>
                <p:cNvSpPr/>
                <p:nvPr/>
              </p:nvSpPr>
              <p:spPr bwMode="auto">
                <a:xfrm>
                  <a:off x="1613" y="1335"/>
                  <a:ext cx="4" cy="5"/>
                </a:xfrm>
                <a:custGeom>
                  <a:avLst/>
                  <a:gdLst>
                    <a:gd name="T0" fmla="*/ 1 w 2"/>
                    <a:gd name="T1" fmla="*/ 1 h 2"/>
                    <a:gd name="T2" fmla="*/ 1 w 2"/>
                    <a:gd name="T3" fmla="*/ 1 h 2"/>
                    <a:gd name="T4" fmla="*/ 1 w 2"/>
                    <a:gd name="T5" fmla="*/ 2 h 2"/>
                    <a:gd name="T6" fmla="*/ 1 w 2"/>
                    <a:gd name="T7" fmla="*/ 2 h 2"/>
                    <a:gd name="T8" fmla="*/ 0 w 2"/>
                    <a:gd name="T9" fmla="*/ 1 h 2"/>
                    <a:gd name="T10" fmla="*/ 0 w 2"/>
                    <a:gd name="T11" fmla="*/ 1 h 2"/>
                    <a:gd name="T12" fmla="*/ 1 w 2"/>
                    <a:gd name="T13" fmla="*/ 0 h 2"/>
                    <a:gd name="T14" fmla="*/ 1 w 2"/>
                    <a:gd name="T15" fmla="*/ 0 h 2"/>
                    <a:gd name="T16" fmla="*/ 1 w 2"/>
                    <a:gd name="T17" fmla="*/ 1 h 2"/>
                    <a:gd name="T18" fmla="*/ 1 w 2"/>
                    <a:gd name="T19" fmla="*/ 1 h 2"/>
                    <a:gd name="T20" fmla="*/ 1 w 2"/>
                    <a:gd name="T21" fmla="*/ 1 h 2"/>
                    <a:gd name="T22" fmla="*/ 1 w 2"/>
                    <a:gd name="T23" fmla="*/ 1 h 2"/>
                    <a:gd name="T24" fmla="*/ 1 w 2"/>
                    <a:gd name="T25" fmla="*/ 1 h 2"/>
                    <a:gd name="T26" fmla="*/ 1 w 2"/>
                    <a:gd name="T27" fmla="*/ 0 h 2"/>
                    <a:gd name="T28" fmla="*/ 1 w 2"/>
                    <a:gd name="T29" fmla="*/ 0 h 2"/>
                    <a:gd name="T30" fmla="*/ 0 w 2"/>
                    <a:gd name="T31" fmla="*/ 1 h 2"/>
                    <a:gd name="T32" fmla="*/ 0 w 2"/>
                    <a:gd name="T33" fmla="*/ 1 h 2"/>
                    <a:gd name="T34" fmla="*/ 1 w 2"/>
                    <a:gd name="T35" fmla="*/ 2 h 2"/>
                    <a:gd name="T36" fmla="*/ 1 w 2"/>
                    <a:gd name="T37" fmla="*/ 2 h 2"/>
                    <a:gd name="T38" fmla="*/ 1 w 2"/>
                    <a:gd name="T39"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 h="2">
                      <a:moveTo>
                        <a:pt x="1" y="1"/>
                      </a:moveTo>
                      <a:cubicBezTo>
                        <a:pt x="1" y="1"/>
                        <a:pt x="1" y="1"/>
                        <a:pt x="1" y="1"/>
                      </a:cubicBezTo>
                      <a:cubicBezTo>
                        <a:pt x="1" y="2"/>
                        <a:pt x="1" y="2"/>
                        <a:pt x="1" y="2"/>
                      </a:cubicBezTo>
                      <a:cubicBezTo>
                        <a:pt x="1" y="2"/>
                        <a:pt x="1" y="2"/>
                        <a:pt x="1" y="2"/>
                      </a:cubicBezTo>
                      <a:cubicBezTo>
                        <a:pt x="0" y="2"/>
                        <a:pt x="0" y="1"/>
                        <a:pt x="0" y="1"/>
                      </a:cubicBezTo>
                      <a:cubicBezTo>
                        <a:pt x="0" y="1"/>
                        <a:pt x="0" y="1"/>
                        <a:pt x="0" y="1"/>
                      </a:cubicBezTo>
                      <a:cubicBezTo>
                        <a:pt x="0" y="0"/>
                        <a:pt x="0" y="0"/>
                        <a:pt x="1" y="0"/>
                      </a:cubicBezTo>
                      <a:cubicBezTo>
                        <a:pt x="1" y="0"/>
                        <a:pt x="1" y="0"/>
                        <a:pt x="1" y="0"/>
                      </a:cubicBezTo>
                      <a:cubicBezTo>
                        <a:pt x="1" y="0"/>
                        <a:pt x="1" y="1"/>
                        <a:pt x="1" y="1"/>
                      </a:cubicBezTo>
                      <a:cubicBezTo>
                        <a:pt x="2" y="1"/>
                        <a:pt x="2" y="1"/>
                        <a:pt x="1" y="1"/>
                      </a:cubicBezTo>
                      <a:cubicBezTo>
                        <a:pt x="1" y="1"/>
                        <a:pt x="1" y="1"/>
                        <a:pt x="1" y="1"/>
                      </a:cubicBezTo>
                      <a:cubicBezTo>
                        <a:pt x="1" y="1"/>
                        <a:pt x="1" y="1"/>
                        <a:pt x="1" y="1"/>
                      </a:cubicBezTo>
                      <a:cubicBezTo>
                        <a:pt x="2" y="1"/>
                        <a:pt x="2" y="1"/>
                        <a:pt x="1" y="1"/>
                      </a:cubicBezTo>
                      <a:cubicBezTo>
                        <a:pt x="1" y="1"/>
                        <a:pt x="1" y="0"/>
                        <a:pt x="1" y="0"/>
                      </a:cubicBezTo>
                      <a:cubicBezTo>
                        <a:pt x="1" y="0"/>
                        <a:pt x="1" y="0"/>
                        <a:pt x="1" y="0"/>
                      </a:cubicBezTo>
                      <a:cubicBezTo>
                        <a:pt x="0" y="0"/>
                        <a:pt x="0" y="0"/>
                        <a:pt x="0" y="1"/>
                      </a:cubicBezTo>
                      <a:cubicBezTo>
                        <a:pt x="0" y="1"/>
                        <a:pt x="0" y="1"/>
                        <a:pt x="0" y="1"/>
                      </a:cubicBezTo>
                      <a:cubicBezTo>
                        <a:pt x="0" y="1"/>
                        <a:pt x="0" y="2"/>
                        <a:pt x="1" y="2"/>
                      </a:cubicBezTo>
                      <a:cubicBezTo>
                        <a:pt x="1" y="2"/>
                        <a:pt x="1" y="2"/>
                        <a:pt x="1" y="2"/>
                      </a:cubicBezTo>
                      <a:cubicBezTo>
                        <a:pt x="1" y="2"/>
                        <a:pt x="1" y="2"/>
                        <a:pt x="1" y="1"/>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69" name="Freeform 362"/>
                <p:cNvSpPr/>
                <p:nvPr/>
              </p:nvSpPr>
              <p:spPr bwMode="auto">
                <a:xfrm>
                  <a:off x="1613" y="1328"/>
                  <a:ext cx="4" cy="5"/>
                </a:xfrm>
                <a:custGeom>
                  <a:avLst/>
                  <a:gdLst>
                    <a:gd name="T0" fmla="*/ 1 w 2"/>
                    <a:gd name="T1" fmla="*/ 1 h 2"/>
                    <a:gd name="T2" fmla="*/ 1 w 2"/>
                    <a:gd name="T3" fmla="*/ 2 h 2"/>
                    <a:gd name="T4" fmla="*/ 0 w 2"/>
                    <a:gd name="T5" fmla="*/ 1 h 2"/>
                    <a:gd name="T6" fmla="*/ 1 w 2"/>
                    <a:gd name="T7" fmla="*/ 1 h 2"/>
                    <a:gd name="T8" fmla="*/ 1 w 2"/>
                    <a:gd name="T9" fmla="*/ 1 h 2"/>
                  </a:gdLst>
                  <a:ahLst/>
                  <a:cxnLst>
                    <a:cxn ang="0">
                      <a:pos x="T0" y="T1"/>
                    </a:cxn>
                    <a:cxn ang="0">
                      <a:pos x="T2" y="T3"/>
                    </a:cxn>
                    <a:cxn ang="0">
                      <a:pos x="T4" y="T5"/>
                    </a:cxn>
                    <a:cxn ang="0">
                      <a:pos x="T6" y="T7"/>
                    </a:cxn>
                    <a:cxn ang="0">
                      <a:pos x="T8" y="T9"/>
                    </a:cxn>
                  </a:cxnLst>
                  <a:rect l="0" t="0" r="r" b="b"/>
                  <a:pathLst>
                    <a:path w="2" h="2">
                      <a:moveTo>
                        <a:pt x="1" y="1"/>
                      </a:moveTo>
                      <a:cubicBezTo>
                        <a:pt x="1" y="2"/>
                        <a:pt x="1" y="2"/>
                        <a:pt x="1" y="2"/>
                      </a:cubicBezTo>
                      <a:cubicBezTo>
                        <a:pt x="0" y="2"/>
                        <a:pt x="0" y="1"/>
                        <a:pt x="0" y="1"/>
                      </a:cubicBezTo>
                      <a:cubicBezTo>
                        <a:pt x="1" y="0"/>
                        <a:pt x="1" y="0"/>
                        <a:pt x="1" y="1"/>
                      </a:cubicBezTo>
                      <a:cubicBezTo>
                        <a:pt x="1" y="1"/>
                        <a:pt x="2" y="1"/>
                        <a:pt x="1" y="1"/>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70" name="Freeform 363"/>
                <p:cNvSpPr/>
                <p:nvPr/>
              </p:nvSpPr>
              <p:spPr bwMode="auto">
                <a:xfrm>
                  <a:off x="1613" y="1328"/>
                  <a:ext cx="4" cy="5"/>
                </a:xfrm>
                <a:custGeom>
                  <a:avLst/>
                  <a:gdLst>
                    <a:gd name="T0" fmla="*/ 1 w 2"/>
                    <a:gd name="T1" fmla="*/ 1 h 2"/>
                    <a:gd name="T2" fmla="*/ 1 w 2"/>
                    <a:gd name="T3" fmla="*/ 1 h 2"/>
                    <a:gd name="T4" fmla="*/ 1 w 2"/>
                    <a:gd name="T5" fmla="*/ 2 h 2"/>
                    <a:gd name="T6" fmla="*/ 1 w 2"/>
                    <a:gd name="T7" fmla="*/ 2 h 2"/>
                    <a:gd name="T8" fmla="*/ 0 w 2"/>
                    <a:gd name="T9" fmla="*/ 1 h 2"/>
                    <a:gd name="T10" fmla="*/ 0 w 2"/>
                    <a:gd name="T11" fmla="*/ 1 h 2"/>
                    <a:gd name="T12" fmla="*/ 1 w 2"/>
                    <a:gd name="T13" fmla="*/ 1 h 2"/>
                    <a:gd name="T14" fmla="*/ 1 w 2"/>
                    <a:gd name="T15" fmla="*/ 1 h 2"/>
                    <a:gd name="T16" fmla="*/ 1 w 2"/>
                    <a:gd name="T17" fmla="*/ 1 h 2"/>
                    <a:gd name="T18" fmla="*/ 1 w 2"/>
                    <a:gd name="T19" fmla="*/ 1 h 2"/>
                    <a:gd name="T20" fmla="*/ 1 w 2"/>
                    <a:gd name="T21" fmla="*/ 1 h 2"/>
                    <a:gd name="T22" fmla="*/ 2 w 2"/>
                    <a:gd name="T23" fmla="*/ 1 h 2"/>
                    <a:gd name="T24" fmla="*/ 2 w 2"/>
                    <a:gd name="T25" fmla="*/ 1 h 2"/>
                    <a:gd name="T26" fmla="*/ 1 w 2"/>
                    <a:gd name="T27" fmla="*/ 1 h 2"/>
                    <a:gd name="T28" fmla="*/ 1 w 2"/>
                    <a:gd name="T29" fmla="*/ 0 h 2"/>
                    <a:gd name="T30" fmla="*/ 0 w 2"/>
                    <a:gd name="T31" fmla="*/ 1 h 2"/>
                    <a:gd name="T32" fmla="*/ 0 w 2"/>
                    <a:gd name="T33" fmla="*/ 1 h 2"/>
                    <a:gd name="T34" fmla="*/ 1 w 2"/>
                    <a:gd name="T35" fmla="*/ 2 h 2"/>
                    <a:gd name="T36" fmla="*/ 1 w 2"/>
                    <a:gd name="T37" fmla="*/ 2 h 2"/>
                    <a:gd name="T38" fmla="*/ 2 w 2"/>
                    <a:gd name="T39" fmla="*/ 1 h 2"/>
                    <a:gd name="T40" fmla="*/ 1 w 2"/>
                    <a:gd name="T41"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 h="2">
                      <a:moveTo>
                        <a:pt x="1" y="1"/>
                      </a:moveTo>
                      <a:cubicBezTo>
                        <a:pt x="1" y="1"/>
                        <a:pt x="1" y="1"/>
                        <a:pt x="1" y="1"/>
                      </a:cubicBezTo>
                      <a:cubicBezTo>
                        <a:pt x="1" y="2"/>
                        <a:pt x="1" y="2"/>
                        <a:pt x="1" y="2"/>
                      </a:cubicBezTo>
                      <a:cubicBezTo>
                        <a:pt x="1" y="2"/>
                        <a:pt x="1" y="2"/>
                        <a:pt x="1" y="2"/>
                      </a:cubicBezTo>
                      <a:cubicBezTo>
                        <a:pt x="1" y="2"/>
                        <a:pt x="1" y="1"/>
                        <a:pt x="0" y="1"/>
                      </a:cubicBezTo>
                      <a:cubicBezTo>
                        <a:pt x="0" y="1"/>
                        <a:pt x="0" y="1"/>
                        <a:pt x="0" y="1"/>
                      </a:cubicBezTo>
                      <a:cubicBezTo>
                        <a:pt x="1" y="1"/>
                        <a:pt x="1" y="1"/>
                        <a:pt x="1" y="1"/>
                      </a:cubicBezTo>
                      <a:cubicBezTo>
                        <a:pt x="1" y="0"/>
                        <a:pt x="1" y="1"/>
                        <a:pt x="1" y="1"/>
                      </a:cubicBezTo>
                      <a:cubicBezTo>
                        <a:pt x="1" y="1"/>
                        <a:pt x="1" y="1"/>
                        <a:pt x="1" y="1"/>
                      </a:cubicBezTo>
                      <a:cubicBezTo>
                        <a:pt x="2" y="1"/>
                        <a:pt x="2" y="1"/>
                        <a:pt x="1" y="1"/>
                      </a:cubicBezTo>
                      <a:cubicBezTo>
                        <a:pt x="1" y="1"/>
                        <a:pt x="1" y="1"/>
                        <a:pt x="1" y="1"/>
                      </a:cubicBezTo>
                      <a:cubicBezTo>
                        <a:pt x="2" y="1"/>
                        <a:pt x="2" y="1"/>
                        <a:pt x="2" y="1"/>
                      </a:cubicBezTo>
                      <a:cubicBezTo>
                        <a:pt x="2" y="1"/>
                        <a:pt x="2" y="1"/>
                        <a:pt x="2" y="1"/>
                      </a:cubicBezTo>
                      <a:cubicBezTo>
                        <a:pt x="1" y="1"/>
                        <a:pt x="1" y="1"/>
                        <a:pt x="1" y="1"/>
                      </a:cubicBezTo>
                      <a:cubicBezTo>
                        <a:pt x="1" y="0"/>
                        <a:pt x="1" y="0"/>
                        <a:pt x="1" y="0"/>
                      </a:cubicBezTo>
                      <a:cubicBezTo>
                        <a:pt x="1" y="1"/>
                        <a:pt x="1" y="1"/>
                        <a:pt x="0" y="1"/>
                      </a:cubicBezTo>
                      <a:cubicBezTo>
                        <a:pt x="0" y="1"/>
                        <a:pt x="0" y="1"/>
                        <a:pt x="0" y="1"/>
                      </a:cubicBezTo>
                      <a:cubicBezTo>
                        <a:pt x="1" y="1"/>
                        <a:pt x="1" y="2"/>
                        <a:pt x="1" y="2"/>
                      </a:cubicBezTo>
                      <a:cubicBezTo>
                        <a:pt x="1" y="2"/>
                        <a:pt x="1" y="2"/>
                        <a:pt x="1" y="2"/>
                      </a:cubicBezTo>
                      <a:cubicBezTo>
                        <a:pt x="1" y="2"/>
                        <a:pt x="1" y="2"/>
                        <a:pt x="2" y="1"/>
                      </a:cubicBezTo>
                      <a:lnTo>
                        <a:pt x="1" y="1"/>
                      </a:ln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71" name="Freeform 364"/>
                <p:cNvSpPr/>
                <p:nvPr/>
              </p:nvSpPr>
              <p:spPr bwMode="auto">
                <a:xfrm>
                  <a:off x="1570" y="1373"/>
                  <a:ext cx="10" cy="9"/>
                </a:xfrm>
                <a:custGeom>
                  <a:avLst/>
                  <a:gdLst>
                    <a:gd name="T0" fmla="*/ 3 w 4"/>
                    <a:gd name="T1" fmla="*/ 3 h 4"/>
                    <a:gd name="T2" fmla="*/ 1 w 4"/>
                    <a:gd name="T3" fmla="*/ 4 h 4"/>
                    <a:gd name="T4" fmla="*/ 1 w 4"/>
                    <a:gd name="T5" fmla="*/ 1 h 4"/>
                    <a:gd name="T6" fmla="*/ 3 w 4"/>
                    <a:gd name="T7" fmla="*/ 1 h 4"/>
                    <a:gd name="T8" fmla="*/ 3 w 4"/>
                    <a:gd name="T9" fmla="*/ 3 h 4"/>
                  </a:gdLst>
                  <a:ahLst/>
                  <a:cxnLst>
                    <a:cxn ang="0">
                      <a:pos x="T0" y="T1"/>
                    </a:cxn>
                    <a:cxn ang="0">
                      <a:pos x="T2" y="T3"/>
                    </a:cxn>
                    <a:cxn ang="0">
                      <a:pos x="T4" y="T5"/>
                    </a:cxn>
                    <a:cxn ang="0">
                      <a:pos x="T6" y="T7"/>
                    </a:cxn>
                    <a:cxn ang="0">
                      <a:pos x="T8" y="T9"/>
                    </a:cxn>
                  </a:cxnLst>
                  <a:rect l="0" t="0" r="r" b="b"/>
                  <a:pathLst>
                    <a:path w="4" h="4">
                      <a:moveTo>
                        <a:pt x="3" y="3"/>
                      </a:moveTo>
                      <a:cubicBezTo>
                        <a:pt x="3" y="4"/>
                        <a:pt x="2" y="4"/>
                        <a:pt x="1" y="4"/>
                      </a:cubicBezTo>
                      <a:cubicBezTo>
                        <a:pt x="0" y="3"/>
                        <a:pt x="0" y="2"/>
                        <a:pt x="1" y="1"/>
                      </a:cubicBezTo>
                      <a:cubicBezTo>
                        <a:pt x="1" y="0"/>
                        <a:pt x="2" y="0"/>
                        <a:pt x="3" y="1"/>
                      </a:cubicBezTo>
                      <a:cubicBezTo>
                        <a:pt x="4" y="1"/>
                        <a:pt x="4" y="3"/>
                        <a:pt x="3" y="3"/>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72" name="Freeform 365"/>
                <p:cNvSpPr/>
                <p:nvPr/>
              </p:nvSpPr>
              <p:spPr bwMode="auto">
                <a:xfrm>
                  <a:off x="1570" y="1373"/>
                  <a:ext cx="10" cy="9"/>
                </a:xfrm>
                <a:custGeom>
                  <a:avLst/>
                  <a:gdLst>
                    <a:gd name="T0" fmla="*/ 3 w 4"/>
                    <a:gd name="T1" fmla="*/ 3 h 4"/>
                    <a:gd name="T2" fmla="*/ 3 w 4"/>
                    <a:gd name="T3" fmla="*/ 3 h 4"/>
                    <a:gd name="T4" fmla="*/ 2 w 4"/>
                    <a:gd name="T5" fmla="*/ 4 h 4"/>
                    <a:gd name="T6" fmla="*/ 1 w 4"/>
                    <a:gd name="T7" fmla="*/ 3 h 4"/>
                    <a:gd name="T8" fmla="*/ 1 w 4"/>
                    <a:gd name="T9" fmla="*/ 2 h 4"/>
                    <a:gd name="T10" fmla="*/ 1 w 4"/>
                    <a:gd name="T11" fmla="*/ 1 h 4"/>
                    <a:gd name="T12" fmla="*/ 2 w 4"/>
                    <a:gd name="T13" fmla="*/ 0 h 4"/>
                    <a:gd name="T14" fmla="*/ 3 w 4"/>
                    <a:gd name="T15" fmla="*/ 1 h 4"/>
                    <a:gd name="T16" fmla="*/ 4 w 4"/>
                    <a:gd name="T17" fmla="*/ 2 h 4"/>
                    <a:gd name="T18" fmla="*/ 3 w 4"/>
                    <a:gd name="T19" fmla="*/ 3 h 4"/>
                    <a:gd name="T20" fmla="*/ 3 w 4"/>
                    <a:gd name="T21" fmla="*/ 3 h 4"/>
                    <a:gd name="T22" fmla="*/ 3 w 4"/>
                    <a:gd name="T23" fmla="*/ 3 h 4"/>
                    <a:gd name="T24" fmla="*/ 4 w 4"/>
                    <a:gd name="T25" fmla="*/ 2 h 4"/>
                    <a:gd name="T26" fmla="*/ 3 w 4"/>
                    <a:gd name="T27" fmla="*/ 1 h 4"/>
                    <a:gd name="T28" fmla="*/ 2 w 4"/>
                    <a:gd name="T29" fmla="*/ 0 h 4"/>
                    <a:gd name="T30" fmla="*/ 1 w 4"/>
                    <a:gd name="T31" fmla="*/ 1 h 4"/>
                    <a:gd name="T32" fmla="*/ 1 w 4"/>
                    <a:gd name="T33" fmla="*/ 2 h 4"/>
                    <a:gd name="T34" fmla="*/ 1 w 4"/>
                    <a:gd name="T35" fmla="*/ 4 h 4"/>
                    <a:gd name="T36" fmla="*/ 2 w 4"/>
                    <a:gd name="T37" fmla="*/ 4 h 4"/>
                    <a:gd name="T38" fmla="*/ 3 w 4"/>
                    <a:gd name="T39"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4">
                      <a:moveTo>
                        <a:pt x="3" y="3"/>
                      </a:moveTo>
                      <a:cubicBezTo>
                        <a:pt x="3" y="3"/>
                        <a:pt x="3" y="3"/>
                        <a:pt x="3" y="3"/>
                      </a:cubicBezTo>
                      <a:cubicBezTo>
                        <a:pt x="3" y="4"/>
                        <a:pt x="3" y="4"/>
                        <a:pt x="2" y="4"/>
                      </a:cubicBezTo>
                      <a:cubicBezTo>
                        <a:pt x="2" y="4"/>
                        <a:pt x="2" y="4"/>
                        <a:pt x="1" y="3"/>
                      </a:cubicBezTo>
                      <a:cubicBezTo>
                        <a:pt x="1" y="3"/>
                        <a:pt x="1" y="3"/>
                        <a:pt x="1" y="2"/>
                      </a:cubicBezTo>
                      <a:cubicBezTo>
                        <a:pt x="0" y="2"/>
                        <a:pt x="1" y="1"/>
                        <a:pt x="1" y="1"/>
                      </a:cubicBezTo>
                      <a:cubicBezTo>
                        <a:pt x="1" y="1"/>
                        <a:pt x="1" y="0"/>
                        <a:pt x="2" y="0"/>
                      </a:cubicBezTo>
                      <a:cubicBezTo>
                        <a:pt x="2" y="0"/>
                        <a:pt x="3" y="0"/>
                        <a:pt x="3" y="1"/>
                      </a:cubicBezTo>
                      <a:cubicBezTo>
                        <a:pt x="3" y="1"/>
                        <a:pt x="4" y="1"/>
                        <a:pt x="4" y="2"/>
                      </a:cubicBezTo>
                      <a:cubicBezTo>
                        <a:pt x="4" y="2"/>
                        <a:pt x="4" y="3"/>
                        <a:pt x="3" y="3"/>
                      </a:cubicBezTo>
                      <a:cubicBezTo>
                        <a:pt x="3" y="3"/>
                        <a:pt x="3" y="3"/>
                        <a:pt x="3" y="3"/>
                      </a:cubicBezTo>
                      <a:cubicBezTo>
                        <a:pt x="3" y="3"/>
                        <a:pt x="3" y="3"/>
                        <a:pt x="3" y="3"/>
                      </a:cubicBezTo>
                      <a:cubicBezTo>
                        <a:pt x="4" y="3"/>
                        <a:pt x="4" y="2"/>
                        <a:pt x="4" y="2"/>
                      </a:cubicBezTo>
                      <a:cubicBezTo>
                        <a:pt x="4" y="1"/>
                        <a:pt x="3" y="1"/>
                        <a:pt x="3" y="1"/>
                      </a:cubicBezTo>
                      <a:cubicBezTo>
                        <a:pt x="3" y="0"/>
                        <a:pt x="2" y="0"/>
                        <a:pt x="2" y="0"/>
                      </a:cubicBezTo>
                      <a:cubicBezTo>
                        <a:pt x="1" y="0"/>
                        <a:pt x="1" y="1"/>
                        <a:pt x="1" y="1"/>
                      </a:cubicBezTo>
                      <a:cubicBezTo>
                        <a:pt x="1" y="1"/>
                        <a:pt x="0" y="2"/>
                        <a:pt x="1" y="2"/>
                      </a:cubicBezTo>
                      <a:cubicBezTo>
                        <a:pt x="1" y="3"/>
                        <a:pt x="1" y="3"/>
                        <a:pt x="1" y="4"/>
                      </a:cubicBezTo>
                      <a:cubicBezTo>
                        <a:pt x="2" y="4"/>
                        <a:pt x="2" y="4"/>
                        <a:pt x="2" y="4"/>
                      </a:cubicBezTo>
                      <a:cubicBezTo>
                        <a:pt x="3" y="4"/>
                        <a:pt x="3" y="4"/>
                        <a:pt x="3" y="3"/>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73" name="Freeform 366"/>
                <p:cNvSpPr/>
                <p:nvPr/>
              </p:nvSpPr>
              <p:spPr bwMode="auto">
                <a:xfrm>
                  <a:off x="1613" y="1323"/>
                  <a:ext cx="2" cy="3"/>
                </a:xfrm>
                <a:custGeom>
                  <a:avLst/>
                  <a:gdLst>
                    <a:gd name="T0" fmla="*/ 1 w 1"/>
                    <a:gd name="T1" fmla="*/ 1 h 1"/>
                    <a:gd name="T2" fmla="*/ 1 w 1"/>
                    <a:gd name="T3" fmla="*/ 1 h 1"/>
                    <a:gd name="T4" fmla="*/ 0 w 1"/>
                    <a:gd name="T5" fmla="*/ 0 h 1"/>
                    <a:gd name="T6" fmla="*/ 1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cubicBezTo>
                        <a:pt x="1" y="1"/>
                        <a:pt x="1" y="1"/>
                        <a:pt x="1" y="1"/>
                      </a:cubicBezTo>
                      <a:cubicBezTo>
                        <a:pt x="0" y="1"/>
                        <a:pt x="0" y="0"/>
                        <a:pt x="0" y="0"/>
                      </a:cubicBezTo>
                      <a:cubicBezTo>
                        <a:pt x="0" y="0"/>
                        <a:pt x="1" y="0"/>
                        <a:pt x="1" y="0"/>
                      </a:cubicBezTo>
                      <a:cubicBezTo>
                        <a:pt x="1" y="0"/>
                        <a:pt x="1" y="0"/>
                        <a:pt x="1" y="1"/>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74" name="Freeform 367"/>
                <p:cNvSpPr/>
                <p:nvPr/>
              </p:nvSpPr>
              <p:spPr bwMode="auto">
                <a:xfrm>
                  <a:off x="1613" y="1323"/>
                  <a:ext cx="2" cy="3"/>
                </a:xfrm>
                <a:custGeom>
                  <a:avLst/>
                  <a:gdLst>
                    <a:gd name="T0" fmla="*/ 1 w 1"/>
                    <a:gd name="T1" fmla="*/ 1 h 1"/>
                    <a:gd name="T2" fmla="*/ 1 w 1"/>
                    <a:gd name="T3" fmla="*/ 1 h 1"/>
                    <a:gd name="T4" fmla="*/ 1 w 1"/>
                    <a:gd name="T5" fmla="*/ 1 h 1"/>
                    <a:gd name="T6" fmla="*/ 1 w 1"/>
                    <a:gd name="T7" fmla="*/ 1 h 1"/>
                    <a:gd name="T8" fmla="*/ 0 w 1"/>
                    <a:gd name="T9" fmla="*/ 0 h 1"/>
                    <a:gd name="T10" fmla="*/ 0 w 1"/>
                    <a:gd name="T11" fmla="*/ 0 h 1"/>
                    <a:gd name="T12" fmla="*/ 1 w 1"/>
                    <a:gd name="T13" fmla="*/ 0 h 1"/>
                    <a:gd name="T14" fmla="*/ 1 w 1"/>
                    <a:gd name="T15" fmla="*/ 0 h 1"/>
                    <a:gd name="T16" fmla="*/ 1 w 1"/>
                    <a:gd name="T17" fmla="*/ 0 h 1"/>
                    <a:gd name="T18" fmla="*/ 1 w 1"/>
                    <a:gd name="T19" fmla="*/ 1 h 1"/>
                    <a:gd name="T20" fmla="*/ 1 w 1"/>
                    <a:gd name="T21" fmla="*/ 1 h 1"/>
                    <a:gd name="T22" fmla="*/ 1 w 1"/>
                    <a:gd name="T23" fmla="*/ 1 h 1"/>
                    <a:gd name="T24" fmla="*/ 1 w 1"/>
                    <a:gd name="T25" fmla="*/ 0 h 1"/>
                    <a:gd name="T26" fmla="*/ 1 w 1"/>
                    <a:gd name="T27" fmla="*/ 0 h 1"/>
                    <a:gd name="T28" fmla="*/ 1 w 1"/>
                    <a:gd name="T29" fmla="*/ 0 h 1"/>
                    <a:gd name="T30" fmla="*/ 0 w 1"/>
                    <a:gd name="T31" fmla="*/ 0 h 1"/>
                    <a:gd name="T32" fmla="*/ 0 w 1"/>
                    <a:gd name="T33" fmla="*/ 0 h 1"/>
                    <a:gd name="T34" fmla="*/ 1 w 1"/>
                    <a:gd name="T35" fmla="*/ 1 h 1"/>
                    <a:gd name="T36" fmla="*/ 1 w 1"/>
                    <a:gd name="T37" fmla="*/ 1 h 1"/>
                    <a:gd name="T38" fmla="*/ 1 w 1"/>
                    <a:gd name="T39"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 h="1">
                      <a:moveTo>
                        <a:pt x="1" y="1"/>
                      </a:moveTo>
                      <a:cubicBezTo>
                        <a:pt x="1" y="1"/>
                        <a:pt x="1" y="1"/>
                        <a:pt x="1" y="1"/>
                      </a:cubicBezTo>
                      <a:cubicBezTo>
                        <a:pt x="1" y="1"/>
                        <a:pt x="1" y="1"/>
                        <a:pt x="1" y="1"/>
                      </a:cubicBezTo>
                      <a:cubicBezTo>
                        <a:pt x="1" y="1"/>
                        <a:pt x="1" y="1"/>
                        <a:pt x="1" y="1"/>
                      </a:cubicBezTo>
                      <a:cubicBezTo>
                        <a:pt x="0" y="1"/>
                        <a:pt x="0" y="1"/>
                        <a:pt x="0" y="0"/>
                      </a:cubicBezTo>
                      <a:cubicBezTo>
                        <a:pt x="0" y="0"/>
                        <a:pt x="0" y="0"/>
                        <a:pt x="0" y="0"/>
                      </a:cubicBezTo>
                      <a:cubicBezTo>
                        <a:pt x="0" y="0"/>
                        <a:pt x="0" y="0"/>
                        <a:pt x="1" y="0"/>
                      </a:cubicBezTo>
                      <a:cubicBezTo>
                        <a:pt x="1" y="0"/>
                        <a:pt x="1" y="0"/>
                        <a:pt x="1" y="0"/>
                      </a:cubicBezTo>
                      <a:cubicBezTo>
                        <a:pt x="1" y="0"/>
                        <a:pt x="1" y="0"/>
                        <a:pt x="1" y="0"/>
                      </a:cubicBezTo>
                      <a:cubicBezTo>
                        <a:pt x="1" y="0"/>
                        <a:pt x="1" y="1"/>
                        <a:pt x="1" y="1"/>
                      </a:cubicBezTo>
                      <a:cubicBezTo>
                        <a:pt x="1" y="1"/>
                        <a:pt x="1" y="1"/>
                        <a:pt x="1" y="1"/>
                      </a:cubicBezTo>
                      <a:cubicBezTo>
                        <a:pt x="1" y="1"/>
                        <a:pt x="1" y="1"/>
                        <a:pt x="1" y="1"/>
                      </a:cubicBezTo>
                      <a:cubicBezTo>
                        <a:pt x="1" y="1"/>
                        <a:pt x="1" y="0"/>
                        <a:pt x="1" y="0"/>
                      </a:cubicBezTo>
                      <a:cubicBezTo>
                        <a:pt x="1" y="0"/>
                        <a:pt x="1" y="0"/>
                        <a:pt x="1" y="0"/>
                      </a:cubicBezTo>
                      <a:cubicBezTo>
                        <a:pt x="1" y="0"/>
                        <a:pt x="1" y="0"/>
                        <a:pt x="1" y="0"/>
                      </a:cubicBezTo>
                      <a:cubicBezTo>
                        <a:pt x="0" y="0"/>
                        <a:pt x="0" y="0"/>
                        <a:pt x="0" y="0"/>
                      </a:cubicBezTo>
                      <a:cubicBezTo>
                        <a:pt x="0" y="0"/>
                        <a:pt x="0" y="0"/>
                        <a:pt x="0" y="0"/>
                      </a:cubicBezTo>
                      <a:cubicBezTo>
                        <a:pt x="0" y="1"/>
                        <a:pt x="0" y="1"/>
                        <a:pt x="1" y="1"/>
                      </a:cubicBezTo>
                      <a:cubicBezTo>
                        <a:pt x="1" y="1"/>
                        <a:pt x="1" y="1"/>
                        <a:pt x="1" y="1"/>
                      </a:cubicBezTo>
                      <a:cubicBezTo>
                        <a:pt x="1" y="1"/>
                        <a:pt x="1" y="1"/>
                        <a:pt x="1" y="1"/>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75" name="Freeform 368"/>
                <p:cNvSpPr/>
                <p:nvPr/>
              </p:nvSpPr>
              <p:spPr bwMode="auto">
                <a:xfrm>
                  <a:off x="1561" y="1377"/>
                  <a:ext cx="7" cy="8"/>
                </a:xfrm>
                <a:custGeom>
                  <a:avLst/>
                  <a:gdLst>
                    <a:gd name="T0" fmla="*/ 2 w 3"/>
                    <a:gd name="T1" fmla="*/ 3 h 3"/>
                    <a:gd name="T2" fmla="*/ 1 w 3"/>
                    <a:gd name="T3" fmla="*/ 3 h 3"/>
                    <a:gd name="T4" fmla="*/ 0 w 3"/>
                    <a:gd name="T5" fmla="*/ 0 h 3"/>
                    <a:gd name="T6" fmla="*/ 2 w 3"/>
                    <a:gd name="T7" fmla="*/ 0 h 3"/>
                    <a:gd name="T8" fmla="*/ 2 w 3"/>
                    <a:gd name="T9" fmla="*/ 3 h 3"/>
                  </a:gdLst>
                  <a:ahLst/>
                  <a:cxnLst>
                    <a:cxn ang="0">
                      <a:pos x="T0" y="T1"/>
                    </a:cxn>
                    <a:cxn ang="0">
                      <a:pos x="T2" y="T3"/>
                    </a:cxn>
                    <a:cxn ang="0">
                      <a:pos x="T4" y="T5"/>
                    </a:cxn>
                    <a:cxn ang="0">
                      <a:pos x="T6" y="T7"/>
                    </a:cxn>
                    <a:cxn ang="0">
                      <a:pos x="T8" y="T9"/>
                    </a:cxn>
                  </a:cxnLst>
                  <a:rect l="0" t="0" r="r" b="b"/>
                  <a:pathLst>
                    <a:path w="3" h="3">
                      <a:moveTo>
                        <a:pt x="2" y="3"/>
                      </a:moveTo>
                      <a:cubicBezTo>
                        <a:pt x="2" y="3"/>
                        <a:pt x="1" y="3"/>
                        <a:pt x="1" y="3"/>
                      </a:cubicBezTo>
                      <a:cubicBezTo>
                        <a:pt x="0" y="2"/>
                        <a:pt x="0" y="1"/>
                        <a:pt x="0" y="0"/>
                      </a:cubicBezTo>
                      <a:cubicBezTo>
                        <a:pt x="1" y="0"/>
                        <a:pt x="2" y="0"/>
                        <a:pt x="2" y="0"/>
                      </a:cubicBezTo>
                      <a:cubicBezTo>
                        <a:pt x="3" y="1"/>
                        <a:pt x="3" y="2"/>
                        <a:pt x="2" y="3"/>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76" name="Freeform 369"/>
                <p:cNvSpPr/>
                <p:nvPr/>
              </p:nvSpPr>
              <p:spPr bwMode="auto">
                <a:xfrm>
                  <a:off x="1561" y="1377"/>
                  <a:ext cx="7" cy="8"/>
                </a:xfrm>
                <a:custGeom>
                  <a:avLst/>
                  <a:gdLst>
                    <a:gd name="T0" fmla="*/ 2 w 3"/>
                    <a:gd name="T1" fmla="*/ 3 h 3"/>
                    <a:gd name="T2" fmla="*/ 2 w 3"/>
                    <a:gd name="T3" fmla="*/ 3 h 3"/>
                    <a:gd name="T4" fmla="*/ 2 w 3"/>
                    <a:gd name="T5" fmla="*/ 3 h 3"/>
                    <a:gd name="T6" fmla="*/ 1 w 3"/>
                    <a:gd name="T7" fmla="*/ 3 h 3"/>
                    <a:gd name="T8" fmla="*/ 0 w 3"/>
                    <a:gd name="T9" fmla="*/ 2 h 3"/>
                    <a:gd name="T10" fmla="*/ 0 w 3"/>
                    <a:gd name="T11" fmla="*/ 0 h 3"/>
                    <a:gd name="T12" fmla="*/ 1 w 3"/>
                    <a:gd name="T13" fmla="*/ 0 h 3"/>
                    <a:gd name="T14" fmla="*/ 2 w 3"/>
                    <a:gd name="T15" fmla="*/ 0 h 3"/>
                    <a:gd name="T16" fmla="*/ 3 w 3"/>
                    <a:gd name="T17" fmla="*/ 1 h 3"/>
                    <a:gd name="T18" fmla="*/ 2 w 3"/>
                    <a:gd name="T19" fmla="*/ 3 h 3"/>
                    <a:gd name="T20" fmla="*/ 2 w 3"/>
                    <a:gd name="T21" fmla="*/ 3 h 3"/>
                    <a:gd name="T22" fmla="*/ 2 w 3"/>
                    <a:gd name="T23" fmla="*/ 3 h 3"/>
                    <a:gd name="T24" fmla="*/ 3 w 3"/>
                    <a:gd name="T25" fmla="*/ 1 h 3"/>
                    <a:gd name="T26" fmla="*/ 2 w 3"/>
                    <a:gd name="T27" fmla="*/ 0 h 3"/>
                    <a:gd name="T28" fmla="*/ 1 w 3"/>
                    <a:gd name="T29" fmla="*/ 0 h 3"/>
                    <a:gd name="T30" fmla="*/ 0 w 3"/>
                    <a:gd name="T31" fmla="*/ 0 h 3"/>
                    <a:gd name="T32" fmla="*/ 0 w 3"/>
                    <a:gd name="T33" fmla="*/ 2 h 3"/>
                    <a:gd name="T34" fmla="*/ 1 w 3"/>
                    <a:gd name="T35" fmla="*/ 3 h 3"/>
                    <a:gd name="T36" fmla="*/ 2 w 3"/>
                    <a:gd name="T37" fmla="*/ 3 h 3"/>
                    <a:gd name="T38" fmla="*/ 2 w 3"/>
                    <a:gd name="T39"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 h="3">
                      <a:moveTo>
                        <a:pt x="2" y="3"/>
                      </a:moveTo>
                      <a:cubicBezTo>
                        <a:pt x="2" y="3"/>
                        <a:pt x="2" y="3"/>
                        <a:pt x="2" y="3"/>
                      </a:cubicBezTo>
                      <a:cubicBezTo>
                        <a:pt x="2" y="3"/>
                        <a:pt x="2" y="3"/>
                        <a:pt x="2" y="3"/>
                      </a:cubicBezTo>
                      <a:cubicBezTo>
                        <a:pt x="1" y="3"/>
                        <a:pt x="1" y="3"/>
                        <a:pt x="1" y="3"/>
                      </a:cubicBezTo>
                      <a:cubicBezTo>
                        <a:pt x="0" y="2"/>
                        <a:pt x="0" y="2"/>
                        <a:pt x="0" y="2"/>
                      </a:cubicBezTo>
                      <a:cubicBezTo>
                        <a:pt x="0" y="1"/>
                        <a:pt x="0" y="1"/>
                        <a:pt x="0" y="0"/>
                      </a:cubicBezTo>
                      <a:cubicBezTo>
                        <a:pt x="0" y="0"/>
                        <a:pt x="1" y="0"/>
                        <a:pt x="1" y="0"/>
                      </a:cubicBezTo>
                      <a:cubicBezTo>
                        <a:pt x="1" y="0"/>
                        <a:pt x="2" y="0"/>
                        <a:pt x="2" y="0"/>
                      </a:cubicBezTo>
                      <a:cubicBezTo>
                        <a:pt x="2" y="1"/>
                        <a:pt x="3" y="1"/>
                        <a:pt x="3" y="1"/>
                      </a:cubicBezTo>
                      <a:cubicBezTo>
                        <a:pt x="3" y="2"/>
                        <a:pt x="3" y="2"/>
                        <a:pt x="2" y="3"/>
                      </a:cubicBezTo>
                      <a:cubicBezTo>
                        <a:pt x="2" y="3"/>
                        <a:pt x="2" y="3"/>
                        <a:pt x="2" y="3"/>
                      </a:cubicBezTo>
                      <a:cubicBezTo>
                        <a:pt x="2" y="3"/>
                        <a:pt x="2" y="3"/>
                        <a:pt x="2" y="3"/>
                      </a:cubicBezTo>
                      <a:cubicBezTo>
                        <a:pt x="3" y="2"/>
                        <a:pt x="3" y="2"/>
                        <a:pt x="3" y="1"/>
                      </a:cubicBezTo>
                      <a:cubicBezTo>
                        <a:pt x="3" y="1"/>
                        <a:pt x="2" y="0"/>
                        <a:pt x="2" y="0"/>
                      </a:cubicBezTo>
                      <a:cubicBezTo>
                        <a:pt x="2" y="0"/>
                        <a:pt x="1" y="0"/>
                        <a:pt x="1" y="0"/>
                      </a:cubicBezTo>
                      <a:cubicBezTo>
                        <a:pt x="1" y="0"/>
                        <a:pt x="0" y="0"/>
                        <a:pt x="0" y="0"/>
                      </a:cubicBezTo>
                      <a:cubicBezTo>
                        <a:pt x="0" y="1"/>
                        <a:pt x="0" y="1"/>
                        <a:pt x="0" y="2"/>
                      </a:cubicBezTo>
                      <a:cubicBezTo>
                        <a:pt x="0" y="2"/>
                        <a:pt x="0" y="2"/>
                        <a:pt x="1" y="3"/>
                      </a:cubicBezTo>
                      <a:cubicBezTo>
                        <a:pt x="1" y="3"/>
                        <a:pt x="1" y="3"/>
                        <a:pt x="2" y="3"/>
                      </a:cubicBezTo>
                      <a:cubicBezTo>
                        <a:pt x="2" y="3"/>
                        <a:pt x="2" y="3"/>
                        <a:pt x="2" y="3"/>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77" name="Freeform 370"/>
                <p:cNvSpPr/>
                <p:nvPr/>
              </p:nvSpPr>
              <p:spPr bwMode="auto">
                <a:xfrm>
                  <a:off x="1549" y="1377"/>
                  <a:ext cx="7" cy="10"/>
                </a:xfrm>
                <a:custGeom>
                  <a:avLst/>
                  <a:gdLst>
                    <a:gd name="T0" fmla="*/ 3 w 3"/>
                    <a:gd name="T1" fmla="*/ 3 h 4"/>
                    <a:gd name="T2" fmla="*/ 1 w 3"/>
                    <a:gd name="T3" fmla="*/ 3 h 4"/>
                    <a:gd name="T4" fmla="*/ 1 w 3"/>
                    <a:gd name="T5" fmla="*/ 1 h 4"/>
                    <a:gd name="T6" fmla="*/ 2 w 3"/>
                    <a:gd name="T7" fmla="*/ 1 h 4"/>
                    <a:gd name="T8" fmla="*/ 3 w 3"/>
                    <a:gd name="T9" fmla="*/ 3 h 4"/>
                  </a:gdLst>
                  <a:ahLst/>
                  <a:cxnLst>
                    <a:cxn ang="0">
                      <a:pos x="T0" y="T1"/>
                    </a:cxn>
                    <a:cxn ang="0">
                      <a:pos x="T2" y="T3"/>
                    </a:cxn>
                    <a:cxn ang="0">
                      <a:pos x="T4" y="T5"/>
                    </a:cxn>
                    <a:cxn ang="0">
                      <a:pos x="T6" y="T7"/>
                    </a:cxn>
                    <a:cxn ang="0">
                      <a:pos x="T8" y="T9"/>
                    </a:cxn>
                  </a:cxnLst>
                  <a:rect l="0" t="0" r="r" b="b"/>
                  <a:pathLst>
                    <a:path w="3" h="4">
                      <a:moveTo>
                        <a:pt x="3" y="3"/>
                      </a:moveTo>
                      <a:cubicBezTo>
                        <a:pt x="2" y="4"/>
                        <a:pt x="1" y="4"/>
                        <a:pt x="1" y="3"/>
                      </a:cubicBezTo>
                      <a:cubicBezTo>
                        <a:pt x="0" y="2"/>
                        <a:pt x="0" y="2"/>
                        <a:pt x="1" y="1"/>
                      </a:cubicBezTo>
                      <a:cubicBezTo>
                        <a:pt x="1" y="0"/>
                        <a:pt x="2" y="0"/>
                        <a:pt x="2" y="1"/>
                      </a:cubicBezTo>
                      <a:cubicBezTo>
                        <a:pt x="3" y="1"/>
                        <a:pt x="3" y="2"/>
                        <a:pt x="3" y="3"/>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78" name="Freeform 371"/>
                <p:cNvSpPr/>
                <p:nvPr/>
              </p:nvSpPr>
              <p:spPr bwMode="auto">
                <a:xfrm>
                  <a:off x="1549" y="1377"/>
                  <a:ext cx="7" cy="8"/>
                </a:xfrm>
                <a:custGeom>
                  <a:avLst/>
                  <a:gdLst>
                    <a:gd name="T0" fmla="*/ 3 w 3"/>
                    <a:gd name="T1" fmla="*/ 3 h 3"/>
                    <a:gd name="T2" fmla="*/ 3 w 3"/>
                    <a:gd name="T3" fmla="*/ 3 h 3"/>
                    <a:gd name="T4" fmla="*/ 2 w 3"/>
                    <a:gd name="T5" fmla="*/ 3 h 3"/>
                    <a:gd name="T6" fmla="*/ 1 w 3"/>
                    <a:gd name="T7" fmla="*/ 3 h 3"/>
                    <a:gd name="T8" fmla="*/ 0 w 3"/>
                    <a:gd name="T9" fmla="*/ 2 h 3"/>
                    <a:gd name="T10" fmla="*/ 1 w 3"/>
                    <a:gd name="T11" fmla="*/ 1 h 3"/>
                    <a:gd name="T12" fmla="*/ 2 w 3"/>
                    <a:gd name="T13" fmla="*/ 0 h 3"/>
                    <a:gd name="T14" fmla="*/ 2 w 3"/>
                    <a:gd name="T15" fmla="*/ 1 h 3"/>
                    <a:gd name="T16" fmla="*/ 3 w 3"/>
                    <a:gd name="T17" fmla="*/ 2 h 3"/>
                    <a:gd name="T18" fmla="*/ 3 w 3"/>
                    <a:gd name="T19" fmla="*/ 3 h 3"/>
                    <a:gd name="T20" fmla="*/ 3 w 3"/>
                    <a:gd name="T21" fmla="*/ 3 h 3"/>
                    <a:gd name="T22" fmla="*/ 3 w 3"/>
                    <a:gd name="T23" fmla="*/ 3 h 3"/>
                    <a:gd name="T24" fmla="*/ 3 w 3"/>
                    <a:gd name="T25" fmla="*/ 2 h 3"/>
                    <a:gd name="T26" fmla="*/ 2 w 3"/>
                    <a:gd name="T27" fmla="*/ 1 h 3"/>
                    <a:gd name="T28" fmla="*/ 2 w 3"/>
                    <a:gd name="T29" fmla="*/ 0 h 3"/>
                    <a:gd name="T30" fmla="*/ 1 w 3"/>
                    <a:gd name="T31" fmla="*/ 1 h 3"/>
                    <a:gd name="T32" fmla="*/ 0 w 3"/>
                    <a:gd name="T33" fmla="*/ 2 h 3"/>
                    <a:gd name="T34" fmla="*/ 1 w 3"/>
                    <a:gd name="T35" fmla="*/ 3 h 3"/>
                    <a:gd name="T36" fmla="*/ 2 w 3"/>
                    <a:gd name="T37" fmla="*/ 3 h 3"/>
                    <a:gd name="T38" fmla="*/ 3 w 3"/>
                    <a:gd name="T39"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 h="3">
                      <a:moveTo>
                        <a:pt x="3" y="3"/>
                      </a:moveTo>
                      <a:cubicBezTo>
                        <a:pt x="3" y="3"/>
                        <a:pt x="3" y="3"/>
                        <a:pt x="3" y="3"/>
                      </a:cubicBezTo>
                      <a:cubicBezTo>
                        <a:pt x="2" y="3"/>
                        <a:pt x="2" y="3"/>
                        <a:pt x="2" y="3"/>
                      </a:cubicBezTo>
                      <a:cubicBezTo>
                        <a:pt x="1" y="3"/>
                        <a:pt x="1" y="3"/>
                        <a:pt x="1" y="3"/>
                      </a:cubicBezTo>
                      <a:cubicBezTo>
                        <a:pt x="1" y="3"/>
                        <a:pt x="0" y="2"/>
                        <a:pt x="0" y="2"/>
                      </a:cubicBezTo>
                      <a:cubicBezTo>
                        <a:pt x="0" y="2"/>
                        <a:pt x="1" y="1"/>
                        <a:pt x="1" y="1"/>
                      </a:cubicBezTo>
                      <a:cubicBezTo>
                        <a:pt x="1" y="1"/>
                        <a:pt x="1" y="0"/>
                        <a:pt x="2" y="0"/>
                      </a:cubicBezTo>
                      <a:cubicBezTo>
                        <a:pt x="2" y="0"/>
                        <a:pt x="2" y="1"/>
                        <a:pt x="2" y="1"/>
                      </a:cubicBezTo>
                      <a:cubicBezTo>
                        <a:pt x="3" y="1"/>
                        <a:pt x="3" y="2"/>
                        <a:pt x="3" y="2"/>
                      </a:cubicBezTo>
                      <a:cubicBezTo>
                        <a:pt x="3" y="2"/>
                        <a:pt x="3" y="3"/>
                        <a:pt x="3" y="3"/>
                      </a:cubicBezTo>
                      <a:cubicBezTo>
                        <a:pt x="3" y="3"/>
                        <a:pt x="3" y="3"/>
                        <a:pt x="3" y="3"/>
                      </a:cubicBezTo>
                      <a:cubicBezTo>
                        <a:pt x="3" y="3"/>
                        <a:pt x="3" y="3"/>
                        <a:pt x="3" y="3"/>
                      </a:cubicBezTo>
                      <a:cubicBezTo>
                        <a:pt x="3" y="3"/>
                        <a:pt x="3" y="2"/>
                        <a:pt x="3" y="2"/>
                      </a:cubicBezTo>
                      <a:cubicBezTo>
                        <a:pt x="3" y="2"/>
                        <a:pt x="3" y="1"/>
                        <a:pt x="2" y="1"/>
                      </a:cubicBezTo>
                      <a:cubicBezTo>
                        <a:pt x="2" y="1"/>
                        <a:pt x="2" y="0"/>
                        <a:pt x="2" y="0"/>
                      </a:cubicBezTo>
                      <a:cubicBezTo>
                        <a:pt x="1" y="0"/>
                        <a:pt x="1" y="1"/>
                        <a:pt x="1" y="1"/>
                      </a:cubicBezTo>
                      <a:cubicBezTo>
                        <a:pt x="1" y="1"/>
                        <a:pt x="0" y="2"/>
                        <a:pt x="0" y="2"/>
                      </a:cubicBezTo>
                      <a:cubicBezTo>
                        <a:pt x="0" y="2"/>
                        <a:pt x="1" y="3"/>
                        <a:pt x="1" y="3"/>
                      </a:cubicBezTo>
                      <a:cubicBezTo>
                        <a:pt x="1" y="3"/>
                        <a:pt x="1" y="3"/>
                        <a:pt x="2" y="3"/>
                      </a:cubicBezTo>
                      <a:cubicBezTo>
                        <a:pt x="2" y="3"/>
                        <a:pt x="2" y="3"/>
                        <a:pt x="3" y="3"/>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79" name="Freeform 372"/>
                <p:cNvSpPr/>
                <p:nvPr/>
              </p:nvSpPr>
              <p:spPr bwMode="auto">
                <a:xfrm>
                  <a:off x="1542" y="1380"/>
                  <a:ext cx="4" cy="5"/>
                </a:xfrm>
                <a:custGeom>
                  <a:avLst/>
                  <a:gdLst>
                    <a:gd name="T0" fmla="*/ 1 w 2"/>
                    <a:gd name="T1" fmla="*/ 2 h 2"/>
                    <a:gd name="T2" fmla="*/ 0 w 2"/>
                    <a:gd name="T3" fmla="*/ 2 h 2"/>
                    <a:gd name="T4" fmla="*/ 0 w 2"/>
                    <a:gd name="T5" fmla="*/ 0 h 2"/>
                    <a:gd name="T6" fmla="*/ 1 w 2"/>
                    <a:gd name="T7" fmla="*/ 0 h 2"/>
                    <a:gd name="T8" fmla="*/ 1 w 2"/>
                    <a:gd name="T9" fmla="*/ 2 h 2"/>
                  </a:gdLst>
                  <a:ahLst/>
                  <a:cxnLst>
                    <a:cxn ang="0">
                      <a:pos x="T0" y="T1"/>
                    </a:cxn>
                    <a:cxn ang="0">
                      <a:pos x="T2" y="T3"/>
                    </a:cxn>
                    <a:cxn ang="0">
                      <a:pos x="T4" y="T5"/>
                    </a:cxn>
                    <a:cxn ang="0">
                      <a:pos x="T6" y="T7"/>
                    </a:cxn>
                    <a:cxn ang="0">
                      <a:pos x="T8" y="T9"/>
                    </a:cxn>
                  </a:cxnLst>
                  <a:rect l="0" t="0" r="r" b="b"/>
                  <a:pathLst>
                    <a:path w="2" h="2">
                      <a:moveTo>
                        <a:pt x="1" y="2"/>
                      </a:moveTo>
                      <a:cubicBezTo>
                        <a:pt x="1" y="2"/>
                        <a:pt x="0" y="2"/>
                        <a:pt x="0" y="2"/>
                      </a:cubicBezTo>
                      <a:cubicBezTo>
                        <a:pt x="0" y="1"/>
                        <a:pt x="0" y="0"/>
                        <a:pt x="0" y="0"/>
                      </a:cubicBezTo>
                      <a:cubicBezTo>
                        <a:pt x="0" y="0"/>
                        <a:pt x="1" y="0"/>
                        <a:pt x="1" y="0"/>
                      </a:cubicBezTo>
                      <a:cubicBezTo>
                        <a:pt x="2" y="0"/>
                        <a:pt x="2" y="1"/>
                        <a:pt x="1" y="2"/>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80" name="Freeform 373"/>
                <p:cNvSpPr/>
                <p:nvPr/>
              </p:nvSpPr>
              <p:spPr bwMode="auto">
                <a:xfrm>
                  <a:off x="1542" y="1380"/>
                  <a:ext cx="4" cy="5"/>
                </a:xfrm>
                <a:custGeom>
                  <a:avLst/>
                  <a:gdLst>
                    <a:gd name="T0" fmla="*/ 1 w 2"/>
                    <a:gd name="T1" fmla="*/ 2 h 2"/>
                    <a:gd name="T2" fmla="*/ 1 w 2"/>
                    <a:gd name="T3" fmla="*/ 2 h 2"/>
                    <a:gd name="T4" fmla="*/ 1 w 2"/>
                    <a:gd name="T5" fmla="*/ 2 h 2"/>
                    <a:gd name="T6" fmla="*/ 0 w 2"/>
                    <a:gd name="T7" fmla="*/ 2 h 2"/>
                    <a:gd name="T8" fmla="*/ 0 w 2"/>
                    <a:gd name="T9" fmla="*/ 1 h 2"/>
                    <a:gd name="T10" fmla="*/ 0 w 2"/>
                    <a:gd name="T11" fmla="*/ 0 h 2"/>
                    <a:gd name="T12" fmla="*/ 1 w 2"/>
                    <a:gd name="T13" fmla="*/ 0 h 2"/>
                    <a:gd name="T14" fmla="*/ 1 w 2"/>
                    <a:gd name="T15" fmla="*/ 0 h 2"/>
                    <a:gd name="T16" fmla="*/ 1 w 2"/>
                    <a:gd name="T17" fmla="*/ 1 h 2"/>
                    <a:gd name="T18" fmla="*/ 1 w 2"/>
                    <a:gd name="T19" fmla="*/ 2 h 2"/>
                    <a:gd name="T20" fmla="*/ 1 w 2"/>
                    <a:gd name="T21" fmla="*/ 2 h 2"/>
                    <a:gd name="T22" fmla="*/ 1 w 2"/>
                    <a:gd name="T23" fmla="*/ 2 h 2"/>
                    <a:gd name="T24" fmla="*/ 2 w 2"/>
                    <a:gd name="T25" fmla="*/ 1 h 2"/>
                    <a:gd name="T26" fmla="*/ 1 w 2"/>
                    <a:gd name="T27" fmla="*/ 0 h 2"/>
                    <a:gd name="T28" fmla="*/ 1 w 2"/>
                    <a:gd name="T29" fmla="*/ 0 h 2"/>
                    <a:gd name="T30" fmla="*/ 0 w 2"/>
                    <a:gd name="T31" fmla="*/ 0 h 2"/>
                    <a:gd name="T32" fmla="*/ 0 w 2"/>
                    <a:gd name="T33" fmla="*/ 1 h 2"/>
                    <a:gd name="T34" fmla="*/ 0 w 2"/>
                    <a:gd name="T35" fmla="*/ 2 h 2"/>
                    <a:gd name="T36" fmla="*/ 1 w 2"/>
                    <a:gd name="T37" fmla="*/ 2 h 2"/>
                    <a:gd name="T38" fmla="*/ 1 w 2"/>
                    <a:gd name="T39"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 h="2">
                      <a:moveTo>
                        <a:pt x="1" y="2"/>
                      </a:moveTo>
                      <a:cubicBezTo>
                        <a:pt x="1" y="2"/>
                        <a:pt x="1" y="2"/>
                        <a:pt x="1" y="2"/>
                      </a:cubicBezTo>
                      <a:cubicBezTo>
                        <a:pt x="1" y="2"/>
                        <a:pt x="1" y="2"/>
                        <a:pt x="1" y="2"/>
                      </a:cubicBezTo>
                      <a:cubicBezTo>
                        <a:pt x="0" y="2"/>
                        <a:pt x="0" y="2"/>
                        <a:pt x="0" y="2"/>
                      </a:cubicBezTo>
                      <a:cubicBezTo>
                        <a:pt x="0" y="1"/>
                        <a:pt x="0" y="1"/>
                        <a:pt x="0" y="1"/>
                      </a:cubicBezTo>
                      <a:cubicBezTo>
                        <a:pt x="0" y="0"/>
                        <a:pt x="0" y="0"/>
                        <a:pt x="0" y="0"/>
                      </a:cubicBezTo>
                      <a:cubicBezTo>
                        <a:pt x="0" y="0"/>
                        <a:pt x="0" y="0"/>
                        <a:pt x="1" y="0"/>
                      </a:cubicBezTo>
                      <a:cubicBezTo>
                        <a:pt x="1" y="0"/>
                        <a:pt x="1" y="0"/>
                        <a:pt x="1" y="0"/>
                      </a:cubicBezTo>
                      <a:cubicBezTo>
                        <a:pt x="1" y="0"/>
                        <a:pt x="1" y="1"/>
                        <a:pt x="1" y="1"/>
                      </a:cubicBezTo>
                      <a:cubicBezTo>
                        <a:pt x="1" y="1"/>
                        <a:pt x="1" y="1"/>
                        <a:pt x="1" y="2"/>
                      </a:cubicBezTo>
                      <a:cubicBezTo>
                        <a:pt x="1" y="2"/>
                        <a:pt x="1" y="2"/>
                        <a:pt x="1" y="2"/>
                      </a:cubicBezTo>
                      <a:cubicBezTo>
                        <a:pt x="1" y="2"/>
                        <a:pt x="1" y="2"/>
                        <a:pt x="1" y="2"/>
                      </a:cubicBezTo>
                      <a:cubicBezTo>
                        <a:pt x="1" y="1"/>
                        <a:pt x="2" y="1"/>
                        <a:pt x="2" y="1"/>
                      </a:cubicBezTo>
                      <a:cubicBezTo>
                        <a:pt x="2" y="1"/>
                        <a:pt x="1" y="0"/>
                        <a:pt x="1" y="0"/>
                      </a:cubicBezTo>
                      <a:cubicBezTo>
                        <a:pt x="1" y="0"/>
                        <a:pt x="1" y="0"/>
                        <a:pt x="1" y="0"/>
                      </a:cubicBezTo>
                      <a:cubicBezTo>
                        <a:pt x="0" y="0"/>
                        <a:pt x="0" y="0"/>
                        <a:pt x="0" y="0"/>
                      </a:cubicBezTo>
                      <a:cubicBezTo>
                        <a:pt x="0" y="0"/>
                        <a:pt x="0" y="0"/>
                        <a:pt x="0" y="1"/>
                      </a:cubicBezTo>
                      <a:cubicBezTo>
                        <a:pt x="0" y="1"/>
                        <a:pt x="0" y="1"/>
                        <a:pt x="0" y="2"/>
                      </a:cubicBezTo>
                      <a:cubicBezTo>
                        <a:pt x="0" y="2"/>
                        <a:pt x="0" y="2"/>
                        <a:pt x="1" y="2"/>
                      </a:cubicBezTo>
                      <a:cubicBezTo>
                        <a:pt x="1" y="2"/>
                        <a:pt x="1" y="2"/>
                        <a:pt x="1" y="2"/>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81" name="Freeform 374"/>
                <p:cNvSpPr/>
                <p:nvPr/>
              </p:nvSpPr>
              <p:spPr bwMode="auto">
                <a:xfrm>
                  <a:off x="925" y="1132"/>
                  <a:ext cx="69" cy="106"/>
                </a:xfrm>
                <a:custGeom>
                  <a:avLst/>
                  <a:gdLst>
                    <a:gd name="T0" fmla="*/ 14 w 29"/>
                    <a:gd name="T1" fmla="*/ 44 h 45"/>
                    <a:gd name="T2" fmla="*/ 15 w 29"/>
                    <a:gd name="T3" fmla="*/ 16 h 45"/>
                    <a:gd name="T4" fmla="*/ 15 w 29"/>
                    <a:gd name="T5" fmla="*/ 45 h 45"/>
                    <a:gd name="T6" fmla="*/ 29 w 29"/>
                    <a:gd name="T7" fmla="*/ 0 h 45"/>
                    <a:gd name="T8" fmla="*/ 11 w 29"/>
                    <a:gd name="T9" fmla="*/ 39 h 45"/>
                    <a:gd name="T10" fmla="*/ 14 w 29"/>
                    <a:gd name="T11" fmla="*/ 44 h 45"/>
                  </a:gdLst>
                  <a:ahLst/>
                  <a:cxnLst>
                    <a:cxn ang="0">
                      <a:pos x="T0" y="T1"/>
                    </a:cxn>
                    <a:cxn ang="0">
                      <a:pos x="T2" y="T3"/>
                    </a:cxn>
                    <a:cxn ang="0">
                      <a:pos x="T4" y="T5"/>
                    </a:cxn>
                    <a:cxn ang="0">
                      <a:pos x="T6" y="T7"/>
                    </a:cxn>
                    <a:cxn ang="0">
                      <a:pos x="T8" y="T9"/>
                    </a:cxn>
                    <a:cxn ang="0">
                      <a:pos x="T10" y="T11"/>
                    </a:cxn>
                  </a:cxnLst>
                  <a:rect l="0" t="0" r="r" b="b"/>
                  <a:pathLst>
                    <a:path w="29" h="45">
                      <a:moveTo>
                        <a:pt x="14" y="44"/>
                      </a:moveTo>
                      <a:cubicBezTo>
                        <a:pt x="11" y="34"/>
                        <a:pt x="9" y="24"/>
                        <a:pt x="15" y="16"/>
                      </a:cubicBezTo>
                      <a:cubicBezTo>
                        <a:pt x="12" y="26"/>
                        <a:pt x="14" y="34"/>
                        <a:pt x="15" y="45"/>
                      </a:cubicBezTo>
                      <a:cubicBezTo>
                        <a:pt x="19" y="29"/>
                        <a:pt x="17" y="9"/>
                        <a:pt x="29" y="0"/>
                      </a:cubicBezTo>
                      <a:cubicBezTo>
                        <a:pt x="17" y="6"/>
                        <a:pt x="0" y="18"/>
                        <a:pt x="11" y="39"/>
                      </a:cubicBezTo>
                      <a:cubicBezTo>
                        <a:pt x="12" y="42"/>
                        <a:pt x="14" y="44"/>
                        <a:pt x="14" y="44"/>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82" name="Freeform 375"/>
                <p:cNvSpPr/>
                <p:nvPr/>
              </p:nvSpPr>
              <p:spPr bwMode="auto">
                <a:xfrm>
                  <a:off x="876" y="1125"/>
                  <a:ext cx="59" cy="85"/>
                </a:xfrm>
                <a:custGeom>
                  <a:avLst/>
                  <a:gdLst>
                    <a:gd name="T0" fmla="*/ 22 w 25"/>
                    <a:gd name="T1" fmla="*/ 32 h 36"/>
                    <a:gd name="T2" fmla="*/ 10 w 25"/>
                    <a:gd name="T3" fmla="*/ 11 h 36"/>
                    <a:gd name="T4" fmla="*/ 21 w 25"/>
                    <a:gd name="T5" fmla="*/ 32 h 36"/>
                    <a:gd name="T6" fmla="*/ 8 w 25"/>
                    <a:gd name="T7" fmla="*/ 10 h 36"/>
                    <a:gd name="T8" fmla="*/ 0 w 25"/>
                    <a:gd name="T9" fmla="*/ 0 h 36"/>
                    <a:gd name="T10" fmla="*/ 22 w 25"/>
                    <a:gd name="T11" fmla="*/ 30 h 36"/>
                    <a:gd name="T12" fmla="*/ 22 w 25"/>
                    <a:gd name="T13" fmla="*/ 32 h 36"/>
                  </a:gdLst>
                  <a:ahLst/>
                  <a:cxnLst>
                    <a:cxn ang="0">
                      <a:pos x="T0" y="T1"/>
                    </a:cxn>
                    <a:cxn ang="0">
                      <a:pos x="T2" y="T3"/>
                    </a:cxn>
                    <a:cxn ang="0">
                      <a:pos x="T4" y="T5"/>
                    </a:cxn>
                    <a:cxn ang="0">
                      <a:pos x="T6" y="T7"/>
                    </a:cxn>
                    <a:cxn ang="0">
                      <a:pos x="T8" y="T9"/>
                    </a:cxn>
                    <a:cxn ang="0">
                      <a:pos x="T10" y="T11"/>
                    </a:cxn>
                    <a:cxn ang="0">
                      <a:pos x="T12" y="T13"/>
                    </a:cxn>
                  </a:cxnLst>
                  <a:rect l="0" t="0" r="r" b="b"/>
                  <a:pathLst>
                    <a:path w="25" h="36">
                      <a:moveTo>
                        <a:pt x="22" y="32"/>
                      </a:moveTo>
                      <a:cubicBezTo>
                        <a:pt x="17" y="22"/>
                        <a:pt x="16" y="17"/>
                        <a:pt x="10" y="11"/>
                      </a:cubicBezTo>
                      <a:cubicBezTo>
                        <a:pt x="13" y="18"/>
                        <a:pt x="17" y="24"/>
                        <a:pt x="21" y="32"/>
                      </a:cubicBezTo>
                      <a:cubicBezTo>
                        <a:pt x="18" y="27"/>
                        <a:pt x="12" y="18"/>
                        <a:pt x="8" y="10"/>
                      </a:cubicBezTo>
                      <a:cubicBezTo>
                        <a:pt x="6" y="6"/>
                        <a:pt x="3" y="3"/>
                        <a:pt x="0" y="0"/>
                      </a:cubicBezTo>
                      <a:cubicBezTo>
                        <a:pt x="6" y="4"/>
                        <a:pt x="18" y="16"/>
                        <a:pt x="22" y="30"/>
                      </a:cubicBezTo>
                      <a:cubicBezTo>
                        <a:pt x="23" y="33"/>
                        <a:pt x="25" y="36"/>
                        <a:pt x="22" y="32"/>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83" name="Freeform 376"/>
                <p:cNvSpPr/>
                <p:nvPr/>
              </p:nvSpPr>
              <p:spPr bwMode="auto">
                <a:xfrm>
                  <a:off x="845" y="1429"/>
                  <a:ext cx="73" cy="50"/>
                </a:xfrm>
                <a:custGeom>
                  <a:avLst/>
                  <a:gdLst>
                    <a:gd name="T0" fmla="*/ 4 w 31"/>
                    <a:gd name="T1" fmla="*/ 16 h 21"/>
                    <a:gd name="T2" fmla="*/ 15 w 31"/>
                    <a:gd name="T3" fmla="*/ 7 h 21"/>
                    <a:gd name="T4" fmla="*/ 26 w 31"/>
                    <a:gd name="T5" fmla="*/ 8 h 21"/>
                    <a:gd name="T6" fmla="*/ 29 w 31"/>
                    <a:gd name="T7" fmla="*/ 0 h 21"/>
                    <a:gd name="T8" fmla="*/ 20 w 31"/>
                    <a:gd name="T9" fmla="*/ 13 h 21"/>
                    <a:gd name="T10" fmla="*/ 4 w 31"/>
                    <a:gd name="T11" fmla="*/ 16 h 21"/>
                  </a:gdLst>
                  <a:ahLst/>
                  <a:cxnLst>
                    <a:cxn ang="0">
                      <a:pos x="T0" y="T1"/>
                    </a:cxn>
                    <a:cxn ang="0">
                      <a:pos x="T2" y="T3"/>
                    </a:cxn>
                    <a:cxn ang="0">
                      <a:pos x="T4" y="T5"/>
                    </a:cxn>
                    <a:cxn ang="0">
                      <a:pos x="T6" y="T7"/>
                    </a:cxn>
                    <a:cxn ang="0">
                      <a:pos x="T8" y="T9"/>
                    </a:cxn>
                    <a:cxn ang="0">
                      <a:pos x="T10" y="T11"/>
                    </a:cxn>
                  </a:cxnLst>
                  <a:rect l="0" t="0" r="r" b="b"/>
                  <a:pathLst>
                    <a:path w="31" h="21">
                      <a:moveTo>
                        <a:pt x="4" y="16"/>
                      </a:moveTo>
                      <a:cubicBezTo>
                        <a:pt x="0" y="21"/>
                        <a:pt x="8" y="8"/>
                        <a:pt x="15" y="7"/>
                      </a:cubicBezTo>
                      <a:cubicBezTo>
                        <a:pt x="18" y="7"/>
                        <a:pt x="23" y="10"/>
                        <a:pt x="26" y="8"/>
                      </a:cubicBezTo>
                      <a:cubicBezTo>
                        <a:pt x="28" y="8"/>
                        <a:pt x="30" y="6"/>
                        <a:pt x="29" y="0"/>
                      </a:cubicBezTo>
                      <a:cubicBezTo>
                        <a:pt x="31" y="10"/>
                        <a:pt x="23" y="13"/>
                        <a:pt x="20" y="13"/>
                      </a:cubicBezTo>
                      <a:cubicBezTo>
                        <a:pt x="14" y="14"/>
                        <a:pt x="10" y="11"/>
                        <a:pt x="4" y="16"/>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84" name="Freeform 377"/>
                <p:cNvSpPr/>
                <p:nvPr/>
              </p:nvSpPr>
              <p:spPr bwMode="auto">
                <a:xfrm>
                  <a:off x="847" y="1344"/>
                  <a:ext cx="97" cy="81"/>
                </a:xfrm>
                <a:custGeom>
                  <a:avLst/>
                  <a:gdLst>
                    <a:gd name="T0" fmla="*/ 36 w 41"/>
                    <a:gd name="T1" fmla="*/ 5 h 34"/>
                    <a:gd name="T2" fmla="*/ 31 w 41"/>
                    <a:gd name="T3" fmla="*/ 11 h 34"/>
                    <a:gd name="T4" fmla="*/ 28 w 41"/>
                    <a:gd name="T5" fmla="*/ 16 h 34"/>
                    <a:gd name="T6" fmla="*/ 21 w 41"/>
                    <a:gd name="T7" fmla="*/ 27 h 34"/>
                    <a:gd name="T8" fmla="*/ 14 w 41"/>
                    <a:gd name="T9" fmla="*/ 32 h 34"/>
                    <a:gd name="T10" fmla="*/ 0 w 41"/>
                    <a:gd name="T11" fmla="*/ 26 h 34"/>
                    <a:gd name="T12" fmla="*/ 12 w 41"/>
                    <a:gd name="T13" fmla="*/ 33 h 34"/>
                    <a:gd name="T14" fmla="*/ 23 w 41"/>
                    <a:gd name="T15" fmla="*/ 32 h 34"/>
                    <a:gd name="T16" fmla="*/ 34 w 41"/>
                    <a:gd name="T17" fmla="*/ 25 h 34"/>
                    <a:gd name="T18" fmla="*/ 36 w 41"/>
                    <a:gd name="T19" fmla="*/ 20 h 34"/>
                    <a:gd name="T20" fmla="*/ 37 w 41"/>
                    <a:gd name="T21" fmla="*/ 10 h 34"/>
                    <a:gd name="T22" fmla="*/ 40 w 41"/>
                    <a:gd name="T23" fmla="*/ 1 h 34"/>
                    <a:gd name="T24" fmla="*/ 36 w 41"/>
                    <a:gd name="T25" fmla="*/ 5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 h="34">
                      <a:moveTo>
                        <a:pt x="36" y="5"/>
                      </a:moveTo>
                      <a:cubicBezTo>
                        <a:pt x="35" y="6"/>
                        <a:pt x="32" y="9"/>
                        <a:pt x="31" y="11"/>
                      </a:cubicBezTo>
                      <a:cubicBezTo>
                        <a:pt x="30" y="13"/>
                        <a:pt x="29" y="14"/>
                        <a:pt x="28" y="16"/>
                      </a:cubicBezTo>
                      <a:cubicBezTo>
                        <a:pt x="26" y="20"/>
                        <a:pt x="24" y="24"/>
                        <a:pt x="21" y="27"/>
                      </a:cubicBezTo>
                      <a:cubicBezTo>
                        <a:pt x="19" y="29"/>
                        <a:pt x="18" y="31"/>
                        <a:pt x="14" y="32"/>
                      </a:cubicBezTo>
                      <a:cubicBezTo>
                        <a:pt x="5" y="32"/>
                        <a:pt x="2" y="28"/>
                        <a:pt x="0" y="26"/>
                      </a:cubicBezTo>
                      <a:cubicBezTo>
                        <a:pt x="1" y="30"/>
                        <a:pt x="9" y="33"/>
                        <a:pt x="12" y="33"/>
                      </a:cubicBezTo>
                      <a:cubicBezTo>
                        <a:pt x="16" y="34"/>
                        <a:pt x="19" y="33"/>
                        <a:pt x="23" y="32"/>
                      </a:cubicBezTo>
                      <a:cubicBezTo>
                        <a:pt x="28" y="31"/>
                        <a:pt x="31" y="29"/>
                        <a:pt x="34" y="25"/>
                      </a:cubicBezTo>
                      <a:cubicBezTo>
                        <a:pt x="35" y="23"/>
                        <a:pt x="36" y="22"/>
                        <a:pt x="36" y="20"/>
                      </a:cubicBezTo>
                      <a:cubicBezTo>
                        <a:pt x="37" y="18"/>
                        <a:pt x="37" y="13"/>
                        <a:pt x="37" y="10"/>
                      </a:cubicBezTo>
                      <a:cubicBezTo>
                        <a:pt x="37" y="4"/>
                        <a:pt x="40" y="2"/>
                        <a:pt x="40" y="1"/>
                      </a:cubicBezTo>
                      <a:cubicBezTo>
                        <a:pt x="41" y="0"/>
                        <a:pt x="37" y="4"/>
                        <a:pt x="36" y="5"/>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85" name="Freeform 378"/>
                <p:cNvSpPr/>
                <p:nvPr/>
              </p:nvSpPr>
              <p:spPr bwMode="auto">
                <a:xfrm>
                  <a:off x="942" y="1330"/>
                  <a:ext cx="165" cy="144"/>
                </a:xfrm>
                <a:custGeom>
                  <a:avLst/>
                  <a:gdLst>
                    <a:gd name="T0" fmla="*/ 48 w 70"/>
                    <a:gd name="T1" fmla="*/ 41 h 61"/>
                    <a:gd name="T2" fmla="*/ 67 w 70"/>
                    <a:gd name="T3" fmla="*/ 58 h 61"/>
                    <a:gd name="T4" fmla="*/ 59 w 70"/>
                    <a:gd name="T5" fmla="*/ 43 h 61"/>
                    <a:gd name="T6" fmla="*/ 53 w 70"/>
                    <a:gd name="T7" fmla="*/ 27 h 61"/>
                    <a:gd name="T8" fmla="*/ 47 w 70"/>
                    <a:gd name="T9" fmla="*/ 19 h 61"/>
                    <a:gd name="T10" fmla="*/ 27 w 70"/>
                    <a:gd name="T11" fmla="*/ 4 h 61"/>
                    <a:gd name="T12" fmla="*/ 13 w 70"/>
                    <a:gd name="T13" fmla="*/ 1 h 61"/>
                    <a:gd name="T14" fmla="*/ 0 w 70"/>
                    <a:gd name="T15" fmla="*/ 12 h 61"/>
                    <a:gd name="T16" fmla="*/ 14 w 70"/>
                    <a:gd name="T17" fmla="*/ 2 h 61"/>
                    <a:gd name="T18" fmla="*/ 30 w 70"/>
                    <a:gd name="T19" fmla="*/ 12 h 61"/>
                    <a:gd name="T20" fmla="*/ 48 w 70"/>
                    <a:gd name="T21" fmla="*/ 41 h 61"/>
                    <a:gd name="T22" fmla="*/ 48 w 70"/>
                    <a:gd name="T23" fmla="*/ 41 h 61"/>
                    <a:gd name="T24" fmla="*/ 48 w 70"/>
                    <a:gd name="T25" fmla="*/ 4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 h="61">
                      <a:moveTo>
                        <a:pt x="48" y="41"/>
                      </a:moveTo>
                      <a:cubicBezTo>
                        <a:pt x="53" y="47"/>
                        <a:pt x="70" y="61"/>
                        <a:pt x="67" y="58"/>
                      </a:cubicBezTo>
                      <a:cubicBezTo>
                        <a:pt x="67" y="57"/>
                        <a:pt x="62" y="54"/>
                        <a:pt x="59" y="43"/>
                      </a:cubicBezTo>
                      <a:cubicBezTo>
                        <a:pt x="57" y="39"/>
                        <a:pt x="54" y="30"/>
                        <a:pt x="53" y="27"/>
                      </a:cubicBezTo>
                      <a:cubicBezTo>
                        <a:pt x="51" y="23"/>
                        <a:pt x="50" y="22"/>
                        <a:pt x="47" y="19"/>
                      </a:cubicBezTo>
                      <a:cubicBezTo>
                        <a:pt x="41" y="11"/>
                        <a:pt x="33" y="7"/>
                        <a:pt x="27" y="4"/>
                      </a:cubicBezTo>
                      <a:cubicBezTo>
                        <a:pt x="21" y="1"/>
                        <a:pt x="19" y="0"/>
                        <a:pt x="13" y="1"/>
                      </a:cubicBezTo>
                      <a:cubicBezTo>
                        <a:pt x="9" y="1"/>
                        <a:pt x="3" y="3"/>
                        <a:pt x="0" y="12"/>
                      </a:cubicBezTo>
                      <a:cubicBezTo>
                        <a:pt x="2" y="7"/>
                        <a:pt x="5" y="1"/>
                        <a:pt x="14" y="2"/>
                      </a:cubicBezTo>
                      <a:cubicBezTo>
                        <a:pt x="22" y="3"/>
                        <a:pt x="27" y="7"/>
                        <a:pt x="30" y="12"/>
                      </a:cubicBezTo>
                      <a:cubicBezTo>
                        <a:pt x="35" y="22"/>
                        <a:pt x="44" y="35"/>
                        <a:pt x="48" y="41"/>
                      </a:cubicBezTo>
                      <a:cubicBezTo>
                        <a:pt x="48" y="41"/>
                        <a:pt x="48" y="41"/>
                        <a:pt x="48" y="41"/>
                      </a:cubicBezTo>
                      <a:cubicBezTo>
                        <a:pt x="48" y="41"/>
                        <a:pt x="48" y="41"/>
                        <a:pt x="48" y="41"/>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86" name="Freeform 379"/>
                <p:cNvSpPr/>
                <p:nvPr/>
              </p:nvSpPr>
              <p:spPr bwMode="auto">
                <a:xfrm>
                  <a:off x="826" y="1309"/>
                  <a:ext cx="123" cy="57"/>
                </a:xfrm>
                <a:custGeom>
                  <a:avLst/>
                  <a:gdLst>
                    <a:gd name="T0" fmla="*/ 24 w 52"/>
                    <a:gd name="T1" fmla="*/ 9 h 24"/>
                    <a:gd name="T2" fmla="*/ 0 w 52"/>
                    <a:gd name="T3" fmla="*/ 24 h 24"/>
                    <a:gd name="T4" fmla="*/ 0 w 52"/>
                    <a:gd name="T5" fmla="*/ 24 h 24"/>
                    <a:gd name="T6" fmla="*/ 19 w 52"/>
                    <a:gd name="T7" fmla="*/ 12 h 24"/>
                    <a:gd name="T8" fmla="*/ 34 w 52"/>
                    <a:gd name="T9" fmla="*/ 23 h 24"/>
                    <a:gd name="T10" fmla="*/ 50 w 52"/>
                    <a:gd name="T11" fmla="*/ 13 h 24"/>
                    <a:gd name="T12" fmla="*/ 44 w 52"/>
                    <a:gd name="T13" fmla="*/ 15 h 24"/>
                    <a:gd name="T14" fmla="*/ 24 w 52"/>
                    <a:gd name="T15" fmla="*/ 9 h 24"/>
                    <a:gd name="T16" fmla="*/ 24 w 52"/>
                    <a:gd name="T17" fmla="*/ 9 h 24"/>
                    <a:gd name="T18" fmla="*/ 24 w 52"/>
                    <a:gd name="T19" fmla="*/ 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24">
                      <a:moveTo>
                        <a:pt x="24" y="9"/>
                      </a:moveTo>
                      <a:cubicBezTo>
                        <a:pt x="4" y="0"/>
                        <a:pt x="0" y="24"/>
                        <a:pt x="0" y="24"/>
                      </a:cubicBezTo>
                      <a:cubicBezTo>
                        <a:pt x="0" y="24"/>
                        <a:pt x="0" y="24"/>
                        <a:pt x="0" y="24"/>
                      </a:cubicBezTo>
                      <a:cubicBezTo>
                        <a:pt x="7" y="5"/>
                        <a:pt x="19" y="12"/>
                        <a:pt x="19" y="12"/>
                      </a:cubicBezTo>
                      <a:cubicBezTo>
                        <a:pt x="23" y="20"/>
                        <a:pt x="27" y="24"/>
                        <a:pt x="34" y="23"/>
                      </a:cubicBezTo>
                      <a:cubicBezTo>
                        <a:pt x="41" y="21"/>
                        <a:pt x="50" y="13"/>
                        <a:pt x="50" y="13"/>
                      </a:cubicBezTo>
                      <a:cubicBezTo>
                        <a:pt x="52" y="11"/>
                        <a:pt x="52" y="11"/>
                        <a:pt x="44" y="15"/>
                      </a:cubicBezTo>
                      <a:cubicBezTo>
                        <a:pt x="38" y="18"/>
                        <a:pt x="30" y="13"/>
                        <a:pt x="24" y="9"/>
                      </a:cubicBezTo>
                      <a:cubicBezTo>
                        <a:pt x="24" y="9"/>
                        <a:pt x="24" y="9"/>
                        <a:pt x="24" y="9"/>
                      </a:cubicBezTo>
                      <a:cubicBezTo>
                        <a:pt x="24" y="9"/>
                        <a:pt x="24" y="9"/>
                        <a:pt x="24" y="9"/>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87" name="Freeform 380"/>
                <p:cNvSpPr/>
                <p:nvPr/>
              </p:nvSpPr>
              <p:spPr bwMode="auto">
                <a:xfrm>
                  <a:off x="975" y="1210"/>
                  <a:ext cx="137" cy="123"/>
                </a:xfrm>
                <a:custGeom>
                  <a:avLst/>
                  <a:gdLst>
                    <a:gd name="T0" fmla="*/ 4 w 58"/>
                    <a:gd name="T1" fmla="*/ 45 h 52"/>
                    <a:gd name="T2" fmla="*/ 31 w 58"/>
                    <a:gd name="T3" fmla="*/ 36 h 52"/>
                    <a:gd name="T4" fmla="*/ 42 w 58"/>
                    <a:gd name="T5" fmla="*/ 38 h 52"/>
                    <a:gd name="T6" fmla="*/ 33 w 58"/>
                    <a:gd name="T7" fmla="*/ 41 h 52"/>
                    <a:gd name="T8" fmla="*/ 10 w 58"/>
                    <a:gd name="T9" fmla="*/ 46 h 52"/>
                    <a:gd name="T10" fmla="*/ 18 w 58"/>
                    <a:gd name="T11" fmla="*/ 48 h 52"/>
                    <a:gd name="T12" fmla="*/ 43 w 58"/>
                    <a:gd name="T13" fmla="*/ 46 h 52"/>
                    <a:gd name="T14" fmla="*/ 54 w 58"/>
                    <a:gd name="T15" fmla="*/ 28 h 52"/>
                    <a:gd name="T16" fmla="*/ 28 w 58"/>
                    <a:gd name="T17" fmla="*/ 30 h 52"/>
                    <a:gd name="T18" fmla="*/ 4 w 58"/>
                    <a:gd name="T19" fmla="*/ 4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 h="52">
                      <a:moveTo>
                        <a:pt x="4" y="45"/>
                      </a:moveTo>
                      <a:cubicBezTo>
                        <a:pt x="4" y="45"/>
                        <a:pt x="20" y="34"/>
                        <a:pt x="31" y="36"/>
                      </a:cubicBezTo>
                      <a:cubicBezTo>
                        <a:pt x="42" y="38"/>
                        <a:pt x="42" y="38"/>
                        <a:pt x="42" y="38"/>
                      </a:cubicBezTo>
                      <a:cubicBezTo>
                        <a:pt x="33" y="41"/>
                        <a:pt x="33" y="41"/>
                        <a:pt x="33" y="41"/>
                      </a:cubicBezTo>
                      <a:cubicBezTo>
                        <a:pt x="28" y="42"/>
                        <a:pt x="10" y="46"/>
                        <a:pt x="10" y="46"/>
                      </a:cubicBezTo>
                      <a:cubicBezTo>
                        <a:pt x="0" y="50"/>
                        <a:pt x="8" y="47"/>
                        <a:pt x="18" y="48"/>
                      </a:cubicBezTo>
                      <a:cubicBezTo>
                        <a:pt x="26" y="48"/>
                        <a:pt x="33" y="52"/>
                        <a:pt x="43" y="46"/>
                      </a:cubicBezTo>
                      <a:cubicBezTo>
                        <a:pt x="53" y="40"/>
                        <a:pt x="58" y="0"/>
                        <a:pt x="54" y="28"/>
                      </a:cubicBezTo>
                      <a:cubicBezTo>
                        <a:pt x="53" y="35"/>
                        <a:pt x="45" y="34"/>
                        <a:pt x="28" y="30"/>
                      </a:cubicBezTo>
                      <a:cubicBezTo>
                        <a:pt x="11" y="26"/>
                        <a:pt x="0" y="47"/>
                        <a:pt x="4" y="45"/>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88" name="Freeform 381"/>
                <p:cNvSpPr/>
                <p:nvPr/>
              </p:nvSpPr>
              <p:spPr bwMode="auto">
                <a:xfrm>
                  <a:off x="862" y="1238"/>
                  <a:ext cx="73" cy="92"/>
                </a:xfrm>
                <a:custGeom>
                  <a:avLst/>
                  <a:gdLst>
                    <a:gd name="T0" fmla="*/ 29 w 31"/>
                    <a:gd name="T1" fmla="*/ 36 h 39"/>
                    <a:gd name="T2" fmla="*/ 18 w 31"/>
                    <a:gd name="T3" fmla="*/ 21 h 39"/>
                    <a:gd name="T4" fmla="*/ 5 w 31"/>
                    <a:gd name="T5" fmla="*/ 3 h 39"/>
                    <a:gd name="T6" fmla="*/ 6 w 31"/>
                    <a:gd name="T7" fmla="*/ 24 h 39"/>
                    <a:gd name="T8" fmla="*/ 20 w 31"/>
                    <a:gd name="T9" fmla="*/ 34 h 39"/>
                    <a:gd name="T10" fmla="*/ 25 w 31"/>
                    <a:gd name="T11" fmla="*/ 36 h 39"/>
                    <a:gd name="T12" fmla="*/ 13 w 31"/>
                    <a:gd name="T13" fmla="*/ 25 h 39"/>
                    <a:gd name="T14" fmla="*/ 8 w 31"/>
                    <a:gd name="T15" fmla="*/ 20 h 39"/>
                    <a:gd name="T16" fmla="*/ 14 w 31"/>
                    <a:gd name="T17" fmla="*/ 23 h 39"/>
                    <a:gd name="T18" fmla="*/ 29 w 31"/>
                    <a:gd name="T19" fmla="*/ 37 h 39"/>
                    <a:gd name="T20" fmla="*/ 29 w 31"/>
                    <a:gd name="T21" fmla="*/ 3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39">
                      <a:moveTo>
                        <a:pt x="29" y="36"/>
                      </a:moveTo>
                      <a:cubicBezTo>
                        <a:pt x="31" y="39"/>
                        <a:pt x="28" y="25"/>
                        <a:pt x="18" y="21"/>
                      </a:cubicBezTo>
                      <a:cubicBezTo>
                        <a:pt x="7" y="17"/>
                        <a:pt x="0" y="12"/>
                        <a:pt x="5" y="3"/>
                      </a:cubicBezTo>
                      <a:cubicBezTo>
                        <a:pt x="7" y="0"/>
                        <a:pt x="1" y="18"/>
                        <a:pt x="6" y="24"/>
                      </a:cubicBezTo>
                      <a:cubicBezTo>
                        <a:pt x="10" y="31"/>
                        <a:pt x="14" y="32"/>
                        <a:pt x="20" y="34"/>
                      </a:cubicBezTo>
                      <a:cubicBezTo>
                        <a:pt x="25" y="36"/>
                        <a:pt x="27" y="38"/>
                        <a:pt x="25" y="36"/>
                      </a:cubicBezTo>
                      <a:cubicBezTo>
                        <a:pt x="25" y="36"/>
                        <a:pt x="15" y="27"/>
                        <a:pt x="13" y="25"/>
                      </a:cubicBezTo>
                      <a:cubicBezTo>
                        <a:pt x="8" y="20"/>
                        <a:pt x="8" y="20"/>
                        <a:pt x="8" y="20"/>
                      </a:cubicBezTo>
                      <a:cubicBezTo>
                        <a:pt x="8" y="20"/>
                        <a:pt x="8" y="20"/>
                        <a:pt x="14" y="23"/>
                      </a:cubicBezTo>
                      <a:cubicBezTo>
                        <a:pt x="21" y="26"/>
                        <a:pt x="29" y="37"/>
                        <a:pt x="29" y="37"/>
                      </a:cubicBezTo>
                      <a:lnTo>
                        <a:pt x="29" y="36"/>
                      </a:ln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89" name="Freeform 382"/>
                <p:cNvSpPr/>
                <p:nvPr/>
              </p:nvSpPr>
              <p:spPr bwMode="auto">
                <a:xfrm>
                  <a:off x="859" y="1200"/>
                  <a:ext cx="95" cy="97"/>
                </a:xfrm>
                <a:custGeom>
                  <a:avLst/>
                  <a:gdLst>
                    <a:gd name="T0" fmla="*/ 20 w 40"/>
                    <a:gd name="T1" fmla="*/ 5 h 41"/>
                    <a:gd name="T2" fmla="*/ 15 w 40"/>
                    <a:gd name="T3" fmla="*/ 4 h 41"/>
                    <a:gd name="T4" fmla="*/ 16 w 40"/>
                    <a:gd name="T5" fmla="*/ 5 h 41"/>
                    <a:gd name="T6" fmla="*/ 24 w 40"/>
                    <a:gd name="T7" fmla="*/ 9 h 41"/>
                    <a:gd name="T8" fmla="*/ 26 w 40"/>
                    <a:gd name="T9" fmla="*/ 28 h 41"/>
                    <a:gd name="T10" fmla="*/ 38 w 40"/>
                    <a:gd name="T11" fmla="*/ 40 h 41"/>
                    <a:gd name="T12" fmla="*/ 34 w 40"/>
                    <a:gd name="T13" fmla="*/ 35 h 41"/>
                    <a:gd name="T14" fmla="*/ 33 w 40"/>
                    <a:gd name="T15" fmla="*/ 16 h 41"/>
                    <a:gd name="T16" fmla="*/ 27 w 40"/>
                    <a:gd name="T17" fmla="*/ 7 h 41"/>
                    <a:gd name="T18" fmla="*/ 26 w 40"/>
                    <a:gd name="T19" fmla="*/ 6 h 41"/>
                    <a:gd name="T20" fmla="*/ 20 w 40"/>
                    <a:gd name="T21" fmla="*/ 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 h="41">
                      <a:moveTo>
                        <a:pt x="20" y="5"/>
                      </a:moveTo>
                      <a:cubicBezTo>
                        <a:pt x="18" y="4"/>
                        <a:pt x="15" y="4"/>
                        <a:pt x="15" y="4"/>
                      </a:cubicBezTo>
                      <a:cubicBezTo>
                        <a:pt x="15" y="4"/>
                        <a:pt x="0" y="0"/>
                        <a:pt x="16" y="5"/>
                      </a:cubicBezTo>
                      <a:cubicBezTo>
                        <a:pt x="19" y="5"/>
                        <a:pt x="21" y="6"/>
                        <a:pt x="24" y="9"/>
                      </a:cubicBezTo>
                      <a:cubicBezTo>
                        <a:pt x="27" y="14"/>
                        <a:pt x="22" y="22"/>
                        <a:pt x="26" y="28"/>
                      </a:cubicBezTo>
                      <a:cubicBezTo>
                        <a:pt x="29" y="34"/>
                        <a:pt x="38" y="40"/>
                        <a:pt x="38" y="40"/>
                      </a:cubicBezTo>
                      <a:cubicBezTo>
                        <a:pt x="40" y="41"/>
                        <a:pt x="40" y="41"/>
                        <a:pt x="34" y="35"/>
                      </a:cubicBezTo>
                      <a:cubicBezTo>
                        <a:pt x="30" y="30"/>
                        <a:pt x="32" y="23"/>
                        <a:pt x="33" y="16"/>
                      </a:cubicBezTo>
                      <a:cubicBezTo>
                        <a:pt x="34" y="10"/>
                        <a:pt x="27" y="7"/>
                        <a:pt x="27" y="7"/>
                      </a:cubicBezTo>
                      <a:cubicBezTo>
                        <a:pt x="27" y="7"/>
                        <a:pt x="27" y="6"/>
                        <a:pt x="26" y="6"/>
                      </a:cubicBezTo>
                      <a:cubicBezTo>
                        <a:pt x="22" y="5"/>
                        <a:pt x="22" y="5"/>
                        <a:pt x="20" y="5"/>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90" name="Freeform 383"/>
                <p:cNvSpPr/>
                <p:nvPr/>
              </p:nvSpPr>
              <p:spPr bwMode="auto">
                <a:xfrm>
                  <a:off x="956" y="1167"/>
                  <a:ext cx="59" cy="142"/>
                </a:xfrm>
                <a:custGeom>
                  <a:avLst/>
                  <a:gdLst>
                    <a:gd name="T0" fmla="*/ 6 w 25"/>
                    <a:gd name="T1" fmla="*/ 52 h 60"/>
                    <a:gd name="T2" fmla="*/ 13 w 25"/>
                    <a:gd name="T3" fmla="*/ 32 h 60"/>
                    <a:gd name="T4" fmla="*/ 18 w 25"/>
                    <a:gd name="T5" fmla="*/ 27 h 60"/>
                    <a:gd name="T6" fmla="*/ 16 w 25"/>
                    <a:gd name="T7" fmla="*/ 34 h 60"/>
                    <a:gd name="T8" fmla="*/ 10 w 25"/>
                    <a:gd name="T9" fmla="*/ 48 h 60"/>
                    <a:gd name="T10" fmla="*/ 14 w 25"/>
                    <a:gd name="T11" fmla="*/ 45 h 60"/>
                    <a:gd name="T12" fmla="*/ 23 w 25"/>
                    <a:gd name="T13" fmla="*/ 31 h 60"/>
                    <a:gd name="T14" fmla="*/ 19 w 25"/>
                    <a:gd name="T15" fmla="*/ 16 h 60"/>
                    <a:gd name="T16" fmla="*/ 9 w 25"/>
                    <a:gd name="T17" fmla="*/ 31 h 60"/>
                    <a:gd name="T18" fmla="*/ 6 w 25"/>
                    <a:gd name="T19" fmla="*/ 52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60">
                      <a:moveTo>
                        <a:pt x="6" y="52"/>
                      </a:moveTo>
                      <a:cubicBezTo>
                        <a:pt x="6" y="52"/>
                        <a:pt x="8" y="37"/>
                        <a:pt x="13" y="32"/>
                      </a:cubicBezTo>
                      <a:cubicBezTo>
                        <a:pt x="18" y="27"/>
                        <a:pt x="18" y="27"/>
                        <a:pt x="18" y="27"/>
                      </a:cubicBezTo>
                      <a:cubicBezTo>
                        <a:pt x="16" y="34"/>
                        <a:pt x="16" y="34"/>
                        <a:pt x="16" y="34"/>
                      </a:cubicBezTo>
                      <a:cubicBezTo>
                        <a:pt x="15" y="37"/>
                        <a:pt x="10" y="48"/>
                        <a:pt x="10" y="48"/>
                      </a:cubicBezTo>
                      <a:cubicBezTo>
                        <a:pt x="7" y="60"/>
                        <a:pt x="10" y="49"/>
                        <a:pt x="14" y="45"/>
                      </a:cubicBezTo>
                      <a:cubicBezTo>
                        <a:pt x="18" y="41"/>
                        <a:pt x="25" y="39"/>
                        <a:pt x="23" y="31"/>
                      </a:cubicBezTo>
                      <a:cubicBezTo>
                        <a:pt x="18" y="11"/>
                        <a:pt x="19" y="0"/>
                        <a:pt x="19" y="16"/>
                      </a:cubicBezTo>
                      <a:cubicBezTo>
                        <a:pt x="19" y="21"/>
                        <a:pt x="19" y="23"/>
                        <a:pt x="9" y="31"/>
                      </a:cubicBezTo>
                      <a:cubicBezTo>
                        <a:pt x="0" y="38"/>
                        <a:pt x="5" y="55"/>
                        <a:pt x="6" y="52"/>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91" name="Freeform 384"/>
                <p:cNvSpPr/>
                <p:nvPr/>
              </p:nvSpPr>
              <p:spPr bwMode="auto">
                <a:xfrm>
                  <a:off x="836" y="1344"/>
                  <a:ext cx="207" cy="600"/>
                </a:xfrm>
                <a:custGeom>
                  <a:avLst/>
                  <a:gdLst>
                    <a:gd name="T0" fmla="*/ 8 w 88"/>
                    <a:gd name="T1" fmla="*/ 184 h 254"/>
                    <a:gd name="T2" fmla="*/ 12 w 88"/>
                    <a:gd name="T3" fmla="*/ 254 h 254"/>
                    <a:gd name="T4" fmla="*/ 12 w 88"/>
                    <a:gd name="T5" fmla="*/ 254 h 254"/>
                    <a:gd name="T6" fmla="*/ 0 w 88"/>
                    <a:gd name="T7" fmla="*/ 204 h 254"/>
                    <a:gd name="T8" fmla="*/ 32 w 88"/>
                    <a:gd name="T9" fmla="*/ 146 h 254"/>
                    <a:gd name="T10" fmla="*/ 78 w 88"/>
                    <a:gd name="T11" fmla="*/ 98 h 254"/>
                    <a:gd name="T12" fmla="*/ 63 w 88"/>
                    <a:gd name="T13" fmla="*/ 32 h 254"/>
                    <a:gd name="T14" fmla="*/ 58 w 88"/>
                    <a:gd name="T15" fmla="*/ 0 h 254"/>
                    <a:gd name="T16" fmla="*/ 64 w 88"/>
                    <a:gd name="T17" fmla="*/ 31 h 254"/>
                    <a:gd name="T18" fmla="*/ 81 w 88"/>
                    <a:gd name="T19" fmla="*/ 95 h 254"/>
                    <a:gd name="T20" fmla="*/ 46 w 88"/>
                    <a:gd name="T21" fmla="*/ 140 h 254"/>
                    <a:gd name="T22" fmla="*/ 8 w 88"/>
                    <a:gd name="T23" fmla="*/ 184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8" h="254">
                      <a:moveTo>
                        <a:pt x="8" y="184"/>
                      </a:moveTo>
                      <a:cubicBezTo>
                        <a:pt x="3" y="200"/>
                        <a:pt x="2" y="222"/>
                        <a:pt x="12" y="254"/>
                      </a:cubicBezTo>
                      <a:cubicBezTo>
                        <a:pt x="12" y="254"/>
                        <a:pt x="12" y="254"/>
                        <a:pt x="12" y="254"/>
                      </a:cubicBezTo>
                      <a:cubicBezTo>
                        <a:pt x="4" y="242"/>
                        <a:pt x="0" y="219"/>
                        <a:pt x="0" y="204"/>
                      </a:cubicBezTo>
                      <a:cubicBezTo>
                        <a:pt x="0" y="180"/>
                        <a:pt x="14" y="162"/>
                        <a:pt x="32" y="146"/>
                      </a:cubicBezTo>
                      <a:cubicBezTo>
                        <a:pt x="54" y="129"/>
                        <a:pt x="68" y="122"/>
                        <a:pt x="78" y="98"/>
                      </a:cubicBezTo>
                      <a:cubicBezTo>
                        <a:pt x="85" y="82"/>
                        <a:pt x="87" y="56"/>
                        <a:pt x="63" y="32"/>
                      </a:cubicBezTo>
                      <a:cubicBezTo>
                        <a:pt x="60" y="28"/>
                        <a:pt x="49" y="16"/>
                        <a:pt x="58" y="0"/>
                      </a:cubicBezTo>
                      <a:cubicBezTo>
                        <a:pt x="51" y="18"/>
                        <a:pt x="62" y="29"/>
                        <a:pt x="64" y="31"/>
                      </a:cubicBezTo>
                      <a:cubicBezTo>
                        <a:pt x="84" y="52"/>
                        <a:pt x="88" y="72"/>
                        <a:pt x="81" y="95"/>
                      </a:cubicBezTo>
                      <a:cubicBezTo>
                        <a:pt x="77" y="110"/>
                        <a:pt x="64" y="125"/>
                        <a:pt x="46" y="140"/>
                      </a:cubicBezTo>
                      <a:cubicBezTo>
                        <a:pt x="32" y="151"/>
                        <a:pt x="14" y="166"/>
                        <a:pt x="8" y="184"/>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92" name="Freeform 385"/>
                <p:cNvSpPr/>
                <p:nvPr/>
              </p:nvSpPr>
              <p:spPr bwMode="auto">
                <a:xfrm>
                  <a:off x="791" y="676"/>
                  <a:ext cx="1351" cy="1434"/>
                </a:xfrm>
                <a:custGeom>
                  <a:avLst/>
                  <a:gdLst>
                    <a:gd name="T0" fmla="*/ 131 w 572"/>
                    <a:gd name="T1" fmla="*/ 453 h 607"/>
                    <a:gd name="T2" fmla="*/ 107 w 572"/>
                    <a:gd name="T3" fmla="*/ 456 h 607"/>
                    <a:gd name="T4" fmla="*/ 106 w 572"/>
                    <a:gd name="T5" fmla="*/ 483 h 607"/>
                    <a:gd name="T6" fmla="*/ 156 w 572"/>
                    <a:gd name="T7" fmla="*/ 494 h 607"/>
                    <a:gd name="T8" fmla="*/ 174 w 572"/>
                    <a:gd name="T9" fmla="*/ 439 h 607"/>
                    <a:gd name="T10" fmla="*/ 129 w 572"/>
                    <a:gd name="T11" fmla="*/ 390 h 607"/>
                    <a:gd name="T12" fmla="*/ 59 w 572"/>
                    <a:gd name="T13" fmla="*/ 392 h 607"/>
                    <a:gd name="T14" fmla="*/ 18 w 572"/>
                    <a:gd name="T15" fmla="*/ 441 h 607"/>
                    <a:gd name="T16" fmla="*/ 73 w 572"/>
                    <a:gd name="T17" fmla="*/ 582 h 607"/>
                    <a:gd name="T18" fmla="*/ 208 w 572"/>
                    <a:gd name="T19" fmla="*/ 560 h 607"/>
                    <a:gd name="T20" fmla="*/ 262 w 572"/>
                    <a:gd name="T21" fmla="*/ 428 h 607"/>
                    <a:gd name="T22" fmla="*/ 240 w 572"/>
                    <a:gd name="T23" fmla="*/ 274 h 607"/>
                    <a:gd name="T24" fmla="*/ 236 w 572"/>
                    <a:gd name="T25" fmla="*/ 197 h 607"/>
                    <a:gd name="T26" fmla="*/ 263 w 572"/>
                    <a:gd name="T27" fmla="*/ 103 h 607"/>
                    <a:gd name="T28" fmla="*/ 329 w 572"/>
                    <a:gd name="T29" fmla="*/ 32 h 607"/>
                    <a:gd name="T30" fmla="*/ 420 w 572"/>
                    <a:gd name="T31" fmla="*/ 14 h 607"/>
                    <a:gd name="T32" fmla="*/ 550 w 572"/>
                    <a:gd name="T33" fmla="*/ 111 h 607"/>
                    <a:gd name="T34" fmla="*/ 513 w 572"/>
                    <a:gd name="T35" fmla="*/ 262 h 607"/>
                    <a:gd name="T36" fmla="*/ 431 w 572"/>
                    <a:gd name="T37" fmla="*/ 281 h 607"/>
                    <a:gd name="T38" fmla="*/ 385 w 572"/>
                    <a:gd name="T39" fmla="*/ 246 h 607"/>
                    <a:gd name="T40" fmla="*/ 377 w 572"/>
                    <a:gd name="T41" fmla="*/ 234 h 607"/>
                    <a:gd name="T42" fmla="*/ 374 w 572"/>
                    <a:gd name="T43" fmla="*/ 236 h 607"/>
                    <a:gd name="T44" fmla="*/ 374 w 572"/>
                    <a:gd name="T45" fmla="*/ 236 h 607"/>
                    <a:gd name="T46" fmla="*/ 378 w 572"/>
                    <a:gd name="T47" fmla="*/ 234 h 607"/>
                    <a:gd name="T48" fmla="*/ 403 w 572"/>
                    <a:gd name="T49" fmla="*/ 168 h 607"/>
                    <a:gd name="T50" fmla="*/ 437 w 572"/>
                    <a:gd name="T51" fmla="*/ 184 h 607"/>
                    <a:gd name="T52" fmla="*/ 428 w 572"/>
                    <a:gd name="T53" fmla="*/ 207 h 607"/>
                    <a:gd name="T54" fmla="*/ 405 w 572"/>
                    <a:gd name="T55" fmla="*/ 199 h 607"/>
                    <a:gd name="T56" fmla="*/ 405 w 572"/>
                    <a:gd name="T57" fmla="*/ 200 h 607"/>
                    <a:gd name="T58" fmla="*/ 421 w 572"/>
                    <a:gd name="T59" fmla="*/ 214 h 607"/>
                    <a:gd name="T60" fmla="*/ 440 w 572"/>
                    <a:gd name="T61" fmla="*/ 199 h 607"/>
                    <a:gd name="T62" fmla="*/ 414 w 572"/>
                    <a:gd name="T63" fmla="*/ 163 h 607"/>
                    <a:gd name="T64" fmla="*/ 377 w 572"/>
                    <a:gd name="T65" fmla="*/ 183 h 607"/>
                    <a:gd name="T66" fmla="*/ 374 w 572"/>
                    <a:gd name="T67" fmla="*/ 236 h 607"/>
                    <a:gd name="T68" fmla="*/ 378 w 572"/>
                    <a:gd name="T69" fmla="*/ 234 h 607"/>
                    <a:gd name="T70" fmla="*/ 378 w 572"/>
                    <a:gd name="T71" fmla="*/ 235 h 607"/>
                    <a:gd name="T72" fmla="*/ 375 w 572"/>
                    <a:gd name="T73" fmla="*/ 236 h 607"/>
                    <a:gd name="T74" fmla="*/ 376 w 572"/>
                    <a:gd name="T75" fmla="*/ 238 h 607"/>
                    <a:gd name="T76" fmla="*/ 380 w 572"/>
                    <a:gd name="T77" fmla="*/ 245 h 607"/>
                    <a:gd name="T78" fmla="*/ 394 w 572"/>
                    <a:gd name="T79" fmla="*/ 262 h 607"/>
                    <a:gd name="T80" fmla="*/ 449 w 572"/>
                    <a:gd name="T81" fmla="*/ 287 h 607"/>
                    <a:gd name="T82" fmla="*/ 523 w 572"/>
                    <a:gd name="T83" fmla="*/ 258 h 607"/>
                    <a:gd name="T84" fmla="*/ 560 w 572"/>
                    <a:gd name="T85" fmla="*/ 192 h 607"/>
                    <a:gd name="T86" fmla="*/ 510 w 572"/>
                    <a:gd name="T87" fmla="*/ 50 h 607"/>
                    <a:gd name="T88" fmla="*/ 354 w 572"/>
                    <a:gd name="T89" fmla="*/ 17 h 607"/>
                    <a:gd name="T90" fmla="*/ 239 w 572"/>
                    <a:gd name="T91" fmla="*/ 154 h 607"/>
                    <a:gd name="T92" fmla="*/ 243 w 572"/>
                    <a:gd name="T93" fmla="*/ 312 h 607"/>
                    <a:gd name="T94" fmla="*/ 256 w 572"/>
                    <a:gd name="T95" fmla="*/ 468 h 607"/>
                    <a:gd name="T96" fmla="*/ 162 w 572"/>
                    <a:gd name="T97" fmla="*/ 583 h 607"/>
                    <a:gd name="T98" fmla="*/ 87 w 572"/>
                    <a:gd name="T99" fmla="*/ 584 h 607"/>
                    <a:gd name="T100" fmla="*/ 22 w 572"/>
                    <a:gd name="T101" fmla="*/ 516 h 607"/>
                    <a:gd name="T102" fmla="*/ 73 w 572"/>
                    <a:gd name="T103" fmla="*/ 390 h 607"/>
                    <a:gd name="T104" fmla="*/ 172 w 572"/>
                    <a:gd name="T105" fmla="*/ 464 h 607"/>
                    <a:gd name="T106" fmla="*/ 129 w 572"/>
                    <a:gd name="T107" fmla="*/ 497 h 607"/>
                    <a:gd name="T108" fmla="*/ 106 w 572"/>
                    <a:gd name="T109" fmla="*/ 471 h 607"/>
                    <a:gd name="T110" fmla="*/ 129 w 572"/>
                    <a:gd name="T111" fmla="*/ 456 h 607"/>
                    <a:gd name="T112" fmla="*/ 131 w 572"/>
                    <a:gd name="T113" fmla="*/ 453 h 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2" h="607">
                      <a:moveTo>
                        <a:pt x="131" y="453"/>
                      </a:moveTo>
                      <a:cubicBezTo>
                        <a:pt x="123" y="448"/>
                        <a:pt x="113" y="449"/>
                        <a:pt x="107" y="456"/>
                      </a:cubicBezTo>
                      <a:cubicBezTo>
                        <a:pt x="101" y="464"/>
                        <a:pt x="101" y="475"/>
                        <a:pt x="106" y="483"/>
                      </a:cubicBezTo>
                      <a:cubicBezTo>
                        <a:pt x="115" y="503"/>
                        <a:pt x="140" y="506"/>
                        <a:pt x="156" y="494"/>
                      </a:cubicBezTo>
                      <a:cubicBezTo>
                        <a:pt x="175" y="481"/>
                        <a:pt x="179" y="459"/>
                        <a:pt x="174" y="439"/>
                      </a:cubicBezTo>
                      <a:cubicBezTo>
                        <a:pt x="168" y="416"/>
                        <a:pt x="150" y="399"/>
                        <a:pt x="129" y="390"/>
                      </a:cubicBezTo>
                      <a:cubicBezTo>
                        <a:pt x="107" y="381"/>
                        <a:pt x="81" y="381"/>
                        <a:pt x="59" y="392"/>
                      </a:cubicBezTo>
                      <a:cubicBezTo>
                        <a:pt x="39" y="402"/>
                        <a:pt x="25" y="420"/>
                        <a:pt x="18" y="441"/>
                      </a:cubicBezTo>
                      <a:cubicBezTo>
                        <a:pt x="0" y="495"/>
                        <a:pt x="24" y="554"/>
                        <a:pt x="73" y="582"/>
                      </a:cubicBezTo>
                      <a:cubicBezTo>
                        <a:pt x="117" y="607"/>
                        <a:pt x="172" y="590"/>
                        <a:pt x="208" y="560"/>
                      </a:cubicBezTo>
                      <a:cubicBezTo>
                        <a:pt x="247" y="527"/>
                        <a:pt x="263" y="477"/>
                        <a:pt x="262" y="428"/>
                      </a:cubicBezTo>
                      <a:cubicBezTo>
                        <a:pt x="262" y="376"/>
                        <a:pt x="248" y="325"/>
                        <a:pt x="240" y="274"/>
                      </a:cubicBezTo>
                      <a:cubicBezTo>
                        <a:pt x="236" y="249"/>
                        <a:pt x="234" y="223"/>
                        <a:pt x="236" y="197"/>
                      </a:cubicBezTo>
                      <a:cubicBezTo>
                        <a:pt x="238" y="164"/>
                        <a:pt x="248" y="132"/>
                        <a:pt x="263" y="103"/>
                      </a:cubicBezTo>
                      <a:cubicBezTo>
                        <a:pt x="278" y="74"/>
                        <a:pt x="300" y="48"/>
                        <a:pt x="329" y="32"/>
                      </a:cubicBezTo>
                      <a:cubicBezTo>
                        <a:pt x="356" y="16"/>
                        <a:pt x="389" y="11"/>
                        <a:pt x="420" y="14"/>
                      </a:cubicBezTo>
                      <a:cubicBezTo>
                        <a:pt x="476" y="20"/>
                        <a:pt x="528" y="58"/>
                        <a:pt x="550" y="111"/>
                      </a:cubicBezTo>
                      <a:cubicBezTo>
                        <a:pt x="570" y="163"/>
                        <a:pt x="558" y="227"/>
                        <a:pt x="513" y="262"/>
                      </a:cubicBezTo>
                      <a:cubicBezTo>
                        <a:pt x="490" y="278"/>
                        <a:pt x="459" y="289"/>
                        <a:pt x="431" y="281"/>
                      </a:cubicBezTo>
                      <a:cubicBezTo>
                        <a:pt x="412" y="276"/>
                        <a:pt x="397" y="262"/>
                        <a:pt x="385" y="246"/>
                      </a:cubicBezTo>
                      <a:cubicBezTo>
                        <a:pt x="382" y="242"/>
                        <a:pt x="380" y="238"/>
                        <a:pt x="377" y="234"/>
                      </a:cubicBezTo>
                      <a:cubicBezTo>
                        <a:pt x="376" y="232"/>
                        <a:pt x="374" y="234"/>
                        <a:pt x="374" y="236"/>
                      </a:cubicBezTo>
                      <a:cubicBezTo>
                        <a:pt x="374" y="236"/>
                        <a:pt x="374" y="236"/>
                        <a:pt x="374" y="236"/>
                      </a:cubicBezTo>
                      <a:cubicBezTo>
                        <a:pt x="375" y="238"/>
                        <a:pt x="379" y="236"/>
                        <a:pt x="378" y="234"/>
                      </a:cubicBezTo>
                      <a:cubicBezTo>
                        <a:pt x="367" y="210"/>
                        <a:pt x="374" y="175"/>
                        <a:pt x="403" y="168"/>
                      </a:cubicBezTo>
                      <a:cubicBezTo>
                        <a:pt x="416" y="164"/>
                        <a:pt x="433" y="170"/>
                        <a:pt x="437" y="184"/>
                      </a:cubicBezTo>
                      <a:cubicBezTo>
                        <a:pt x="439" y="193"/>
                        <a:pt x="436" y="202"/>
                        <a:pt x="428" y="207"/>
                      </a:cubicBezTo>
                      <a:cubicBezTo>
                        <a:pt x="420" y="213"/>
                        <a:pt x="408" y="208"/>
                        <a:pt x="405" y="199"/>
                      </a:cubicBezTo>
                      <a:cubicBezTo>
                        <a:pt x="405" y="196"/>
                        <a:pt x="405" y="198"/>
                        <a:pt x="405" y="200"/>
                      </a:cubicBezTo>
                      <a:cubicBezTo>
                        <a:pt x="407" y="208"/>
                        <a:pt x="412" y="213"/>
                        <a:pt x="421" y="214"/>
                      </a:cubicBezTo>
                      <a:cubicBezTo>
                        <a:pt x="430" y="214"/>
                        <a:pt x="437" y="206"/>
                        <a:pt x="440" y="199"/>
                      </a:cubicBezTo>
                      <a:cubicBezTo>
                        <a:pt x="446" y="180"/>
                        <a:pt x="431" y="165"/>
                        <a:pt x="414" y="163"/>
                      </a:cubicBezTo>
                      <a:cubicBezTo>
                        <a:pt x="398" y="162"/>
                        <a:pt x="385" y="171"/>
                        <a:pt x="377" y="183"/>
                      </a:cubicBezTo>
                      <a:cubicBezTo>
                        <a:pt x="366" y="199"/>
                        <a:pt x="367" y="219"/>
                        <a:pt x="374" y="236"/>
                      </a:cubicBezTo>
                      <a:cubicBezTo>
                        <a:pt x="375" y="235"/>
                        <a:pt x="377" y="235"/>
                        <a:pt x="378" y="234"/>
                      </a:cubicBezTo>
                      <a:cubicBezTo>
                        <a:pt x="378" y="234"/>
                        <a:pt x="378" y="235"/>
                        <a:pt x="378" y="235"/>
                      </a:cubicBezTo>
                      <a:cubicBezTo>
                        <a:pt x="377" y="235"/>
                        <a:pt x="376" y="236"/>
                        <a:pt x="375" y="236"/>
                      </a:cubicBezTo>
                      <a:cubicBezTo>
                        <a:pt x="374" y="236"/>
                        <a:pt x="375" y="238"/>
                        <a:pt x="376" y="238"/>
                      </a:cubicBezTo>
                      <a:cubicBezTo>
                        <a:pt x="377" y="241"/>
                        <a:pt x="378" y="243"/>
                        <a:pt x="380" y="245"/>
                      </a:cubicBezTo>
                      <a:cubicBezTo>
                        <a:pt x="384" y="251"/>
                        <a:pt x="389" y="257"/>
                        <a:pt x="394" y="262"/>
                      </a:cubicBezTo>
                      <a:cubicBezTo>
                        <a:pt x="409" y="277"/>
                        <a:pt x="428" y="287"/>
                        <a:pt x="449" y="287"/>
                      </a:cubicBezTo>
                      <a:cubicBezTo>
                        <a:pt x="475" y="288"/>
                        <a:pt x="503" y="275"/>
                        <a:pt x="523" y="258"/>
                      </a:cubicBezTo>
                      <a:cubicBezTo>
                        <a:pt x="542" y="241"/>
                        <a:pt x="555" y="217"/>
                        <a:pt x="560" y="192"/>
                      </a:cubicBezTo>
                      <a:cubicBezTo>
                        <a:pt x="572" y="140"/>
                        <a:pt x="550" y="85"/>
                        <a:pt x="510" y="50"/>
                      </a:cubicBezTo>
                      <a:cubicBezTo>
                        <a:pt x="468" y="13"/>
                        <a:pt x="408" y="0"/>
                        <a:pt x="354" y="17"/>
                      </a:cubicBezTo>
                      <a:cubicBezTo>
                        <a:pt x="293" y="36"/>
                        <a:pt x="255" y="95"/>
                        <a:pt x="239" y="154"/>
                      </a:cubicBezTo>
                      <a:cubicBezTo>
                        <a:pt x="226" y="207"/>
                        <a:pt x="233" y="260"/>
                        <a:pt x="243" y="312"/>
                      </a:cubicBezTo>
                      <a:cubicBezTo>
                        <a:pt x="252" y="363"/>
                        <a:pt x="265" y="416"/>
                        <a:pt x="256" y="468"/>
                      </a:cubicBezTo>
                      <a:cubicBezTo>
                        <a:pt x="246" y="520"/>
                        <a:pt x="212" y="564"/>
                        <a:pt x="162" y="583"/>
                      </a:cubicBezTo>
                      <a:cubicBezTo>
                        <a:pt x="138" y="592"/>
                        <a:pt x="111" y="593"/>
                        <a:pt x="87" y="584"/>
                      </a:cubicBezTo>
                      <a:cubicBezTo>
                        <a:pt x="57" y="573"/>
                        <a:pt x="33" y="546"/>
                        <a:pt x="22" y="516"/>
                      </a:cubicBezTo>
                      <a:cubicBezTo>
                        <a:pt x="5" y="469"/>
                        <a:pt x="21" y="406"/>
                        <a:pt x="73" y="390"/>
                      </a:cubicBezTo>
                      <a:cubicBezTo>
                        <a:pt x="121" y="376"/>
                        <a:pt x="178" y="411"/>
                        <a:pt x="172" y="464"/>
                      </a:cubicBezTo>
                      <a:cubicBezTo>
                        <a:pt x="170" y="483"/>
                        <a:pt x="149" y="501"/>
                        <a:pt x="129" y="497"/>
                      </a:cubicBezTo>
                      <a:cubicBezTo>
                        <a:pt x="117" y="495"/>
                        <a:pt x="107" y="484"/>
                        <a:pt x="106" y="471"/>
                      </a:cubicBezTo>
                      <a:cubicBezTo>
                        <a:pt x="105" y="459"/>
                        <a:pt x="117" y="449"/>
                        <a:pt x="129" y="456"/>
                      </a:cubicBezTo>
                      <a:cubicBezTo>
                        <a:pt x="131" y="457"/>
                        <a:pt x="133" y="454"/>
                        <a:pt x="131" y="453"/>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93" name="Freeform 386"/>
                <p:cNvSpPr/>
                <p:nvPr/>
              </p:nvSpPr>
              <p:spPr bwMode="auto">
                <a:xfrm>
                  <a:off x="1702" y="487"/>
                  <a:ext cx="343" cy="451"/>
                </a:xfrm>
                <a:custGeom>
                  <a:avLst/>
                  <a:gdLst>
                    <a:gd name="T0" fmla="*/ 145 w 145"/>
                    <a:gd name="T1" fmla="*/ 13 h 191"/>
                    <a:gd name="T2" fmla="*/ 95 w 145"/>
                    <a:gd name="T3" fmla="*/ 26 h 191"/>
                    <a:gd name="T4" fmla="*/ 67 w 145"/>
                    <a:gd name="T5" fmla="*/ 87 h 191"/>
                    <a:gd name="T6" fmla="*/ 4 w 145"/>
                    <a:gd name="T7" fmla="*/ 191 h 191"/>
                    <a:gd name="T8" fmla="*/ 0 w 145"/>
                    <a:gd name="T9" fmla="*/ 187 h 191"/>
                    <a:gd name="T10" fmla="*/ 63 w 145"/>
                    <a:gd name="T11" fmla="*/ 88 h 191"/>
                    <a:gd name="T12" fmla="*/ 89 w 145"/>
                    <a:gd name="T13" fmla="*/ 25 h 191"/>
                    <a:gd name="T14" fmla="*/ 142 w 145"/>
                    <a:gd name="T15" fmla="*/ 10 h 191"/>
                    <a:gd name="T16" fmla="*/ 145 w 145"/>
                    <a:gd name="T17" fmla="*/ 13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5" h="191">
                      <a:moveTo>
                        <a:pt x="145" y="13"/>
                      </a:moveTo>
                      <a:cubicBezTo>
                        <a:pt x="127" y="3"/>
                        <a:pt x="109" y="13"/>
                        <a:pt x="95" y="26"/>
                      </a:cubicBezTo>
                      <a:cubicBezTo>
                        <a:pt x="78" y="42"/>
                        <a:pt x="71" y="64"/>
                        <a:pt x="67" y="87"/>
                      </a:cubicBezTo>
                      <a:cubicBezTo>
                        <a:pt x="60" y="124"/>
                        <a:pt x="50" y="182"/>
                        <a:pt x="4" y="191"/>
                      </a:cubicBezTo>
                      <a:cubicBezTo>
                        <a:pt x="3" y="191"/>
                        <a:pt x="1" y="187"/>
                        <a:pt x="0" y="187"/>
                      </a:cubicBezTo>
                      <a:cubicBezTo>
                        <a:pt x="44" y="179"/>
                        <a:pt x="56" y="124"/>
                        <a:pt x="63" y="88"/>
                      </a:cubicBezTo>
                      <a:cubicBezTo>
                        <a:pt x="67" y="65"/>
                        <a:pt x="73" y="43"/>
                        <a:pt x="89" y="25"/>
                      </a:cubicBezTo>
                      <a:cubicBezTo>
                        <a:pt x="103" y="11"/>
                        <a:pt x="123" y="0"/>
                        <a:pt x="142" y="10"/>
                      </a:cubicBezTo>
                      <a:cubicBezTo>
                        <a:pt x="143" y="10"/>
                        <a:pt x="144" y="12"/>
                        <a:pt x="145" y="13"/>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94" name="Freeform 387"/>
                <p:cNvSpPr/>
                <p:nvPr/>
              </p:nvSpPr>
              <p:spPr bwMode="auto">
                <a:xfrm>
                  <a:off x="2177" y="574"/>
                  <a:ext cx="71" cy="52"/>
                </a:xfrm>
                <a:custGeom>
                  <a:avLst/>
                  <a:gdLst>
                    <a:gd name="T0" fmla="*/ 30 w 30"/>
                    <a:gd name="T1" fmla="*/ 20 h 22"/>
                    <a:gd name="T2" fmla="*/ 26 w 30"/>
                    <a:gd name="T3" fmla="*/ 21 h 22"/>
                    <a:gd name="T4" fmla="*/ 19 w 30"/>
                    <a:gd name="T5" fmla="*/ 20 h 22"/>
                    <a:gd name="T6" fmla="*/ 11 w 30"/>
                    <a:gd name="T7" fmla="*/ 9 h 22"/>
                    <a:gd name="T8" fmla="*/ 9 w 30"/>
                    <a:gd name="T9" fmla="*/ 5 h 22"/>
                    <a:gd name="T10" fmla="*/ 7 w 30"/>
                    <a:gd name="T11" fmla="*/ 2 h 22"/>
                    <a:gd name="T12" fmla="*/ 2 w 30"/>
                    <a:gd name="T13" fmla="*/ 1 h 22"/>
                    <a:gd name="T14" fmla="*/ 0 w 30"/>
                    <a:gd name="T15" fmla="*/ 1 h 22"/>
                    <a:gd name="T16" fmla="*/ 2 w 30"/>
                    <a:gd name="T17" fmla="*/ 1 h 22"/>
                    <a:gd name="T18" fmla="*/ 8 w 30"/>
                    <a:gd name="T19" fmla="*/ 3 h 22"/>
                    <a:gd name="T20" fmla="*/ 15 w 30"/>
                    <a:gd name="T21" fmla="*/ 15 h 22"/>
                    <a:gd name="T22" fmla="*/ 20 w 30"/>
                    <a:gd name="T23" fmla="*/ 20 h 22"/>
                    <a:gd name="T24" fmla="*/ 25 w 30"/>
                    <a:gd name="T25" fmla="*/ 21 h 22"/>
                    <a:gd name="T26" fmla="*/ 30 w 30"/>
                    <a:gd name="T27" fmla="*/ 2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 h="22">
                      <a:moveTo>
                        <a:pt x="30" y="20"/>
                      </a:moveTo>
                      <a:cubicBezTo>
                        <a:pt x="30" y="19"/>
                        <a:pt x="29" y="20"/>
                        <a:pt x="26" y="21"/>
                      </a:cubicBezTo>
                      <a:cubicBezTo>
                        <a:pt x="24" y="21"/>
                        <a:pt x="22" y="22"/>
                        <a:pt x="19" y="20"/>
                      </a:cubicBezTo>
                      <a:cubicBezTo>
                        <a:pt x="16" y="18"/>
                        <a:pt x="14" y="14"/>
                        <a:pt x="11" y="9"/>
                      </a:cubicBezTo>
                      <a:cubicBezTo>
                        <a:pt x="11" y="7"/>
                        <a:pt x="10" y="6"/>
                        <a:pt x="9" y="5"/>
                      </a:cubicBezTo>
                      <a:cubicBezTo>
                        <a:pt x="8" y="3"/>
                        <a:pt x="7" y="2"/>
                        <a:pt x="7" y="2"/>
                      </a:cubicBezTo>
                      <a:cubicBezTo>
                        <a:pt x="5" y="1"/>
                        <a:pt x="3" y="1"/>
                        <a:pt x="2" y="1"/>
                      </a:cubicBezTo>
                      <a:cubicBezTo>
                        <a:pt x="0" y="1"/>
                        <a:pt x="0" y="1"/>
                        <a:pt x="0" y="1"/>
                      </a:cubicBezTo>
                      <a:cubicBezTo>
                        <a:pt x="0" y="1"/>
                        <a:pt x="0" y="1"/>
                        <a:pt x="2" y="1"/>
                      </a:cubicBezTo>
                      <a:cubicBezTo>
                        <a:pt x="4" y="0"/>
                        <a:pt x="6" y="0"/>
                        <a:pt x="8" y="3"/>
                      </a:cubicBezTo>
                      <a:cubicBezTo>
                        <a:pt x="11" y="5"/>
                        <a:pt x="12" y="10"/>
                        <a:pt x="15" y="15"/>
                      </a:cubicBezTo>
                      <a:cubicBezTo>
                        <a:pt x="17" y="18"/>
                        <a:pt x="19" y="19"/>
                        <a:pt x="20" y="20"/>
                      </a:cubicBezTo>
                      <a:cubicBezTo>
                        <a:pt x="21" y="21"/>
                        <a:pt x="22" y="21"/>
                        <a:pt x="25" y="21"/>
                      </a:cubicBezTo>
                      <a:cubicBezTo>
                        <a:pt x="26" y="21"/>
                        <a:pt x="28" y="20"/>
                        <a:pt x="30" y="20"/>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95" name="Freeform 388"/>
                <p:cNvSpPr/>
                <p:nvPr/>
              </p:nvSpPr>
              <p:spPr bwMode="auto">
                <a:xfrm>
                  <a:off x="2177" y="574"/>
                  <a:ext cx="71" cy="52"/>
                </a:xfrm>
                <a:custGeom>
                  <a:avLst/>
                  <a:gdLst>
                    <a:gd name="T0" fmla="*/ 30 w 30"/>
                    <a:gd name="T1" fmla="*/ 20 h 22"/>
                    <a:gd name="T2" fmla="*/ 30 w 30"/>
                    <a:gd name="T3" fmla="*/ 20 h 22"/>
                    <a:gd name="T4" fmla="*/ 29 w 30"/>
                    <a:gd name="T5" fmla="*/ 20 h 22"/>
                    <a:gd name="T6" fmla="*/ 19 w 30"/>
                    <a:gd name="T7" fmla="*/ 20 h 22"/>
                    <a:gd name="T8" fmla="*/ 11 w 30"/>
                    <a:gd name="T9" fmla="*/ 9 h 22"/>
                    <a:gd name="T10" fmla="*/ 7 w 30"/>
                    <a:gd name="T11" fmla="*/ 2 h 22"/>
                    <a:gd name="T12" fmla="*/ 2 w 30"/>
                    <a:gd name="T13" fmla="*/ 1 h 22"/>
                    <a:gd name="T14" fmla="*/ 0 w 30"/>
                    <a:gd name="T15" fmla="*/ 1 h 22"/>
                    <a:gd name="T16" fmla="*/ 0 w 30"/>
                    <a:gd name="T17" fmla="*/ 1 h 22"/>
                    <a:gd name="T18" fmla="*/ 0 w 30"/>
                    <a:gd name="T19" fmla="*/ 1 h 22"/>
                    <a:gd name="T20" fmla="*/ 0 w 30"/>
                    <a:gd name="T21" fmla="*/ 1 h 22"/>
                    <a:gd name="T22" fmla="*/ 0 w 30"/>
                    <a:gd name="T23" fmla="*/ 1 h 22"/>
                    <a:gd name="T24" fmla="*/ 0 w 30"/>
                    <a:gd name="T25" fmla="*/ 1 h 22"/>
                    <a:gd name="T26" fmla="*/ 0 w 30"/>
                    <a:gd name="T27" fmla="*/ 1 h 22"/>
                    <a:gd name="T28" fmla="*/ 0 w 30"/>
                    <a:gd name="T29" fmla="*/ 1 h 22"/>
                    <a:gd name="T30" fmla="*/ 0 w 30"/>
                    <a:gd name="T31" fmla="*/ 1 h 22"/>
                    <a:gd name="T32" fmla="*/ 0 w 30"/>
                    <a:gd name="T33" fmla="*/ 1 h 22"/>
                    <a:gd name="T34" fmla="*/ 0 w 30"/>
                    <a:gd name="T35" fmla="*/ 1 h 22"/>
                    <a:gd name="T36" fmla="*/ 0 w 30"/>
                    <a:gd name="T37" fmla="*/ 1 h 22"/>
                    <a:gd name="T38" fmla="*/ 0 w 30"/>
                    <a:gd name="T39" fmla="*/ 1 h 22"/>
                    <a:gd name="T40" fmla="*/ 0 w 30"/>
                    <a:gd name="T41" fmla="*/ 1 h 22"/>
                    <a:gd name="T42" fmla="*/ 0 w 30"/>
                    <a:gd name="T43" fmla="*/ 1 h 22"/>
                    <a:gd name="T44" fmla="*/ 0 w 30"/>
                    <a:gd name="T45" fmla="*/ 1 h 22"/>
                    <a:gd name="T46" fmla="*/ 0 w 30"/>
                    <a:gd name="T47" fmla="*/ 1 h 22"/>
                    <a:gd name="T48" fmla="*/ 0 w 30"/>
                    <a:gd name="T49" fmla="*/ 1 h 22"/>
                    <a:gd name="T50" fmla="*/ 0 w 30"/>
                    <a:gd name="T51" fmla="*/ 1 h 22"/>
                    <a:gd name="T52" fmla="*/ 0 w 30"/>
                    <a:gd name="T53" fmla="*/ 1 h 22"/>
                    <a:gd name="T54" fmla="*/ 0 w 30"/>
                    <a:gd name="T55" fmla="*/ 1 h 22"/>
                    <a:gd name="T56" fmla="*/ 0 w 30"/>
                    <a:gd name="T57" fmla="*/ 1 h 22"/>
                    <a:gd name="T58" fmla="*/ 7 w 30"/>
                    <a:gd name="T59" fmla="*/ 1 h 22"/>
                    <a:gd name="T60" fmla="*/ 15 w 30"/>
                    <a:gd name="T61" fmla="*/ 15 h 22"/>
                    <a:gd name="T62" fmla="*/ 20 w 30"/>
                    <a:gd name="T63" fmla="*/ 20 h 22"/>
                    <a:gd name="T64" fmla="*/ 20 w 30"/>
                    <a:gd name="T65" fmla="*/ 20 h 22"/>
                    <a:gd name="T66" fmla="*/ 30 w 30"/>
                    <a:gd name="T67" fmla="*/ 20 h 22"/>
                    <a:gd name="T68" fmla="*/ 30 w 30"/>
                    <a:gd name="T69" fmla="*/ 20 h 22"/>
                    <a:gd name="T70" fmla="*/ 30 w 30"/>
                    <a:gd name="T71" fmla="*/ 20 h 22"/>
                    <a:gd name="T72" fmla="*/ 20 w 30"/>
                    <a:gd name="T73" fmla="*/ 20 h 22"/>
                    <a:gd name="T74" fmla="*/ 20 w 30"/>
                    <a:gd name="T75" fmla="*/ 20 h 22"/>
                    <a:gd name="T76" fmla="*/ 15 w 30"/>
                    <a:gd name="T77" fmla="*/ 15 h 22"/>
                    <a:gd name="T78" fmla="*/ 7 w 30"/>
                    <a:gd name="T79" fmla="*/ 1 h 22"/>
                    <a:gd name="T80" fmla="*/ 1 w 30"/>
                    <a:gd name="T81" fmla="*/ 1 h 22"/>
                    <a:gd name="T82" fmla="*/ 0 w 30"/>
                    <a:gd name="T83" fmla="*/ 1 h 22"/>
                    <a:gd name="T84" fmla="*/ 0 w 30"/>
                    <a:gd name="T85" fmla="*/ 1 h 22"/>
                    <a:gd name="T86" fmla="*/ 0 w 30"/>
                    <a:gd name="T87" fmla="*/ 1 h 22"/>
                    <a:gd name="T88" fmla="*/ 0 w 30"/>
                    <a:gd name="T89" fmla="*/ 1 h 22"/>
                    <a:gd name="T90" fmla="*/ 0 w 30"/>
                    <a:gd name="T91" fmla="*/ 1 h 22"/>
                    <a:gd name="T92" fmla="*/ 2 w 30"/>
                    <a:gd name="T93" fmla="*/ 1 h 22"/>
                    <a:gd name="T94" fmla="*/ 7 w 30"/>
                    <a:gd name="T95" fmla="*/ 2 h 22"/>
                    <a:gd name="T96" fmla="*/ 11 w 30"/>
                    <a:gd name="T97" fmla="*/ 9 h 22"/>
                    <a:gd name="T98" fmla="*/ 19 w 30"/>
                    <a:gd name="T99" fmla="*/ 20 h 22"/>
                    <a:gd name="T100" fmla="*/ 29 w 30"/>
                    <a:gd name="T101" fmla="*/ 20 h 22"/>
                    <a:gd name="T102" fmla="*/ 30 w 30"/>
                    <a:gd name="T103" fmla="*/ 20 h 22"/>
                    <a:gd name="T104" fmla="*/ 30 w 30"/>
                    <a:gd name="T105" fmla="*/ 20 h 22"/>
                    <a:gd name="T106" fmla="*/ 30 w 30"/>
                    <a:gd name="T107" fmla="*/ 20 h 22"/>
                    <a:gd name="T108" fmla="*/ 30 w 30"/>
                    <a:gd name="T109" fmla="*/ 20 h 22"/>
                    <a:gd name="T110" fmla="*/ 30 w 30"/>
                    <a:gd name="T111" fmla="*/ 20 h 22"/>
                    <a:gd name="T112" fmla="*/ 30 w 30"/>
                    <a:gd name="T113" fmla="*/ 20 h 22"/>
                    <a:gd name="T114" fmla="*/ 30 w 30"/>
                    <a:gd name="T115" fmla="*/ 20 h 22"/>
                    <a:gd name="T116" fmla="*/ 30 w 30"/>
                    <a:gd name="T117" fmla="*/ 20 h 22"/>
                    <a:gd name="T118" fmla="*/ 30 w 30"/>
                    <a:gd name="T119" fmla="*/ 20 h 22"/>
                    <a:gd name="T120" fmla="*/ 30 w 30"/>
                    <a:gd name="T121" fmla="*/ 2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0" h="22">
                      <a:moveTo>
                        <a:pt x="30" y="20"/>
                      </a:moveTo>
                      <a:cubicBezTo>
                        <a:pt x="30" y="20"/>
                        <a:pt x="30" y="20"/>
                        <a:pt x="30" y="20"/>
                      </a:cubicBezTo>
                      <a:cubicBezTo>
                        <a:pt x="30" y="20"/>
                        <a:pt x="30" y="20"/>
                        <a:pt x="30" y="20"/>
                      </a:cubicBezTo>
                      <a:cubicBezTo>
                        <a:pt x="30" y="20"/>
                        <a:pt x="30" y="20"/>
                        <a:pt x="30" y="20"/>
                      </a:cubicBezTo>
                      <a:cubicBezTo>
                        <a:pt x="30" y="20"/>
                        <a:pt x="30" y="20"/>
                        <a:pt x="30" y="20"/>
                      </a:cubicBezTo>
                      <a:cubicBezTo>
                        <a:pt x="30" y="20"/>
                        <a:pt x="29" y="20"/>
                        <a:pt x="29" y="20"/>
                      </a:cubicBezTo>
                      <a:cubicBezTo>
                        <a:pt x="28" y="20"/>
                        <a:pt x="27" y="21"/>
                        <a:pt x="26" y="21"/>
                      </a:cubicBezTo>
                      <a:cubicBezTo>
                        <a:pt x="24" y="21"/>
                        <a:pt x="22" y="22"/>
                        <a:pt x="19" y="20"/>
                      </a:cubicBezTo>
                      <a:cubicBezTo>
                        <a:pt x="19" y="20"/>
                        <a:pt x="19" y="20"/>
                        <a:pt x="19" y="20"/>
                      </a:cubicBezTo>
                      <a:cubicBezTo>
                        <a:pt x="16" y="18"/>
                        <a:pt x="14" y="14"/>
                        <a:pt x="11" y="9"/>
                      </a:cubicBezTo>
                      <a:cubicBezTo>
                        <a:pt x="11" y="7"/>
                        <a:pt x="10" y="6"/>
                        <a:pt x="9" y="5"/>
                      </a:cubicBezTo>
                      <a:cubicBezTo>
                        <a:pt x="8" y="3"/>
                        <a:pt x="7" y="2"/>
                        <a:pt x="7" y="2"/>
                      </a:cubicBezTo>
                      <a:cubicBezTo>
                        <a:pt x="6" y="2"/>
                        <a:pt x="6" y="2"/>
                        <a:pt x="6" y="2"/>
                      </a:cubicBezTo>
                      <a:cubicBezTo>
                        <a:pt x="5" y="1"/>
                        <a:pt x="3" y="1"/>
                        <a:pt x="2" y="1"/>
                      </a:cubicBezTo>
                      <a:cubicBezTo>
                        <a:pt x="1" y="1"/>
                        <a:pt x="1"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1" y="1"/>
                        <a:pt x="2" y="1"/>
                      </a:cubicBezTo>
                      <a:cubicBezTo>
                        <a:pt x="3" y="0"/>
                        <a:pt x="5" y="0"/>
                        <a:pt x="7" y="1"/>
                      </a:cubicBezTo>
                      <a:cubicBezTo>
                        <a:pt x="7" y="2"/>
                        <a:pt x="8" y="2"/>
                        <a:pt x="8" y="3"/>
                      </a:cubicBezTo>
                      <a:cubicBezTo>
                        <a:pt x="11" y="5"/>
                        <a:pt x="12" y="10"/>
                        <a:pt x="15" y="15"/>
                      </a:cubicBezTo>
                      <a:cubicBezTo>
                        <a:pt x="17" y="18"/>
                        <a:pt x="18" y="19"/>
                        <a:pt x="19" y="20"/>
                      </a:cubicBezTo>
                      <a:cubicBezTo>
                        <a:pt x="19" y="20"/>
                        <a:pt x="20" y="20"/>
                        <a:pt x="20" y="20"/>
                      </a:cubicBezTo>
                      <a:cubicBezTo>
                        <a:pt x="20" y="20"/>
                        <a:pt x="20" y="20"/>
                        <a:pt x="20" y="20"/>
                      </a:cubicBezTo>
                      <a:cubicBezTo>
                        <a:pt x="20" y="20"/>
                        <a:pt x="20" y="20"/>
                        <a:pt x="20" y="20"/>
                      </a:cubicBezTo>
                      <a:cubicBezTo>
                        <a:pt x="21" y="21"/>
                        <a:pt x="22" y="21"/>
                        <a:pt x="25" y="21"/>
                      </a:cubicBezTo>
                      <a:cubicBezTo>
                        <a:pt x="26" y="21"/>
                        <a:pt x="28" y="21"/>
                        <a:pt x="30" y="20"/>
                      </a:cubicBezTo>
                      <a:cubicBezTo>
                        <a:pt x="30" y="20"/>
                        <a:pt x="30" y="20"/>
                        <a:pt x="30" y="20"/>
                      </a:cubicBezTo>
                      <a:cubicBezTo>
                        <a:pt x="30" y="20"/>
                        <a:pt x="30" y="20"/>
                        <a:pt x="30" y="20"/>
                      </a:cubicBezTo>
                      <a:cubicBezTo>
                        <a:pt x="30" y="20"/>
                        <a:pt x="30" y="20"/>
                        <a:pt x="30" y="20"/>
                      </a:cubicBezTo>
                      <a:cubicBezTo>
                        <a:pt x="30" y="20"/>
                        <a:pt x="30" y="20"/>
                        <a:pt x="30" y="20"/>
                      </a:cubicBezTo>
                      <a:cubicBezTo>
                        <a:pt x="28" y="20"/>
                        <a:pt x="26" y="21"/>
                        <a:pt x="25" y="21"/>
                      </a:cubicBezTo>
                      <a:cubicBezTo>
                        <a:pt x="22" y="21"/>
                        <a:pt x="21" y="21"/>
                        <a:pt x="20" y="20"/>
                      </a:cubicBezTo>
                      <a:cubicBezTo>
                        <a:pt x="20" y="20"/>
                        <a:pt x="20" y="20"/>
                        <a:pt x="20" y="20"/>
                      </a:cubicBezTo>
                      <a:cubicBezTo>
                        <a:pt x="20" y="20"/>
                        <a:pt x="20" y="20"/>
                        <a:pt x="20" y="20"/>
                      </a:cubicBezTo>
                      <a:cubicBezTo>
                        <a:pt x="20" y="20"/>
                        <a:pt x="20" y="20"/>
                        <a:pt x="19" y="20"/>
                      </a:cubicBezTo>
                      <a:cubicBezTo>
                        <a:pt x="18" y="19"/>
                        <a:pt x="17" y="18"/>
                        <a:pt x="15" y="15"/>
                      </a:cubicBezTo>
                      <a:cubicBezTo>
                        <a:pt x="12" y="10"/>
                        <a:pt x="11" y="5"/>
                        <a:pt x="8" y="3"/>
                      </a:cubicBezTo>
                      <a:cubicBezTo>
                        <a:pt x="8" y="2"/>
                        <a:pt x="7" y="2"/>
                        <a:pt x="7" y="1"/>
                      </a:cubicBezTo>
                      <a:cubicBezTo>
                        <a:pt x="5" y="0"/>
                        <a:pt x="3" y="0"/>
                        <a:pt x="2" y="1"/>
                      </a:cubicBezTo>
                      <a:cubicBezTo>
                        <a:pt x="1" y="1"/>
                        <a:pt x="1" y="1"/>
                        <a:pt x="1"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1" y="1"/>
                        <a:pt x="2" y="1"/>
                      </a:cubicBezTo>
                      <a:cubicBezTo>
                        <a:pt x="3" y="1"/>
                        <a:pt x="5" y="1"/>
                        <a:pt x="6" y="2"/>
                      </a:cubicBezTo>
                      <a:cubicBezTo>
                        <a:pt x="6" y="2"/>
                        <a:pt x="6" y="2"/>
                        <a:pt x="7" y="2"/>
                      </a:cubicBezTo>
                      <a:cubicBezTo>
                        <a:pt x="7" y="2"/>
                        <a:pt x="8" y="3"/>
                        <a:pt x="9" y="5"/>
                      </a:cubicBezTo>
                      <a:cubicBezTo>
                        <a:pt x="10" y="6"/>
                        <a:pt x="11" y="7"/>
                        <a:pt x="11" y="9"/>
                      </a:cubicBezTo>
                      <a:cubicBezTo>
                        <a:pt x="14" y="14"/>
                        <a:pt x="16" y="18"/>
                        <a:pt x="19" y="20"/>
                      </a:cubicBezTo>
                      <a:cubicBezTo>
                        <a:pt x="19" y="20"/>
                        <a:pt x="19" y="20"/>
                        <a:pt x="19" y="20"/>
                      </a:cubicBezTo>
                      <a:cubicBezTo>
                        <a:pt x="22" y="22"/>
                        <a:pt x="24" y="22"/>
                        <a:pt x="26" y="21"/>
                      </a:cubicBezTo>
                      <a:cubicBezTo>
                        <a:pt x="28" y="21"/>
                        <a:pt x="29" y="20"/>
                        <a:pt x="29" y="20"/>
                      </a:cubicBezTo>
                      <a:cubicBezTo>
                        <a:pt x="29" y="20"/>
                        <a:pt x="30" y="20"/>
                        <a:pt x="30" y="20"/>
                      </a:cubicBezTo>
                      <a:cubicBezTo>
                        <a:pt x="30" y="20"/>
                        <a:pt x="30" y="20"/>
                        <a:pt x="30" y="20"/>
                      </a:cubicBezTo>
                      <a:cubicBezTo>
                        <a:pt x="30" y="20"/>
                        <a:pt x="30" y="20"/>
                        <a:pt x="30" y="20"/>
                      </a:cubicBezTo>
                      <a:cubicBezTo>
                        <a:pt x="30" y="20"/>
                        <a:pt x="30" y="20"/>
                        <a:pt x="30" y="20"/>
                      </a:cubicBezTo>
                      <a:cubicBezTo>
                        <a:pt x="30" y="20"/>
                        <a:pt x="30" y="20"/>
                        <a:pt x="30" y="20"/>
                      </a:cubicBezTo>
                      <a:cubicBezTo>
                        <a:pt x="30" y="20"/>
                        <a:pt x="30" y="20"/>
                        <a:pt x="30" y="20"/>
                      </a:cubicBezTo>
                      <a:cubicBezTo>
                        <a:pt x="30" y="20"/>
                        <a:pt x="30" y="20"/>
                        <a:pt x="30" y="20"/>
                      </a:cubicBezTo>
                      <a:cubicBezTo>
                        <a:pt x="30" y="20"/>
                        <a:pt x="30" y="20"/>
                        <a:pt x="30" y="20"/>
                      </a:cubicBezTo>
                      <a:cubicBezTo>
                        <a:pt x="30" y="20"/>
                        <a:pt x="30" y="20"/>
                        <a:pt x="30" y="20"/>
                      </a:cubicBezTo>
                      <a:cubicBezTo>
                        <a:pt x="30" y="20"/>
                        <a:pt x="30" y="20"/>
                        <a:pt x="30" y="20"/>
                      </a:cubicBezTo>
                      <a:cubicBezTo>
                        <a:pt x="30" y="20"/>
                        <a:pt x="30" y="20"/>
                        <a:pt x="30" y="20"/>
                      </a:cubicBezTo>
                      <a:cubicBezTo>
                        <a:pt x="30" y="20"/>
                        <a:pt x="30" y="20"/>
                        <a:pt x="30" y="20"/>
                      </a:cubicBezTo>
                      <a:cubicBezTo>
                        <a:pt x="30" y="20"/>
                        <a:pt x="30" y="20"/>
                        <a:pt x="30" y="20"/>
                      </a:cubicBezTo>
                      <a:cubicBezTo>
                        <a:pt x="30" y="20"/>
                        <a:pt x="30" y="20"/>
                        <a:pt x="30" y="20"/>
                      </a:cubicBezTo>
                      <a:cubicBezTo>
                        <a:pt x="30" y="20"/>
                        <a:pt x="30" y="20"/>
                        <a:pt x="30" y="20"/>
                      </a:cubicBezTo>
                      <a:cubicBezTo>
                        <a:pt x="30" y="20"/>
                        <a:pt x="30" y="20"/>
                        <a:pt x="30" y="20"/>
                      </a:cubicBezTo>
                      <a:cubicBezTo>
                        <a:pt x="30" y="20"/>
                        <a:pt x="30" y="20"/>
                        <a:pt x="30" y="20"/>
                      </a:cubicBezTo>
                      <a:cubicBezTo>
                        <a:pt x="30" y="20"/>
                        <a:pt x="30" y="20"/>
                        <a:pt x="30" y="20"/>
                      </a:cubicBezTo>
                      <a:cubicBezTo>
                        <a:pt x="30" y="20"/>
                        <a:pt x="30" y="20"/>
                        <a:pt x="30" y="20"/>
                      </a:cubicBezTo>
                      <a:cubicBezTo>
                        <a:pt x="30" y="20"/>
                        <a:pt x="30" y="20"/>
                        <a:pt x="30" y="20"/>
                      </a:cubicBezTo>
                      <a:cubicBezTo>
                        <a:pt x="30" y="20"/>
                        <a:pt x="30" y="20"/>
                        <a:pt x="30" y="20"/>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96" name="Freeform 389"/>
                <p:cNvSpPr/>
                <p:nvPr/>
              </p:nvSpPr>
              <p:spPr bwMode="auto">
                <a:xfrm>
                  <a:off x="2212" y="603"/>
                  <a:ext cx="5" cy="7"/>
                </a:xfrm>
                <a:custGeom>
                  <a:avLst/>
                  <a:gdLst>
                    <a:gd name="T0" fmla="*/ 1 w 2"/>
                    <a:gd name="T1" fmla="*/ 3 h 3"/>
                    <a:gd name="T2" fmla="*/ 0 w 2"/>
                    <a:gd name="T3" fmla="*/ 1 h 3"/>
                    <a:gd name="T4" fmla="*/ 1 w 2"/>
                    <a:gd name="T5" fmla="*/ 1 h 3"/>
                    <a:gd name="T6" fmla="*/ 2 w 2"/>
                    <a:gd name="T7" fmla="*/ 2 h 3"/>
                    <a:gd name="T8" fmla="*/ 1 w 2"/>
                    <a:gd name="T9" fmla="*/ 3 h 3"/>
                  </a:gdLst>
                  <a:ahLst/>
                  <a:cxnLst>
                    <a:cxn ang="0">
                      <a:pos x="T0" y="T1"/>
                    </a:cxn>
                    <a:cxn ang="0">
                      <a:pos x="T2" y="T3"/>
                    </a:cxn>
                    <a:cxn ang="0">
                      <a:pos x="T4" y="T5"/>
                    </a:cxn>
                    <a:cxn ang="0">
                      <a:pos x="T6" y="T7"/>
                    </a:cxn>
                    <a:cxn ang="0">
                      <a:pos x="T8" y="T9"/>
                    </a:cxn>
                  </a:cxnLst>
                  <a:rect l="0" t="0" r="r" b="b"/>
                  <a:pathLst>
                    <a:path w="2" h="3">
                      <a:moveTo>
                        <a:pt x="1" y="3"/>
                      </a:moveTo>
                      <a:cubicBezTo>
                        <a:pt x="0" y="3"/>
                        <a:pt x="0" y="2"/>
                        <a:pt x="0" y="1"/>
                      </a:cubicBezTo>
                      <a:cubicBezTo>
                        <a:pt x="0" y="1"/>
                        <a:pt x="1" y="0"/>
                        <a:pt x="1" y="1"/>
                      </a:cubicBezTo>
                      <a:cubicBezTo>
                        <a:pt x="2" y="1"/>
                        <a:pt x="2" y="1"/>
                        <a:pt x="2" y="2"/>
                      </a:cubicBezTo>
                      <a:cubicBezTo>
                        <a:pt x="2" y="3"/>
                        <a:pt x="1" y="3"/>
                        <a:pt x="1" y="3"/>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97" name="Freeform 390"/>
                <p:cNvSpPr/>
                <p:nvPr/>
              </p:nvSpPr>
              <p:spPr bwMode="auto">
                <a:xfrm>
                  <a:off x="2212" y="603"/>
                  <a:ext cx="5" cy="7"/>
                </a:xfrm>
                <a:custGeom>
                  <a:avLst/>
                  <a:gdLst>
                    <a:gd name="T0" fmla="*/ 1 w 2"/>
                    <a:gd name="T1" fmla="*/ 3 h 3"/>
                    <a:gd name="T2" fmla="*/ 1 w 2"/>
                    <a:gd name="T3" fmla="*/ 3 h 3"/>
                    <a:gd name="T4" fmla="*/ 0 w 2"/>
                    <a:gd name="T5" fmla="*/ 2 h 3"/>
                    <a:gd name="T6" fmla="*/ 0 w 2"/>
                    <a:gd name="T7" fmla="*/ 1 h 3"/>
                    <a:gd name="T8" fmla="*/ 1 w 2"/>
                    <a:gd name="T9" fmla="*/ 1 h 3"/>
                    <a:gd name="T10" fmla="*/ 1 w 2"/>
                    <a:gd name="T11" fmla="*/ 1 h 3"/>
                    <a:gd name="T12" fmla="*/ 2 w 2"/>
                    <a:gd name="T13" fmla="*/ 1 h 3"/>
                    <a:gd name="T14" fmla="*/ 2 w 2"/>
                    <a:gd name="T15" fmla="*/ 2 h 3"/>
                    <a:gd name="T16" fmla="*/ 2 w 2"/>
                    <a:gd name="T17" fmla="*/ 3 h 3"/>
                    <a:gd name="T18" fmla="*/ 1 w 2"/>
                    <a:gd name="T19" fmla="*/ 3 h 3"/>
                    <a:gd name="T20" fmla="*/ 1 w 2"/>
                    <a:gd name="T21" fmla="*/ 3 h 3"/>
                    <a:gd name="T22" fmla="*/ 1 w 2"/>
                    <a:gd name="T23" fmla="*/ 3 h 3"/>
                    <a:gd name="T24" fmla="*/ 2 w 2"/>
                    <a:gd name="T25" fmla="*/ 3 h 3"/>
                    <a:gd name="T26" fmla="*/ 2 w 2"/>
                    <a:gd name="T27" fmla="*/ 2 h 3"/>
                    <a:gd name="T28" fmla="*/ 2 w 2"/>
                    <a:gd name="T29" fmla="*/ 1 h 3"/>
                    <a:gd name="T30" fmla="*/ 1 w 2"/>
                    <a:gd name="T31" fmla="*/ 1 h 3"/>
                    <a:gd name="T32" fmla="*/ 1 w 2"/>
                    <a:gd name="T33" fmla="*/ 1 h 3"/>
                    <a:gd name="T34" fmla="*/ 0 w 2"/>
                    <a:gd name="T35" fmla="*/ 1 h 3"/>
                    <a:gd name="T36" fmla="*/ 0 w 2"/>
                    <a:gd name="T37" fmla="*/ 2 h 3"/>
                    <a:gd name="T38" fmla="*/ 1 w 2"/>
                    <a:gd name="T39"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 h="3">
                      <a:moveTo>
                        <a:pt x="1" y="3"/>
                      </a:moveTo>
                      <a:cubicBezTo>
                        <a:pt x="1" y="3"/>
                        <a:pt x="1" y="3"/>
                        <a:pt x="1" y="3"/>
                      </a:cubicBezTo>
                      <a:cubicBezTo>
                        <a:pt x="1" y="3"/>
                        <a:pt x="0" y="3"/>
                        <a:pt x="0" y="2"/>
                      </a:cubicBezTo>
                      <a:cubicBezTo>
                        <a:pt x="0" y="2"/>
                        <a:pt x="0" y="2"/>
                        <a:pt x="0" y="1"/>
                      </a:cubicBezTo>
                      <a:cubicBezTo>
                        <a:pt x="0" y="1"/>
                        <a:pt x="0" y="1"/>
                        <a:pt x="1" y="1"/>
                      </a:cubicBezTo>
                      <a:cubicBezTo>
                        <a:pt x="1" y="1"/>
                        <a:pt x="1" y="1"/>
                        <a:pt x="1" y="1"/>
                      </a:cubicBezTo>
                      <a:cubicBezTo>
                        <a:pt x="2" y="1"/>
                        <a:pt x="2" y="1"/>
                        <a:pt x="2" y="1"/>
                      </a:cubicBezTo>
                      <a:cubicBezTo>
                        <a:pt x="2" y="1"/>
                        <a:pt x="2" y="2"/>
                        <a:pt x="2" y="2"/>
                      </a:cubicBezTo>
                      <a:cubicBezTo>
                        <a:pt x="2" y="2"/>
                        <a:pt x="2" y="3"/>
                        <a:pt x="2" y="3"/>
                      </a:cubicBezTo>
                      <a:cubicBezTo>
                        <a:pt x="1" y="3"/>
                        <a:pt x="1" y="3"/>
                        <a:pt x="1" y="3"/>
                      </a:cubicBezTo>
                      <a:cubicBezTo>
                        <a:pt x="1" y="3"/>
                        <a:pt x="1" y="3"/>
                        <a:pt x="1" y="3"/>
                      </a:cubicBezTo>
                      <a:cubicBezTo>
                        <a:pt x="1" y="3"/>
                        <a:pt x="1" y="3"/>
                        <a:pt x="1" y="3"/>
                      </a:cubicBezTo>
                      <a:cubicBezTo>
                        <a:pt x="1" y="3"/>
                        <a:pt x="1" y="3"/>
                        <a:pt x="2" y="3"/>
                      </a:cubicBezTo>
                      <a:cubicBezTo>
                        <a:pt x="2" y="3"/>
                        <a:pt x="2" y="2"/>
                        <a:pt x="2" y="2"/>
                      </a:cubicBezTo>
                      <a:cubicBezTo>
                        <a:pt x="2" y="2"/>
                        <a:pt x="2" y="1"/>
                        <a:pt x="2" y="1"/>
                      </a:cubicBezTo>
                      <a:cubicBezTo>
                        <a:pt x="2" y="1"/>
                        <a:pt x="2" y="1"/>
                        <a:pt x="1" y="1"/>
                      </a:cubicBezTo>
                      <a:cubicBezTo>
                        <a:pt x="1" y="0"/>
                        <a:pt x="1" y="1"/>
                        <a:pt x="1" y="1"/>
                      </a:cubicBezTo>
                      <a:cubicBezTo>
                        <a:pt x="0" y="1"/>
                        <a:pt x="0" y="1"/>
                        <a:pt x="0" y="1"/>
                      </a:cubicBezTo>
                      <a:cubicBezTo>
                        <a:pt x="0" y="2"/>
                        <a:pt x="0" y="2"/>
                        <a:pt x="0" y="2"/>
                      </a:cubicBezTo>
                      <a:cubicBezTo>
                        <a:pt x="0" y="3"/>
                        <a:pt x="1" y="3"/>
                        <a:pt x="1" y="3"/>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98" name="Freeform 391"/>
                <p:cNvSpPr/>
                <p:nvPr/>
              </p:nvSpPr>
              <p:spPr bwMode="auto">
                <a:xfrm>
                  <a:off x="2217" y="610"/>
                  <a:ext cx="5" cy="5"/>
                </a:xfrm>
                <a:custGeom>
                  <a:avLst/>
                  <a:gdLst>
                    <a:gd name="T0" fmla="*/ 1 w 2"/>
                    <a:gd name="T1" fmla="*/ 2 h 2"/>
                    <a:gd name="T2" fmla="*/ 0 w 2"/>
                    <a:gd name="T3" fmla="*/ 1 h 2"/>
                    <a:gd name="T4" fmla="*/ 1 w 2"/>
                    <a:gd name="T5" fmla="*/ 0 h 2"/>
                    <a:gd name="T6" fmla="*/ 2 w 2"/>
                    <a:gd name="T7" fmla="*/ 1 h 2"/>
                    <a:gd name="T8" fmla="*/ 1 w 2"/>
                    <a:gd name="T9" fmla="*/ 2 h 2"/>
                  </a:gdLst>
                  <a:ahLst/>
                  <a:cxnLst>
                    <a:cxn ang="0">
                      <a:pos x="T0" y="T1"/>
                    </a:cxn>
                    <a:cxn ang="0">
                      <a:pos x="T2" y="T3"/>
                    </a:cxn>
                    <a:cxn ang="0">
                      <a:pos x="T4" y="T5"/>
                    </a:cxn>
                    <a:cxn ang="0">
                      <a:pos x="T6" y="T7"/>
                    </a:cxn>
                    <a:cxn ang="0">
                      <a:pos x="T8" y="T9"/>
                    </a:cxn>
                  </a:cxnLst>
                  <a:rect l="0" t="0" r="r" b="b"/>
                  <a:pathLst>
                    <a:path w="2" h="2">
                      <a:moveTo>
                        <a:pt x="1" y="2"/>
                      </a:moveTo>
                      <a:cubicBezTo>
                        <a:pt x="0" y="2"/>
                        <a:pt x="0" y="2"/>
                        <a:pt x="0" y="1"/>
                      </a:cubicBezTo>
                      <a:cubicBezTo>
                        <a:pt x="0" y="0"/>
                        <a:pt x="1" y="0"/>
                        <a:pt x="1" y="0"/>
                      </a:cubicBezTo>
                      <a:cubicBezTo>
                        <a:pt x="2" y="0"/>
                        <a:pt x="2" y="1"/>
                        <a:pt x="2" y="1"/>
                      </a:cubicBezTo>
                      <a:cubicBezTo>
                        <a:pt x="2" y="2"/>
                        <a:pt x="1" y="2"/>
                        <a:pt x="1" y="2"/>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99" name="Freeform 392"/>
                <p:cNvSpPr/>
                <p:nvPr/>
              </p:nvSpPr>
              <p:spPr bwMode="auto">
                <a:xfrm>
                  <a:off x="2217" y="610"/>
                  <a:ext cx="5" cy="5"/>
                </a:xfrm>
                <a:custGeom>
                  <a:avLst/>
                  <a:gdLst>
                    <a:gd name="T0" fmla="*/ 1 w 2"/>
                    <a:gd name="T1" fmla="*/ 2 h 2"/>
                    <a:gd name="T2" fmla="*/ 1 w 2"/>
                    <a:gd name="T3" fmla="*/ 2 h 2"/>
                    <a:gd name="T4" fmla="*/ 0 w 2"/>
                    <a:gd name="T5" fmla="*/ 2 h 2"/>
                    <a:gd name="T6" fmla="*/ 0 w 2"/>
                    <a:gd name="T7" fmla="*/ 1 h 2"/>
                    <a:gd name="T8" fmla="*/ 1 w 2"/>
                    <a:gd name="T9" fmla="*/ 0 h 2"/>
                    <a:gd name="T10" fmla="*/ 1 w 2"/>
                    <a:gd name="T11" fmla="*/ 0 h 2"/>
                    <a:gd name="T12" fmla="*/ 2 w 2"/>
                    <a:gd name="T13" fmla="*/ 0 h 2"/>
                    <a:gd name="T14" fmla="*/ 2 w 2"/>
                    <a:gd name="T15" fmla="*/ 1 h 2"/>
                    <a:gd name="T16" fmla="*/ 1 w 2"/>
                    <a:gd name="T17" fmla="*/ 2 h 2"/>
                    <a:gd name="T18" fmla="*/ 1 w 2"/>
                    <a:gd name="T19" fmla="*/ 2 h 2"/>
                    <a:gd name="T20" fmla="*/ 1 w 2"/>
                    <a:gd name="T21" fmla="*/ 2 h 2"/>
                    <a:gd name="T22" fmla="*/ 1 w 2"/>
                    <a:gd name="T23" fmla="*/ 2 h 2"/>
                    <a:gd name="T24" fmla="*/ 1 w 2"/>
                    <a:gd name="T25" fmla="*/ 2 h 2"/>
                    <a:gd name="T26" fmla="*/ 2 w 2"/>
                    <a:gd name="T27" fmla="*/ 1 h 2"/>
                    <a:gd name="T28" fmla="*/ 2 w 2"/>
                    <a:gd name="T29" fmla="*/ 0 h 2"/>
                    <a:gd name="T30" fmla="*/ 1 w 2"/>
                    <a:gd name="T31" fmla="*/ 0 h 2"/>
                    <a:gd name="T32" fmla="*/ 1 w 2"/>
                    <a:gd name="T33" fmla="*/ 0 h 2"/>
                    <a:gd name="T34" fmla="*/ 0 w 2"/>
                    <a:gd name="T35" fmla="*/ 1 h 2"/>
                    <a:gd name="T36" fmla="*/ 0 w 2"/>
                    <a:gd name="T37" fmla="*/ 2 h 2"/>
                    <a:gd name="T38" fmla="*/ 1 w 2"/>
                    <a:gd name="T39"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 h="2">
                      <a:moveTo>
                        <a:pt x="1" y="2"/>
                      </a:moveTo>
                      <a:cubicBezTo>
                        <a:pt x="1" y="2"/>
                        <a:pt x="1" y="2"/>
                        <a:pt x="1" y="2"/>
                      </a:cubicBezTo>
                      <a:cubicBezTo>
                        <a:pt x="0" y="2"/>
                        <a:pt x="0" y="2"/>
                        <a:pt x="0" y="2"/>
                      </a:cubicBezTo>
                      <a:cubicBezTo>
                        <a:pt x="0" y="2"/>
                        <a:pt x="0" y="1"/>
                        <a:pt x="0" y="1"/>
                      </a:cubicBezTo>
                      <a:cubicBezTo>
                        <a:pt x="0" y="1"/>
                        <a:pt x="0" y="0"/>
                        <a:pt x="1" y="0"/>
                      </a:cubicBezTo>
                      <a:cubicBezTo>
                        <a:pt x="1" y="0"/>
                        <a:pt x="1" y="0"/>
                        <a:pt x="1" y="0"/>
                      </a:cubicBezTo>
                      <a:cubicBezTo>
                        <a:pt x="2" y="0"/>
                        <a:pt x="2" y="0"/>
                        <a:pt x="2" y="0"/>
                      </a:cubicBezTo>
                      <a:cubicBezTo>
                        <a:pt x="2" y="1"/>
                        <a:pt x="2" y="1"/>
                        <a:pt x="2" y="1"/>
                      </a:cubicBezTo>
                      <a:cubicBezTo>
                        <a:pt x="2" y="2"/>
                        <a:pt x="2" y="2"/>
                        <a:pt x="1" y="2"/>
                      </a:cubicBezTo>
                      <a:cubicBezTo>
                        <a:pt x="1" y="2"/>
                        <a:pt x="1" y="2"/>
                        <a:pt x="1" y="2"/>
                      </a:cubicBezTo>
                      <a:cubicBezTo>
                        <a:pt x="1" y="2"/>
                        <a:pt x="1" y="2"/>
                        <a:pt x="1" y="2"/>
                      </a:cubicBezTo>
                      <a:cubicBezTo>
                        <a:pt x="1" y="2"/>
                        <a:pt x="1" y="2"/>
                        <a:pt x="1" y="2"/>
                      </a:cubicBezTo>
                      <a:cubicBezTo>
                        <a:pt x="1" y="2"/>
                        <a:pt x="1" y="2"/>
                        <a:pt x="1" y="2"/>
                      </a:cubicBezTo>
                      <a:cubicBezTo>
                        <a:pt x="2" y="2"/>
                        <a:pt x="2" y="2"/>
                        <a:pt x="2" y="1"/>
                      </a:cubicBezTo>
                      <a:cubicBezTo>
                        <a:pt x="2" y="1"/>
                        <a:pt x="2" y="1"/>
                        <a:pt x="2" y="0"/>
                      </a:cubicBezTo>
                      <a:cubicBezTo>
                        <a:pt x="2" y="0"/>
                        <a:pt x="2" y="0"/>
                        <a:pt x="1" y="0"/>
                      </a:cubicBezTo>
                      <a:cubicBezTo>
                        <a:pt x="1" y="0"/>
                        <a:pt x="1" y="0"/>
                        <a:pt x="1" y="0"/>
                      </a:cubicBezTo>
                      <a:cubicBezTo>
                        <a:pt x="0" y="0"/>
                        <a:pt x="0" y="1"/>
                        <a:pt x="0" y="1"/>
                      </a:cubicBezTo>
                      <a:cubicBezTo>
                        <a:pt x="0" y="1"/>
                        <a:pt x="0" y="2"/>
                        <a:pt x="0" y="2"/>
                      </a:cubicBezTo>
                      <a:cubicBezTo>
                        <a:pt x="0" y="2"/>
                        <a:pt x="0" y="2"/>
                        <a:pt x="1" y="2"/>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00" name="Freeform 393"/>
                <p:cNvSpPr/>
                <p:nvPr/>
              </p:nvSpPr>
              <p:spPr bwMode="auto">
                <a:xfrm>
                  <a:off x="2227" y="617"/>
                  <a:ext cx="4" cy="5"/>
                </a:xfrm>
                <a:custGeom>
                  <a:avLst/>
                  <a:gdLst>
                    <a:gd name="T0" fmla="*/ 1 w 2"/>
                    <a:gd name="T1" fmla="*/ 2 h 2"/>
                    <a:gd name="T2" fmla="*/ 0 w 2"/>
                    <a:gd name="T3" fmla="*/ 1 h 2"/>
                    <a:gd name="T4" fmla="*/ 1 w 2"/>
                    <a:gd name="T5" fmla="*/ 0 h 2"/>
                    <a:gd name="T6" fmla="*/ 2 w 2"/>
                    <a:gd name="T7" fmla="*/ 1 h 2"/>
                    <a:gd name="T8" fmla="*/ 1 w 2"/>
                    <a:gd name="T9" fmla="*/ 2 h 2"/>
                  </a:gdLst>
                  <a:ahLst/>
                  <a:cxnLst>
                    <a:cxn ang="0">
                      <a:pos x="T0" y="T1"/>
                    </a:cxn>
                    <a:cxn ang="0">
                      <a:pos x="T2" y="T3"/>
                    </a:cxn>
                    <a:cxn ang="0">
                      <a:pos x="T4" y="T5"/>
                    </a:cxn>
                    <a:cxn ang="0">
                      <a:pos x="T6" y="T7"/>
                    </a:cxn>
                    <a:cxn ang="0">
                      <a:pos x="T8" y="T9"/>
                    </a:cxn>
                  </a:cxnLst>
                  <a:rect l="0" t="0" r="r" b="b"/>
                  <a:pathLst>
                    <a:path w="2" h="2">
                      <a:moveTo>
                        <a:pt x="1" y="2"/>
                      </a:moveTo>
                      <a:cubicBezTo>
                        <a:pt x="0" y="2"/>
                        <a:pt x="0" y="1"/>
                        <a:pt x="0" y="1"/>
                      </a:cubicBezTo>
                      <a:cubicBezTo>
                        <a:pt x="1" y="0"/>
                        <a:pt x="1" y="0"/>
                        <a:pt x="1" y="0"/>
                      </a:cubicBezTo>
                      <a:cubicBezTo>
                        <a:pt x="2" y="0"/>
                        <a:pt x="2" y="1"/>
                        <a:pt x="2" y="1"/>
                      </a:cubicBezTo>
                      <a:cubicBezTo>
                        <a:pt x="2" y="2"/>
                        <a:pt x="1" y="2"/>
                        <a:pt x="1" y="2"/>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01" name="Freeform 394"/>
                <p:cNvSpPr/>
                <p:nvPr/>
              </p:nvSpPr>
              <p:spPr bwMode="auto">
                <a:xfrm>
                  <a:off x="2227" y="617"/>
                  <a:ext cx="4" cy="5"/>
                </a:xfrm>
                <a:custGeom>
                  <a:avLst/>
                  <a:gdLst>
                    <a:gd name="T0" fmla="*/ 1 w 2"/>
                    <a:gd name="T1" fmla="*/ 2 h 2"/>
                    <a:gd name="T2" fmla="*/ 1 w 2"/>
                    <a:gd name="T3" fmla="*/ 2 h 2"/>
                    <a:gd name="T4" fmla="*/ 0 w 2"/>
                    <a:gd name="T5" fmla="*/ 2 h 2"/>
                    <a:gd name="T6" fmla="*/ 0 w 2"/>
                    <a:gd name="T7" fmla="*/ 1 h 2"/>
                    <a:gd name="T8" fmla="*/ 1 w 2"/>
                    <a:gd name="T9" fmla="*/ 0 h 2"/>
                    <a:gd name="T10" fmla="*/ 1 w 2"/>
                    <a:gd name="T11" fmla="*/ 0 h 2"/>
                    <a:gd name="T12" fmla="*/ 2 w 2"/>
                    <a:gd name="T13" fmla="*/ 0 h 2"/>
                    <a:gd name="T14" fmla="*/ 2 w 2"/>
                    <a:gd name="T15" fmla="*/ 1 h 2"/>
                    <a:gd name="T16" fmla="*/ 1 w 2"/>
                    <a:gd name="T17" fmla="*/ 2 h 2"/>
                    <a:gd name="T18" fmla="*/ 1 w 2"/>
                    <a:gd name="T19" fmla="*/ 2 h 2"/>
                    <a:gd name="T20" fmla="*/ 1 w 2"/>
                    <a:gd name="T21" fmla="*/ 2 h 2"/>
                    <a:gd name="T22" fmla="*/ 1 w 2"/>
                    <a:gd name="T23" fmla="*/ 2 h 2"/>
                    <a:gd name="T24" fmla="*/ 1 w 2"/>
                    <a:gd name="T25" fmla="*/ 2 h 2"/>
                    <a:gd name="T26" fmla="*/ 2 w 2"/>
                    <a:gd name="T27" fmla="*/ 1 h 2"/>
                    <a:gd name="T28" fmla="*/ 2 w 2"/>
                    <a:gd name="T29" fmla="*/ 0 h 2"/>
                    <a:gd name="T30" fmla="*/ 1 w 2"/>
                    <a:gd name="T31" fmla="*/ 0 h 2"/>
                    <a:gd name="T32" fmla="*/ 1 w 2"/>
                    <a:gd name="T33" fmla="*/ 0 h 2"/>
                    <a:gd name="T34" fmla="*/ 0 w 2"/>
                    <a:gd name="T35" fmla="*/ 1 h 2"/>
                    <a:gd name="T36" fmla="*/ 0 w 2"/>
                    <a:gd name="T37" fmla="*/ 2 h 2"/>
                    <a:gd name="T38" fmla="*/ 1 w 2"/>
                    <a:gd name="T39"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 h="2">
                      <a:moveTo>
                        <a:pt x="1" y="2"/>
                      </a:moveTo>
                      <a:cubicBezTo>
                        <a:pt x="1" y="2"/>
                        <a:pt x="1" y="2"/>
                        <a:pt x="1" y="2"/>
                      </a:cubicBezTo>
                      <a:cubicBezTo>
                        <a:pt x="1" y="2"/>
                        <a:pt x="1" y="2"/>
                        <a:pt x="0" y="2"/>
                      </a:cubicBezTo>
                      <a:cubicBezTo>
                        <a:pt x="0" y="1"/>
                        <a:pt x="0" y="1"/>
                        <a:pt x="0" y="1"/>
                      </a:cubicBezTo>
                      <a:cubicBezTo>
                        <a:pt x="0" y="1"/>
                        <a:pt x="1" y="0"/>
                        <a:pt x="1" y="0"/>
                      </a:cubicBezTo>
                      <a:cubicBezTo>
                        <a:pt x="1" y="0"/>
                        <a:pt x="1" y="0"/>
                        <a:pt x="1" y="0"/>
                      </a:cubicBezTo>
                      <a:cubicBezTo>
                        <a:pt x="2" y="0"/>
                        <a:pt x="2" y="0"/>
                        <a:pt x="2" y="0"/>
                      </a:cubicBezTo>
                      <a:cubicBezTo>
                        <a:pt x="2" y="1"/>
                        <a:pt x="2" y="1"/>
                        <a:pt x="2" y="1"/>
                      </a:cubicBezTo>
                      <a:cubicBezTo>
                        <a:pt x="2" y="1"/>
                        <a:pt x="2" y="2"/>
                        <a:pt x="1" y="2"/>
                      </a:cubicBezTo>
                      <a:cubicBezTo>
                        <a:pt x="1" y="2"/>
                        <a:pt x="1" y="2"/>
                        <a:pt x="1" y="2"/>
                      </a:cubicBezTo>
                      <a:cubicBezTo>
                        <a:pt x="1" y="2"/>
                        <a:pt x="1" y="2"/>
                        <a:pt x="1" y="2"/>
                      </a:cubicBezTo>
                      <a:cubicBezTo>
                        <a:pt x="1" y="2"/>
                        <a:pt x="1" y="2"/>
                        <a:pt x="1" y="2"/>
                      </a:cubicBezTo>
                      <a:cubicBezTo>
                        <a:pt x="1" y="2"/>
                        <a:pt x="1" y="2"/>
                        <a:pt x="1" y="2"/>
                      </a:cubicBezTo>
                      <a:cubicBezTo>
                        <a:pt x="2" y="2"/>
                        <a:pt x="2" y="1"/>
                        <a:pt x="2" y="1"/>
                      </a:cubicBezTo>
                      <a:cubicBezTo>
                        <a:pt x="2" y="1"/>
                        <a:pt x="2" y="1"/>
                        <a:pt x="2" y="0"/>
                      </a:cubicBezTo>
                      <a:cubicBezTo>
                        <a:pt x="2" y="0"/>
                        <a:pt x="2" y="0"/>
                        <a:pt x="1" y="0"/>
                      </a:cubicBezTo>
                      <a:cubicBezTo>
                        <a:pt x="1" y="0"/>
                        <a:pt x="1" y="0"/>
                        <a:pt x="1" y="0"/>
                      </a:cubicBezTo>
                      <a:cubicBezTo>
                        <a:pt x="1" y="0"/>
                        <a:pt x="0" y="1"/>
                        <a:pt x="0" y="1"/>
                      </a:cubicBezTo>
                      <a:cubicBezTo>
                        <a:pt x="0" y="1"/>
                        <a:pt x="0" y="1"/>
                        <a:pt x="0" y="2"/>
                      </a:cubicBezTo>
                      <a:cubicBezTo>
                        <a:pt x="1" y="2"/>
                        <a:pt x="1" y="2"/>
                        <a:pt x="1" y="2"/>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02" name="Freeform 395"/>
                <p:cNvSpPr/>
                <p:nvPr/>
              </p:nvSpPr>
              <p:spPr bwMode="auto">
                <a:xfrm>
                  <a:off x="2222" y="615"/>
                  <a:ext cx="5" cy="4"/>
                </a:xfrm>
                <a:custGeom>
                  <a:avLst/>
                  <a:gdLst>
                    <a:gd name="T0" fmla="*/ 1 w 2"/>
                    <a:gd name="T1" fmla="*/ 2 h 2"/>
                    <a:gd name="T2" fmla="*/ 0 w 2"/>
                    <a:gd name="T3" fmla="*/ 1 h 2"/>
                    <a:gd name="T4" fmla="*/ 1 w 2"/>
                    <a:gd name="T5" fmla="*/ 0 h 2"/>
                    <a:gd name="T6" fmla="*/ 2 w 2"/>
                    <a:gd name="T7" fmla="*/ 1 h 2"/>
                    <a:gd name="T8" fmla="*/ 1 w 2"/>
                    <a:gd name="T9" fmla="*/ 2 h 2"/>
                  </a:gdLst>
                  <a:ahLst/>
                  <a:cxnLst>
                    <a:cxn ang="0">
                      <a:pos x="T0" y="T1"/>
                    </a:cxn>
                    <a:cxn ang="0">
                      <a:pos x="T2" y="T3"/>
                    </a:cxn>
                    <a:cxn ang="0">
                      <a:pos x="T4" y="T5"/>
                    </a:cxn>
                    <a:cxn ang="0">
                      <a:pos x="T6" y="T7"/>
                    </a:cxn>
                    <a:cxn ang="0">
                      <a:pos x="T8" y="T9"/>
                    </a:cxn>
                  </a:cxnLst>
                  <a:rect l="0" t="0" r="r" b="b"/>
                  <a:pathLst>
                    <a:path w="2" h="2">
                      <a:moveTo>
                        <a:pt x="1" y="2"/>
                      </a:moveTo>
                      <a:cubicBezTo>
                        <a:pt x="0" y="2"/>
                        <a:pt x="0" y="1"/>
                        <a:pt x="0" y="1"/>
                      </a:cubicBezTo>
                      <a:cubicBezTo>
                        <a:pt x="0" y="0"/>
                        <a:pt x="1" y="0"/>
                        <a:pt x="1" y="0"/>
                      </a:cubicBezTo>
                      <a:cubicBezTo>
                        <a:pt x="2" y="0"/>
                        <a:pt x="2" y="1"/>
                        <a:pt x="2" y="1"/>
                      </a:cubicBezTo>
                      <a:cubicBezTo>
                        <a:pt x="2" y="2"/>
                        <a:pt x="1" y="2"/>
                        <a:pt x="1" y="2"/>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03" name="Freeform 396"/>
                <p:cNvSpPr/>
                <p:nvPr/>
              </p:nvSpPr>
              <p:spPr bwMode="auto">
                <a:xfrm>
                  <a:off x="2222" y="615"/>
                  <a:ext cx="5" cy="4"/>
                </a:xfrm>
                <a:custGeom>
                  <a:avLst/>
                  <a:gdLst>
                    <a:gd name="T0" fmla="*/ 1 w 2"/>
                    <a:gd name="T1" fmla="*/ 2 h 2"/>
                    <a:gd name="T2" fmla="*/ 1 w 2"/>
                    <a:gd name="T3" fmla="*/ 2 h 2"/>
                    <a:gd name="T4" fmla="*/ 0 w 2"/>
                    <a:gd name="T5" fmla="*/ 2 h 2"/>
                    <a:gd name="T6" fmla="*/ 0 w 2"/>
                    <a:gd name="T7" fmla="*/ 1 h 2"/>
                    <a:gd name="T8" fmla="*/ 1 w 2"/>
                    <a:gd name="T9" fmla="*/ 0 h 2"/>
                    <a:gd name="T10" fmla="*/ 1 w 2"/>
                    <a:gd name="T11" fmla="*/ 0 h 2"/>
                    <a:gd name="T12" fmla="*/ 2 w 2"/>
                    <a:gd name="T13" fmla="*/ 0 h 2"/>
                    <a:gd name="T14" fmla="*/ 2 w 2"/>
                    <a:gd name="T15" fmla="*/ 1 h 2"/>
                    <a:gd name="T16" fmla="*/ 1 w 2"/>
                    <a:gd name="T17" fmla="*/ 2 h 2"/>
                    <a:gd name="T18" fmla="*/ 1 w 2"/>
                    <a:gd name="T19" fmla="*/ 2 h 2"/>
                    <a:gd name="T20" fmla="*/ 1 w 2"/>
                    <a:gd name="T21" fmla="*/ 2 h 2"/>
                    <a:gd name="T22" fmla="*/ 1 w 2"/>
                    <a:gd name="T23" fmla="*/ 2 h 2"/>
                    <a:gd name="T24" fmla="*/ 1 w 2"/>
                    <a:gd name="T25" fmla="*/ 2 h 2"/>
                    <a:gd name="T26" fmla="*/ 2 w 2"/>
                    <a:gd name="T27" fmla="*/ 1 h 2"/>
                    <a:gd name="T28" fmla="*/ 2 w 2"/>
                    <a:gd name="T29" fmla="*/ 0 h 2"/>
                    <a:gd name="T30" fmla="*/ 1 w 2"/>
                    <a:gd name="T31" fmla="*/ 0 h 2"/>
                    <a:gd name="T32" fmla="*/ 1 w 2"/>
                    <a:gd name="T33" fmla="*/ 0 h 2"/>
                    <a:gd name="T34" fmla="*/ 0 w 2"/>
                    <a:gd name="T35" fmla="*/ 1 h 2"/>
                    <a:gd name="T36" fmla="*/ 0 w 2"/>
                    <a:gd name="T37" fmla="*/ 2 h 2"/>
                    <a:gd name="T38" fmla="*/ 1 w 2"/>
                    <a:gd name="T39"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 h="2">
                      <a:moveTo>
                        <a:pt x="1" y="2"/>
                      </a:moveTo>
                      <a:cubicBezTo>
                        <a:pt x="1" y="2"/>
                        <a:pt x="1" y="2"/>
                        <a:pt x="1" y="2"/>
                      </a:cubicBezTo>
                      <a:cubicBezTo>
                        <a:pt x="0" y="2"/>
                        <a:pt x="0" y="2"/>
                        <a:pt x="0" y="2"/>
                      </a:cubicBezTo>
                      <a:cubicBezTo>
                        <a:pt x="0" y="1"/>
                        <a:pt x="0" y="1"/>
                        <a:pt x="0" y="1"/>
                      </a:cubicBezTo>
                      <a:cubicBezTo>
                        <a:pt x="0" y="1"/>
                        <a:pt x="0" y="0"/>
                        <a:pt x="1" y="0"/>
                      </a:cubicBezTo>
                      <a:cubicBezTo>
                        <a:pt x="1" y="0"/>
                        <a:pt x="1" y="0"/>
                        <a:pt x="1" y="0"/>
                      </a:cubicBezTo>
                      <a:cubicBezTo>
                        <a:pt x="1" y="0"/>
                        <a:pt x="2" y="0"/>
                        <a:pt x="2" y="0"/>
                      </a:cubicBezTo>
                      <a:cubicBezTo>
                        <a:pt x="2" y="1"/>
                        <a:pt x="2" y="1"/>
                        <a:pt x="2" y="1"/>
                      </a:cubicBezTo>
                      <a:cubicBezTo>
                        <a:pt x="2" y="1"/>
                        <a:pt x="2" y="2"/>
                        <a:pt x="1" y="2"/>
                      </a:cubicBezTo>
                      <a:cubicBezTo>
                        <a:pt x="1" y="2"/>
                        <a:pt x="1" y="2"/>
                        <a:pt x="1" y="2"/>
                      </a:cubicBezTo>
                      <a:cubicBezTo>
                        <a:pt x="1" y="2"/>
                        <a:pt x="1" y="2"/>
                        <a:pt x="1" y="2"/>
                      </a:cubicBezTo>
                      <a:cubicBezTo>
                        <a:pt x="1" y="2"/>
                        <a:pt x="1" y="2"/>
                        <a:pt x="1" y="2"/>
                      </a:cubicBezTo>
                      <a:cubicBezTo>
                        <a:pt x="1" y="2"/>
                        <a:pt x="1" y="2"/>
                        <a:pt x="1" y="2"/>
                      </a:cubicBezTo>
                      <a:cubicBezTo>
                        <a:pt x="2" y="2"/>
                        <a:pt x="2" y="1"/>
                        <a:pt x="2" y="1"/>
                      </a:cubicBezTo>
                      <a:cubicBezTo>
                        <a:pt x="2" y="1"/>
                        <a:pt x="2" y="1"/>
                        <a:pt x="2" y="0"/>
                      </a:cubicBezTo>
                      <a:cubicBezTo>
                        <a:pt x="2" y="0"/>
                        <a:pt x="1" y="0"/>
                        <a:pt x="1" y="0"/>
                      </a:cubicBezTo>
                      <a:cubicBezTo>
                        <a:pt x="1" y="0"/>
                        <a:pt x="1" y="0"/>
                        <a:pt x="1" y="0"/>
                      </a:cubicBezTo>
                      <a:cubicBezTo>
                        <a:pt x="0" y="0"/>
                        <a:pt x="0" y="1"/>
                        <a:pt x="0" y="1"/>
                      </a:cubicBezTo>
                      <a:cubicBezTo>
                        <a:pt x="0" y="1"/>
                        <a:pt x="0" y="1"/>
                        <a:pt x="0" y="2"/>
                      </a:cubicBezTo>
                      <a:cubicBezTo>
                        <a:pt x="0" y="2"/>
                        <a:pt x="0" y="2"/>
                        <a:pt x="1" y="2"/>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04" name="Freeform 397"/>
                <p:cNvSpPr/>
                <p:nvPr/>
              </p:nvSpPr>
              <p:spPr bwMode="auto">
                <a:xfrm>
                  <a:off x="2234" y="619"/>
                  <a:ext cx="2" cy="3"/>
                </a:xfrm>
                <a:custGeom>
                  <a:avLst/>
                  <a:gdLst>
                    <a:gd name="T0" fmla="*/ 0 w 1"/>
                    <a:gd name="T1" fmla="*/ 1 h 1"/>
                    <a:gd name="T2" fmla="*/ 0 w 1"/>
                    <a:gd name="T3" fmla="*/ 0 h 1"/>
                    <a:gd name="T4" fmla="*/ 0 w 1"/>
                    <a:gd name="T5" fmla="*/ 0 h 1"/>
                    <a:gd name="T6" fmla="*/ 1 w 1"/>
                    <a:gd name="T7" fmla="*/ 1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cubicBezTo>
                        <a:pt x="0" y="1"/>
                        <a:pt x="0" y="1"/>
                        <a:pt x="0" y="0"/>
                      </a:cubicBezTo>
                      <a:cubicBezTo>
                        <a:pt x="0" y="0"/>
                        <a:pt x="0" y="0"/>
                        <a:pt x="0" y="0"/>
                      </a:cubicBezTo>
                      <a:cubicBezTo>
                        <a:pt x="1" y="0"/>
                        <a:pt x="1" y="0"/>
                        <a:pt x="1" y="1"/>
                      </a:cubicBezTo>
                      <a:cubicBezTo>
                        <a:pt x="1" y="1"/>
                        <a:pt x="0" y="1"/>
                        <a:pt x="0" y="1"/>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05" name="Freeform 398"/>
                <p:cNvSpPr/>
                <p:nvPr/>
              </p:nvSpPr>
              <p:spPr bwMode="auto">
                <a:xfrm>
                  <a:off x="2234" y="619"/>
                  <a:ext cx="2" cy="3"/>
                </a:xfrm>
                <a:custGeom>
                  <a:avLst/>
                  <a:gdLst>
                    <a:gd name="T0" fmla="*/ 0 w 1"/>
                    <a:gd name="T1" fmla="*/ 1 h 1"/>
                    <a:gd name="T2" fmla="*/ 0 w 1"/>
                    <a:gd name="T3" fmla="*/ 1 h 1"/>
                    <a:gd name="T4" fmla="*/ 0 w 1"/>
                    <a:gd name="T5" fmla="*/ 1 h 1"/>
                    <a:gd name="T6" fmla="*/ 0 w 1"/>
                    <a:gd name="T7" fmla="*/ 0 h 1"/>
                    <a:gd name="T8" fmla="*/ 0 w 1"/>
                    <a:gd name="T9" fmla="*/ 0 h 1"/>
                    <a:gd name="T10" fmla="*/ 0 w 1"/>
                    <a:gd name="T11" fmla="*/ 0 h 1"/>
                    <a:gd name="T12" fmla="*/ 1 w 1"/>
                    <a:gd name="T13" fmla="*/ 0 h 1"/>
                    <a:gd name="T14" fmla="*/ 1 w 1"/>
                    <a:gd name="T15" fmla="*/ 1 h 1"/>
                    <a:gd name="T16" fmla="*/ 0 w 1"/>
                    <a:gd name="T17" fmla="*/ 1 h 1"/>
                    <a:gd name="T18" fmla="*/ 0 w 1"/>
                    <a:gd name="T19" fmla="*/ 1 h 1"/>
                    <a:gd name="T20" fmla="*/ 0 w 1"/>
                    <a:gd name="T21" fmla="*/ 1 h 1"/>
                    <a:gd name="T22" fmla="*/ 0 w 1"/>
                    <a:gd name="T23" fmla="*/ 1 h 1"/>
                    <a:gd name="T24" fmla="*/ 0 w 1"/>
                    <a:gd name="T25" fmla="*/ 1 h 1"/>
                    <a:gd name="T26" fmla="*/ 1 w 1"/>
                    <a:gd name="T27" fmla="*/ 1 h 1"/>
                    <a:gd name="T28" fmla="*/ 1 w 1"/>
                    <a:gd name="T29" fmla="*/ 0 h 1"/>
                    <a:gd name="T30" fmla="*/ 0 w 1"/>
                    <a:gd name="T31" fmla="*/ 0 h 1"/>
                    <a:gd name="T32" fmla="*/ 0 w 1"/>
                    <a:gd name="T33" fmla="*/ 0 h 1"/>
                    <a:gd name="T34" fmla="*/ 0 w 1"/>
                    <a:gd name="T35" fmla="*/ 0 h 1"/>
                    <a:gd name="T36" fmla="*/ 0 w 1"/>
                    <a:gd name="T37" fmla="*/ 1 h 1"/>
                    <a:gd name="T38" fmla="*/ 0 w 1"/>
                    <a:gd name="T39"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 h="1">
                      <a:moveTo>
                        <a:pt x="0" y="1"/>
                      </a:moveTo>
                      <a:cubicBezTo>
                        <a:pt x="0" y="1"/>
                        <a:pt x="0" y="1"/>
                        <a:pt x="0" y="1"/>
                      </a:cubicBezTo>
                      <a:cubicBezTo>
                        <a:pt x="0" y="1"/>
                        <a:pt x="0" y="1"/>
                        <a:pt x="0" y="1"/>
                      </a:cubicBezTo>
                      <a:cubicBezTo>
                        <a:pt x="0" y="1"/>
                        <a:pt x="0" y="1"/>
                        <a:pt x="0" y="0"/>
                      </a:cubicBezTo>
                      <a:cubicBezTo>
                        <a:pt x="0" y="0"/>
                        <a:pt x="0" y="0"/>
                        <a:pt x="0" y="0"/>
                      </a:cubicBezTo>
                      <a:cubicBezTo>
                        <a:pt x="0" y="0"/>
                        <a:pt x="0" y="0"/>
                        <a:pt x="0" y="0"/>
                      </a:cubicBezTo>
                      <a:cubicBezTo>
                        <a:pt x="1" y="0"/>
                        <a:pt x="1" y="0"/>
                        <a:pt x="1" y="0"/>
                      </a:cubicBezTo>
                      <a:cubicBezTo>
                        <a:pt x="1" y="0"/>
                        <a:pt x="1" y="0"/>
                        <a:pt x="1" y="1"/>
                      </a:cubicBezTo>
                      <a:cubicBezTo>
                        <a:pt x="1" y="1"/>
                        <a:pt x="1" y="1"/>
                        <a:pt x="0" y="1"/>
                      </a:cubicBez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1" y="0"/>
                        <a:pt x="1" y="0"/>
                        <a:pt x="1" y="0"/>
                      </a:cubicBezTo>
                      <a:cubicBezTo>
                        <a:pt x="1" y="0"/>
                        <a:pt x="1" y="0"/>
                        <a:pt x="0" y="0"/>
                      </a:cubicBezTo>
                      <a:cubicBezTo>
                        <a:pt x="0" y="0"/>
                        <a:pt x="0" y="0"/>
                        <a:pt x="0" y="0"/>
                      </a:cubicBezTo>
                      <a:cubicBezTo>
                        <a:pt x="0" y="0"/>
                        <a:pt x="0" y="0"/>
                        <a:pt x="0" y="0"/>
                      </a:cubicBezTo>
                      <a:cubicBezTo>
                        <a:pt x="0" y="1"/>
                        <a:pt x="0" y="1"/>
                        <a:pt x="0" y="1"/>
                      </a:cubicBezTo>
                      <a:cubicBezTo>
                        <a:pt x="0" y="1"/>
                        <a:pt x="0" y="1"/>
                        <a:pt x="0" y="1"/>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06" name="Freeform 399"/>
                <p:cNvSpPr/>
                <p:nvPr/>
              </p:nvSpPr>
              <p:spPr bwMode="auto">
                <a:xfrm>
                  <a:off x="2236" y="619"/>
                  <a:ext cx="2" cy="3"/>
                </a:xfrm>
                <a:custGeom>
                  <a:avLst/>
                  <a:gdLst>
                    <a:gd name="T0" fmla="*/ 1 w 1"/>
                    <a:gd name="T1" fmla="*/ 1 h 1"/>
                    <a:gd name="T2" fmla="*/ 0 w 1"/>
                    <a:gd name="T3" fmla="*/ 0 h 1"/>
                    <a:gd name="T4" fmla="*/ 1 w 1"/>
                    <a:gd name="T5" fmla="*/ 0 h 1"/>
                    <a:gd name="T6" fmla="*/ 1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cubicBezTo>
                        <a:pt x="1" y="1"/>
                        <a:pt x="0" y="0"/>
                        <a:pt x="0" y="0"/>
                      </a:cubicBezTo>
                      <a:cubicBezTo>
                        <a:pt x="1" y="0"/>
                        <a:pt x="1" y="0"/>
                        <a:pt x="1" y="0"/>
                      </a:cubicBezTo>
                      <a:cubicBezTo>
                        <a:pt x="1" y="0"/>
                        <a:pt x="1" y="0"/>
                        <a:pt x="1" y="0"/>
                      </a:cubicBezTo>
                      <a:cubicBezTo>
                        <a:pt x="1" y="1"/>
                        <a:pt x="1" y="1"/>
                        <a:pt x="1" y="1"/>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07" name="Freeform 400"/>
                <p:cNvSpPr/>
                <p:nvPr/>
              </p:nvSpPr>
              <p:spPr bwMode="auto">
                <a:xfrm>
                  <a:off x="2236" y="619"/>
                  <a:ext cx="2" cy="3"/>
                </a:xfrm>
                <a:custGeom>
                  <a:avLst/>
                  <a:gdLst>
                    <a:gd name="T0" fmla="*/ 1 w 1"/>
                    <a:gd name="T1" fmla="*/ 1 h 1"/>
                    <a:gd name="T2" fmla="*/ 1 w 1"/>
                    <a:gd name="T3" fmla="*/ 1 h 1"/>
                    <a:gd name="T4" fmla="*/ 0 w 1"/>
                    <a:gd name="T5" fmla="*/ 1 h 1"/>
                    <a:gd name="T6" fmla="*/ 0 w 1"/>
                    <a:gd name="T7" fmla="*/ 0 h 1"/>
                    <a:gd name="T8" fmla="*/ 1 w 1"/>
                    <a:gd name="T9" fmla="*/ 0 h 1"/>
                    <a:gd name="T10" fmla="*/ 1 w 1"/>
                    <a:gd name="T11" fmla="*/ 0 h 1"/>
                    <a:gd name="T12" fmla="*/ 1 w 1"/>
                    <a:gd name="T13" fmla="*/ 0 h 1"/>
                    <a:gd name="T14" fmla="*/ 1 w 1"/>
                    <a:gd name="T15" fmla="*/ 0 h 1"/>
                    <a:gd name="T16" fmla="*/ 1 w 1"/>
                    <a:gd name="T17" fmla="*/ 1 h 1"/>
                    <a:gd name="T18" fmla="*/ 1 w 1"/>
                    <a:gd name="T19" fmla="*/ 1 h 1"/>
                    <a:gd name="T20" fmla="*/ 1 w 1"/>
                    <a:gd name="T21" fmla="*/ 1 h 1"/>
                    <a:gd name="T22" fmla="*/ 1 w 1"/>
                    <a:gd name="T23" fmla="*/ 1 h 1"/>
                    <a:gd name="T24" fmla="*/ 1 w 1"/>
                    <a:gd name="T25" fmla="*/ 1 h 1"/>
                    <a:gd name="T26" fmla="*/ 1 w 1"/>
                    <a:gd name="T27" fmla="*/ 0 h 1"/>
                    <a:gd name="T28" fmla="*/ 1 w 1"/>
                    <a:gd name="T29" fmla="*/ 0 h 1"/>
                    <a:gd name="T30" fmla="*/ 1 w 1"/>
                    <a:gd name="T31" fmla="*/ 0 h 1"/>
                    <a:gd name="T32" fmla="*/ 1 w 1"/>
                    <a:gd name="T33" fmla="*/ 0 h 1"/>
                    <a:gd name="T34" fmla="*/ 0 w 1"/>
                    <a:gd name="T35" fmla="*/ 0 h 1"/>
                    <a:gd name="T36" fmla="*/ 0 w 1"/>
                    <a:gd name="T37" fmla="*/ 1 h 1"/>
                    <a:gd name="T38" fmla="*/ 1 w 1"/>
                    <a:gd name="T39"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 h="1">
                      <a:moveTo>
                        <a:pt x="1" y="1"/>
                      </a:moveTo>
                      <a:cubicBezTo>
                        <a:pt x="1" y="1"/>
                        <a:pt x="1" y="1"/>
                        <a:pt x="1" y="1"/>
                      </a:cubicBezTo>
                      <a:cubicBezTo>
                        <a:pt x="1" y="1"/>
                        <a:pt x="1" y="1"/>
                        <a:pt x="0" y="1"/>
                      </a:cubicBezTo>
                      <a:cubicBezTo>
                        <a:pt x="0" y="0"/>
                        <a:pt x="0" y="0"/>
                        <a:pt x="0" y="0"/>
                      </a:cubicBezTo>
                      <a:cubicBezTo>
                        <a:pt x="0" y="0"/>
                        <a:pt x="1" y="0"/>
                        <a:pt x="1" y="0"/>
                      </a:cubicBezTo>
                      <a:cubicBezTo>
                        <a:pt x="1" y="0"/>
                        <a:pt x="1" y="0"/>
                        <a:pt x="1" y="0"/>
                      </a:cubicBezTo>
                      <a:cubicBezTo>
                        <a:pt x="1" y="0"/>
                        <a:pt x="1" y="0"/>
                        <a:pt x="1" y="0"/>
                      </a:cubicBezTo>
                      <a:cubicBezTo>
                        <a:pt x="1" y="0"/>
                        <a:pt x="1" y="0"/>
                        <a:pt x="1" y="0"/>
                      </a:cubicBezTo>
                      <a:cubicBezTo>
                        <a:pt x="1" y="0"/>
                        <a:pt x="1" y="1"/>
                        <a:pt x="1" y="1"/>
                      </a:cubicBezTo>
                      <a:cubicBezTo>
                        <a:pt x="1" y="1"/>
                        <a:pt x="1" y="1"/>
                        <a:pt x="1" y="1"/>
                      </a:cubicBezTo>
                      <a:cubicBezTo>
                        <a:pt x="1" y="1"/>
                        <a:pt x="1" y="1"/>
                        <a:pt x="1" y="1"/>
                      </a:cubicBezTo>
                      <a:cubicBezTo>
                        <a:pt x="1" y="1"/>
                        <a:pt x="1" y="1"/>
                        <a:pt x="1" y="1"/>
                      </a:cubicBezTo>
                      <a:cubicBezTo>
                        <a:pt x="1" y="1"/>
                        <a:pt x="1" y="1"/>
                        <a:pt x="1" y="1"/>
                      </a:cubicBezTo>
                      <a:cubicBezTo>
                        <a:pt x="1" y="1"/>
                        <a:pt x="1" y="0"/>
                        <a:pt x="1" y="0"/>
                      </a:cubicBezTo>
                      <a:cubicBezTo>
                        <a:pt x="1" y="0"/>
                        <a:pt x="1" y="0"/>
                        <a:pt x="1" y="0"/>
                      </a:cubicBezTo>
                      <a:cubicBezTo>
                        <a:pt x="1" y="0"/>
                        <a:pt x="1" y="0"/>
                        <a:pt x="1" y="0"/>
                      </a:cubicBezTo>
                      <a:cubicBezTo>
                        <a:pt x="1" y="0"/>
                        <a:pt x="1" y="0"/>
                        <a:pt x="1" y="0"/>
                      </a:cubicBezTo>
                      <a:cubicBezTo>
                        <a:pt x="1" y="0"/>
                        <a:pt x="0" y="0"/>
                        <a:pt x="0" y="0"/>
                      </a:cubicBezTo>
                      <a:cubicBezTo>
                        <a:pt x="0" y="0"/>
                        <a:pt x="0" y="0"/>
                        <a:pt x="0" y="1"/>
                      </a:cubicBezTo>
                      <a:cubicBezTo>
                        <a:pt x="1" y="1"/>
                        <a:pt x="1" y="1"/>
                        <a:pt x="1" y="1"/>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08" name="Freeform 401"/>
                <p:cNvSpPr/>
                <p:nvPr/>
              </p:nvSpPr>
              <p:spPr bwMode="auto">
                <a:xfrm>
                  <a:off x="2241" y="617"/>
                  <a:ext cx="2" cy="2"/>
                </a:xfrm>
                <a:custGeom>
                  <a:avLst/>
                  <a:gdLst>
                    <a:gd name="T0" fmla="*/ 0 w 1"/>
                    <a:gd name="T1" fmla="*/ 1 h 1"/>
                    <a:gd name="T2" fmla="*/ 0 w 1"/>
                    <a:gd name="T3" fmla="*/ 1 h 1"/>
                    <a:gd name="T4" fmla="*/ 0 w 1"/>
                    <a:gd name="T5" fmla="*/ 1 h 1"/>
                    <a:gd name="T6" fmla="*/ 1 w 1"/>
                    <a:gd name="T7" fmla="*/ 1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cubicBezTo>
                        <a:pt x="0" y="1"/>
                        <a:pt x="0" y="1"/>
                        <a:pt x="0" y="1"/>
                      </a:cubicBezTo>
                      <a:cubicBezTo>
                        <a:pt x="0" y="1"/>
                        <a:pt x="0" y="0"/>
                        <a:pt x="0" y="1"/>
                      </a:cubicBezTo>
                      <a:cubicBezTo>
                        <a:pt x="1" y="1"/>
                        <a:pt x="1" y="1"/>
                        <a:pt x="1" y="1"/>
                      </a:cubicBezTo>
                      <a:cubicBezTo>
                        <a:pt x="1" y="1"/>
                        <a:pt x="0" y="1"/>
                        <a:pt x="0" y="1"/>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09" name="Freeform 402"/>
                <p:cNvSpPr/>
                <p:nvPr/>
              </p:nvSpPr>
              <p:spPr bwMode="auto">
                <a:xfrm>
                  <a:off x="2241" y="617"/>
                  <a:ext cx="2" cy="2"/>
                </a:xfrm>
                <a:custGeom>
                  <a:avLst/>
                  <a:gdLst>
                    <a:gd name="T0" fmla="*/ 0 w 1"/>
                    <a:gd name="T1" fmla="*/ 1 h 1"/>
                    <a:gd name="T2" fmla="*/ 0 w 1"/>
                    <a:gd name="T3" fmla="*/ 1 h 1"/>
                    <a:gd name="T4" fmla="*/ 0 w 1"/>
                    <a:gd name="T5" fmla="*/ 1 h 1"/>
                    <a:gd name="T6" fmla="*/ 0 w 1"/>
                    <a:gd name="T7" fmla="*/ 1 h 1"/>
                    <a:gd name="T8" fmla="*/ 0 w 1"/>
                    <a:gd name="T9" fmla="*/ 1 h 1"/>
                    <a:gd name="T10" fmla="*/ 0 w 1"/>
                    <a:gd name="T11" fmla="*/ 1 h 1"/>
                    <a:gd name="T12" fmla="*/ 1 w 1"/>
                    <a:gd name="T13" fmla="*/ 1 h 1"/>
                    <a:gd name="T14" fmla="*/ 1 w 1"/>
                    <a:gd name="T15" fmla="*/ 1 h 1"/>
                    <a:gd name="T16" fmla="*/ 1 w 1"/>
                    <a:gd name="T17" fmla="*/ 1 h 1"/>
                    <a:gd name="T18" fmla="*/ 0 w 1"/>
                    <a:gd name="T19" fmla="*/ 1 h 1"/>
                    <a:gd name="T20" fmla="*/ 0 w 1"/>
                    <a:gd name="T21" fmla="*/ 1 h 1"/>
                    <a:gd name="T22" fmla="*/ 0 w 1"/>
                    <a:gd name="T23" fmla="*/ 1 h 1"/>
                    <a:gd name="T24" fmla="*/ 1 w 1"/>
                    <a:gd name="T25" fmla="*/ 1 h 1"/>
                    <a:gd name="T26" fmla="*/ 1 w 1"/>
                    <a:gd name="T27" fmla="*/ 1 h 1"/>
                    <a:gd name="T28" fmla="*/ 1 w 1"/>
                    <a:gd name="T29" fmla="*/ 1 h 1"/>
                    <a:gd name="T30" fmla="*/ 0 w 1"/>
                    <a:gd name="T31" fmla="*/ 0 h 1"/>
                    <a:gd name="T32" fmla="*/ 0 w 1"/>
                    <a:gd name="T33" fmla="*/ 1 h 1"/>
                    <a:gd name="T34" fmla="*/ 0 w 1"/>
                    <a:gd name="T35" fmla="*/ 1 h 1"/>
                    <a:gd name="T36" fmla="*/ 0 w 1"/>
                    <a:gd name="T37" fmla="*/ 1 h 1"/>
                    <a:gd name="T38" fmla="*/ 0 w 1"/>
                    <a:gd name="T39"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 h="1">
                      <a:moveTo>
                        <a:pt x="0" y="1"/>
                      </a:moveTo>
                      <a:cubicBezTo>
                        <a:pt x="0" y="1"/>
                        <a:pt x="0" y="1"/>
                        <a:pt x="0" y="1"/>
                      </a:cubicBezTo>
                      <a:cubicBezTo>
                        <a:pt x="0" y="1"/>
                        <a:pt x="0" y="1"/>
                        <a:pt x="0" y="1"/>
                      </a:cubicBezTo>
                      <a:cubicBezTo>
                        <a:pt x="0" y="1"/>
                        <a:pt x="0" y="1"/>
                        <a:pt x="0" y="1"/>
                      </a:cubicBezTo>
                      <a:cubicBezTo>
                        <a:pt x="0" y="1"/>
                        <a:pt x="0" y="1"/>
                        <a:pt x="0" y="1"/>
                      </a:cubicBezTo>
                      <a:cubicBezTo>
                        <a:pt x="0" y="1"/>
                        <a:pt x="0" y="0"/>
                        <a:pt x="0" y="1"/>
                      </a:cubicBezTo>
                      <a:cubicBezTo>
                        <a:pt x="1" y="1"/>
                        <a:pt x="1" y="1"/>
                        <a:pt x="1" y="1"/>
                      </a:cubicBezTo>
                      <a:cubicBezTo>
                        <a:pt x="1" y="1"/>
                        <a:pt x="1" y="1"/>
                        <a:pt x="1" y="1"/>
                      </a:cubicBezTo>
                      <a:cubicBezTo>
                        <a:pt x="1" y="1"/>
                        <a:pt x="1" y="1"/>
                        <a:pt x="1" y="1"/>
                      </a:cubicBezTo>
                      <a:cubicBezTo>
                        <a:pt x="0" y="1"/>
                        <a:pt x="0" y="1"/>
                        <a:pt x="0" y="1"/>
                      </a:cubicBezTo>
                      <a:cubicBezTo>
                        <a:pt x="0" y="1"/>
                        <a:pt x="0" y="1"/>
                        <a:pt x="0" y="1"/>
                      </a:cubicBezTo>
                      <a:cubicBezTo>
                        <a:pt x="0" y="1"/>
                        <a:pt x="0" y="1"/>
                        <a:pt x="0" y="1"/>
                      </a:cubicBezTo>
                      <a:cubicBezTo>
                        <a:pt x="0" y="1"/>
                        <a:pt x="0" y="1"/>
                        <a:pt x="1" y="1"/>
                      </a:cubicBezTo>
                      <a:cubicBezTo>
                        <a:pt x="1" y="1"/>
                        <a:pt x="1" y="1"/>
                        <a:pt x="1" y="1"/>
                      </a:cubicBezTo>
                      <a:cubicBezTo>
                        <a:pt x="1" y="1"/>
                        <a:pt x="1" y="1"/>
                        <a:pt x="1" y="1"/>
                      </a:cubicBezTo>
                      <a:cubicBezTo>
                        <a:pt x="1" y="1"/>
                        <a:pt x="1" y="1"/>
                        <a:pt x="0" y="0"/>
                      </a:cubicBezTo>
                      <a:cubicBezTo>
                        <a:pt x="0" y="0"/>
                        <a:pt x="0" y="1"/>
                        <a:pt x="0" y="1"/>
                      </a:cubicBezTo>
                      <a:cubicBezTo>
                        <a:pt x="0" y="1"/>
                        <a:pt x="0" y="1"/>
                        <a:pt x="0" y="1"/>
                      </a:cubicBezTo>
                      <a:cubicBezTo>
                        <a:pt x="0" y="1"/>
                        <a:pt x="0" y="1"/>
                        <a:pt x="0" y="1"/>
                      </a:cubicBezTo>
                      <a:cubicBezTo>
                        <a:pt x="0" y="1"/>
                        <a:pt x="0" y="1"/>
                        <a:pt x="0" y="1"/>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10" name="Freeform 403"/>
                <p:cNvSpPr/>
                <p:nvPr/>
              </p:nvSpPr>
              <p:spPr bwMode="auto">
                <a:xfrm>
                  <a:off x="2208" y="598"/>
                  <a:ext cx="7" cy="5"/>
                </a:xfrm>
                <a:custGeom>
                  <a:avLst/>
                  <a:gdLst>
                    <a:gd name="T0" fmla="*/ 1 w 3"/>
                    <a:gd name="T1" fmla="*/ 2 h 2"/>
                    <a:gd name="T2" fmla="*/ 1 w 3"/>
                    <a:gd name="T3" fmla="*/ 1 h 2"/>
                    <a:gd name="T4" fmla="*/ 2 w 3"/>
                    <a:gd name="T5" fmla="*/ 0 h 2"/>
                    <a:gd name="T6" fmla="*/ 2 w 3"/>
                    <a:gd name="T7" fmla="*/ 1 h 2"/>
                    <a:gd name="T8" fmla="*/ 1 w 3"/>
                    <a:gd name="T9" fmla="*/ 2 h 2"/>
                  </a:gdLst>
                  <a:ahLst/>
                  <a:cxnLst>
                    <a:cxn ang="0">
                      <a:pos x="T0" y="T1"/>
                    </a:cxn>
                    <a:cxn ang="0">
                      <a:pos x="T2" y="T3"/>
                    </a:cxn>
                    <a:cxn ang="0">
                      <a:pos x="T4" y="T5"/>
                    </a:cxn>
                    <a:cxn ang="0">
                      <a:pos x="T6" y="T7"/>
                    </a:cxn>
                    <a:cxn ang="0">
                      <a:pos x="T8" y="T9"/>
                    </a:cxn>
                  </a:cxnLst>
                  <a:rect l="0" t="0" r="r" b="b"/>
                  <a:pathLst>
                    <a:path w="3" h="2">
                      <a:moveTo>
                        <a:pt x="1" y="2"/>
                      </a:moveTo>
                      <a:cubicBezTo>
                        <a:pt x="1" y="2"/>
                        <a:pt x="0" y="1"/>
                        <a:pt x="1" y="1"/>
                      </a:cubicBezTo>
                      <a:cubicBezTo>
                        <a:pt x="1" y="0"/>
                        <a:pt x="2" y="0"/>
                        <a:pt x="2" y="0"/>
                      </a:cubicBezTo>
                      <a:cubicBezTo>
                        <a:pt x="2" y="0"/>
                        <a:pt x="3" y="1"/>
                        <a:pt x="2" y="1"/>
                      </a:cubicBezTo>
                      <a:cubicBezTo>
                        <a:pt x="2" y="2"/>
                        <a:pt x="2" y="2"/>
                        <a:pt x="1" y="2"/>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11" name="Freeform 404"/>
                <p:cNvSpPr/>
                <p:nvPr/>
              </p:nvSpPr>
              <p:spPr bwMode="auto">
                <a:xfrm>
                  <a:off x="2210" y="598"/>
                  <a:ext cx="5" cy="5"/>
                </a:xfrm>
                <a:custGeom>
                  <a:avLst/>
                  <a:gdLst>
                    <a:gd name="T0" fmla="*/ 0 w 2"/>
                    <a:gd name="T1" fmla="*/ 2 h 2"/>
                    <a:gd name="T2" fmla="*/ 0 w 2"/>
                    <a:gd name="T3" fmla="*/ 2 h 2"/>
                    <a:gd name="T4" fmla="*/ 0 w 2"/>
                    <a:gd name="T5" fmla="*/ 1 h 2"/>
                    <a:gd name="T6" fmla="*/ 0 w 2"/>
                    <a:gd name="T7" fmla="*/ 1 h 2"/>
                    <a:gd name="T8" fmla="*/ 0 w 2"/>
                    <a:gd name="T9" fmla="*/ 0 h 2"/>
                    <a:gd name="T10" fmla="*/ 1 w 2"/>
                    <a:gd name="T11" fmla="*/ 0 h 2"/>
                    <a:gd name="T12" fmla="*/ 1 w 2"/>
                    <a:gd name="T13" fmla="*/ 1 h 2"/>
                    <a:gd name="T14" fmla="*/ 1 w 2"/>
                    <a:gd name="T15" fmla="*/ 1 h 2"/>
                    <a:gd name="T16" fmla="*/ 1 w 2"/>
                    <a:gd name="T17" fmla="*/ 2 h 2"/>
                    <a:gd name="T18" fmla="*/ 0 w 2"/>
                    <a:gd name="T19" fmla="*/ 2 h 2"/>
                    <a:gd name="T20" fmla="*/ 0 w 2"/>
                    <a:gd name="T21" fmla="*/ 2 h 2"/>
                    <a:gd name="T22" fmla="*/ 0 w 2"/>
                    <a:gd name="T23" fmla="*/ 2 h 2"/>
                    <a:gd name="T24" fmla="*/ 1 w 2"/>
                    <a:gd name="T25" fmla="*/ 2 h 2"/>
                    <a:gd name="T26" fmla="*/ 1 w 2"/>
                    <a:gd name="T27" fmla="*/ 1 h 2"/>
                    <a:gd name="T28" fmla="*/ 1 w 2"/>
                    <a:gd name="T29" fmla="*/ 1 h 2"/>
                    <a:gd name="T30" fmla="*/ 1 w 2"/>
                    <a:gd name="T31" fmla="*/ 0 h 2"/>
                    <a:gd name="T32" fmla="*/ 0 w 2"/>
                    <a:gd name="T33" fmla="*/ 0 h 2"/>
                    <a:gd name="T34" fmla="*/ 0 w 2"/>
                    <a:gd name="T35" fmla="*/ 1 h 2"/>
                    <a:gd name="T36" fmla="*/ 0 w 2"/>
                    <a:gd name="T37" fmla="*/ 1 h 2"/>
                    <a:gd name="T38" fmla="*/ 0 w 2"/>
                    <a:gd name="T39"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 h="2">
                      <a:moveTo>
                        <a:pt x="0" y="2"/>
                      </a:moveTo>
                      <a:cubicBezTo>
                        <a:pt x="0" y="2"/>
                        <a:pt x="0" y="2"/>
                        <a:pt x="0" y="2"/>
                      </a:cubicBezTo>
                      <a:cubicBezTo>
                        <a:pt x="0" y="2"/>
                        <a:pt x="0" y="2"/>
                        <a:pt x="0" y="1"/>
                      </a:cubicBezTo>
                      <a:cubicBezTo>
                        <a:pt x="0" y="1"/>
                        <a:pt x="0" y="1"/>
                        <a:pt x="0" y="1"/>
                      </a:cubicBezTo>
                      <a:cubicBezTo>
                        <a:pt x="0" y="0"/>
                        <a:pt x="0" y="0"/>
                        <a:pt x="0" y="0"/>
                      </a:cubicBezTo>
                      <a:cubicBezTo>
                        <a:pt x="0" y="0"/>
                        <a:pt x="1" y="0"/>
                        <a:pt x="1" y="0"/>
                      </a:cubicBezTo>
                      <a:cubicBezTo>
                        <a:pt x="1" y="0"/>
                        <a:pt x="1" y="0"/>
                        <a:pt x="1" y="1"/>
                      </a:cubicBezTo>
                      <a:cubicBezTo>
                        <a:pt x="2" y="1"/>
                        <a:pt x="2" y="1"/>
                        <a:pt x="1" y="1"/>
                      </a:cubicBezTo>
                      <a:cubicBezTo>
                        <a:pt x="1" y="2"/>
                        <a:pt x="1" y="2"/>
                        <a:pt x="1" y="2"/>
                      </a:cubicBezTo>
                      <a:cubicBezTo>
                        <a:pt x="1" y="2"/>
                        <a:pt x="0" y="2"/>
                        <a:pt x="0" y="2"/>
                      </a:cubicBezTo>
                      <a:cubicBezTo>
                        <a:pt x="0" y="2"/>
                        <a:pt x="0" y="2"/>
                        <a:pt x="0" y="2"/>
                      </a:cubicBezTo>
                      <a:cubicBezTo>
                        <a:pt x="0" y="2"/>
                        <a:pt x="0" y="2"/>
                        <a:pt x="0" y="2"/>
                      </a:cubicBezTo>
                      <a:cubicBezTo>
                        <a:pt x="0" y="2"/>
                        <a:pt x="1" y="2"/>
                        <a:pt x="1" y="2"/>
                      </a:cubicBezTo>
                      <a:cubicBezTo>
                        <a:pt x="1" y="2"/>
                        <a:pt x="1" y="2"/>
                        <a:pt x="1" y="1"/>
                      </a:cubicBezTo>
                      <a:cubicBezTo>
                        <a:pt x="2" y="1"/>
                        <a:pt x="2" y="1"/>
                        <a:pt x="1" y="1"/>
                      </a:cubicBezTo>
                      <a:cubicBezTo>
                        <a:pt x="1" y="0"/>
                        <a:pt x="1" y="0"/>
                        <a:pt x="1" y="0"/>
                      </a:cubicBezTo>
                      <a:cubicBezTo>
                        <a:pt x="1" y="0"/>
                        <a:pt x="0" y="0"/>
                        <a:pt x="0" y="0"/>
                      </a:cubicBezTo>
                      <a:cubicBezTo>
                        <a:pt x="0" y="0"/>
                        <a:pt x="0" y="0"/>
                        <a:pt x="0" y="1"/>
                      </a:cubicBezTo>
                      <a:cubicBezTo>
                        <a:pt x="0" y="1"/>
                        <a:pt x="0" y="1"/>
                        <a:pt x="0" y="1"/>
                      </a:cubicBezTo>
                      <a:cubicBezTo>
                        <a:pt x="0" y="2"/>
                        <a:pt x="0" y="2"/>
                        <a:pt x="0" y="2"/>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12" name="Freeform 405"/>
                <p:cNvSpPr/>
                <p:nvPr/>
              </p:nvSpPr>
              <p:spPr bwMode="auto">
                <a:xfrm>
                  <a:off x="2243" y="617"/>
                  <a:ext cx="3" cy="2"/>
                </a:xfrm>
                <a:custGeom>
                  <a:avLst/>
                  <a:gdLst>
                    <a:gd name="T0" fmla="*/ 1 w 1"/>
                    <a:gd name="T1" fmla="*/ 1 h 1"/>
                    <a:gd name="T2" fmla="*/ 0 w 1"/>
                    <a:gd name="T3" fmla="*/ 0 h 1"/>
                    <a:gd name="T4" fmla="*/ 1 w 1"/>
                    <a:gd name="T5" fmla="*/ 0 h 1"/>
                    <a:gd name="T6" fmla="*/ 1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cubicBezTo>
                        <a:pt x="0" y="1"/>
                        <a:pt x="0" y="1"/>
                        <a:pt x="0" y="0"/>
                      </a:cubicBezTo>
                      <a:cubicBezTo>
                        <a:pt x="0" y="0"/>
                        <a:pt x="1" y="0"/>
                        <a:pt x="1" y="0"/>
                      </a:cubicBezTo>
                      <a:cubicBezTo>
                        <a:pt x="1" y="0"/>
                        <a:pt x="1" y="0"/>
                        <a:pt x="1" y="0"/>
                      </a:cubicBezTo>
                      <a:cubicBezTo>
                        <a:pt x="1" y="1"/>
                        <a:pt x="1" y="1"/>
                        <a:pt x="1" y="1"/>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13" name="Freeform 406"/>
                <p:cNvSpPr/>
                <p:nvPr/>
              </p:nvSpPr>
              <p:spPr bwMode="auto">
                <a:xfrm>
                  <a:off x="2243" y="617"/>
                  <a:ext cx="3" cy="2"/>
                </a:xfrm>
                <a:custGeom>
                  <a:avLst/>
                  <a:gdLst>
                    <a:gd name="T0" fmla="*/ 1 w 1"/>
                    <a:gd name="T1" fmla="*/ 1 h 1"/>
                    <a:gd name="T2" fmla="*/ 1 w 1"/>
                    <a:gd name="T3" fmla="*/ 1 h 1"/>
                    <a:gd name="T4" fmla="*/ 0 w 1"/>
                    <a:gd name="T5" fmla="*/ 1 h 1"/>
                    <a:gd name="T6" fmla="*/ 0 w 1"/>
                    <a:gd name="T7" fmla="*/ 0 h 1"/>
                    <a:gd name="T8" fmla="*/ 0 w 1"/>
                    <a:gd name="T9" fmla="*/ 0 h 1"/>
                    <a:gd name="T10" fmla="*/ 1 w 1"/>
                    <a:gd name="T11" fmla="*/ 0 h 1"/>
                    <a:gd name="T12" fmla="*/ 1 w 1"/>
                    <a:gd name="T13" fmla="*/ 0 h 1"/>
                    <a:gd name="T14" fmla="*/ 1 w 1"/>
                    <a:gd name="T15" fmla="*/ 0 h 1"/>
                    <a:gd name="T16" fmla="*/ 1 w 1"/>
                    <a:gd name="T17" fmla="*/ 1 h 1"/>
                    <a:gd name="T18" fmla="*/ 1 w 1"/>
                    <a:gd name="T19" fmla="*/ 1 h 1"/>
                    <a:gd name="T20" fmla="*/ 1 w 1"/>
                    <a:gd name="T21" fmla="*/ 1 h 1"/>
                    <a:gd name="T22" fmla="*/ 1 w 1"/>
                    <a:gd name="T23" fmla="*/ 1 h 1"/>
                    <a:gd name="T24" fmla="*/ 1 w 1"/>
                    <a:gd name="T25" fmla="*/ 1 h 1"/>
                    <a:gd name="T26" fmla="*/ 1 w 1"/>
                    <a:gd name="T27" fmla="*/ 0 h 1"/>
                    <a:gd name="T28" fmla="*/ 1 w 1"/>
                    <a:gd name="T29" fmla="*/ 0 h 1"/>
                    <a:gd name="T30" fmla="*/ 1 w 1"/>
                    <a:gd name="T31" fmla="*/ 0 h 1"/>
                    <a:gd name="T32" fmla="*/ 0 w 1"/>
                    <a:gd name="T33" fmla="*/ 0 h 1"/>
                    <a:gd name="T34" fmla="*/ 0 w 1"/>
                    <a:gd name="T35" fmla="*/ 0 h 1"/>
                    <a:gd name="T36" fmla="*/ 0 w 1"/>
                    <a:gd name="T37" fmla="*/ 1 h 1"/>
                    <a:gd name="T38" fmla="*/ 1 w 1"/>
                    <a:gd name="T39"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 h="1">
                      <a:moveTo>
                        <a:pt x="1" y="1"/>
                      </a:moveTo>
                      <a:cubicBezTo>
                        <a:pt x="1" y="1"/>
                        <a:pt x="1" y="1"/>
                        <a:pt x="1" y="1"/>
                      </a:cubicBezTo>
                      <a:cubicBezTo>
                        <a:pt x="0" y="1"/>
                        <a:pt x="0" y="1"/>
                        <a:pt x="0" y="1"/>
                      </a:cubicBezTo>
                      <a:cubicBezTo>
                        <a:pt x="0" y="1"/>
                        <a:pt x="0" y="0"/>
                        <a:pt x="0" y="0"/>
                      </a:cubicBezTo>
                      <a:cubicBezTo>
                        <a:pt x="0" y="0"/>
                        <a:pt x="0" y="0"/>
                        <a:pt x="0" y="0"/>
                      </a:cubicBezTo>
                      <a:cubicBezTo>
                        <a:pt x="1" y="0"/>
                        <a:pt x="1" y="0"/>
                        <a:pt x="1" y="0"/>
                      </a:cubicBezTo>
                      <a:cubicBezTo>
                        <a:pt x="1" y="0"/>
                        <a:pt x="1" y="0"/>
                        <a:pt x="1" y="0"/>
                      </a:cubicBezTo>
                      <a:cubicBezTo>
                        <a:pt x="1" y="0"/>
                        <a:pt x="1" y="0"/>
                        <a:pt x="1" y="0"/>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0"/>
                      </a:cubicBezTo>
                      <a:cubicBezTo>
                        <a:pt x="1" y="0"/>
                        <a:pt x="1" y="0"/>
                        <a:pt x="1" y="0"/>
                      </a:cubicBezTo>
                      <a:cubicBezTo>
                        <a:pt x="1" y="0"/>
                        <a:pt x="1" y="0"/>
                        <a:pt x="1" y="0"/>
                      </a:cubicBezTo>
                      <a:cubicBezTo>
                        <a:pt x="1" y="0"/>
                        <a:pt x="1" y="0"/>
                        <a:pt x="0" y="0"/>
                      </a:cubicBezTo>
                      <a:cubicBezTo>
                        <a:pt x="0" y="0"/>
                        <a:pt x="0" y="0"/>
                        <a:pt x="0" y="0"/>
                      </a:cubicBezTo>
                      <a:cubicBezTo>
                        <a:pt x="0" y="0"/>
                        <a:pt x="0" y="1"/>
                        <a:pt x="0" y="1"/>
                      </a:cubicBezTo>
                      <a:cubicBezTo>
                        <a:pt x="0" y="1"/>
                        <a:pt x="0" y="1"/>
                        <a:pt x="1" y="1"/>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14" name="Freeform 407"/>
                <p:cNvSpPr/>
                <p:nvPr/>
              </p:nvSpPr>
              <p:spPr bwMode="auto">
                <a:xfrm>
                  <a:off x="2203" y="584"/>
                  <a:ext cx="5" cy="7"/>
                </a:xfrm>
                <a:custGeom>
                  <a:avLst/>
                  <a:gdLst>
                    <a:gd name="T0" fmla="*/ 2 w 2"/>
                    <a:gd name="T1" fmla="*/ 1 h 3"/>
                    <a:gd name="T2" fmla="*/ 2 w 2"/>
                    <a:gd name="T3" fmla="*/ 2 h 3"/>
                    <a:gd name="T4" fmla="*/ 1 w 2"/>
                    <a:gd name="T5" fmla="*/ 3 h 3"/>
                    <a:gd name="T6" fmla="*/ 0 w 2"/>
                    <a:gd name="T7" fmla="*/ 1 h 3"/>
                    <a:gd name="T8" fmla="*/ 2 w 2"/>
                    <a:gd name="T9" fmla="*/ 1 h 3"/>
                  </a:gdLst>
                  <a:ahLst/>
                  <a:cxnLst>
                    <a:cxn ang="0">
                      <a:pos x="T0" y="T1"/>
                    </a:cxn>
                    <a:cxn ang="0">
                      <a:pos x="T2" y="T3"/>
                    </a:cxn>
                    <a:cxn ang="0">
                      <a:pos x="T4" y="T5"/>
                    </a:cxn>
                    <a:cxn ang="0">
                      <a:pos x="T6" y="T7"/>
                    </a:cxn>
                    <a:cxn ang="0">
                      <a:pos x="T8" y="T9"/>
                    </a:cxn>
                  </a:cxnLst>
                  <a:rect l="0" t="0" r="r" b="b"/>
                  <a:pathLst>
                    <a:path w="2" h="3">
                      <a:moveTo>
                        <a:pt x="2" y="1"/>
                      </a:moveTo>
                      <a:cubicBezTo>
                        <a:pt x="2" y="1"/>
                        <a:pt x="2" y="2"/>
                        <a:pt x="2" y="2"/>
                      </a:cubicBezTo>
                      <a:cubicBezTo>
                        <a:pt x="2" y="3"/>
                        <a:pt x="1" y="3"/>
                        <a:pt x="1" y="3"/>
                      </a:cubicBezTo>
                      <a:cubicBezTo>
                        <a:pt x="0" y="3"/>
                        <a:pt x="0" y="2"/>
                        <a:pt x="0" y="1"/>
                      </a:cubicBezTo>
                      <a:cubicBezTo>
                        <a:pt x="1" y="1"/>
                        <a:pt x="1" y="0"/>
                        <a:pt x="2" y="1"/>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15" name="Freeform 408"/>
                <p:cNvSpPr/>
                <p:nvPr/>
              </p:nvSpPr>
              <p:spPr bwMode="auto">
                <a:xfrm>
                  <a:off x="2203" y="586"/>
                  <a:ext cx="5" cy="5"/>
                </a:xfrm>
                <a:custGeom>
                  <a:avLst/>
                  <a:gdLst>
                    <a:gd name="T0" fmla="*/ 2 w 2"/>
                    <a:gd name="T1" fmla="*/ 0 h 2"/>
                    <a:gd name="T2" fmla="*/ 2 w 2"/>
                    <a:gd name="T3" fmla="*/ 0 h 2"/>
                    <a:gd name="T4" fmla="*/ 2 w 2"/>
                    <a:gd name="T5" fmla="*/ 0 h 2"/>
                    <a:gd name="T6" fmla="*/ 2 w 2"/>
                    <a:gd name="T7" fmla="*/ 1 h 2"/>
                    <a:gd name="T8" fmla="*/ 2 w 2"/>
                    <a:gd name="T9" fmla="*/ 2 h 2"/>
                    <a:gd name="T10" fmla="*/ 1 w 2"/>
                    <a:gd name="T11" fmla="*/ 2 h 2"/>
                    <a:gd name="T12" fmla="*/ 0 w 2"/>
                    <a:gd name="T13" fmla="*/ 1 h 2"/>
                    <a:gd name="T14" fmla="*/ 0 w 2"/>
                    <a:gd name="T15" fmla="*/ 0 h 2"/>
                    <a:gd name="T16" fmla="*/ 1 w 2"/>
                    <a:gd name="T17" fmla="*/ 0 h 2"/>
                    <a:gd name="T18" fmla="*/ 2 w 2"/>
                    <a:gd name="T19" fmla="*/ 0 h 2"/>
                    <a:gd name="T20" fmla="*/ 2 w 2"/>
                    <a:gd name="T21" fmla="*/ 0 h 2"/>
                    <a:gd name="T22" fmla="*/ 2 w 2"/>
                    <a:gd name="T23" fmla="*/ 0 h 2"/>
                    <a:gd name="T24" fmla="*/ 1 w 2"/>
                    <a:gd name="T25" fmla="*/ 0 h 2"/>
                    <a:gd name="T26" fmla="*/ 0 w 2"/>
                    <a:gd name="T27" fmla="*/ 0 h 2"/>
                    <a:gd name="T28" fmla="*/ 0 w 2"/>
                    <a:gd name="T29" fmla="*/ 1 h 2"/>
                    <a:gd name="T30" fmla="*/ 1 w 2"/>
                    <a:gd name="T31" fmla="*/ 2 h 2"/>
                    <a:gd name="T32" fmla="*/ 2 w 2"/>
                    <a:gd name="T33" fmla="*/ 2 h 2"/>
                    <a:gd name="T34" fmla="*/ 2 w 2"/>
                    <a:gd name="T35" fmla="*/ 1 h 2"/>
                    <a:gd name="T36" fmla="*/ 2 w 2"/>
                    <a:gd name="T37" fmla="*/ 0 h 2"/>
                    <a:gd name="T38" fmla="*/ 2 w 2"/>
                    <a:gd name="T3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 h="2">
                      <a:moveTo>
                        <a:pt x="2" y="0"/>
                      </a:moveTo>
                      <a:cubicBezTo>
                        <a:pt x="2" y="0"/>
                        <a:pt x="2" y="0"/>
                        <a:pt x="2" y="0"/>
                      </a:cubicBezTo>
                      <a:cubicBezTo>
                        <a:pt x="2" y="0"/>
                        <a:pt x="2" y="0"/>
                        <a:pt x="2" y="0"/>
                      </a:cubicBezTo>
                      <a:cubicBezTo>
                        <a:pt x="2" y="0"/>
                        <a:pt x="2" y="1"/>
                        <a:pt x="2" y="1"/>
                      </a:cubicBezTo>
                      <a:cubicBezTo>
                        <a:pt x="2" y="1"/>
                        <a:pt x="2" y="2"/>
                        <a:pt x="2" y="2"/>
                      </a:cubicBezTo>
                      <a:cubicBezTo>
                        <a:pt x="1" y="2"/>
                        <a:pt x="1" y="2"/>
                        <a:pt x="1" y="2"/>
                      </a:cubicBezTo>
                      <a:cubicBezTo>
                        <a:pt x="1" y="2"/>
                        <a:pt x="0" y="1"/>
                        <a:pt x="0" y="1"/>
                      </a:cubicBezTo>
                      <a:cubicBezTo>
                        <a:pt x="0" y="1"/>
                        <a:pt x="0" y="1"/>
                        <a:pt x="0" y="0"/>
                      </a:cubicBezTo>
                      <a:cubicBezTo>
                        <a:pt x="0" y="0"/>
                        <a:pt x="1" y="0"/>
                        <a:pt x="1" y="0"/>
                      </a:cubicBezTo>
                      <a:cubicBezTo>
                        <a:pt x="1" y="0"/>
                        <a:pt x="1" y="0"/>
                        <a:pt x="2" y="0"/>
                      </a:cubicBezTo>
                      <a:cubicBezTo>
                        <a:pt x="2" y="0"/>
                        <a:pt x="2" y="0"/>
                        <a:pt x="2" y="0"/>
                      </a:cubicBezTo>
                      <a:cubicBezTo>
                        <a:pt x="2" y="0"/>
                        <a:pt x="2" y="0"/>
                        <a:pt x="2" y="0"/>
                      </a:cubicBezTo>
                      <a:cubicBezTo>
                        <a:pt x="1" y="0"/>
                        <a:pt x="1" y="0"/>
                        <a:pt x="1" y="0"/>
                      </a:cubicBezTo>
                      <a:cubicBezTo>
                        <a:pt x="1" y="0"/>
                        <a:pt x="0" y="0"/>
                        <a:pt x="0" y="0"/>
                      </a:cubicBezTo>
                      <a:cubicBezTo>
                        <a:pt x="0" y="1"/>
                        <a:pt x="0" y="1"/>
                        <a:pt x="0" y="1"/>
                      </a:cubicBezTo>
                      <a:cubicBezTo>
                        <a:pt x="0" y="1"/>
                        <a:pt x="1" y="2"/>
                        <a:pt x="1" y="2"/>
                      </a:cubicBezTo>
                      <a:cubicBezTo>
                        <a:pt x="1" y="2"/>
                        <a:pt x="1" y="2"/>
                        <a:pt x="2" y="2"/>
                      </a:cubicBezTo>
                      <a:cubicBezTo>
                        <a:pt x="2" y="2"/>
                        <a:pt x="2" y="1"/>
                        <a:pt x="2" y="1"/>
                      </a:cubicBezTo>
                      <a:cubicBezTo>
                        <a:pt x="2" y="1"/>
                        <a:pt x="2" y="0"/>
                        <a:pt x="2" y="0"/>
                      </a:cubicBezTo>
                      <a:cubicBezTo>
                        <a:pt x="2" y="0"/>
                        <a:pt x="2" y="0"/>
                        <a:pt x="2" y="0"/>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16" name="Freeform 409"/>
                <p:cNvSpPr/>
                <p:nvPr/>
              </p:nvSpPr>
              <p:spPr bwMode="auto">
                <a:xfrm>
                  <a:off x="2201" y="579"/>
                  <a:ext cx="4" cy="5"/>
                </a:xfrm>
                <a:custGeom>
                  <a:avLst/>
                  <a:gdLst>
                    <a:gd name="T0" fmla="*/ 1 w 2"/>
                    <a:gd name="T1" fmla="*/ 0 h 2"/>
                    <a:gd name="T2" fmla="*/ 2 w 2"/>
                    <a:gd name="T3" fmla="*/ 2 h 2"/>
                    <a:gd name="T4" fmla="*/ 0 w 2"/>
                    <a:gd name="T5" fmla="*/ 2 h 2"/>
                    <a:gd name="T6" fmla="*/ 0 w 2"/>
                    <a:gd name="T7" fmla="*/ 1 h 2"/>
                    <a:gd name="T8" fmla="*/ 1 w 2"/>
                    <a:gd name="T9" fmla="*/ 0 h 2"/>
                  </a:gdLst>
                  <a:ahLst/>
                  <a:cxnLst>
                    <a:cxn ang="0">
                      <a:pos x="T0" y="T1"/>
                    </a:cxn>
                    <a:cxn ang="0">
                      <a:pos x="T2" y="T3"/>
                    </a:cxn>
                    <a:cxn ang="0">
                      <a:pos x="T4" y="T5"/>
                    </a:cxn>
                    <a:cxn ang="0">
                      <a:pos x="T6" y="T7"/>
                    </a:cxn>
                    <a:cxn ang="0">
                      <a:pos x="T8" y="T9"/>
                    </a:cxn>
                  </a:cxnLst>
                  <a:rect l="0" t="0" r="r" b="b"/>
                  <a:pathLst>
                    <a:path w="2" h="2">
                      <a:moveTo>
                        <a:pt x="1" y="0"/>
                      </a:moveTo>
                      <a:cubicBezTo>
                        <a:pt x="2" y="0"/>
                        <a:pt x="2" y="1"/>
                        <a:pt x="2" y="2"/>
                      </a:cubicBezTo>
                      <a:cubicBezTo>
                        <a:pt x="1" y="2"/>
                        <a:pt x="1" y="2"/>
                        <a:pt x="0" y="2"/>
                      </a:cubicBezTo>
                      <a:cubicBezTo>
                        <a:pt x="0" y="2"/>
                        <a:pt x="0" y="1"/>
                        <a:pt x="0" y="1"/>
                      </a:cubicBezTo>
                      <a:cubicBezTo>
                        <a:pt x="0" y="0"/>
                        <a:pt x="1" y="0"/>
                        <a:pt x="1" y="0"/>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17" name="Freeform 410"/>
                <p:cNvSpPr/>
                <p:nvPr/>
              </p:nvSpPr>
              <p:spPr bwMode="auto">
                <a:xfrm>
                  <a:off x="2201" y="579"/>
                  <a:ext cx="4" cy="5"/>
                </a:xfrm>
                <a:custGeom>
                  <a:avLst/>
                  <a:gdLst>
                    <a:gd name="T0" fmla="*/ 1 w 2"/>
                    <a:gd name="T1" fmla="*/ 0 h 2"/>
                    <a:gd name="T2" fmla="*/ 1 w 2"/>
                    <a:gd name="T3" fmla="*/ 0 h 2"/>
                    <a:gd name="T4" fmla="*/ 2 w 2"/>
                    <a:gd name="T5" fmla="*/ 1 h 2"/>
                    <a:gd name="T6" fmla="*/ 2 w 2"/>
                    <a:gd name="T7" fmla="*/ 2 h 2"/>
                    <a:gd name="T8" fmla="*/ 1 w 2"/>
                    <a:gd name="T9" fmla="*/ 2 h 2"/>
                    <a:gd name="T10" fmla="*/ 0 w 2"/>
                    <a:gd name="T11" fmla="*/ 2 h 2"/>
                    <a:gd name="T12" fmla="*/ 0 w 2"/>
                    <a:gd name="T13" fmla="*/ 2 h 2"/>
                    <a:gd name="T14" fmla="*/ 0 w 2"/>
                    <a:gd name="T15" fmla="*/ 1 h 2"/>
                    <a:gd name="T16" fmla="*/ 0 w 2"/>
                    <a:gd name="T17" fmla="*/ 0 h 2"/>
                    <a:gd name="T18" fmla="*/ 1 w 2"/>
                    <a:gd name="T19" fmla="*/ 0 h 2"/>
                    <a:gd name="T20" fmla="*/ 1 w 2"/>
                    <a:gd name="T21" fmla="*/ 0 h 2"/>
                    <a:gd name="T22" fmla="*/ 1 w 2"/>
                    <a:gd name="T23" fmla="*/ 0 h 2"/>
                    <a:gd name="T24" fmla="*/ 0 w 2"/>
                    <a:gd name="T25" fmla="*/ 0 h 2"/>
                    <a:gd name="T26" fmla="*/ 0 w 2"/>
                    <a:gd name="T27" fmla="*/ 1 h 2"/>
                    <a:gd name="T28" fmla="*/ 0 w 2"/>
                    <a:gd name="T29" fmla="*/ 2 h 2"/>
                    <a:gd name="T30" fmla="*/ 0 w 2"/>
                    <a:gd name="T31" fmla="*/ 2 h 2"/>
                    <a:gd name="T32" fmla="*/ 1 w 2"/>
                    <a:gd name="T33" fmla="*/ 2 h 2"/>
                    <a:gd name="T34" fmla="*/ 2 w 2"/>
                    <a:gd name="T35" fmla="*/ 2 h 2"/>
                    <a:gd name="T36" fmla="*/ 2 w 2"/>
                    <a:gd name="T37" fmla="*/ 1 h 2"/>
                    <a:gd name="T38" fmla="*/ 1 w 2"/>
                    <a:gd name="T3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 h="2">
                      <a:moveTo>
                        <a:pt x="1" y="0"/>
                      </a:moveTo>
                      <a:cubicBezTo>
                        <a:pt x="1" y="0"/>
                        <a:pt x="1" y="0"/>
                        <a:pt x="1" y="0"/>
                      </a:cubicBezTo>
                      <a:cubicBezTo>
                        <a:pt x="1" y="0"/>
                        <a:pt x="2" y="1"/>
                        <a:pt x="2" y="1"/>
                      </a:cubicBezTo>
                      <a:cubicBezTo>
                        <a:pt x="2" y="1"/>
                        <a:pt x="2" y="1"/>
                        <a:pt x="2" y="2"/>
                      </a:cubicBezTo>
                      <a:cubicBezTo>
                        <a:pt x="1" y="2"/>
                        <a:pt x="1" y="2"/>
                        <a:pt x="1" y="2"/>
                      </a:cubicBezTo>
                      <a:cubicBezTo>
                        <a:pt x="1" y="2"/>
                        <a:pt x="1" y="2"/>
                        <a:pt x="0" y="2"/>
                      </a:cubicBezTo>
                      <a:cubicBezTo>
                        <a:pt x="0" y="2"/>
                        <a:pt x="0" y="2"/>
                        <a:pt x="0" y="2"/>
                      </a:cubicBezTo>
                      <a:cubicBezTo>
                        <a:pt x="0" y="1"/>
                        <a:pt x="0" y="1"/>
                        <a:pt x="0" y="1"/>
                      </a:cubicBezTo>
                      <a:cubicBezTo>
                        <a:pt x="0" y="1"/>
                        <a:pt x="0" y="0"/>
                        <a:pt x="0" y="0"/>
                      </a:cubicBezTo>
                      <a:cubicBezTo>
                        <a:pt x="1" y="0"/>
                        <a:pt x="1" y="0"/>
                        <a:pt x="1" y="0"/>
                      </a:cubicBezTo>
                      <a:cubicBezTo>
                        <a:pt x="1" y="0"/>
                        <a:pt x="1" y="0"/>
                        <a:pt x="1" y="0"/>
                      </a:cubicBezTo>
                      <a:cubicBezTo>
                        <a:pt x="1" y="0"/>
                        <a:pt x="1" y="0"/>
                        <a:pt x="1" y="0"/>
                      </a:cubicBezTo>
                      <a:cubicBezTo>
                        <a:pt x="1" y="0"/>
                        <a:pt x="1" y="0"/>
                        <a:pt x="0" y="0"/>
                      </a:cubicBezTo>
                      <a:cubicBezTo>
                        <a:pt x="0" y="0"/>
                        <a:pt x="0" y="1"/>
                        <a:pt x="0" y="1"/>
                      </a:cubicBezTo>
                      <a:cubicBezTo>
                        <a:pt x="0" y="1"/>
                        <a:pt x="0" y="2"/>
                        <a:pt x="0" y="2"/>
                      </a:cubicBezTo>
                      <a:cubicBezTo>
                        <a:pt x="0" y="2"/>
                        <a:pt x="0" y="2"/>
                        <a:pt x="0" y="2"/>
                      </a:cubicBezTo>
                      <a:cubicBezTo>
                        <a:pt x="1" y="2"/>
                        <a:pt x="1" y="2"/>
                        <a:pt x="1" y="2"/>
                      </a:cubicBezTo>
                      <a:cubicBezTo>
                        <a:pt x="1" y="2"/>
                        <a:pt x="1" y="2"/>
                        <a:pt x="2" y="2"/>
                      </a:cubicBezTo>
                      <a:cubicBezTo>
                        <a:pt x="2" y="1"/>
                        <a:pt x="2" y="1"/>
                        <a:pt x="2" y="1"/>
                      </a:cubicBezTo>
                      <a:cubicBezTo>
                        <a:pt x="2" y="1"/>
                        <a:pt x="1" y="0"/>
                        <a:pt x="1" y="0"/>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18" name="Freeform 411"/>
                <p:cNvSpPr/>
                <p:nvPr/>
              </p:nvSpPr>
              <p:spPr bwMode="auto">
                <a:xfrm>
                  <a:off x="2191" y="572"/>
                  <a:ext cx="5" cy="5"/>
                </a:xfrm>
                <a:custGeom>
                  <a:avLst/>
                  <a:gdLst>
                    <a:gd name="T0" fmla="*/ 2 w 2"/>
                    <a:gd name="T1" fmla="*/ 0 h 2"/>
                    <a:gd name="T2" fmla="*/ 2 w 2"/>
                    <a:gd name="T3" fmla="*/ 1 h 2"/>
                    <a:gd name="T4" fmla="*/ 1 w 2"/>
                    <a:gd name="T5" fmla="*/ 2 h 2"/>
                    <a:gd name="T6" fmla="*/ 1 w 2"/>
                    <a:gd name="T7" fmla="*/ 1 h 2"/>
                    <a:gd name="T8" fmla="*/ 2 w 2"/>
                    <a:gd name="T9" fmla="*/ 0 h 2"/>
                  </a:gdLst>
                  <a:ahLst/>
                  <a:cxnLst>
                    <a:cxn ang="0">
                      <a:pos x="T0" y="T1"/>
                    </a:cxn>
                    <a:cxn ang="0">
                      <a:pos x="T2" y="T3"/>
                    </a:cxn>
                    <a:cxn ang="0">
                      <a:pos x="T4" y="T5"/>
                    </a:cxn>
                    <a:cxn ang="0">
                      <a:pos x="T6" y="T7"/>
                    </a:cxn>
                    <a:cxn ang="0">
                      <a:pos x="T8" y="T9"/>
                    </a:cxn>
                  </a:cxnLst>
                  <a:rect l="0" t="0" r="r" b="b"/>
                  <a:pathLst>
                    <a:path w="2" h="2">
                      <a:moveTo>
                        <a:pt x="2" y="0"/>
                      </a:moveTo>
                      <a:cubicBezTo>
                        <a:pt x="2" y="0"/>
                        <a:pt x="2" y="1"/>
                        <a:pt x="2" y="1"/>
                      </a:cubicBezTo>
                      <a:cubicBezTo>
                        <a:pt x="2" y="2"/>
                        <a:pt x="1" y="2"/>
                        <a:pt x="1" y="2"/>
                      </a:cubicBezTo>
                      <a:cubicBezTo>
                        <a:pt x="0" y="2"/>
                        <a:pt x="0" y="1"/>
                        <a:pt x="1" y="1"/>
                      </a:cubicBezTo>
                      <a:cubicBezTo>
                        <a:pt x="1" y="0"/>
                        <a:pt x="1" y="0"/>
                        <a:pt x="2" y="0"/>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19" name="Freeform 412"/>
                <p:cNvSpPr/>
                <p:nvPr/>
              </p:nvSpPr>
              <p:spPr bwMode="auto">
                <a:xfrm>
                  <a:off x="2191" y="572"/>
                  <a:ext cx="5" cy="5"/>
                </a:xfrm>
                <a:custGeom>
                  <a:avLst/>
                  <a:gdLst>
                    <a:gd name="T0" fmla="*/ 2 w 2"/>
                    <a:gd name="T1" fmla="*/ 0 h 2"/>
                    <a:gd name="T2" fmla="*/ 2 w 2"/>
                    <a:gd name="T3" fmla="*/ 0 h 2"/>
                    <a:gd name="T4" fmla="*/ 2 w 2"/>
                    <a:gd name="T5" fmla="*/ 1 h 2"/>
                    <a:gd name="T6" fmla="*/ 2 w 2"/>
                    <a:gd name="T7" fmla="*/ 1 h 2"/>
                    <a:gd name="T8" fmla="*/ 1 w 2"/>
                    <a:gd name="T9" fmla="*/ 2 h 2"/>
                    <a:gd name="T10" fmla="*/ 1 w 2"/>
                    <a:gd name="T11" fmla="*/ 2 h 2"/>
                    <a:gd name="T12" fmla="*/ 0 w 2"/>
                    <a:gd name="T13" fmla="*/ 1 h 2"/>
                    <a:gd name="T14" fmla="*/ 1 w 2"/>
                    <a:gd name="T15" fmla="*/ 1 h 2"/>
                    <a:gd name="T16" fmla="*/ 1 w 2"/>
                    <a:gd name="T17" fmla="*/ 0 h 2"/>
                    <a:gd name="T18" fmla="*/ 2 w 2"/>
                    <a:gd name="T19" fmla="*/ 0 h 2"/>
                    <a:gd name="T20" fmla="*/ 2 w 2"/>
                    <a:gd name="T21" fmla="*/ 0 h 2"/>
                    <a:gd name="T22" fmla="*/ 2 w 2"/>
                    <a:gd name="T23" fmla="*/ 0 h 2"/>
                    <a:gd name="T24" fmla="*/ 1 w 2"/>
                    <a:gd name="T25" fmla="*/ 0 h 2"/>
                    <a:gd name="T26" fmla="*/ 1 w 2"/>
                    <a:gd name="T27" fmla="*/ 1 h 2"/>
                    <a:gd name="T28" fmla="*/ 0 w 2"/>
                    <a:gd name="T29" fmla="*/ 1 h 2"/>
                    <a:gd name="T30" fmla="*/ 1 w 2"/>
                    <a:gd name="T31" fmla="*/ 2 h 2"/>
                    <a:gd name="T32" fmla="*/ 1 w 2"/>
                    <a:gd name="T33" fmla="*/ 2 h 2"/>
                    <a:gd name="T34" fmla="*/ 2 w 2"/>
                    <a:gd name="T35" fmla="*/ 1 h 2"/>
                    <a:gd name="T36" fmla="*/ 2 w 2"/>
                    <a:gd name="T37" fmla="*/ 1 h 2"/>
                    <a:gd name="T38" fmla="*/ 2 w 2"/>
                    <a:gd name="T3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 h="2">
                      <a:moveTo>
                        <a:pt x="2" y="0"/>
                      </a:moveTo>
                      <a:cubicBezTo>
                        <a:pt x="2" y="0"/>
                        <a:pt x="2" y="0"/>
                        <a:pt x="2" y="0"/>
                      </a:cubicBezTo>
                      <a:cubicBezTo>
                        <a:pt x="2" y="0"/>
                        <a:pt x="2" y="0"/>
                        <a:pt x="2" y="1"/>
                      </a:cubicBezTo>
                      <a:cubicBezTo>
                        <a:pt x="2" y="1"/>
                        <a:pt x="2" y="1"/>
                        <a:pt x="2" y="1"/>
                      </a:cubicBezTo>
                      <a:cubicBezTo>
                        <a:pt x="2" y="1"/>
                        <a:pt x="2" y="2"/>
                        <a:pt x="1" y="2"/>
                      </a:cubicBezTo>
                      <a:cubicBezTo>
                        <a:pt x="1" y="2"/>
                        <a:pt x="1" y="2"/>
                        <a:pt x="1" y="2"/>
                      </a:cubicBezTo>
                      <a:cubicBezTo>
                        <a:pt x="1" y="2"/>
                        <a:pt x="1" y="2"/>
                        <a:pt x="0" y="1"/>
                      </a:cubicBezTo>
                      <a:cubicBezTo>
                        <a:pt x="0" y="1"/>
                        <a:pt x="0" y="1"/>
                        <a:pt x="1" y="1"/>
                      </a:cubicBezTo>
                      <a:cubicBezTo>
                        <a:pt x="1" y="1"/>
                        <a:pt x="1" y="0"/>
                        <a:pt x="1" y="0"/>
                      </a:cubicBezTo>
                      <a:cubicBezTo>
                        <a:pt x="1" y="0"/>
                        <a:pt x="1" y="0"/>
                        <a:pt x="2" y="0"/>
                      </a:cubicBezTo>
                      <a:cubicBezTo>
                        <a:pt x="2" y="0"/>
                        <a:pt x="2" y="0"/>
                        <a:pt x="2" y="0"/>
                      </a:cubicBezTo>
                      <a:cubicBezTo>
                        <a:pt x="2" y="0"/>
                        <a:pt x="2" y="0"/>
                        <a:pt x="2" y="0"/>
                      </a:cubicBezTo>
                      <a:cubicBezTo>
                        <a:pt x="1" y="0"/>
                        <a:pt x="1" y="0"/>
                        <a:pt x="1" y="0"/>
                      </a:cubicBezTo>
                      <a:cubicBezTo>
                        <a:pt x="1" y="0"/>
                        <a:pt x="1" y="1"/>
                        <a:pt x="1" y="1"/>
                      </a:cubicBezTo>
                      <a:cubicBezTo>
                        <a:pt x="0" y="1"/>
                        <a:pt x="0" y="1"/>
                        <a:pt x="0" y="1"/>
                      </a:cubicBezTo>
                      <a:cubicBezTo>
                        <a:pt x="1" y="2"/>
                        <a:pt x="1" y="2"/>
                        <a:pt x="1" y="2"/>
                      </a:cubicBezTo>
                      <a:cubicBezTo>
                        <a:pt x="1" y="2"/>
                        <a:pt x="1" y="2"/>
                        <a:pt x="1" y="2"/>
                      </a:cubicBezTo>
                      <a:cubicBezTo>
                        <a:pt x="2" y="2"/>
                        <a:pt x="2" y="1"/>
                        <a:pt x="2" y="1"/>
                      </a:cubicBezTo>
                      <a:cubicBezTo>
                        <a:pt x="2" y="1"/>
                        <a:pt x="2" y="1"/>
                        <a:pt x="2" y="1"/>
                      </a:cubicBezTo>
                      <a:cubicBezTo>
                        <a:pt x="2" y="0"/>
                        <a:pt x="2" y="0"/>
                        <a:pt x="2" y="0"/>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20" name="Freeform 413"/>
                <p:cNvSpPr/>
                <p:nvPr/>
              </p:nvSpPr>
              <p:spPr bwMode="auto">
                <a:xfrm>
                  <a:off x="2196" y="574"/>
                  <a:ext cx="5" cy="5"/>
                </a:xfrm>
                <a:custGeom>
                  <a:avLst/>
                  <a:gdLst>
                    <a:gd name="T0" fmla="*/ 2 w 2"/>
                    <a:gd name="T1" fmla="*/ 0 h 2"/>
                    <a:gd name="T2" fmla="*/ 2 w 2"/>
                    <a:gd name="T3" fmla="*/ 2 h 2"/>
                    <a:gd name="T4" fmla="*/ 1 w 2"/>
                    <a:gd name="T5" fmla="*/ 2 h 2"/>
                    <a:gd name="T6" fmla="*/ 0 w 2"/>
                    <a:gd name="T7" fmla="*/ 1 h 2"/>
                    <a:gd name="T8" fmla="*/ 2 w 2"/>
                    <a:gd name="T9" fmla="*/ 0 h 2"/>
                  </a:gdLst>
                  <a:ahLst/>
                  <a:cxnLst>
                    <a:cxn ang="0">
                      <a:pos x="T0" y="T1"/>
                    </a:cxn>
                    <a:cxn ang="0">
                      <a:pos x="T2" y="T3"/>
                    </a:cxn>
                    <a:cxn ang="0">
                      <a:pos x="T4" y="T5"/>
                    </a:cxn>
                    <a:cxn ang="0">
                      <a:pos x="T6" y="T7"/>
                    </a:cxn>
                    <a:cxn ang="0">
                      <a:pos x="T8" y="T9"/>
                    </a:cxn>
                  </a:cxnLst>
                  <a:rect l="0" t="0" r="r" b="b"/>
                  <a:pathLst>
                    <a:path w="2" h="2">
                      <a:moveTo>
                        <a:pt x="2" y="0"/>
                      </a:moveTo>
                      <a:cubicBezTo>
                        <a:pt x="2" y="1"/>
                        <a:pt x="2" y="1"/>
                        <a:pt x="2" y="2"/>
                      </a:cubicBezTo>
                      <a:cubicBezTo>
                        <a:pt x="2" y="2"/>
                        <a:pt x="1" y="2"/>
                        <a:pt x="1" y="2"/>
                      </a:cubicBezTo>
                      <a:cubicBezTo>
                        <a:pt x="0" y="2"/>
                        <a:pt x="0" y="2"/>
                        <a:pt x="0" y="1"/>
                      </a:cubicBezTo>
                      <a:cubicBezTo>
                        <a:pt x="1" y="1"/>
                        <a:pt x="1" y="0"/>
                        <a:pt x="2" y="0"/>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21" name="Freeform 414"/>
                <p:cNvSpPr/>
                <p:nvPr/>
              </p:nvSpPr>
              <p:spPr bwMode="auto">
                <a:xfrm>
                  <a:off x="2196" y="574"/>
                  <a:ext cx="5" cy="5"/>
                </a:xfrm>
                <a:custGeom>
                  <a:avLst/>
                  <a:gdLst>
                    <a:gd name="T0" fmla="*/ 2 w 2"/>
                    <a:gd name="T1" fmla="*/ 0 h 2"/>
                    <a:gd name="T2" fmla="*/ 2 w 2"/>
                    <a:gd name="T3" fmla="*/ 0 h 2"/>
                    <a:gd name="T4" fmla="*/ 2 w 2"/>
                    <a:gd name="T5" fmla="*/ 1 h 2"/>
                    <a:gd name="T6" fmla="*/ 2 w 2"/>
                    <a:gd name="T7" fmla="*/ 2 h 2"/>
                    <a:gd name="T8" fmla="*/ 1 w 2"/>
                    <a:gd name="T9" fmla="*/ 2 h 2"/>
                    <a:gd name="T10" fmla="*/ 1 w 2"/>
                    <a:gd name="T11" fmla="*/ 2 h 2"/>
                    <a:gd name="T12" fmla="*/ 0 w 2"/>
                    <a:gd name="T13" fmla="*/ 2 h 2"/>
                    <a:gd name="T14" fmla="*/ 0 w 2"/>
                    <a:gd name="T15" fmla="*/ 1 h 2"/>
                    <a:gd name="T16" fmla="*/ 1 w 2"/>
                    <a:gd name="T17" fmla="*/ 1 h 2"/>
                    <a:gd name="T18" fmla="*/ 2 w 2"/>
                    <a:gd name="T19" fmla="*/ 0 h 2"/>
                    <a:gd name="T20" fmla="*/ 2 w 2"/>
                    <a:gd name="T21" fmla="*/ 0 h 2"/>
                    <a:gd name="T22" fmla="*/ 2 w 2"/>
                    <a:gd name="T23" fmla="*/ 0 h 2"/>
                    <a:gd name="T24" fmla="*/ 1 w 2"/>
                    <a:gd name="T25" fmla="*/ 1 h 2"/>
                    <a:gd name="T26" fmla="*/ 0 w 2"/>
                    <a:gd name="T27" fmla="*/ 1 h 2"/>
                    <a:gd name="T28" fmla="*/ 0 w 2"/>
                    <a:gd name="T29" fmla="*/ 2 h 2"/>
                    <a:gd name="T30" fmla="*/ 1 w 2"/>
                    <a:gd name="T31" fmla="*/ 2 h 2"/>
                    <a:gd name="T32" fmla="*/ 1 w 2"/>
                    <a:gd name="T33" fmla="*/ 2 h 2"/>
                    <a:gd name="T34" fmla="*/ 2 w 2"/>
                    <a:gd name="T35" fmla="*/ 2 h 2"/>
                    <a:gd name="T36" fmla="*/ 2 w 2"/>
                    <a:gd name="T37" fmla="*/ 1 h 2"/>
                    <a:gd name="T38" fmla="*/ 2 w 2"/>
                    <a:gd name="T3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 h="2">
                      <a:moveTo>
                        <a:pt x="2" y="0"/>
                      </a:moveTo>
                      <a:cubicBezTo>
                        <a:pt x="2" y="0"/>
                        <a:pt x="2" y="0"/>
                        <a:pt x="2" y="0"/>
                      </a:cubicBezTo>
                      <a:cubicBezTo>
                        <a:pt x="2" y="1"/>
                        <a:pt x="2" y="1"/>
                        <a:pt x="2" y="1"/>
                      </a:cubicBezTo>
                      <a:cubicBezTo>
                        <a:pt x="2" y="1"/>
                        <a:pt x="2" y="1"/>
                        <a:pt x="2" y="2"/>
                      </a:cubicBezTo>
                      <a:cubicBezTo>
                        <a:pt x="2" y="2"/>
                        <a:pt x="2" y="2"/>
                        <a:pt x="1" y="2"/>
                      </a:cubicBezTo>
                      <a:cubicBezTo>
                        <a:pt x="1" y="2"/>
                        <a:pt x="1" y="2"/>
                        <a:pt x="1" y="2"/>
                      </a:cubicBezTo>
                      <a:cubicBezTo>
                        <a:pt x="1" y="2"/>
                        <a:pt x="0" y="2"/>
                        <a:pt x="0" y="2"/>
                      </a:cubicBezTo>
                      <a:cubicBezTo>
                        <a:pt x="0" y="2"/>
                        <a:pt x="0" y="1"/>
                        <a:pt x="0" y="1"/>
                      </a:cubicBezTo>
                      <a:cubicBezTo>
                        <a:pt x="0" y="1"/>
                        <a:pt x="1" y="1"/>
                        <a:pt x="1" y="1"/>
                      </a:cubicBezTo>
                      <a:cubicBezTo>
                        <a:pt x="1" y="0"/>
                        <a:pt x="1" y="0"/>
                        <a:pt x="2" y="0"/>
                      </a:cubicBezTo>
                      <a:cubicBezTo>
                        <a:pt x="2" y="0"/>
                        <a:pt x="2" y="0"/>
                        <a:pt x="2" y="0"/>
                      </a:cubicBezTo>
                      <a:cubicBezTo>
                        <a:pt x="2" y="0"/>
                        <a:pt x="2" y="0"/>
                        <a:pt x="2" y="0"/>
                      </a:cubicBezTo>
                      <a:cubicBezTo>
                        <a:pt x="1" y="0"/>
                        <a:pt x="1" y="0"/>
                        <a:pt x="1" y="1"/>
                      </a:cubicBezTo>
                      <a:cubicBezTo>
                        <a:pt x="1" y="1"/>
                        <a:pt x="0" y="1"/>
                        <a:pt x="0" y="1"/>
                      </a:cubicBezTo>
                      <a:cubicBezTo>
                        <a:pt x="0" y="1"/>
                        <a:pt x="0" y="2"/>
                        <a:pt x="0" y="2"/>
                      </a:cubicBezTo>
                      <a:cubicBezTo>
                        <a:pt x="0" y="2"/>
                        <a:pt x="1" y="2"/>
                        <a:pt x="1" y="2"/>
                      </a:cubicBezTo>
                      <a:cubicBezTo>
                        <a:pt x="1" y="2"/>
                        <a:pt x="1" y="2"/>
                        <a:pt x="1" y="2"/>
                      </a:cubicBezTo>
                      <a:cubicBezTo>
                        <a:pt x="2" y="2"/>
                        <a:pt x="2" y="2"/>
                        <a:pt x="2" y="2"/>
                      </a:cubicBezTo>
                      <a:cubicBezTo>
                        <a:pt x="2" y="1"/>
                        <a:pt x="2" y="1"/>
                        <a:pt x="2" y="1"/>
                      </a:cubicBezTo>
                      <a:cubicBezTo>
                        <a:pt x="2" y="1"/>
                        <a:pt x="2" y="0"/>
                        <a:pt x="2" y="0"/>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22" name="Freeform 415"/>
                <p:cNvSpPr/>
                <p:nvPr/>
              </p:nvSpPr>
              <p:spPr bwMode="auto">
                <a:xfrm>
                  <a:off x="2189" y="572"/>
                  <a:ext cx="2" cy="2"/>
                </a:xfrm>
                <a:custGeom>
                  <a:avLst/>
                  <a:gdLst>
                    <a:gd name="T0" fmla="*/ 1 w 1"/>
                    <a:gd name="T1" fmla="*/ 0 h 1"/>
                    <a:gd name="T2" fmla="*/ 1 w 1"/>
                    <a:gd name="T3" fmla="*/ 0 h 1"/>
                    <a:gd name="T4" fmla="*/ 0 w 1"/>
                    <a:gd name="T5" fmla="*/ 1 h 1"/>
                    <a:gd name="T6" fmla="*/ 0 w 1"/>
                    <a:gd name="T7" fmla="*/ 0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cubicBezTo>
                        <a:pt x="1" y="0"/>
                        <a:pt x="1" y="0"/>
                        <a:pt x="1" y="0"/>
                      </a:cubicBezTo>
                      <a:cubicBezTo>
                        <a:pt x="1" y="1"/>
                        <a:pt x="0" y="1"/>
                        <a:pt x="0" y="1"/>
                      </a:cubicBezTo>
                      <a:cubicBezTo>
                        <a:pt x="0" y="1"/>
                        <a:pt x="0" y="0"/>
                        <a:pt x="0" y="0"/>
                      </a:cubicBezTo>
                      <a:cubicBezTo>
                        <a:pt x="0" y="0"/>
                        <a:pt x="0" y="0"/>
                        <a:pt x="1" y="0"/>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23" name="Freeform 416"/>
                <p:cNvSpPr/>
                <p:nvPr/>
              </p:nvSpPr>
              <p:spPr bwMode="auto">
                <a:xfrm>
                  <a:off x="2189" y="572"/>
                  <a:ext cx="2" cy="2"/>
                </a:xfrm>
                <a:custGeom>
                  <a:avLst/>
                  <a:gdLst>
                    <a:gd name="T0" fmla="*/ 1 w 1"/>
                    <a:gd name="T1" fmla="*/ 0 h 1"/>
                    <a:gd name="T2" fmla="*/ 1 w 1"/>
                    <a:gd name="T3" fmla="*/ 0 h 1"/>
                    <a:gd name="T4" fmla="*/ 1 w 1"/>
                    <a:gd name="T5" fmla="*/ 0 h 1"/>
                    <a:gd name="T6" fmla="*/ 1 w 1"/>
                    <a:gd name="T7" fmla="*/ 0 h 1"/>
                    <a:gd name="T8" fmla="*/ 1 w 1"/>
                    <a:gd name="T9" fmla="*/ 1 h 1"/>
                    <a:gd name="T10" fmla="*/ 0 w 1"/>
                    <a:gd name="T11" fmla="*/ 1 h 1"/>
                    <a:gd name="T12" fmla="*/ 0 w 1"/>
                    <a:gd name="T13" fmla="*/ 1 h 1"/>
                    <a:gd name="T14" fmla="*/ 0 w 1"/>
                    <a:gd name="T15" fmla="*/ 0 h 1"/>
                    <a:gd name="T16" fmla="*/ 0 w 1"/>
                    <a:gd name="T17" fmla="*/ 0 h 1"/>
                    <a:gd name="T18" fmla="*/ 1 w 1"/>
                    <a:gd name="T19" fmla="*/ 0 h 1"/>
                    <a:gd name="T20" fmla="*/ 1 w 1"/>
                    <a:gd name="T21" fmla="*/ 0 h 1"/>
                    <a:gd name="T22" fmla="*/ 1 w 1"/>
                    <a:gd name="T23" fmla="*/ 0 h 1"/>
                    <a:gd name="T24" fmla="*/ 0 w 1"/>
                    <a:gd name="T25" fmla="*/ 0 h 1"/>
                    <a:gd name="T26" fmla="*/ 0 w 1"/>
                    <a:gd name="T27" fmla="*/ 0 h 1"/>
                    <a:gd name="T28" fmla="*/ 0 w 1"/>
                    <a:gd name="T29" fmla="*/ 1 h 1"/>
                    <a:gd name="T30" fmla="*/ 0 w 1"/>
                    <a:gd name="T31" fmla="*/ 1 h 1"/>
                    <a:gd name="T32" fmla="*/ 0 w 1"/>
                    <a:gd name="T33" fmla="*/ 1 h 1"/>
                    <a:gd name="T34" fmla="*/ 1 w 1"/>
                    <a:gd name="T35" fmla="*/ 0 h 1"/>
                    <a:gd name="T36" fmla="*/ 1 w 1"/>
                    <a:gd name="T37" fmla="*/ 0 h 1"/>
                    <a:gd name="T38" fmla="*/ 1 w 1"/>
                    <a:gd name="T39"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 h="1">
                      <a:moveTo>
                        <a:pt x="1" y="0"/>
                      </a:moveTo>
                      <a:cubicBezTo>
                        <a:pt x="1" y="0"/>
                        <a:pt x="1" y="0"/>
                        <a:pt x="1" y="0"/>
                      </a:cubicBezTo>
                      <a:cubicBezTo>
                        <a:pt x="1" y="0"/>
                        <a:pt x="1" y="0"/>
                        <a:pt x="1" y="0"/>
                      </a:cubicBezTo>
                      <a:cubicBezTo>
                        <a:pt x="1" y="0"/>
                        <a:pt x="1" y="0"/>
                        <a:pt x="1" y="0"/>
                      </a:cubicBezTo>
                      <a:cubicBezTo>
                        <a:pt x="1" y="1"/>
                        <a:pt x="1" y="1"/>
                        <a:pt x="1" y="1"/>
                      </a:cubicBezTo>
                      <a:cubicBezTo>
                        <a:pt x="0" y="1"/>
                        <a:pt x="0" y="1"/>
                        <a:pt x="0" y="1"/>
                      </a:cubicBezTo>
                      <a:cubicBezTo>
                        <a:pt x="0" y="1"/>
                        <a:pt x="0" y="1"/>
                        <a:pt x="0" y="1"/>
                      </a:cubicBezTo>
                      <a:cubicBezTo>
                        <a:pt x="0" y="0"/>
                        <a:pt x="0" y="0"/>
                        <a:pt x="0" y="0"/>
                      </a:cubicBezTo>
                      <a:cubicBezTo>
                        <a:pt x="0" y="0"/>
                        <a:pt x="0" y="0"/>
                        <a:pt x="0" y="0"/>
                      </a:cubicBezTo>
                      <a:cubicBezTo>
                        <a:pt x="0" y="0"/>
                        <a:pt x="0" y="0"/>
                        <a:pt x="1" y="0"/>
                      </a:cubicBezTo>
                      <a:cubicBezTo>
                        <a:pt x="1" y="0"/>
                        <a:pt x="1" y="0"/>
                        <a:pt x="1" y="0"/>
                      </a:cubicBezTo>
                      <a:cubicBezTo>
                        <a:pt x="1" y="0"/>
                        <a:pt x="1" y="0"/>
                        <a:pt x="1" y="0"/>
                      </a:cubicBezTo>
                      <a:cubicBezTo>
                        <a:pt x="0" y="0"/>
                        <a:pt x="0" y="0"/>
                        <a:pt x="0" y="0"/>
                      </a:cubicBezTo>
                      <a:cubicBezTo>
                        <a:pt x="0" y="0"/>
                        <a:pt x="0" y="0"/>
                        <a:pt x="0" y="0"/>
                      </a:cubicBezTo>
                      <a:cubicBezTo>
                        <a:pt x="0" y="0"/>
                        <a:pt x="0" y="0"/>
                        <a:pt x="0" y="1"/>
                      </a:cubicBezTo>
                      <a:cubicBezTo>
                        <a:pt x="0" y="1"/>
                        <a:pt x="0" y="1"/>
                        <a:pt x="0" y="1"/>
                      </a:cubicBezTo>
                      <a:cubicBezTo>
                        <a:pt x="0" y="1"/>
                        <a:pt x="0" y="1"/>
                        <a:pt x="0" y="1"/>
                      </a:cubicBezTo>
                      <a:cubicBezTo>
                        <a:pt x="1" y="1"/>
                        <a:pt x="1" y="1"/>
                        <a:pt x="1" y="0"/>
                      </a:cubicBezTo>
                      <a:cubicBezTo>
                        <a:pt x="1" y="0"/>
                        <a:pt x="1" y="0"/>
                        <a:pt x="1" y="0"/>
                      </a:cubicBezTo>
                      <a:cubicBezTo>
                        <a:pt x="1" y="0"/>
                        <a:pt x="1" y="0"/>
                        <a:pt x="1" y="0"/>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24" name="Freeform 417"/>
                <p:cNvSpPr/>
                <p:nvPr/>
              </p:nvSpPr>
              <p:spPr bwMode="auto">
                <a:xfrm>
                  <a:off x="2184" y="572"/>
                  <a:ext cx="2" cy="2"/>
                </a:xfrm>
                <a:custGeom>
                  <a:avLst/>
                  <a:gdLst>
                    <a:gd name="T0" fmla="*/ 1 w 1"/>
                    <a:gd name="T1" fmla="*/ 0 h 1"/>
                    <a:gd name="T2" fmla="*/ 1 w 1"/>
                    <a:gd name="T3" fmla="*/ 0 h 1"/>
                    <a:gd name="T4" fmla="*/ 0 w 1"/>
                    <a:gd name="T5" fmla="*/ 1 h 1"/>
                    <a:gd name="T6" fmla="*/ 0 w 1"/>
                    <a:gd name="T7" fmla="*/ 0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cubicBezTo>
                        <a:pt x="1" y="0"/>
                        <a:pt x="1" y="0"/>
                        <a:pt x="1" y="0"/>
                      </a:cubicBezTo>
                      <a:cubicBezTo>
                        <a:pt x="1" y="1"/>
                        <a:pt x="1" y="1"/>
                        <a:pt x="0" y="1"/>
                      </a:cubicBezTo>
                      <a:cubicBezTo>
                        <a:pt x="0" y="1"/>
                        <a:pt x="0" y="0"/>
                        <a:pt x="0" y="0"/>
                      </a:cubicBezTo>
                      <a:cubicBezTo>
                        <a:pt x="0" y="0"/>
                        <a:pt x="1" y="0"/>
                        <a:pt x="1" y="0"/>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25" name="Freeform 418"/>
                <p:cNvSpPr/>
                <p:nvPr/>
              </p:nvSpPr>
              <p:spPr bwMode="auto">
                <a:xfrm>
                  <a:off x="2184" y="572"/>
                  <a:ext cx="2" cy="2"/>
                </a:xfrm>
                <a:custGeom>
                  <a:avLst/>
                  <a:gdLst>
                    <a:gd name="T0" fmla="*/ 1 w 1"/>
                    <a:gd name="T1" fmla="*/ 0 h 1"/>
                    <a:gd name="T2" fmla="*/ 1 w 1"/>
                    <a:gd name="T3" fmla="*/ 0 h 1"/>
                    <a:gd name="T4" fmla="*/ 1 w 1"/>
                    <a:gd name="T5" fmla="*/ 0 h 1"/>
                    <a:gd name="T6" fmla="*/ 1 w 1"/>
                    <a:gd name="T7" fmla="*/ 0 h 1"/>
                    <a:gd name="T8" fmla="*/ 1 w 1"/>
                    <a:gd name="T9" fmla="*/ 1 h 1"/>
                    <a:gd name="T10" fmla="*/ 0 w 1"/>
                    <a:gd name="T11" fmla="*/ 1 h 1"/>
                    <a:gd name="T12" fmla="*/ 0 w 1"/>
                    <a:gd name="T13" fmla="*/ 1 h 1"/>
                    <a:gd name="T14" fmla="*/ 0 w 1"/>
                    <a:gd name="T15" fmla="*/ 0 h 1"/>
                    <a:gd name="T16" fmla="*/ 1 w 1"/>
                    <a:gd name="T17" fmla="*/ 0 h 1"/>
                    <a:gd name="T18" fmla="*/ 1 w 1"/>
                    <a:gd name="T19" fmla="*/ 0 h 1"/>
                    <a:gd name="T20" fmla="*/ 1 w 1"/>
                    <a:gd name="T21" fmla="*/ 0 h 1"/>
                    <a:gd name="T22" fmla="*/ 1 w 1"/>
                    <a:gd name="T23" fmla="*/ 0 h 1"/>
                    <a:gd name="T24" fmla="*/ 1 w 1"/>
                    <a:gd name="T25" fmla="*/ 0 h 1"/>
                    <a:gd name="T26" fmla="*/ 0 w 1"/>
                    <a:gd name="T27" fmla="*/ 0 h 1"/>
                    <a:gd name="T28" fmla="*/ 0 w 1"/>
                    <a:gd name="T29" fmla="*/ 1 h 1"/>
                    <a:gd name="T30" fmla="*/ 0 w 1"/>
                    <a:gd name="T31" fmla="*/ 1 h 1"/>
                    <a:gd name="T32" fmla="*/ 1 w 1"/>
                    <a:gd name="T33" fmla="*/ 1 h 1"/>
                    <a:gd name="T34" fmla="*/ 1 w 1"/>
                    <a:gd name="T35" fmla="*/ 0 h 1"/>
                    <a:gd name="T36" fmla="*/ 1 w 1"/>
                    <a:gd name="T37" fmla="*/ 0 h 1"/>
                    <a:gd name="T38" fmla="*/ 1 w 1"/>
                    <a:gd name="T39"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 h="1">
                      <a:moveTo>
                        <a:pt x="1" y="0"/>
                      </a:moveTo>
                      <a:cubicBezTo>
                        <a:pt x="1" y="0"/>
                        <a:pt x="1" y="0"/>
                        <a:pt x="1" y="0"/>
                      </a:cubicBezTo>
                      <a:cubicBezTo>
                        <a:pt x="1" y="0"/>
                        <a:pt x="1" y="0"/>
                        <a:pt x="1" y="0"/>
                      </a:cubicBezTo>
                      <a:cubicBezTo>
                        <a:pt x="1" y="0"/>
                        <a:pt x="1" y="0"/>
                        <a:pt x="1" y="0"/>
                      </a:cubicBezTo>
                      <a:cubicBezTo>
                        <a:pt x="1" y="1"/>
                        <a:pt x="1" y="1"/>
                        <a:pt x="1" y="1"/>
                      </a:cubicBezTo>
                      <a:cubicBezTo>
                        <a:pt x="1" y="1"/>
                        <a:pt x="1" y="1"/>
                        <a:pt x="0" y="1"/>
                      </a:cubicBezTo>
                      <a:cubicBezTo>
                        <a:pt x="0" y="1"/>
                        <a:pt x="0" y="1"/>
                        <a:pt x="0" y="1"/>
                      </a:cubicBezTo>
                      <a:cubicBezTo>
                        <a:pt x="0" y="0"/>
                        <a:pt x="0" y="0"/>
                        <a:pt x="0" y="0"/>
                      </a:cubicBezTo>
                      <a:cubicBezTo>
                        <a:pt x="0" y="0"/>
                        <a:pt x="0" y="0"/>
                        <a:pt x="1" y="0"/>
                      </a:cubicBezTo>
                      <a:cubicBezTo>
                        <a:pt x="1" y="0"/>
                        <a:pt x="1" y="0"/>
                        <a:pt x="1" y="0"/>
                      </a:cubicBezTo>
                      <a:cubicBezTo>
                        <a:pt x="1" y="0"/>
                        <a:pt x="1" y="0"/>
                        <a:pt x="1" y="0"/>
                      </a:cubicBezTo>
                      <a:cubicBezTo>
                        <a:pt x="1" y="0"/>
                        <a:pt x="1" y="0"/>
                        <a:pt x="1" y="0"/>
                      </a:cubicBezTo>
                      <a:cubicBezTo>
                        <a:pt x="1" y="0"/>
                        <a:pt x="1" y="0"/>
                        <a:pt x="1" y="0"/>
                      </a:cubicBezTo>
                      <a:cubicBezTo>
                        <a:pt x="0" y="0"/>
                        <a:pt x="0" y="0"/>
                        <a:pt x="0" y="0"/>
                      </a:cubicBezTo>
                      <a:cubicBezTo>
                        <a:pt x="0" y="0"/>
                        <a:pt x="0" y="0"/>
                        <a:pt x="0" y="1"/>
                      </a:cubicBezTo>
                      <a:cubicBezTo>
                        <a:pt x="0" y="1"/>
                        <a:pt x="0" y="1"/>
                        <a:pt x="0" y="1"/>
                      </a:cubicBezTo>
                      <a:cubicBezTo>
                        <a:pt x="1" y="1"/>
                        <a:pt x="1" y="1"/>
                        <a:pt x="1" y="1"/>
                      </a:cubicBezTo>
                      <a:cubicBezTo>
                        <a:pt x="1" y="1"/>
                        <a:pt x="1" y="1"/>
                        <a:pt x="1" y="0"/>
                      </a:cubicBezTo>
                      <a:cubicBezTo>
                        <a:pt x="1" y="0"/>
                        <a:pt x="1" y="0"/>
                        <a:pt x="1" y="0"/>
                      </a:cubicBezTo>
                      <a:cubicBezTo>
                        <a:pt x="1" y="0"/>
                        <a:pt x="1" y="0"/>
                        <a:pt x="1" y="0"/>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26" name="Freeform 419"/>
                <p:cNvSpPr/>
                <p:nvPr/>
              </p:nvSpPr>
              <p:spPr bwMode="auto">
                <a:xfrm>
                  <a:off x="2182" y="572"/>
                  <a:ext cx="2" cy="2"/>
                </a:xfrm>
                <a:custGeom>
                  <a:avLst/>
                  <a:gdLst>
                    <a:gd name="T0" fmla="*/ 0 w 1"/>
                    <a:gd name="T1" fmla="*/ 0 h 1"/>
                    <a:gd name="T2" fmla="*/ 1 w 1"/>
                    <a:gd name="T3" fmla="*/ 0 h 1"/>
                    <a:gd name="T4" fmla="*/ 0 w 1"/>
                    <a:gd name="T5" fmla="*/ 1 h 1"/>
                    <a:gd name="T6" fmla="*/ 0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1" y="0"/>
                        <a:pt x="1" y="0"/>
                        <a:pt x="1" y="0"/>
                      </a:cubicBezTo>
                      <a:cubicBezTo>
                        <a:pt x="0" y="1"/>
                        <a:pt x="0" y="1"/>
                        <a:pt x="0" y="1"/>
                      </a:cubicBezTo>
                      <a:cubicBezTo>
                        <a:pt x="0" y="1"/>
                        <a:pt x="0" y="0"/>
                        <a:pt x="0" y="0"/>
                      </a:cubicBezTo>
                      <a:cubicBezTo>
                        <a:pt x="0" y="0"/>
                        <a:pt x="0" y="0"/>
                        <a:pt x="0" y="0"/>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27" name="Freeform 420"/>
                <p:cNvSpPr/>
                <p:nvPr/>
              </p:nvSpPr>
              <p:spPr bwMode="auto">
                <a:xfrm>
                  <a:off x="2182" y="572"/>
                  <a:ext cx="2" cy="2"/>
                </a:xfrm>
                <a:custGeom>
                  <a:avLst/>
                  <a:gdLst>
                    <a:gd name="T0" fmla="*/ 0 w 1"/>
                    <a:gd name="T1" fmla="*/ 0 h 1"/>
                    <a:gd name="T2" fmla="*/ 0 w 1"/>
                    <a:gd name="T3" fmla="*/ 0 h 1"/>
                    <a:gd name="T4" fmla="*/ 1 w 1"/>
                    <a:gd name="T5" fmla="*/ 0 h 1"/>
                    <a:gd name="T6" fmla="*/ 1 w 1"/>
                    <a:gd name="T7" fmla="*/ 0 h 1"/>
                    <a:gd name="T8" fmla="*/ 0 w 1"/>
                    <a:gd name="T9" fmla="*/ 1 h 1"/>
                    <a:gd name="T10" fmla="*/ 0 w 1"/>
                    <a:gd name="T11" fmla="*/ 1 h 1"/>
                    <a:gd name="T12" fmla="*/ 0 w 1"/>
                    <a:gd name="T13" fmla="*/ 1 h 1"/>
                    <a:gd name="T14" fmla="*/ 0 w 1"/>
                    <a:gd name="T15" fmla="*/ 0 h 1"/>
                    <a:gd name="T16" fmla="*/ 0 w 1"/>
                    <a:gd name="T17" fmla="*/ 0 h 1"/>
                    <a:gd name="T18" fmla="*/ 0 w 1"/>
                    <a:gd name="T19" fmla="*/ 0 h 1"/>
                    <a:gd name="T20" fmla="*/ 0 w 1"/>
                    <a:gd name="T21" fmla="*/ 0 h 1"/>
                    <a:gd name="T22" fmla="*/ 0 w 1"/>
                    <a:gd name="T23" fmla="*/ 0 h 1"/>
                    <a:gd name="T24" fmla="*/ 0 w 1"/>
                    <a:gd name="T25" fmla="*/ 0 h 1"/>
                    <a:gd name="T26" fmla="*/ 0 w 1"/>
                    <a:gd name="T27" fmla="*/ 0 h 1"/>
                    <a:gd name="T28" fmla="*/ 0 w 1"/>
                    <a:gd name="T29" fmla="*/ 1 h 1"/>
                    <a:gd name="T30" fmla="*/ 0 w 1"/>
                    <a:gd name="T31" fmla="*/ 1 h 1"/>
                    <a:gd name="T32" fmla="*/ 0 w 1"/>
                    <a:gd name="T33" fmla="*/ 1 h 1"/>
                    <a:gd name="T34" fmla="*/ 1 w 1"/>
                    <a:gd name="T35" fmla="*/ 0 h 1"/>
                    <a:gd name="T36" fmla="*/ 1 w 1"/>
                    <a:gd name="T37" fmla="*/ 0 h 1"/>
                    <a:gd name="T38" fmla="*/ 0 w 1"/>
                    <a:gd name="T39"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 h="1">
                      <a:moveTo>
                        <a:pt x="0" y="0"/>
                      </a:moveTo>
                      <a:cubicBezTo>
                        <a:pt x="0" y="0"/>
                        <a:pt x="0" y="0"/>
                        <a:pt x="0" y="0"/>
                      </a:cubicBezTo>
                      <a:cubicBezTo>
                        <a:pt x="0" y="0"/>
                        <a:pt x="1" y="0"/>
                        <a:pt x="1" y="0"/>
                      </a:cubicBezTo>
                      <a:cubicBezTo>
                        <a:pt x="1" y="0"/>
                        <a:pt x="1" y="0"/>
                        <a:pt x="1" y="0"/>
                      </a:cubicBezTo>
                      <a:cubicBezTo>
                        <a:pt x="0" y="1"/>
                        <a:pt x="0" y="1"/>
                        <a:pt x="0" y="1"/>
                      </a:cubicBezTo>
                      <a:cubicBezTo>
                        <a:pt x="0" y="1"/>
                        <a:pt x="0" y="1"/>
                        <a:pt x="0" y="1"/>
                      </a:cubicBezTo>
                      <a:cubicBezTo>
                        <a:pt x="0" y="1"/>
                        <a:pt x="0" y="1"/>
                        <a:pt x="0" y="1"/>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1"/>
                      </a:cubicBezTo>
                      <a:cubicBezTo>
                        <a:pt x="0" y="1"/>
                        <a:pt x="0" y="1"/>
                        <a:pt x="0" y="1"/>
                      </a:cubicBezTo>
                      <a:cubicBezTo>
                        <a:pt x="0" y="1"/>
                        <a:pt x="0" y="1"/>
                        <a:pt x="0" y="1"/>
                      </a:cubicBezTo>
                      <a:cubicBezTo>
                        <a:pt x="0" y="1"/>
                        <a:pt x="0" y="1"/>
                        <a:pt x="1" y="0"/>
                      </a:cubicBezTo>
                      <a:cubicBezTo>
                        <a:pt x="1" y="0"/>
                        <a:pt x="1" y="0"/>
                        <a:pt x="1" y="0"/>
                      </a:cubicBezTo>
                      <a:cubicBezTo>
                        <a:pt x="1" y="0"/>
                        <a:pt x="0" y="0"/>
                        <a:pt x="0" y="0"/>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28" name="Freeform 421"/>
                <p:cNvSpPr/>
                <p:nvPr/>
              </p:nvSpPr>
              <p:spPr bwMode="auto">
                <a:xfrm>
                  <a:off x="2205" y="591"/>
                  <a:ext cx="5" cy="7"/>
                </a:xfrm>
                <a:custGeom>
                  <a:avLst/>
                  <a:gdLst>
                    <a:gd name="T0" fmla="*/ 2 w 2"/>
                    <a:gd name="T1" fmla="*/ 1 h 3"/>
                    <a:gd name="T2" fmla="*/ 2 w 2"/>
                    <a:gd name="T3" fmla="*/ 2 h 3"/>
                    <a:gd name="T4" fmla="*/ 1 w 2"/>
                    <a:gd name="T5" fmla="*/ 2 h 3"/>
                    <a:gd name="T6" fmla="*/ 1 w 2"/>
                    <a:gd name="T7" fmla="*/ 1 h 3"/>
                    <a:gd name="T8" fmla="*/ 2 w 2"/>
                    <a:gd name="T9" fmla="*/ 1 h 3"/>
                  </a:gdLst>
                  <a:ahLst/>
                  <a:cxnLst>
                    <a:cxn ang="0">
                      <a:pos x="T0" y="T1"/>
                    </a:cxn>
                    <a:cxn ang="0">
                      <a:pos x="T2" y="T3"/>
                    </a:cxn>
                    <a:cxn ang="0">
                      <a:pos x="T4" y="T5"/>
                    </a:cxn>
                    <a:cxn ang="0">
                      <a:pos x="T6" y="T7"/>
                    </a:cxn>
                    <a:cxn ang="0">
                      <a:pos x="T8" y="T9"/>
                    </a:cxn>
                  </a:cxnLst>
                  <a:rect l="0" t="0" r="r" b="b"/>
                  <a:pathLst>
                    <a:path w="2" h="3">
                      <a:moveTo>
                        <a:pt x="2" y="1"/>
                      </a:moveTo>
                      <a:cubicBezTo>
                        <a:pt x="2" y="1"/>
                        <a:pt x="2" y="1"/>
                        <a:pt x="2" y="2"/>
                      </a:cubicBezTo>
                      <a:cubicBezTo>
                        <a:pt x="2" y="2"/>
                        <a:pt x="1" y="3"/>
                        <a:pt x="1" y="2"/>
                      </a:cubicBezTo>
                      <a:cubicBezTo>
                        <a:pt x="0" y="2"/>
                        <a:pt x="0" y="1"/>
                        <a:pt x="1" y="1"/>
                      </a:cubicBezTo>
                      <a:cubicBezTo>
                        <a:pt x="1" y="0"/>
                        <a:pt x="1" y="0"/>
                        <a:pt x="2" y="1"/>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29" name="Freeform 422"/>
                <p:cNvSpPr/>
                <p:nvPr/>
              </p:nvSpPr>
              <p:spPr bwMode="auto">
                <a:xfrm>
                  <a:off x="2205" y="591"/>
                  <a:ext cx="5" cy="7"/>
                </a:xfrm>
                <a:custGeom>
                  <a:avLst/>
                  <a:gdLst>
                    <a:gd name="T0" fmla="*/ 2 w 2"/>
                    <a:gd name="T1" fmla="*/ 1 h 3"/>
                    <a:gd name="T2" fmla="*/ 2 w 2"/>
                    <a:gd name="T3" fmla="*/ 1 h 3"/>
                    <a:gd name="T4" fmla="*/ 2 w 2"/>
                    <a:gd name="T5" fmla="*/ 1 h 3"/>
                    <a:gd name="T6" fmla="*/ 2 w 2"/>
                    <a:gd name="T7" fmla="*/ 2 h 3"/>
                    <a:gd name="T8" fmla="*/ 1 w 2"/>
                    <a:gd name="T9" fmla="*/ 2 h 3"/>
                    <a:gd name="T10" fmla="*/ 1 w 2"/>
                    <a:gd name="T11" fmla="*/ 2 h 3"/>
                    <a:gd name="T12" fmla="*/ 0 w 2"/>
                    <a:gd name="T13" fmla="*/ 2 h 3"/>
                    <a:gd name="T14" fmla="*/ 1 w 2"/>
                    <a:gd name="T15" fmla="*/ 1 h 3"/>
                    <a:gd name="T16" fmla="*/ 1 w 2"/>
                    <a:gd name="T17" fmla="*/ 0 h 3"/>
                    <a:gd name="T18" fmla="*/ 2 w 2"/>
                    <a:gd name="T19" fmla="*/ 1 h 3"/>
                    <a:gd name="T20" fmla="*/ 2 w 2"/>
                    <a:gd name="T21" fmla="*/ 1 h 3"/>
                    <a:gd name="T22" fmla="*/ 2 w 2"/>
                    <a:gd name="T23" fmla="*/ 1 h 3"/>
                    <a:gd name="T24" fmla="*/ 1 w 2"/>
                    <a:gd name="T25" fmla="*/ 0 h 3"/>
                    <a:gd name="T26" fmla="*/ 1 w 2"/>
                    <a:gd name="T27" fmla="*/ 1 h 3"/>
                    <a:gd name="T28" fmla="*/ 0 w 2"/>
                    <a:gd name="T29" fmla="*/ 2 h 3"/>
                    <a:gd name="T30" fmla="*/ 1 w 2"/>
                    <a:gd name="T31" fmla="*/ 2 h 3"/>
                    <a:gd name="T32" fmla="*/ 1 w 2"/>
                    <a:gd name="T33" fmla="*/ 2 h 3"/>
                    <a:gd name="T34" fmla="*/ 2 w 2"/>
                    <a:gd name="T35" fmla="*/ 2 h 3"/>
                    <a:gd name="T36" fmla="*/ 2 w 2"/>
                    <a:gd name="T37" fmla="*/ 1 h 3"/>
                    <a:gd name="T38" fmla="*/ 2 w 2"/>
                    <a:gd name="T39"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 h="3">
                      <a:moveTo>
                        <a:pt x="2" y="1"/>
                      </a:moveTo>
                      <a:cubicBezTo>
                        <a:pt x="2" y="1"/>
                        <a:pt x="2" y="1"/>
                        <a:pt x="2" y="1"/>
                      </a:cubicBezTo>
                      <a:cubicBezTo>
                        <a:pt x="2" y="1"/>
                        <a:pt x="2" y="1"/>
                        <a:pt x="2" y="1"/>
                      </a:cubicBezTo>
                      <a:cubicBezTo>
                        <a:pt x="2" y="1"/>
                        <a:pt x="2" y="2"/>
                        <a:pt x="2" y="2"/>
                      </a:cubicBezTo>
                      <a:cubicBezTo>
                        <a:pt x="2" y="2"/>
                        <a:pt x="2" y="2"/>
                        <a:pt x="1" y="2"/>
                      </a:cubicBezTo>
                      <a:cubicBezTo>
                        <a:pt x="1" y="2"/>
                        <a:pt x="1" y="2"/>
                        <a:pt x="1" y="2"/>
                      </a:cubicBezTo>
                      <a:cubicBezTo>
                        <a:pt x="1" y="2"/>
                        <a:pt x="0" y="2"/>
                        <a:pt x="0" y="2"/>
                      </a:cubicBezTo>
                      <a:cubicBezTo>
                        <a:pt x="0" y="2"/>
                        <a:pt x="0" y="1"/>
                        <a:pt x="1" y="1"/>
                      </a:cubicBezTo>
                      <a:cubicBezTo>
                        <a:pt x="1" y="1"/>
                        <a:pt x="1" y="1"/>
                        <a:pt x="1" y="0"/>
                      </a:cubicBezTo>
                      <a:cubicBezTo>
                        <a:pt x="1" y="0"/>
                        <a:pt x="2" y="0"/>
                        <a:pt x="2" y="1"/>
                      </a:cubicBezTo>
                      <a:cubicBezTo>
                        <a:pt x="2" y="1"/>
                        <a:pt x="2" y="1"/>
                        <a:pt x="2" y="1"/>
                      </a:cubicBezTo>
                      <a:cubicBezTo>
                        <a:pt x="2" y="1"/>
                        <a:pt x="2" y="1"/>
                        <a:pt x="2" y="1"/>
                      </a:cubicBezTo>
                      <a:cubicBezTo>
                        <a:pt x="2" y="0"/>
                        <a:pt x="1" y="0"/>
                        <a:pt x="1" y="0"/>
                      </a:cubicBezTo>
                      <a:cubicBezTo>
                        <a:pt x="1" y="1"/>
                        <a:pt x="1" y="1"/>
                        <a:pt x="1" y="1"/>
                      </a:cubicBezTo>
                      <a:cubicBezTo>
                        <a:pt x="0" y="1"/>
                        <a:pt x="0" y="2"/>
                        <a:pt x="0" y="2"/>
                      </a:cubicBezTo>
                      <a:cubicBezTo>
                        <a:pt x="0" y="2"/>
                        <a:pt x="1" y="2"/>
                        <a:pt x="1" y="2"/>
                      </a:cubicBezTo>
                      <a:cubicBezTo>
                        <a:pt x="1" y="2"/>
                        <a:pt x="1" y="3"/>
                        <a:pt x="1" y="2"/>
                      </a:cubicBezTo>
                      <a:cubicBezTo>
                        <a:pt x="2" y="2"/>
                        <a:pt x="2" y="2"/>
                        <a:pt x="2" y="2"/>
                      </a:cubicBezTo>
                      <a:cubicBezTo>
                        <a:pt x="2" y="2"/>
                        <a:pt x="2" y="1"/>
                        <a:pt x="2" y="1"/>
                      </a:cubicBezTo>
                      <a:cubicBezTo>
                        <a:pt x="2" y="1"/>
                        <a:pt x="2" y="1"/>
                        <a:pt x="2" y="1"/>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30" name="Freeform 423"/>
                <p:cNvSpPr/>
                <p:nvPr/>
              </p:nvSpPr>
              <p:spPr bwMode="auto">
                <a:xfrm>
                  <a:off x="2179" y="572"/>
                  <a:ext cx="0" cy="2"/>
                </a:xfrm>
                <a:custGeom>
                  <a:avLst/>
                  <a:gdLst>
                    <a:gd name="T0" fmla="*/ 0 h 1"/>
                    <a:gd name="T1" fmla="*/ 1 h 1"/>
                    <a:gd name="T2" fmla="*/ 1 h 1"/>
                    <a:gd name="T3" fmla="*/ 1 h 1"/>
                    <a:gd name="T4" fmla="*/ 0 h 1"/>
                  </a:gdLst>
                  <a:ahLst/>
                  <a:cxnLst>
                    <a:cxn ang="0">
                      <a:pos x="0" y="T0"/>
                    </a:cxn>
                    <a:cxn ang="0">
                      <a:pos x="0" y="T1"/>
                    </a:cxn>
                    <a:cxn ang="0">
                      <a:pos x="0" y="T2"/>
                    </a:cxn>
                    <a:cxn ang="0">
                      <a:pos x="0" y="T3"/>
                    </a:cxn>
                    <a:cxn ang="0">
                      <a:pos x="0" y="T4"/>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31" name="Freeform 424"/>
                <p:cNvSpPr/>
                <p:nvPr/>
              </p:nvSpPr>
              <p:spPr bwMode="auto">
                <a:xfrm>
                  <a:off x="2179" y="572"/>
                  <a:ext cx="0" cy="2"/>
                </a:xfrm>
                <a:custGeom>
                  <a:avLst/>
                  <a:gdLst>
                    <a:gd name="T0" fmla="*/ 0 h 1"/>
                    <a:gd name="T1" fmla="*/ 0 h 1"/>
                    <a:gd name="T2" fmla="*/ 0 h 1"/>
                    <a:gd name="T3" fmla="*/ 1 h 1"/>
                    <a:gd name="T4" fmla="*/ 1 h 1"/>
                    <a:gd name="T5" fmla="*/ 1 h 1"/>
                    <a:gd name="T6" fmla="*/ 1 h 1"/>
                    <a:gd name="T7" fmla="*/ 1 h 1"/>
                    <a:gd name="T8" fmla="*/ 0 h 1"/>
                    <a:gd name="T9" fmla="*/ 0 h 1"/>
                    <a:gd name="T10" fmla="*/ 0 h 1"/>
                    <a:gd name="T11" fmla="*/ 0 h 1"/>
                    <a:gd name="T12" fmla="*/ 0 h 1"/>
                    <a:gd name="T13" fmla="*/ 1 h 1"/>
                    <a:gd name="T14" fmla="*/ 1 h 1"/>
                    <a:gd name="T15" fmla="*/ 1 h 1"/>
                    <a:gd name="T16" fmla="*/ 1 h 1"/>
                    <a:gd name="T17" fmla="*/ 1 h 1"/>
                    <a:gd name="T18" fmla="*/ 0 h 1"/>
                    <a:gd name="T19" fmla="*/ 0 h 1"/>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 ang="0">
                      <a:pos x="0" y="T10"/>
                    </a:cxn>
                    <a:cxn ang="0">
                      <a:pos x="0" y="T11"/>
                    </a:cxn>
                    <a:cxn ang="0">
                      <a:pos x="0" y="T12"/>
                    </a:cxn>
                    <a:cxn ang="0">
                      <a:pos x="0" y="T13"/>
                    </a:cxn>
                    <a:cxn ang="0">
                      <a:pos x="0" y="T14"/>
                    </a:cxn>
                    <a:cxn ang="0">
                      <a:pos x="0" y="T15"/>
                    </a:cxn>
                    <a:cxn ang="0">
                      <a:pos x="0" y="T16"/>
                    </a:cxn>
                    <a:cxn ang="0">
                      <a:pos x="0" y="T17"/>
                    </a:cxn>
                    <a:cxn ang="0">
                      <a:pos x="0" y="T18"/>
                    </a:cxn>
                    <a:cxn ang="0">
                      <a:pos x="0" y="T19"/>
                    </a:cxn>
                  </a:cxnLst>
                  <a:rect l="0" t="0" r="r" b="b"/>
                  <a:pathLst>
                    <a:path h="1">
                      <a:moveTo>
                        <a:pt x="0" y="0"/>
                      </a:moveTo>
                      <a:cubicBezTo>
                        <a:pt x="0" y="0"/>
                        <a:pt x="0" y="0"/>
                        <a:pt x="0" y="0"/>
                      </a:cubicBezTo>
                      <a:cubicBezTo>
                        <a:pt x="0" y="0"/>
                        <a:pt x="0" y="0"/>
                        <a:pt x="0" y="0"/>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1"/>
                      </a:cubicBezTo>
                      <a:cubicBezTo>
                        <a:pt x="0" y="1"/>
                        <a:pt x="0" y="1"/>
                        <a:pt x="0" y="1"/>
                      </a:cubicBezTo>
                      <a:cubicBezTo>
                        <a:pt x="0" y="1"/>
                        <a:pt x="0" y="1"/>
                        <a:pt x="0" y="1"/>
                      </a:cubicBezTo>
                      <a:cubicBezTo>
                        <a:pt x="0" y="1"/>
                        <a:pt x="0" y="1"/>
                        <a:pt x="0" y="1"/>
                      </a:cubicBezTo>
                      <a:cubicBezTo>
                        <a:pt x="0" y="1"/>
                        <a:pt x="0" y="1"/>
                        <a:pt x="0" y="1"/>
                      </a:cubicBezTo>
                      <a:cubicBezTo>
                        <a:pt x="0" y="1"/>
                        <a:pt x="0" y="1"/>
                        <a:pt x="0" y="0"/>
                      </a:cubicBezTo>
                      <a:cubicBezTo>
                        <a:pt x="0" y="0"/>
                        <a:pt x="0" y="0"/>
                        <a:pt x="0" y="0"/>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32" name="Freeform 425"/>
                <p:cNvSpPr/>
                <p:nvPr/>
              </p:nvSpPr>
              <p:spPr bwMode="auto">
                <a:xfrm>
                  <a:off x="2045" y="520"/>
                  <a:ext cx="139" cy="83"/>
                </a:xfrm>
                <a:custGeom>
                  <a:avLst/>
                  <a:gdLst>
                    <a:gd name="T0" fmla="*/ 0 w 59"/>
                    <a:gd name="T1" fmla="*/ 1 h 35"/>
                    <a:gd name="T2" fmla="*/ 28 w 59"/>
                    <a:gd name="T3" fmla="*/ 22 h 35"/>
                    <a:gd name="T4" fmla="*/ 1 w 59"/>
                    <a:gd name="T5" fmla="*/ 0 h 35"/>
                    <a:gd name="T6" fmla="*/ 59 w 59"/>
                    <a:gd name="T7" fmla="*/ 24 h 35"/>
                    <a:gd name="T8" fmla="*/ 3 w 59"/>
                    <a:gd name="T9" fmla="*/ 8 h 35"/>
                    <a:gd name="T10" fmla="*/ 0 w 59"/>
                    <a:gd name="T11" fmla="*/ 1 h 35"/>
                  </a:gdLst>
                  <a:ahLst/>
                  <a:cxnLst>
                    <a:cxn ang="0">
                      <a:pos x="T0" y="T1"/>
                    </a:cxn>
                    <a:cxn ang="0">
                      <a:pos x="T2" y="T3"/>
                    </a:cxn>
                    <a:cxn ang="0">
                      <a:pos x="T4" y="T5"/>
                    </a:cxn>
                    <a:cxn ang="0">
                      <a:pos x="T6" y="T7"/>
                    </a:cxn>
                    <a:cxn ang="0">
                      <a:pos x="T8" y="T9"/>
                    </a:cxn>
                    <a:cxn ang="0">
                      <a:pos x="T10" y="T11"/>
                    </a:cxn>
                  </a:cxnLst>
                  <a:rect l="0" t="0" r="r" b="b"/>
                  <a:pathLst>
                    <a:path w="59" h="35">
                      <a:moveTo>
                        <a:pt x="0" y="1"/>
                      </a:moveTo>
                      <a:cubicBezTo>
                        <a:pt x="8" y="12"/>
                        <a:pt x="15" y="21"/>
                        <a:pt x="28" y="22"/>
                      </a:cubicBezTo>
                      <a:cubicBezTo>
                        <a:pt x="15" y="17"/>
                        <a:pt x="11" y="9"/>
                        <a:pt x="1" y="0"/>
                      </a:cubicBezTo>
                      <a:cubicBezTo>
                        <a:pt x="23" y="7"/>
                        <a:pt x="33" y="24"/>
                        <a:pt x="59" y="24"/>
                      </a:cubicBezTo>
                      <a:cubicBezTo>
                        <a:pt x="48" y="30"/>
                        <a:pt x="14" y="35"/>
                        <a:pt x="3" y="8"/>
                      </a:cubicBezTo>
                      <a:cubicBezTo>
                        <a:pt x="1" y="4"/>
                        <a:pt x="1" y="2"/>
                        <a:pt x="0" y="1"/>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33" name="Freeform 426"/>
                <p:cNvSpPr/>
                <p:nvPr/>
              </p:nvSpPr>
              <p:spPr bwMode="auto">
                <a:xfrm>
                  <a:off x="2047" y="478"/>
                  <a:ext cx="113" cy="82"/>
                </a:xfrm>
                <a:custGeom>
                  <a:avLst/>
                  <a:gdLst>
                    <a:gd name="T0" fmla="*/ 0 w 48"/>
                    <a:gd name="T1" fmla="*/ 16 h 35"/>
                    <a:gd name="T2" fmla="*/ 29 w 48"/>
                    <a:gd name="T3" fmla="*/ 18 h 35"/>
                    <a:gd name="T4" fmla="*/ 0 w 48"/>
                    <a:gd name="T5" fmla="*/ 17 h 35"/>
                    <a:gd name="T6" fmla="*/ 48 w 48"/>
                    <a:gd name="T7" fmla="*/ 35 h 35"/>
                    <a:gd name="T8" fmla="*/ 5 w 48"/>
                    <a:gd name="T9" fmla="*/ 11 h 35"/>
                    <a:gd name="T10" fmla="*/ 0 w 48"/>
                    <a:gd name="T11" fmla="*/ 16 h 35"/>
                  </a:gdLst>
                  <a:ahLst/>
                  <a:cxnLst>
                    <a:cxn ang="0">
                      <a:pos x="T0" y="T1"/>
                    </a:cxn>
                    <a:cxn ang="0">
                      <a:pos x="T2" y="T3"/>
                    </a:cxn>
                    <a:cxn ang="0">
                      <a:pos x="T4" y="T5"/>
                    </a:cxn>
                    <a:cxn ang="0">
                      <a:pos x="T6" y="T7"/>
                    </a:cxn>
                    <a:cxn ang="0">
                      <a:pos x="T8" y="T9"/>
                    </a:cxn>
                    <a:cxn ang="0">
                      <a:pos x="T10" y="T11"/>
                    </a:cxn>
                  </a:cxnLst>
                  <a:rect l="0" t="0" r="r" b="b"/>
                  <a:pathLst>
                    <a:path w="48" h="35">
                      <a:moveTo>
                        <a:pt x="0" y="16"/>
                      </a:moveTo>
                      <a:cubicBezTo>
                        <a:pt x="11" y="14"/>
                        <a:pt x="20" y="11"/>
                        <a:pt x="29" y="18"/>
                      </a:cubicBezTo>
                      <a:cubicBezTo>
                        <a:pt x="18" y="13"/>
                        <a:pt x="11" y="17"/>
                        <a:pt x="0" y="17"/>
                      </a:cubicBezTo>
                      <a:cubicBezTo>
                        <a:pt x="23" y="27"/>
                        <a:pt x="36" y="21"/>
                        <a:pt x="48" y="35"/>
                      </a:cubicBezTo>
                      <a:cubicBezTo>
                        <a:pt x="40" y="21"/>
                        <a:pt x="25" y="0"/>
                        <a:pt x="5" y="11"/>
                      </a:cubicBezTo>
                      <a:cubicBezTo>
                        <a:pt x="2" y="13"/>
                        <a:pt x="1" y="16"/>
                        <a:pt x="0" y="16"/>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34" name="Freeform 427"/>
                <p:cNvSpPr/>
                <p:nvPr/>
              </p:nvSpPr>
              <p:spPr bwMode="auto">
                <a:xfrm>
                  <a:off x="2116" y="496"/>
                  <a:ext cx="115" cy="78"/>
                </a:xfrm>
                <a:custGeom>
                  <a:avLst/>
                  <a:gdLst>
                    <a:gd name="T0" fmla="*/ 44 w 49"/>
                    <a:gd name="T1" fmla="*/ 1 h 33"/>
                    <a:gd name="T2" fmla="*/ 48 w 49"/>
                    <a:gd name="T3" fmla="*/ 8 h 33"/>
                    <a:gd name="T4" fmla="*/ 47 w 49"/>
                    <a:gd name="T5" fmla="*/ 15 h 33"/>
                    <a:gd name="T6" fmla="*/ 9 w 49"/>
                    <a:gd name="T7" fmla="*/ 27 h 33"/>
                    <a:gd name="T8" fmla="*/ 1 w 49"/>
                    <a:gd name="T9" fmla="*/ 23 h 33"/>
                    <a:gd name="T10" fmla="*/ 0 w 49"/>
                    <a:gd name="T11" fmla="*/ 22 h 33"/>
                    <a:gd name="T12" fmla="*/ 23 w 49"/>
                    <a:gd name="T13" fmla="*/ 29 h 33"/>
                    <a:gd name="T14" fmla="*/ 42 w 49"/>
                    <a:gd name="T15" fmla="*/ 22 h 33"/>
                    <a:gd name="T16" fmla="*/ 48 w 49"/>
                    <a:gd name="T17" fmla="*/ 13 h 33"/>
                    <a:gd name="T18" fmla="*/ 47 w 49"/>
                    <a:gd name="T19" fmla="*/ 4 h 33"/>
                    <a:gd name="T20" fmla="*/ 44 w 49"/>
                    <a:gd name="T21" fmla="*/ 1 h 33"/>
                    <a:gd name="T22" fmla="*/ 40 w 49"/>
                    <a:gd name="T23" fmla="*/ 2 h 33"/>
                    <a:gd name="T24" fmla="*/ 38 w 49"/>
                    <a:gd name="T25" fmla="*/ 5 h 33"/>
                    <a:gd name="T26" fmla="*/ 38 w 49"/>
                    <a:gd name="T27" fmla="*/ 6 h 33"/>
                    <a:gd name="T28" fmla="*/ 38 w 49"/>
                    <a:gd name="T29" fmla="*/ 6 h 33"/>
                    <a:gd name="T30" fmla="*/ 38 w 49"/>
                    <a:gd name="T31" fmla="*/ 5 h 33"/>
                    <a:gd name="T32" fmla="*/ 40 w 49"/>
                    <a:gd name="T33" fmla="*/ 1 h 33"/>
                    <a:gd name="T34" fmla="*/ 44 w 49"/>
                    <a:gd name="T35"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 h="33">
                      <a:moveTo>
                        <a:pt x="44" y="1"/>
                      </a:moveTo>
                      <a:cubicBezTo>
                        <a:pt x="47" y="2"/>
                        <a:pt x="48" y="6"/>
                        <a:pt x="48" y="8"/>
                      </a:cubicBezTo>
                      <a:cubicBezTo>
                        <a:pt x="49" y="11"/>
                        <a:pt x="48" y="13"/>
                        <a:pt x="47" y="15"/>
                      </a:cubicBezTo>
                      <a:cubicBezTo>
                        <a:pt x="42" y="28"/>
                        <a:pt x="25" y="33"/>
                        <a:pt x="9" y="27"/>
                      </a:cubicBezTo>
                      <a:cubicBezTo>
                        <a:pt x="6" y="26"/>
                        <a:pt x="4" y="24"/>
                        <a:pt x="1" y="23"/>
                      </a:cubicBezTo>
                      <a:cubicBezTo>
                        <a:pt x="1" y="22"/>
                        <a:pt x="1" y="22"/>
                        <a:pt x="0" y="22"/>
                      </a:cubicBezTo>
                      <a:cubicBezTo>
                        <a:pt x="7" y="26"/>
                        <a:pt x="15" y="29"/>
                        <a:pt x="23" y="29"/>
                      </a:cubicBezTo>
                      <a:cubicBezTo>
                        <a:pt x="31" y="29"/>
                        <a:pt x="38" y="26"/>
                        <a:pt x="42" y="22"/>
                      </a:cubicBezTo>
                      <a:cubicBezTo>
                        <a:pt x="45" y="19"/>
                        <a:pt x="47" y="17"/>
                        <a:pt x="48" y="13"/>
                      </a:cubicBezTo>
                      <a:cubicBezTo>
                        <a:pt x="49" y="10"/>
                        <a:pt x="49" y="7"/>
                        <a:pt x="47" y="4"/>
                      </a:cubicBezTo>
                      <a:cubicBezTo>
                        <a:pt x="46" y="3"/>
                        <a:pt x="45" y="2"/>
                        <a:pt x="44" y="1"/>
                      </a:cubicBezTo>
                      <a:cubicBezTo>
                        <a:pt x="42" y="1"/>
                        <a:pt x="41" y="1"/>
                        <a:pt x="40" y="2"/>
                      </a:cubicBezTo>
                      <a:cubicBezTo>
                        <a:pt x="39" y="3"/>
                        <a:pt x="38" y="4"/>
                        <a:pt x="38" y="5"/>
                      </a:cubicBezTo>
                      <a:cubicBezTo>
                        <a:pt x="38" y="5"/>
                        <a:pt x="38" y="6"/>
                        <a:pt x="38" y="6"/>
                      </a:cubicBezTo>
                      <a:cubicBezTo>
                        <a:pt x="38" y="6"/>
                        <a:pt x="38" y="6"/>
                        <a:pt x="38" y="6"/>
                      </a:cubicBezTo>
                      <a:cubicBezTo>
                        <a:pt x="38" y="6"/>
                        <a:pt x="38" y="5"/>
                        <a:pt x="38" y="5"/>
                      </a:cubicBezTo>
                      <a:cubicBezTo>
                        <a:pt x="38" y="3"/>
                        <a:pt x="39" y="2"/>
                        <a:pt x="40" y="1"/>
                      </a:cubicBezTo>
                      <a:cubicBezTo>
                        <a:pt x="41" y="0"/>
                        <a:pt x="42" y="0"/>
                        <a:pt x="44" y="1"/>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35" name="Freeform 428"/>
                <p:cNvSpPr/>
                <p:nvPr/>
              </p:nvSpPr>
              <p:spPr bwMode="auto">
                <a:xfrm>
                  <a:off x="2179" y="560"/>
                  <a:ext cx="7" cy="10"/>
                </a:xfrm>
                <a:custGeom>
                  <a:avLst/>
                  <a:gdLst>
                    <a:gd name="T0" fmla="*/ 3 w 3"/>
                    <a:gd name="T1" fmla="*/ 3 h 4"/>
                    <a:gd name="T2" fmla="*/ 0 w 3"/>
                    <a:gd name="T3" fmla="*/ 3 h 4"/>
                    <a:gd name="T4" fmla="*/ 0 w 3"/>
                    <a:gd name="T5" fmla="*/ 0 h 4"/>
                    <a:gd name="T6" fmla="*/ 3 w 3"/>
                    <a:gd name="T7" fmla="*/ 0 h 4"/>
                    <a:gd name="T8" fmla="*/ 3 w 3"/>
                    <a:gd name="T9" fmla="*/ 3 h 4"/>
                  </a:gdLst>
                  <a:ahLst/>
                  <a:cxnLst>
                    <a:cxn ang="0">
                      <a:pos x="T0" y="T1"/>
                    </a:cxn>
                    <a:cxn ang="0">
                      <a:pos x="T2" y="T3"/>
                    </a:cxn>
                    <a:cxn ang="0">
                      <a:pos x="T4" y="T5"/>
                    </a:cxn>
                    <a:cxn ang="0">
                      <a:pos x="T6" y="T7"/>
                    </a:cxn>
                    <a:cxn ang="0">
                      <a:pos x="T8" y="T9"/>
                    </a:cxn>
                  </a:cxnLst>
                  <a:rect l="0" t="0" r="r" b="b"/>
                  <a:pathLst>
                    <a:path w="3" h="4">
                      <a:moveTo>
                        <a:pt x="3" y="3"/>
                      </a:moveTo>
                      <a:cubicBezTo>
                        <a:pt x="2" y="4"/>
                        <a:pt x="1" y="4"/>
                        <a:pt x="0" y="3"/>
                      </a:cubicBezTo>
                      <a:cubicBezTo>
                        <a:pt x="0" y="3"/>
                        <a:pt x="0" y="1"/>
                        <a:pt x="0" y="0"/>
                      </a:cubicBezTo>
                      <a:cubicBezTo>
                        <a:pt x="1" y="0"/>
                        <a:pt x="2" y="0"/>
                        <a:pt x="3" y="0"/>
                      </a:cubicBezTo>
                      <a:cubicBezTo>
                        <a:pt x="3" y="1"/>
                        <a:pt x="3" y="3"/>
                        <a:pt x="3" y="3"/>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36" name="Freeform 429"/>
                <p:cNvSpPr/>
                <p:nvPr/>
              </p:nvSpPr>
              <p:spPr bwMode="auto">
                <a:xfrm>
                  <a:off x="2179" y="560"/>
                  <a:ext cx="7" cy="10"/>
                </a:xfrm>
                <a:custGeom>
                  <a:avLst/>
                  <a:gdLst>
                    <a:gd name="T0" fmla="*/ 3 w 3"/>
                    <a:gd name="T1" fmla="*/ 3 h 4"/>
                    <a:gd name="T2" fmla="*/ 3 w 3"/>
                    <a:gd name="T3" fmla="*/ 3 h 4"/>
                    <a:gd name="T4" fmla="*/ 2 w 3"/>
                    <a:gd name="T5" fmla="*/ 4 h 4"/>
                    <a:gd name="T6" fmla="*/ 0 w 3"/>
                    <a:gd name="T7" fmla="*/ 3 h 4"/>
                    <a:gd name="T8" fmla="*/ 0 w 3"/>
                    <a:gd name="T9" fmla="*/ 2 h 4"/>
                    <a:gd name="T10" fmla="*/ 0 w 3"/>
                    <a:gd name="T11" fmla="*/ 0 h 4"/>
                    <a:gd name="T12" fmla="*/ 1 w 3"/>
                    <a:gd name="T13" fmla="*/ 0 h 4"/>
                    <a:gd name="T14" fmla="*/ 3 w 3"/>
                    <a:gd name="T15" fmla="*/ 0 h 4"/>
                    <a:gd name="T16" fmla="*/ 3 w 3"/>
                    <a:gd name="T17" fmla="*/ 2 h 4"/>
                    <a:gd name="T18" fmla="*/ 3 w 3"/>
                    <a:gd name="T19" fmla="*/ 3 h 4"/>
                    <a:gd name="T20" fmla="*/ 3 w 3"/>
                    <a:gd name="T21" fmla="*/ 3 h 4"/>
                    <a:gd name="T22" fmla="*/ 3 w 3"/>
                    <a:gd name="T23" fmla="*/ 3 h 4"/>
                    <a:gd name="T24" fmla="*/ 3 w 3"/>
                    <a:gd name="T25" fmla="*/ 2 h 4"/>
                    <a:gd name="T26" fmla="*/ 3 w 3"/>
                    <a:gd name="T27" fmla="*/ 0 h 4"/>
                    <a:gd name="T28" fmla="*/ 1 w 3"/>
                    <a:gd name="T29" fmla="*/ 0 h 4"/>
                    <a:gd name="T30" fmla="*/ 0 w 3"/>
                    <a:gd name="T31" fmla="*/ 0 h 4"/>
                    <a:gd name="T32" fmla="*/ 0 w 3"/>
                    <a:gd name="T33" fmla="*/ 2 h 4"/>
                    <a:gd name="T34" fmla="*/ 0 w 3"/>
                    <a:gd name="T35" fmla="*/ 3 h 4"/>
                    <a:gd name="T36" fmla="*/ 2 w 3"/>
                    <a:gd name="T37" fmla="*/ 4 h 4"/>
                    <a:gd name="T38" fmla="*/ 3 w 3"/>
                    <a:gd name="T39"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 h="4">
                      <a:moveTo>
                        <a:pt x="3" y="3"/>
                      </a:moveTo>
                      <a:cubicBezTo>
                        <a:pt x="3" y="3"/>
                        <a:pt x="3" y="3"/>
                        <a:pt x="3" y="3"/>
                      </a:cubicBezTo>
                      <a:cubicBezTo>
                        <a:pt x="2" y="4"/>
                        <a:pt x="2" y="4"/>
                        <a:pt x="2" y="4"/>
                      </a:cubicBezTo>
                      <a:cubicBezTo>
                        <a:pt x="1" y="4"/>
                        <a:pt x="1" y="4"/>
                        <a:pt x="0" y="3"/>
                      </a:cubicBezTo>
                      <a:cubicBezTo>
                        <a:pt x="0" y="3"/>
                        <a:pt x="0" y="2"/>
                        <a:pt x="0" y="2"/>
                      </a:cubicBezTo>
                      <a:cubicBezTo>
                        <a:pt x="0" y="1"/>
                        <a:pt x="0" y="1"/>
                        <a:pt x="0" y="0"/>
                      </a:cubicBezTo>
                      <a:cubicBezTo>
                        <a:pt x="1" y="0"/>
                        <a:pt x="1" y="0"/>
                        <a:pt x="1" y="0"/>
                      </a:cubicBezTo>
                      <a:cubicBezTo>
                        <a:pt x="2" y="0"/>
                        <a:pt x="2" y="0"/>
                        <a:pt x="3" y="0"/>
                      </a:cubicBezTo>
                      <a:cubicBezTo>
                        <a:pt x="3" y="1"/>
                        <a:pt x="3" y="1"/>
                        <a:pt x="3" y="2"/>
                      </a:cubicBezTo>
                      <a:cubicBezTo>
                        <a:pt x="3" y="3"/>
                        <a:pt x="3" y="3"/>
                        <a:pt x="3" y="3"/>
                      </a:cubicBezTo>
                      <a:cubicBezTo>
                        <a:pt x="3" y="3"/>
                        <a:pt x="3" y="3"/>
                        <a:pt x="3" y="3"/>
                      </a:cubicBezTo>
                      <a:cubicBezTo>
                        <a:pt x="3" y="3"/>
                        <a:pt x="3" y="3"/>
                        <a:pt x="3" y="3"/>
                      </a:cubicBezTo>
                      <a:cubicBezTo>
                        <a:pt x="3" y="3"/>
                        <a:pt x="3" y="3"/>
                        <a:pt x="3" y="2"/>
                      </a:cubicBezTo>
                      <a:cubicBezTo>
                        <a:pt x="3" y="1"/>
                        <a:pt x="3" y="1"/>
                        <a:pt x="3" y="0"/>
                      </a:cubicBezTo>
                      <a:cubicBezTo>
                        <a:pt x="2" y="0"/>
                        <a:pt x="2" y="0"/>
                        <a:pt x="1" y="0"/>
                      </a:cubicBezTo>
                      <a:cubicBezTo>
                        <a:pt x="1" y="0"/>
                        <a:pt x="1" y="0"/>
                        <a:pt x="0" y="0"/>
                      </a:cubicBezTo>
                      <a:cubicBezTo>
                        <a:pt x="0" y="1"/>
                        <a:pt x="0" y="1"/>
                        <a:pt x="0" y="2"/>
                      </a:cubicBezTo>
                      <a:cubicBezTo>
                        <a:pt x="0" y="3"/>
                        <a:pt x="0" y="3"/>
                        <a:pt x="0" y="3"/>
                      </a:cubicBezTo>
                      <a:cubicBezTo>
                        <a:pt x="1" y="4"/>
                        <a:pt x="1" y="4"/>
                        <a:pt x="2" y="4"/>
                      </a:cubicBezTo>
                      <a:cubicBezTo>
                        <a:pt x="2" y="4"/>
                        <a:pt x="2" y="4"/>
                        <a:pt x="3" y="3"/>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37" name="Freeform 430"/>
                <p:cNvSpPr/>
                <p:nvPr/>
              </p:nvSpPr>
              <p:spPr bwMode="auto">
                <a:xfrm>
                  <a:off x="2191" y="556"/>
                  <a:ext cx="10" cy="11"/>
                </a:xfrm>
                <a:custGeom>
                  <a:avLst/>
                  <a:gdLst>
                    <a:gd name="T0" fmla="*/ 3 w 4"/>
                    <a:gd name="T1" fmla="*/ 4 h 5"/>
                    <a:gd name="T2" fmla="*/ 1 w 4"/>
                    <a:gd name="T3" fmla="*/ 4 h 5"/>
                    <a:gd name="T4" fmla="*/ 1 w 4"/>
                    <a:gd name="T5" fmla="*/ 1 h 5"/>
                    <a:gd name="T6" fmla="*/ 3 w 4"/>
                    <a:gd name="T7" fmla="*/ 1 h 5"/>
                    <a:gd name="T8" fmla="*/ 3 w 4"/>
                    <a:gd name="T9" fmla="*/ 4 h 5"/>
                  </a:gdLst>
                  <a:ahLst/>
                  <a:cxnLst>
                    <a:cxn ang="0">
                      <a:pos x="T0" y="T1"/>
                    </a:cxn>
                    <a:cxn ang="0">
                      <a:pos x="T2" y="T3"/>
                    </a:cxn>
                    <a:cxn ang="0">
                      <a:pos x="T4" y="T5"/>
                    </a:cxn>
                    <a:cxn ang="0">
                      <a:pos x="T6" y="T7"/>
                    </a:cxn>
                    <a:cxn ang="0">
                      <a:pos x="T8" y="T9"/>
                    </a:cxn>
                  </a:cxnLst>
                  <a:rect l="0" t="0" r="r" b="b"/>
                  <a:pathLst>
                    <a:path w="4" h="5">
                      <a:moveTo>
                        <a:pt x="3" y="4"/>
                      </a:moveTo>
                      <a:cubicBezTo>
                        <a:pt x="2" y="5"/>
                        <a:pt x="1" y="5"/>
                        <a:pt x="1" y="4"/>
                      </a:cubicBezTo>
                      <a:cubicBezTo>
                        <a:pt x="0" y="3"/>
                        <a:pt x="0" y="2"/>
                        <a:pt x="1" y="1"/>
                      </a:cubicBezTo>
                      <a:cubicBezTo>
                        <a:pt x="1" y="0"/>
                        <a:pt x="2" y="0"/>
                        <a:pt x="3" y="1"/>
                      </a:cubicBezTo>
                      <a:cubicBezTo>
                        <a:pt x="4" y="2"/>
                        <a:pt x="4" y="3"/>
                        <a:pt x="3" y="4"/>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38" name="Freeform 431"/>
                <p:cNvSpPr/>
                <p:nvPr/>
              </p:nvSpPr>
              <p:spPr bwMode="auto">
                <a:xfrm>
                  <a:off x="2191" y="556"/>
                  <a:ext cx="7" cy="11"/>
                </a:xfrm>
                <a:custGeom>
                  <a:avLst/>
                  <a:gdLst>
                    <a:gd name="T0" fmla="*/ 3 w 3"/>
                    <a:gd name="T1" fmla="*/ 4 h 5"/>
                    <a:gd name="T2" fmla="*/ 3 w 3"/>
                    <a:gd name="T3" fmla="*/ 4 h 5"/>
                    <a:gd name="T4" fmla="*/ 2 w 3"/>
                    <a:gd name="T5" fmla="*/ 5 h 5"/>
                    <a:gd name="T6" fmla="*/ 1 w 3"/>
                    <a:gd name="T7" fmla="*/ 4 h 5"/>
                    <a:gd name="T8" fmla="*/ 0 w 3"/>
                    <a:gd name="T9" fmla="*/ 3 h 5"/>
                    <a:gd name="T10" fmla="*/ 1 w 3"/>
                    <a:gd name="T11" fmla="*/ 1 h 5"/>
                    <a:gd name="T12" fmla="*/ 2 w 3"/>
                    <a:gd name="T13" fmla="*/ 1 h 5"/>
                    <a:gd name="T14" fmla="*/ 3 w 3"/>
                    <a:gd name="T15" fmla="*/ 1 h 5"/>
                    <a:gd name="T16" fmla="*/ 3 w 3"/>
                    <a:gd name="T17" fmla="*/ 3 h 5"/>
                    <a:gd name="T18" fmla="*/ 3 w 3"/>
                    <a:gd name="T19" fmla="*/ 4 h 5"/>
                    <a:gd name="T20" fmla="*/ 3 w 3"/>
                    <a:gd name="T21" fmla="*/ 4 h 5"/>
                    <a:gd name="T22" fmla="*/ 3 w 3"/>
                    <a:gd name="T23" fmla="*/ 4 h 5"/>
                    <a:gd name="T24" fmla="*/ 3 w 3"/>
                    <a:gd name="T25" fmla="*/ 3 h 5"/>
                    <a:gd name="T26" fmla="*/ 3 w 3"/>
                    <a:gd name="T27" fmla="*/ 1 h 5"/>
                    <a:gd name="T28" fmla="*/ 2 w 3"/>
                    <a:gd name="T29" fmla="*/ 0 h 5"/>
                    <a:gd name="T30" fmla="*/ 1 w 3"/>
                    <a:gd name="T31" fmla="*/ 1 h 5"/>
                    <a:gd name="T32" fmla="*/ 0 w 3"/>
                    <a:gd name="T33" fmla="*/ 3 h 5"/>
                    <a:gd name="T34" fmla="*/ 1 w 3"/>
                    <a:gd name="T35" fmla="*/ 4 h 5"/>
                    <a:gd name="T36" fmla="*/ 2 w 3"/>
                    <a:gd name="T37" fmla="*/ 5 h 5"/>
                    <a:gd name="T38" fmla="*/ 3 w 3"/>
                    <a:gd name="T39"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 h="5">
                      <a:moveTo>
                        <a:pt x="3" y="4"/>
                      </a:moveTo>
                      <a:cubicBezTo>
                        <a:pt x="3" y="4"/>
                        <a:pt x="3" y="4"/>
                        <a:pt x="3" y="4"/>
                      </a:cubicBezTo>
                      <a:cubicBezTo>
                        <a:pt x="3" y="4"/>
                        <a:pt x="2" y="5"/>
                        <a:pt x="2" y="5"/>
                      </a:cubicBezTo>
                      <a:cubicBezTo>
                        <a:pt x="1" y="5"/>
                        <a:pt x="1" y="4"/>
                        <a:pt x="1" y="4"/>
                      </a:cubicBezTo>
                      <a:cubicBezTo>
                        <a:pt x="0" y="4"/>
                        <a:pt x="0" y="3"/>
                        <a:pt x="0" y="3"/>
                      </a:cubicBezTo>
                      <a:cubicBezTo>
                        <a:pt x="0" y="2"/>
                        <a:pt x="0" y="2"/>
                        <a:pt x="1" y="1"/>
                      </a:cubicBezTo>
                      <a:cubicBezTo>
                        <a:pt x="1" y="1"/>
                        <a:pt x="1" y="1"/>
                        <a:pt x="2" y="1"/>
                      </a:cubicBezTo>
                      <a:cubicBezTo>
                        <a:pt x="2" y="1"/>
                        <a:pt x="3" y="1"/>
                        <a:pt x="3" y="1"/>
                      </a:cubicBezTo>
                      <a:cubicBezTo>
                        <a:pt x="3" y="2"/>
                        <a:pt x="3" y="2"/>
                        <a:pt x="3" y="3"/>
                      </a:cubicBezTo>
                      <a:cubicBezTo>
                        <a:pt x="3" y="3"/>
                        <a:pt x="3" y="4"/>
                        <a:pt x="3" y="4"/>
                      </a:cubicBezTo>
                      <a:cubicBezTo>
                        <a:pt x="3" y="4"/>
                        <a:pt x="3" y="4"/>
                        <a:pt x="3" y="4"/>
                      </a:cubicBezTo>
                      <a:cubicBezTo>
                        <a:pt x="3" y="4"/>
                        <a:pt x="3" y="4"/>
                        <a:pt x="3" y="4"/>
                      </a:cubicBezTo>
                      <a:cubicBezTo>
                        <a:pt x="3" y="4"/>
                        <a:pt x="3" y="3"/>
                        <a:pt x="3" y="3"/>
                      </a:cubicBezTo>
                      <a:cubicBezTo>
                        <a:pt x="3" y="2"/>
                        <a:pt x="3" y="2"/>
                        <a:pt x="3" y="1"/>
                      </a:cubicBezTo>
                      <a:cubicBezTo>
                        <a:pt x="3" y="1"/>
                        <a:pt x="2" y="0"/>
                        <a:pt x="2" y="0"/>
                      </a:cubicBezTo>
                      <a:cubicBezTo>
                        <a:pt x="1" y="0"/>
                        <a:pt x="1" y="1"/>
                        <a:pt x="1" y="1"/>
                      </a:cubicBezTo>
                      <a:cubicBezTo>
                        <a:pt x="0" y="1"/>
                        <a:pt x="0" y="2"/>
                        <a:pt x="0" y="3"/>
                      </a:cubicBezTo>
                      <a:cubicBezTo>
                        <a:pt x="0" y="3"/>
                        <a:pt x="0" y="4"/>
                        <a:pt x="1" y="4"/>
                      </a:cubicBezTo>
                      <a:cubicBezTo>
                        <a:pt x="1" y="4"/>
                        <a:pt x="1" y="5"/>
                        <a:pt x="2" y="5"/>
                      </a:cubicBezTo>
                      <a:cubicBezTo>
                        <a:pt x="2" y="5"/>
                        <a:pt x="3" y="5"/>
                        <a:pt x="3" y="4"/>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39" name="Freeform 432"/>
                <p:cNvSpPr/>
                <p:nvPr/>
              </p:nvSpPr>
              <p:spPr bwMode="auto">
                <a:xfrm>
                  <a:off x="2212" y="546"/>
                  <a:ext cx="5" cy="10"/>
                </a:xfrm>
                <a:custGeom>
                  <a:avLst/>
                  <a:gdLst>
                    <a:gd name="T0" fmla="*/ 2 w 2"/>
                    <a:gd name="T1" fmla="*/ 3 h 4"/>
                    <a:gd name="T2" fmla="*/ 0 w 2"/>
                    <a:gd name="T3" fmla="*/ 3 h 4"/>
                    <a:gd name="T4" fmla="*/ 0 w 2"/>
                    <a:gd name="T5" fmla="*/ 1 h 4"/>
                    <a:gd name="T6" fmla="*/ 2 w 2"/>
                    <a:gd name="T7" fmla="*/ 1 h 4"/>
                    <a:gd name="T8" fmla="*/ 2 w 2"/>
                    <a:gd name="T9" fmla="*/ 3 h 4"/>
                  </a:gdLst>
                  <a:ahLst/>
                  <a:cxnLst>
                    <a:cxn ang="0">
                      <a:pos x="T0" y="T1"/>
                    </a:cxn>
                    <a:cxn ang="0">
                      <a:pos x="T2" y="T3"/>
                    </a:cxn>
                    <a:cxn ang="0">
                      <a:pos x="T4" y="T5"/>
                    </a:cxn>
                    <a:cxn ang="0">
                      <a:pos x="T6" y="T7"/>
                    </a:cxn>
                    <a:cxn ang="0">
                      <a:pos x="T8" y="T9"/>
                    </a:cxn>
                  </a:cxnLst>
                  <a:rect l="0" t="0" r="r" b="b"/>
                  <a:pathLst>
                    <a:path w="2" h="4">
                      <a:moveTo>
                        <a:pt x="2" y="3"/>
                      </a:moveTo>
                      <a:cubicBezTo>
                        <a:pt x="1" y="4"/>
                        <a:pt x="1" y="4"/>
                        <a:pt x="0" y="3"/>
                      </a:cubicBezTo>
                      <a:cubicBezTo>
                        <a:pt x="0" y="2"/>
                        <a:pt x="0" y="1"/>
                        <a:pt x="0" y="1"/>
                      </a:cubicBezTo>
                      <a:cubicBezTo>
                        <a:pt x="1" y="0"/>
                        <a:pt x="1" y="0"/>
                        <a:pt x="2" y="1"/>
                      </a:cubicBezTo>
                      <a:cubicBezTo>
                        <a:pt x="2" y="1"/>
                        <a:pt x="2" y="2"/>
                        <a:pt x="2" y="3"/>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40" name="Freeform 433"/>
                <p:cNvSpPr/>
                <p:nvPr/>
              </p:nvSpPr>
              <p:spPr bwMode="auto">
                <a:xfrm>
                  <a:off x="2212" y="546"/>
                  <a:ext cx="5" cy="7"/>
                </a:xfrm>
                <a:custGeom>
                  <a:avLst/>
                  <a:gdLst>
                    <a:gd name="T0" fmla="*/ 2 w 2"/>
                    <a:gd name="T1" fmla="*/ 3 h 3"/>
                    <a:gd name="T2" fmla="*/ 2 w 2"/>
                    <a:gd name="T3" fmla="*/ 3 h 3"/>
                    <a:gd name="T4" fmla="*/ 1 w 2"/>
                    <a:gd name="T5" fmla="*/ 3 h 3"/>
                    <a:gd name="T6" fmla="*/ 0 w 2"/>
                    <a:gd name="T7" fmla="*/ 3 h 3"/>
                    <a:gd name="T8" fmla="*/ 0 w 2"/>
                    <a:gd name="T9" fmla="*/ 2 h 3"/>
                    <a:gd name="T10" fmla="*/ 0 w 2"/>
                    <a:gd name="T11" fmla="*/ 1 h 3"/>
                    <a:gd name="T12" fmla="*/ 1 w 2"/>
                    <a:gd name="T13" fmla="*/ 0 h 3"/>
                    <a:gd name="T14" fmla="*/ 2 w 2"/>
                    <a:gd name="T15" fmla="*/ 1 h 3"/>
                    <a:gd name="T16" fmla="*/ 2 w 2"/>
                    <a:gd name="T17" fmla="*/ 2 h 3"/>
                    <a:gd name="T18" fmla="*/ 2 w 2"/>
                    <a:gd name="T19" fmla="*/ 3 h 3"/>
                    <a:gd name="T20" fmla="*/ 2 w 2"/>
                    <a:gd name="T21" fmla="*/ 3 h 3"/>
                    <a:gd name="T22" fmla="*/ 2 w 2"/>
                    <a:gd name="T23" fmla="*/ 3 h 3"/>
                    <a:gd name="T24" fmla="*/ 2 w 2"/>
                    <a:gd name="T25" fmla="*/ 2 h 3"/>
                    <a:gd name="T26" fmla="*/ 2 w 2"/>
                    <a:gd name="T27" fmla="*/ 1 h 3"/>
                    <a:gd name="T28" fmla="*/ 1 w 2"/>
                    <a:gd name="T29" fmla="*/ 0 h 3"/>
                    <a:gd name="T30" fmla="*/ 0 w 2"/>
                    <a:gd name="T31" fmla="*/ 1 h 3"/>
                    <a:gd name="T32" fmla="*/ 0 w 2"/>
                    <a:gd name="T33" fmla="*/ 2 h 3"/>
                    <a:gd name="T34" fmla="*/ 0 w 2"/>
                    <a:gd name="T35" fmla="*/ 3 h 3"/>
                    <a:gd name="T36" fmla="*/ 1 w 2"/>
                    <a:gd name="T37" fmla="*/ 3 h 3"/>
                    <a:gd name="T38" fmla="*/ 2 w 2"/>
                    <a:gd name="T39"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 h="3">
                      <a:moveTo>
                        <a:pt x="2" y="3"/>
                      </a:moveTo>
                      <a:cubicBezTo>
                        <a:pt x="2" y="3"/>
                        <a:pt x="2" y="3"/>
                        <a:pt x="2" y="3"/>
                      </a:cubicBezTo>
                      <a:cubicBezTo>
                        <a:pt x="2" y="3"/>
                        <a:pt x="1" y="3"/>
                        <a:pt x="1" y="3"/>
                      </a:cubicBezTo>
                      <a:cubicBezTo>
                        <a:pt x="1" y="3"/>
                        <a:pt x="0" y="3"/>
                        <a:pt x="0" y="3"/>
                      </a:cubicBezTo>
                      <a:cubicBezTo>
                        <a:pt x="0" y="3"/>
                        <a:pt x="0" y="2"/>
                        <a:pt x="0" y="2"/>
                      </a:cubicBezTo>
                      <a:cubicBezTo>
                        <a:pt x="0" y="1"/>
                        <a:pt x="0" y="1"/>
                        <a:pt x="0" y="1"/>
                      </a:cubicBezTo>
                      <a:cubicBezTo>
                        <a:pt x="0" y="0"/>
                        <a:pt x="1" y="0"/>
                        <a:pt x="1" y="0"/>
                      </a:cubicBezTo>
                      <a:cubicBezTo>
                        <a:pt x="1" y="0"/>
                        <a:pt x="2" y="0"/>
                        <a:pt x="2" y="1"/>
                      </a:cubicBezTo>
                      <a:cubicBezTo>
                        <a:pt x="2" y="1"/>
                        <a:pt x="2" y="1"/>
                        <a:pt x="2" y="2"/>
                      </a:cubicBezTo>
                      <a:cubicBezTo>
                        <a:pt x="2" y="2"/>
                        <a:pt x="2" y="3"/>
                        <a:pt x="2" y="3"/>
                      </a:cubicBezTo>
                      <a:cubicBezTo>
                        <a:pt x="2" y="3"/>
                        <a:pt x="2" y="3"/>
                        <a:pt x="2" y="3"/>
                      </a:cubicBezTo>
                      <a:cubicBezTo>
                        <a:pt x="2" y="3"/>
                        <a:pt x="2" y="3"/>
                        <a:pt x="2" y="3"/>
                      </a:cubicBezTo>
                      <a:cubicBezTo>
                        <a:pt x="2" y="3"/>
                        <a:pt x="2" y="2"/>
                        <a:pt x="2" y="2"/>
                      </a:cubicBezTo>
                      <a:cubicBezTo>
                        <a:pt x="2" y="1"/>
                        <a:pt x="2" y="1"/>
                        <a:pt x="2" y="1"/>
                      </a:cubicBezTo>
                      <a:cubicBezTo>
                        <a:pt x="2" y="0"/>
                        <a:pt x="1" y="0"/>
                        <a:pt x="1" y="0"/>
                      </a:cubicBezTo>
                      <a:cubicBezTo>
                        <a:pt x="1" y="0"/>
                        <a:pt x="0" y="0"/>
                        <a:pt x="0" y="1"/>
                      </a:cubicBezTo>
                      <a:cubicBezTo>
                        <a:pt x="0" y="1"/>
                        <a:pt x="0" y="1"/>
                        <a:pt x="0" y="2"/>
                      </a:cubicBezTo>
                      <a:cubicBezTo>
                        <a:pt x="0" y="2"/>
                        <a:pt x="0" y="3"/>
                        <a:pt x="0" y="3"/>
                      </a:cubicBezTo>
                      <a:cubicBezTo>
                        <a:pt x="0" y="3"/>
                        <a:pt x="1" y="3"/>
                        <a:pt x="1" y="3"/>
                      </a:cubicBezTo>
                      <a:cubicBezTo>
                        <a:pt x="1" y="3"/>
                        <a:pt x="2" y="3"/>
                        <a:pt x="2" y="3"/>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41" name="Freeform 434"/>
                <p:cNvSpPr/>
                <p:nvPr/>
              </p:nvSpPr>
              <p:spPr bwMode="auto">
                <a:xfrm>
                  <a:off x="2203" y="553"/>
                  <a:ext cx="7" cy="10"/>
                </a:xfrm>
                <a:custGeom>
                  <a:avLst/>
                  <a:gdLst>
                    <a:gd name="T0" fmla="*/ 2 w 3"/>
                    <a:gd name="T1" fmla="*/ 3 h 4"/>
                    <a:gd name="T2" fmla="*/ 0 w 3"/>
                    <a:gd name="T3" fmla="*/ 3 h 4"/>
                    <a:gd name="T4" fmla="*/ 0 w 3"/>
                    <a:gd name="T5" fmla="*/ 0 h 4"/>
                    <a:gd name="T6" fmla="*/ 2 w 3"/>
                    <a:gd name="T7" fmla="*/ 0 h 4"/>
                    <a:gd name="T8" fmla="*/ 2 w 3"/>
                    <a:gd name="T9" fmla="*/ 3 h 4"/>
                  </a:gdLst>
                  <a:ahLst/>
                  <a:cxnLst>
                    <a:cxn ang="0">
                      <a:pos x="T0" y="T1"/>
                    </a:cxn>
                    <a:cxn ang="0">
                      <a:pos x="T2" y="T3"/>
                    </a:cxn>
                    <a:cxn ang="0">
                      <a:pos x="T4" y="T5"/>
                    </a:cxn>
                    <a:cxn ang="0">
                      <a:pos x="T6" y="T7"/>
                    </a:cxn>
                    <a:cxn ang="0">
                      <a:pos x="T8" y="T9"/>
                    </a:cxn>
                  </a:cxnLst>
                  <a:rect l="0" t="0" r="r" b="b"/>
                  <a:pathLst>
                    <a:path w="3" h="4">
                      <a:moveTo>
                        <a:pt x="2" y="3"/>
                      </a:moveTo>
                      <a:cubicBezTo>
                        <a:pt x="2" y="4"/>
                        <a:pt x="1" y="4"/>
                        <a:pt x="0" y="3"/>
                      </a:cubicBezTo>
                      <a:cubicBezTo>
                        <a:pt x="0" y="2"/>
                        <a:pt x="0" y="1"/>
                        <a:pt x="0" y="0"/>
                      </a:cubicBezTo>
                      <a:cubicBezTo>
                        <a:pt x="1" y="0"/>
                        <a:pt x="2" y="0"/>
                        <a:pt x="2" y="0"/>
                      </a:cubicBezTo>
                      <a:cubicBezTo>
                        <a:pt x="3" y="1"/>
                        <a:pt x="3" y="2"/>
                        <a:pt x="2" y="3"/>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42" name="Freeform 435"/>
                <p:cNvSpPr/>
                <p:nvPr/>
              </p:nvSpPr>
              <p:spPr bwMode="auto">
                <a:xfrm>
                  <a:off x="2203" y="553"/>
                  <a:ext cx="7" cy="10"/>
                </a:xfrm>
                <a:custGeom>
                  <a:avLst/>
                  <a:gdLst>
                    <a:gd name="T0" fmla="*/ 2 w 3"/>
                    <a:gd name="T1" fmla="*/ 3 h 4"/>
                    <a:gd name="T2" fmla="*/ 2 w 3"/>
                    <a:gd name="T3" fmla="*/ 3 h 4"/>
                    <a:gd name="T4" fmla="*/ 1 w 3"/>
                    <a:gd name="T5" fmla="*/ 3 h 4"/>
                    <a:gd name="T6" fmla="*/ 0 w 3"/>
                    <a:gd name="T7" fmla="*/ 3 h 4"/>
                    <a:gd name="T8" fmla="*/ 0 w 3"/>
                    <a:gd name="T9" fmla="*/ 2 h 4"/>
                    <a:gd name="T10" fmla="*/ 0 w 3"/>
                    <a:gd name="T11" fmla="*/ 0 h 4"/>
                    <a:gd name="T12" fmla="*/ 1 w 3"/>
                    <a:gd name="T13" fmla="*/ 0 h 4"/>
                    <a:gd name="T14" fmla="*/ 2 w 3"/>
                    <a:gd name="T15" fmla="*/ 0 h 4"/>
                    <a:gd name="T16" fmla="*/ 3 w 3"/>
                    <a:gd name="T17" fmla="*/ 2 h 4"/>
                    <a:gd name="T18" fmla="*/ 2 w 3"/>
                    <a:gd name="T19" fmla="*/ 3 h 4"/>
                    <a:gd name="T20" fmla="*/ 2 w 3"/>
                    <a:gd name="T21" fmla="*/ 3 h 4"/>
                    <a:gd name="T22" fmla="*/ 2 w 3"/>
                    <a:gd name="T23" fmla="*/ 3 h 4"/>
                    <a:gd name="T24" fmla="*/ 3 w 3"/>
                    <a:gd name="T25" fmla="*/ 2 h 4"/>
                    <a:gd name="T26" fmla="*/ 2 w 3"/>
                    <a:gd name="T27" fmla="*/ 0 h 4"/>
                    <a:gd name="T28" fmla="*/ 1 w 3"/>
                    <a:gd name="T29" fmla="*/ 0 h 4"/>
                    <a:gd name="T30" fmla="*/ 0 w 3"/>
                    <a:gd name="T31" fmla="*/ 0 h 4"/>
                    <a:gd name="T32" fmla="*/ 0 w 3"/>
                    <a:gd name="T33" fmla="*/ 2 h 4"/>
                    <a:gd name="T34" fmla="*/ 0 w 3"/>
                    <a:gd name="T35" fmla="*/ 3 h 4"/>
                    <a:gd name="T36" fmla="*/ 1 w 3"/>
                    <a:gd name="T37" fmla="*/ 3 h 4"/>
                    <a:gd name="T38" fmla="*/ 2 w 3"/>
                    <a:gd name="T39"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 h="4">
                      <a:moveTo>
                        <a:pt x="2" y="3"/>
                      </a:moveTo>
                      <a:cubicBezTo>
                        <a:pt x="2" y="3"/>
                        <a:pt x="2" y="3"/>
                        <a:pt x="2" y="3"/>
                      </a:cubicBezTo>
                      <a:cubicBezTo>
                        <a:pt x="2" y="3"/>
                        <a:pt x="2" y="3"/>
                        <a:pt x="1" y="3"/>
                      </a:cubicBezTo>
                      <a:cubicBezTo>
                        <a:pt x="1" y="3"/>
                        <a:pt x="0" y="3"/>
                        <a:pt x="0" y="3"/>
                      </a:cubicBezTo>
                      <a:cubicBezTo>
                        <a:pt x="0" y="3"/>
                        <a:pt x="0" y="2"/>
                        <a:pt x="0" y="2"/>
                      </a:cubicBezTo>
                      <a:cubicBezTo>
                        <a:pt x="0" y="1"/>
                        <a:pt x="0" y="1"/>
                        <a:pt x="0" y="0"/>
                      </a:cubicBezTo>
                      <a:cubicBezTo>
                        <a:pt x="0" y="0"/>
                        <a:pt x="1" y="0"/>
                        <a:pt x="1" y="0"/>
                      </a:cubicBezTo>
                      <a:cubicBezTo>
                        <a:pt x="2" y="0"/>
                        <a:pt x="2" y="0"/>
                        <a:pt x="2" y="0"/>
                      </a:cubicBezTo>
                      <a:cubicBezTo>
                        <a:pt x="3" y="1"/>
                        <a:pt x="3" y="1"/>
                        <a:pt x="3" y="2"/>
                      </a:cubicBezTo>
                      <a:cubicBezTo>
                        <a:pt x="3" y="2"/>
                        <a:pt x="3" y="3"/>
                        <a:pt x="2" y="3"/>
                      </a:cubicBezTo>
                      <a:cubicBezTo>
                        <a:pt x="2" y="3"/>
                        <a:pt x="2" y="3"/>
                        <a:pt x="2" y="3"/>
                      </a:cubicBezTo>
                      <a:cubicBezTo>
                        <a:pt x="2" y="3"/>
                        <a:pt x="2" y="3"/>
                        <a:pt x="2" y="3"/>
                      </a:cubicBezTo>
                      <a:cubicBezTo>
                        <a:pt x="3" y="3"/>
                        <a:pt x="3" y="2"/>
                        <a:pt x="3" y="2"/>
                      </a:cubicBezTo>
                      <a:cubicBezTo>
                        <a:pt x="3" y="1"/>
                        <a:pt x="3" y="1"/>
                        <a:pt x="2" y="0"/>
                      </a:cubicBezTo>
                      <a:cubicBezTo>
                        <a:pt x="2" y="0"/>
                        <a:pt x="2" y="0"/>
                        <a:pt x="1" y="0"/>
                      </a:cubicBezTo>
                      <a:cubicBezTo>
                        <a:pt x="1" y="0"/>
                        <a:pt x="0" y="0"/>
                        <a:pt x="0" y="0"/>
                      </a:cubicBezTo>
                      <a:cubicBezTo>
                        <a:pt x="0" y="1"/>
                        <a:pt x="0" y="1"/>
                        <a:pt x="0" y="2"/>
                      </a:cubicBezTo>
                      <a:cubicBezTo>
                        <a:pt x="0" y="2"/>
                        <a:pt x="0" y="3"/>
                        <a:pt x="0" y="3"/>
                      </a:cubicBezTo>
                      <a:cubicBezTo>
                        <a:pt x="0" y="3"/>
                        <a:pt x="1" y="3"/>
                        <a:pt x="1" y="3"/>
                      </a:cubicBezTo>
                      <a:cubicBezTo>
                        <a:pt x="2" y="4"/>
                        <a:pt x="2" y="3"/>
                        <a:pt x="2" y="3"/>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43" name="Freeform 436"/>
                <p:cNvSpPr/>
                <p:nvPr/>
              </p:nvSpPr>
              <p:spPr bwMode="auto">
                <a:xfrm>
                  <a:off x="2220" y="539"/>
                  <a:ext cx="4" cy="7"/>
                </a:xfrm>
                <a:custGeom>
                  <a:avLst/>
                  <a:gdLst>
                    <a:gd name="T0" fmla="*/ 1 w 2"/>
                    <a:gd name="T1" fmla="*/ 3 h 3"/>
                    <a:gd name="T2" fmla="*/ 0 w 2"/>
                    <a:gd name="T3" fmla="*/ 3 h 3"/>
                    <a:gd name="T4" fmla="*/ 0 w 2"/>
                    <a:gd name="T5" fmla="*/ 1 h 3"/>
                    <a:gd name="T6" fmla="*/ 1 w 2"/>
                    <a:gd name="T7" fmla="*/ 1 h 3"/>
                    <a:gd name="T8" fmla="*/ 1 w 2"/>
                    <a:gd name="T9" fmla="*/ 3 h 3"/>
                  </a:gdLst>
                  <a:ahLst/>
                  <a:cxnLst>
                    <a:cxn ang="0">
                      <a:pos x="T0" y="T1"/>
                    </a:cxn>
                    <a:cxn ang="0">
                      <a:pos x="T2" y="T3"/>
                    </a:cxn>
                    <a:cxn ang="0">
                      <a:pos x="T4" y="T5"/>
                    </a:cxn>
                    <a:cxn ang="0">
                      <a:pos x="T6" y="T7"/>
                    </a:cxn>
                    <a:cxn ang="0">
                      <a:pos x="T8" y="T9"/>
                    </a:cxn>
                  </a:cxnLst>
                  <a:rect l="0" t="0" r="r" b="b"/>
                  <a:pathLst>
                    <a:path w="2" h="3">
                      <a:moveTo>
                        <a:pt x="1" y="3"/>
                      </a:moveTo>
                      <a:cubicBezTo>
                        <a:pt x="1" y="3"/>
                        <a:pt x="0" y="3"/>
                        <a:pt x="0" y="3"/>
                      </a:cubicBezTo>
                      <a:cubicBezTo>
                        <a:pt x="0" y="2"/>
                        <a:pt x="0" y="1"/>
                        <a:pt x="0" y="1"/>
                      </a:cubicBezTo>
                      <a:cubicBezTo>
                        <a:pt x="0" y="0"/>
                        <a:pt x="1" y="0"/>
                        <a:pt x="1" y="1"/>
                      </a:cubicBezTo>
                      <a:cubicBezTo>
                        <a:pt x="2" y="1"/>
                        <a:pt x="2" y="2"/>
                        <a:pt x="1" y="3"/>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44" name="Freeform 437"/>
                <p:cNvSpPr/>
                <p:nvPr/>
              </p:nvSpPr>
              <p:spPr bwMode="auto">
                <a:xfrm>
                  <a:off x="2220" y="539"/>
                  <a:ext cx="4" cy="7"/>
                </a:xfrm>
                <a:custGeom>
                  <a:avLst/>
                  <a:gdLst>
                    <a:gd name="T0" fmla="*/ 1 w 2"/>
                    <a:gd name="T1" fmla="*/ 3 h 3"/>
                    <a:gd name="T2" fmla="*/ 1 w 2"/>
                    <a:gd name="T3" fmla="*/ 3 h 3"/>
                    <a:gd name="T4" fmla="*/ 1 w 2"/>
                    <a:gd name="T5" fmla="*/ 3 h 3"/>
                    <a:gd name="T6" fmla="*/ 0 w 2"/>
                    <a:gd name="T7" fmla="*/ 3 h 3"/>
                    <a:gd name="T8" fmla="*/ 0 w 2"/>
                    <a:gd name="T9" fmla="*/ 2 h 3"/>
                    <a:gd name="T10" fmla="*/ 0 w 2"/>
                    <a:gd name="T11" fmla="*/ 1 h 3"/>
                    <a:gd name="T12" fmla="*/ 1 w 2"/>
                    <a:gd name="T13" fmla="*/ 0 h 3"/>
                    <a:gd name="T14" fmla="*/ 1 w 2"/>
                    <a:gd name="T15" fmla="*/ 1 h 3"/>
                    <a:gd name="T16" fmla="*/ 2 w 2"/>
                    <a:gd name="T17" fmla="*/ 2 h 3"/>
                    <a:gd name="T18" fmla="*/ 1 w 2"/>
                    <a:gd name="T19" fmla="*/ 3 h 3"/>
                    <a:gd name="T20" fmla="*/ 1 w 2"/>
                    <a:gd name="T21" fmla="*/ 3 h 3"/>
                    <a:gd name="T22" fmla="*/ 1 w 2"/>
                    <a:gd name="T23" fmla="*/ 3 h 3"/>
                    <a:gd name="T24" fmla="*/ 2 w 2"/>
                    <a:gd name="T25" fmla="*/ 2 h 3"/>
                    <a:gd name="T26" fmla="*/ 1 w 2"/>
                    <a:gd name="T27" fmla="*/ 1 h 3"/>
                    <a:gd name="T28" fmla="*/ 1 w 2"/>
                    <a:gd name="T29" fmla="*/ 0 h 3"/>
                    <a:gd name="T30" fmla="*/ 0 w 2"/>
                    <a:gd name="T31" fmla="*/ 1 h 3"/>
                    <a:gd name="T32" fmla="*/ 0 w 2"/>
                    <a:gd name="T33" fmla="*/ 2 h 3"/>
                    <a:gd name="T34" fmla="*/ 0 w 2"/>
                    <a:gd name="T35" fmla="*/ 3 h 3"/>
                    <a:gd name="T36" fmla="*/ 1 w 2"/>
                    <a:gd name="T37" fmla="*/ 3 h 3"/>
                    <a:gd name="T38" fmla="*/ 1 w 2"/>
                    <a:gd name="T39"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 h="3">
                      <a:moveTo>
                        <a:pt x="1" y="3"/>
                      </a:moveTo>
                      <a:cubicBezTo>
                        <a:pt x="1" y="3"/>
                        <a:pt x="1" y="3"/>
                        <a:pt x="1" y="3"/>
                      </a:cubicBezTo>
                      <a:cubicBezTo>
                        <a:pt x="1" y="3"/>
                        <a:pt x="1" y="3"/>
                        <a:pt x="1" y="3"/>
                      </a:cubicBezTo>
                      <a:cubicBezTo>
                        <a:pt x="0" y="3"/>
                        <a:pt x="0" y="3"/>
                        <a:pt x="0" y="3"/>
                      </a:cubicBezTo>
                      <a:cubicBezTo>
                        <a:pt x="0" y="2"/>
                        <a:pt x="0" y="2"/>
                        <a:pt x="0" y="2"/>
                      </a:cubicBezTo>
                      <a:cubicBezTo>
                        <a:pt x="0" y="1"/>
                        <a:pt x="0" y="1"/>
                        <a:pt x="0" y="1"/>
                      </a:cubicBezTo>
                      <a:cubicBezTo>
                        <a:pt x="0" y="1"/>
                        <a:pt x="0" y="0"/>
                        <a:pt x="1" y="0"/>
                      </a:cubicBezTo>
                      <a:cubicBezTo>
                        <a:pt x="1" y="0"/>
                        <a:pt x="1" y="1"/>
                        <a:pt x="1" y="1"/>
                      </a:cubicBezTo>
                      <a:cubicBezTo>
                        <a:pt x="2" y="1"/>
                        <a:pt x="2" y="1"/>
                        <a:pt x="2" y="2"/>
                      </a:cubicBezTo>
                      <a:cubicBezTo>
                        <a:pt x="2" y="2"/>
                        <a:pt x="2" y="2"/>
                        <a:pt x="1" y="3"/>
                      </a:cubicBezTo>
                      <a:cubicBezTo>
                        <a:pt x="1" y="3"/>
                        <a:pt x="1" y="3"/>
                        <a:pt x="1" y="3"/>
                      </a:cubicBezTo>
                      <a:cubicBezTo>
                        <a:pt x="1" y="3"/>
                        <a:pt x="1" y="3"/>
                        <a:pt x="1" y="3"/>
                      </a:cubicBezTo>
                      <a:cubicBezTo>
                        <a:pt x="2" y="2"/>
                        <a:pt x="2" y="2"/>
                        <a:pt x="2" y="2"/>
                      </a:cubicBezTo>
                      <a:cubicBezTo>
                        <a:pt x="2" y="1"/>
                        <a:pt x="2" y="1"/>
                        <a:pt x="1" y="1"/>
                      </a:cubicBezTo>
                      <a:cubicBezTo>
                        <a:pt x="1" y="1"/>
                        <a:pt x="1" y="0"/>
                        <a:pt x="1" y="0"/>
                      </a:cubicBezTo>
                      <a:cubicBezTo>
                        <a:pt x="0" y="0"/>
                        <a:pt x="0" y="1"/>
                        <a:pt x="0" y="1"/>
                      </a:cubicBezTo>
                      <a:cubicBezTo>
                        <a:pt x="0" y="1"/>
                        <a:pt x="0" y="1"/>
                        <a:pt x="0" y="2"/>
                      </a:cubicBezTo>
                      <a:cubicBezTo>
                        <a:pt x="0" y="2"/>
                        <a:pt x="0" y="2"/>
                        <a:pt x="0" y="3"/>
                      </a:cubicBezTo>
                      <a:cubicBezTo>
                        <a:pt x="0" y="3"/>
                        <a:pt x="0" y="3"/>
                        <a:pt x="1" y="3"/>
                      </a:cubicBezTo>
                      <a:cubicBezTo>
                        <a:pt x="1" y="3"/>
                        <a:pt x="1" y="3"/>
                        <a:pt x="1" y="3"/>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45" name="Freeform 438"/>
                <p:cNvSpPr/>
                <p:nvPr/>
              </p:nvSpPr>
              <p:spPr bwMode="auto">
                <a:xfrm>
                  <a:off x="2224" y="534"/>
                  <a:ext cx="3" cy="5"/>
                </a:xfrm>
                <a:custGeom>
                  <a:avLst/>
                  <a:gdLst>
                    <a:gd name="T0" fmla="*/ 1 w 1"/>
                    <a:gd name="T1" fmla="*/ 2 h 2"/>
                    <a:gd name="T2" fmla="*/ 0 w 1"/>
                    <a:gd name="T3" fmla="*/ 2 h 2"/>
                    <a:gd name="T4" fmla="*/ 0 w 1"/>
                    <a:gd name="T5" fmla="*/ 0 h 2"/>
                    <a:gd name="T6" fmla="*/ 1 w 1"/>
                    <a:gd name="T7" fmla="*/ 0 h 2"/>
                    <a:gd name="T8" fmla="*/ 1 w 1"/>
                    <a:gd name="T9" fmla="*/ 2 h 2"/>
                  </a:gdLst>
                  <a:ahLst/>
                  <a:cxnLst>
                    <a:cxn ang="0">
                      <a:pos x="T0" y="T1"/>
                    </a:cxn>
                    <a:cxn ang="0">
                      <a:pos x="T2" y="T3"/>
                    </a:cxn>
                    <a:cxn ang="0">
                      <a:pos x="T4" y="T5"/>
                    </a:cxn>
                    <a:cxn ang="0">
                      <a:pos x="T6" y="T7"/>
                    </a:cxn>
                    <a:cxn ang="0">
                      <a:pos x="T8" y="T9"/>
                    </a:cxn>
                  </a:cxnLst>
                  <a:rect l="0" t="0" r="r" b="b"/>
                  <a:pathLst>
                    <a:path w="1" h="2">
                      <a:moveTo>
                        <a:pt x="1" y="2"/>
                      </a:moveTo>
                      <a:cubicBezTo>
                        <a:pt x="1" y="2"/>
                        <a:pt x="0" y="2"/>
                        <a:pt x="0" y="2"/>
                      </a:cubicBezTo>
                      <a:cubicBezTo>
                        <a:pt x="0" y="1"/>
                        <a:pt x="0" y="1"/>
                        <a:pt x="0" y="0"/>
                      </a:cubicBezTo>
                      <a:cubicBezTo>
                        <a:pt x="0" y="0"/>
                        <a:pt x="1" y="0"/>
                        <a:pt x="1" y="0"/>
                      </a:cubicBezTo>
                      <a:cubicBezTo>
                        <a:pt x="1" y="1"/>
                        <a:pt x="1" y="1"/>
                        <a:pt x="1" y="2"/>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46" name="Freeform 439"/>
                <p:cNvSpPr/>
                <p:nvPr/>
              </p:nvSpPr>
              <p:spPr bwMode="auto">
                <a:xfrm>
                  <a:off x="2224" y="534"/>
                  <a:ext cx="3" cy="5"/>
                </a:xfrm>
                <a:custGeom>
                  <a:avLst/>
                  <a:gdLst>
                    <a:gd name="T0" fmla="*/ 1 w 1"/>
                    <a:gd name="T1" fmla="*/ 2 h 2"/>
                    <a:gd name="T2" fmla="*/ 1 w 1"/>
                    <a:gd name="T3" fmla="*/ 2 h 2"/>
                    <a:gd name="T4" fmla="*/ 0 w 1"/>
                    <a:gd name="T5" fmla="*/ 2 h 2"/>
                    <a:gd name="T6" fmla="*/ 0 w 1"/>
                    <a:gd name="T7" fmla="*/ 2 h 2"/>
                    <a:gd name="T8" fmla="*/ 0 w 1"/>
                    <a:gd name="T9" fmla="*/ 1 h 2"/>
                    <a:gd name="T10" fmla="*/ 0 w 1"/>
                    <a:gd name="T11" fmla="*/ 0 h 2"/>
                    <a:gd name="T12" fmla="*/ 0 w 1"/>
                    <a:gd name="T13" fmla="*/ 0 h 2"/>
                    <a:gd name="T14" fmla="*/ 1 w 1"/>
                    <a:gd name="T15" fmla="*/ 0 h 2"/>
                    <a:gd name="T16" fmla="*/ 1 w 1"/>
                    <a:gd name="T17" fmla="*/ 1 h 2"/>
                    <a:gd name="T18" fmla="*/ 1 w 1"/>
                    <a:gd name="T19" fmla="*/ 2 h 2"/>
                    <a:gd name="T20" fmla="*/ 1 w 1"/>
                    <a:gd name="T21" fmla="*/ 2 h 2"/>
                    <a:gd name="T22" fmla="*/ 1 w 1"/>
                    <a:gd name="T23" fmla="*/ 2 h 2"/>
                    <a:gd name="T24" fmla="*/ 1 w 1"/>
                    <a:gd name="T25" fmla="*/ 1 h 2"/>
                    <a:gd name="T26" fmla="*/ 1 w 1"/>
                    <a:gd name="T27" fmla="*/ 0 h 2"/>
                    <a:gd name="T28" fmla="*/ 0 w 1"/>
                    <a:gd name="T29" fmla="*/ 0 h 2"/>
                    <a:gd name="T30" fmla="*/ 0 w 1"/>
                    <a:gd name="T31" fmla="*/ 0 h 2"/>
                    <a:gd name="T32" fmla="*/ 0 w 1"/>
                    <a:gd name="T33" fmla="*/ 1 h 2"/>
                    <a:gd name="T34" fmla="*/ 0 w 1"/>
                    <a:gd name="T35" fmla="*/ 2 h 2"/>
                    <a:gd name="T36" fmla="*/ 0 w 1"/>
                    <a:gd name="T37" fmla="*/ 2 h 2"/>
                    <a:gd name="T38" fmla="*/ 1 w 1"/>
                    <a:gd name="T39"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 h="2">
                      <a:moveTo>
                        <a:pt x="1" y="2"/>
                      </a:moveTo>
                      <a:cubicBezTo>
                        <a:pt x="1" y="2"/>
                        <a:pt x="1" y="2"/>
                        <a:pt x="1" y="2"/>
                      </a:cubicBezTo>
                      <a:cubicBezTo>
                        <a:pt x="1" y="2"/>
                        <a:pt x="1" y="2"/>
                        <a:pt x="0" y="2"/>
                      </a:cubicBezTo>
                      <a:cubicBezTo>
                        <a:pt x="0" y="2"/>
                        <a:pt x="0" y="2"/>
                        <a:pt x="0" y="2"/>
                      </a:cubicBezTo>
                      <a:cubicBezTo>
                        <a:pt x="0" y="1"/>
                        <a:pt x="0" y="1"/>
                        <a:pt x="0" y="1"/>
                      </a:cubicBezTo>
                      <a:cubicBezTo>
                        <a:pt x="0" y="1"/>
                        <a:pt x="0" y="0"/>
                        <a:pt x="0" y="0"/>
                      </a:cubicBezTo>
                      <a:cubicBezTo>
                        <a:pt x="0" y="0"/>
                        <a:pt x="0" y="0"/>
                        <a:pt x="0" y="0"/>
                      </a:cubicBezTo>
                      <a:cubicBezTo>
                        <a:pt x="1" y="0"/>
                        <a:pt x="1" y="0"/>
                        <a:pt x="1" y="0"/>
                      </a:cubicBezTo>
                      <a:cubicBezTo>
                        <a:pt x="1" y="0"/>
                        <a:pt x="1" y="1"/>
                        <a:pt x="1" y="1"/>
                      </a:cubicBezTo>
                      <a:cubicBezTo>
                        <a:pt x="1" y="1"/>
                        <a:pt x="1" y="1"/>
                        <a:pt x="1" y="2"/>
                      </a:cubicBezTo>
                      <a:cubicBezTo>
                        <a:pt x="1" y="2"/>
                        <a:pt x="1" y="2"/>
                        <a:pt x="1" y="2"/>
                      </a:cubicBezTo>
                      <a:cubicBezTo>
                        <a:pt x="1" y="2"/>
                        <a:pt x="1" y="2"/>
                        <a:pt x="1" y="2"/>
                      </a:cubicBezTo>
                      <a:cubicBezTo>
                        <a:pt x="1" y="1"/>
                        <a:pt x="1" y="1"/>
                        <a:pt x="1" y="1"/>
                      </a:cubicBezTo>
                      <a:cubicBezTo>
                        <a:pt x="1" y="1"/>
                        <a:pt x="1" y="0"/>
                        <a:pt x="1" y="0"/>
                      </a:cubicBezTo>
                      <a:cubicBezTo>
                        <a:pt x="1" y="0"/>
                        <a:pt x="1" y="0"/>
                        <a:pt x="0" y="0"/>
                      </a:cubicBezTo>
                      <a:cubicBezTo>
                        <a:pt x="0" y="0"/>
                        <a:pt x="0" y="0"/>
                        <a:pt x="0" y="0"/>
                      </a:cubicBezTo>
                      <a:cubicBezTo>
                        <a:pt x="0" y="0"/>
                        <a:pt x="0" y="1"/>
                        <a:pt x="0" y="1"/>
                      </a:cubicBezTo>
                      <a:cubicBezTo>
                        <a:pt x="0" y="1"/>
                        <a:pt x="0" y="1"/>
                        <a:pt x="0" y="2"/>
                      </a:cubicBezTo>
                      <a:cubicBezTo>
                        <a:pt x="0" y="2"/>
                        <a:pt x="0" y="2"/>
                        <a:pt x="0" y="2"/>
                      </a:cubicBezTo>
                      <a:cubicBezTo>
                        <a:pt x="1" y="2"/>
                        <a:pt x="1" y="2"/>
                        <a:pt x="1" y="2"/>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47" name="Freeform 440"/>
                <p:cNvSpPr/>
                <p:nvPr/>
              </p:nvSpPr>
              <p:spPr bwMode="auto">
                <a:xfrm>
                  <a:off x="2227" y="527"/>
                  <a:ext cx="2" cy="5"/>
                </a:xfrm>
                <a:custGeom>
                  <a:avLst/>
                  <a:gdLst>
                    <a:gd name="T0" fmla="*/ 1 w 1"/>
                    <a:gd name="T1" fmla="*/ 1 h 2"/>
                    <a:gd name="T2" fmla="*/ 0 w 1"/>
                    <a:gd name="T3" fmla="*/ 1 h 2"/>
                    <a:gd name="T4" fmla="*/ 0 w 1"/>
                    <a:gd name="T5" fmla="*/ 0 h 2"/>
                    <a:gd name="T6" fmla="*/ 1 w 1"/>
                    <a:gd name="T7" fmla="*/ 0 h 2"/>
                    <a:gd name="T8" fmla="*/ 1 w 1"/>
                    <a:gd name="T9" fmla="*/ 1 h 2"/>
                  </a:gdLst>
                  <a:ahLst/>
                  <a:cxnLst>
                    <a:cxn ang="0">
                      <a:pos x="T0" y="T1"/>
                    </a:cxn>
                    <a:cxn ang="0">
                      <a:pos x="T2" y="T3"/>
                    </a:cxn>
                    <a:cxn ang="0">
                      <a:pos x="T4" y="T5"/>
                    </a:cxn>
                    <a:cxn ang="0">
                      <a:pos x="T6" y="T7"/>
                    </a:cxn>
                    <a:cxn ang="0">
                      <a:pos x="T8" y="T9"/>
                    </a:cxn>
                  </a:cxnLst>
                  <a:rect l="0" t="0" r="r" b="b"/>
                  <a:pathLst>
                    <a:path w="1" h="2">
                      <a:moveTo>
                        <a:pt x="1" y="1"/>
                      </a:moveTo>
                      <a:cubicBezTo>
                        <a:pt x="1" y="2"/>
                        <a:pt x="0" y="2"/>
                        <a:pt x="0" y="1"/>
                      </a:cubicBezTo>
                      <a:cubicBezTo>
                        <a:pt x="0" y="1"/>
                        <a:pt x="0" y="1"/>
                        <a:pt x="0" y="0"/>
                      </a:cubicBezTo>
                      <a:cubicBezTo>
                        <a:pt x="0" y="0"/>
                        <a:pt x="1" y="0"/>
                        <a:pt x="1" y="0"/>
                      </a:cubicBezTo>
                      <a:cubicBezTo>
                        <a:pt x="1" y="1"/>
                        <a:pt x="1" y="1"/>
                        <a:pt x="1" y="1"/>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48" name="Freeform 441"/>
                <p:cNvSpPr/>
                <p:nvPr/>
              </p:nvSpPr>
              <p:spPr bwMode="auto">
                <a:xfrm>
                  <a:off x="2227" y="527"/>
                  <a:ext cx="2" cy="5"/>
                </a:xfrm>
                <a:custGeom>
                  <a:avLst/>
                  <a:gdLst>
                    <a:gd name="T0" fmla="*/ 1 w 1"/>
                    <a:gd name="T1" fmla="*/ 1 h 2"/>
                    <a:gd name="T2" fmla="*/ 1 w 1"/>
                    <a:gd name="T3" fmla="*/ 1 h 2"/>
                    <a:gd name="T4" fmla="*/ 1 w 1"/>
                    <a:gd name="T5" fmla="*/ 2 h 2"/>
                    <a:gd name="T6" fmla="*/ 0 w 1"/>
                    <a:gd name="T7" fmla="*/ 1 h 2"/>
                    <a:gd name="T8" fmla="*/ 0 w 1"/>
                    <a:gd name="T9" fmla="*/ 1 h 2"/>
                    <a:gd name="T10" fmla="*/ 0 w 1"/>
                    <a:gd name="T11" fmla="*/ 0 h 2"/>
                    <a:gd name="T12" fmla="*/ 0 w 1"/>
                    <a:gd name="T13" fmla="*/ 0 h 2"/>
                    <a:gd name="T14" fmla="*/ 1 w 1"/>
                    <a:gd name="T15" fmla="*/ 0 h 2"/>
                    <a:gd name="T16" fmla="*/ 1 w 1"/>
                    <a:gd name="T17" fmla="*/ 1 h 2"/>
                    <a:gd name="T18" fmla="*/ 1 w 1"/>
                    <a:gd name="T19" fmla="*/ 1 h 2"/>
                    <a:gd name="T20" fmla="*/ 1 w 1"/>
                    <a:gd name="T21" fmla="*/ 1 h 2"/>
                    <a:gd name="T22" fmla="*/ 1 w 1"/>
                    <a:gd name="T23" fmla="*/ 1 h 2"/>
                    <a:gd name="T24" fmla="*/ 1 w 1"/>
                    <a:gd name="T25" fmla="*/ 1 h 2"/>
                    <a:gd name="T26" fmla="*/ 1 w 1"/>
                    <a:gd name="T27" fmla="*/ 0 h 2"/>
                    <a:gd name="T28" fmla="*/ 0 w 1"/>
                    <a:gd name="T29" fmla="*/ 0 h 2"/>
                    <a:gd name="T30" fmla="*/ 0 w 1"/>
                    <a:gd name="T31" fmla="*/ 0 h 2"/>
                    <a:gd name="T32" fmla="*/ 0 w 1"/>
                    <a:gd name="T33" fmla="*/ 1 h 2"/>
                    <a:gd name="T34" fmla="*/ 0 w 1"/>
                    <a:gd name="T35" fmla="*/ 1 h 2"/>
                    <a:gd name="T36" fmla="*/ 1 w 1"/>
                    <a:gd name="T37" fmla="*/ 2 h 2"/>
                    <a:gd name="T38" fmla="*/ 1 w 1"/>
                    <a:gd name="T39"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 h="2">
                      <a:moveTo>
                        <a:pt x="1" y="1"/>
                      </a:moveTo>
                      <a:cubicBezTo>
                        <a:pt x="1" y="1"/>
                        <a:pt x="1" y="1"/>
                        <a:pt x="1" y="1"/>
                      </a:cubicBezTo>
                      <a:cubicBezTo>
                        <a:pt x="1" y="2"/>
                        <a:pt x="1" y="2"/>
                        <a:pt x="1" y="2"/>
                      </a:cubicBezTo>
                      <a:cubicBezTo>
                        <a:pt x="0" y="2"/>
                        <a:pt x="0" y="2"/>
                        <a:pt x="0" y="1"/>
                      </a:cubicBezTo>
                      <a:cubicBezTo>
                        <a:pt x="0" y="1"/>
                        <a:pt x="0" y="1"/>
                        <a:pt x="0" y="1"/>
                      </a:cubicBezTo>
                      <a:cubicBezTo>
                        <a:pt x="0" y="1"/>
                        <a:pt x="0" y="1"/>
                        <a:pt x="0" y="0"/>
                      </a:cubicBezTo>
                      <a:cubicBezTo>
                        <a:pt x="0" y="0"/>
                        <a:pt x="0" y="0"/>
                        <a:pt x="0" y="0"/>
                      </a:cubicBezTo>
                      <a:cubicBezTo>
                        <a:pt x="1" y="0"/>
                        <a:pt x="1" y="0"/>
                        <a:pt x="1" y="0"/>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0"/>
                      </a:cubicBezTo>
                      <a:cubicBezTo>
                        <a:pt x="1" y="0"/>
                        <a:pt x="1" y="0"/>
                        <a:pt x="0" y="0"/>
                      </a:cubicBezTo>
                      <a:cubicBezTo>
                        <a:pt x="0" y="0"/>
                        <a:pt x="0" y="0"/>
                        <a:pt x="0" y="0"/>
                      </a:cubicBezTo>
                      <a:cubicBezTo>
                        <a:pt x="0" y="1"/>
                        <a:pt x="0" y="1"/>
                        <a:pt x="0" y="1"/>
                      </a:cubicBezTo>
                      <a:cubicBezTo>
                        <a:pt x="0" y="1"/>
                        <a:pt x="0" y="1"/>
                        <a:pt x="0" y="1"/>
                      </a:cubicBezTo>
                      <a:cubicBezTo>
                        <a:pt x="0" y="2"/>
                        <a:pt x="0" y="2"/>
                        <a:pt x="1" y="2"/>
                      </a:cubicBezTo>
                      <a:cubicBezTo>
                        <a:pt x="1" y="2"/>
                        <a:pt x="1" y="2"/>
                        <a:pt x="1" y="1"/>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49" name="Freeform 442"/>
                <p:cNvSpPr/>
                <p:nvPr/>
              </p:nvSpPr>
              <p:spPr bwMode="auto">
                <a:xfrm>
                  <a:off x="2168" y="560"/>
                  <a:ext cx="9" cy="12"/>
                </a:xfrm>
                <a:custGeom>
                  <a:avLst/>
                  <a:gdLst>
                    <a:gd name="T0" fmla="*/ 3 w 4"/>
                    <a:gd name="T1" fmla="*/ 4 h 5"/>
                    <a:gd name="T2" fmla="*/ 0 w 4"/>
                    <a:gd name="T3" fmla="*/ 3 h 5"/>
                    <a:gd name="T4" fmla="*/ 1 w 4"/>
                    <a:gd name="T5" fmla="*/ 1 h 5"/>
                    <a:gd name="T6" fmla="*/ 3 w 4"/>
                    <a:gd name="T7" fmla="*/ 1 h 5"/>
                    <a:gd name="T8" fmla="*/ 3 w 4"/>
                    <a:gd name="T9" fmla="*/ 4 h 5"/>
                  </a:gdLst>
                  <a:ahLst/>
                  <a:cxnLst>
                    <a:cxn ang="0">
                      <a:pos x="T0" y="T1"/>
                    </a:cxn>
                    <a:cxn ang="0">
                      <a:pos x="T2" y="T3"/>
                    </a:cxn>
                    <a:cxn ang="0">
                      <a:pos x="T4" y="T5"/>
                    </a:cxn>
                    <a:cxn ang="0">
                      <a:pos x="T6" y="T7"/>
                    </a:cxn>
                    <a:cxn ang="0">
                      <a:pos x="T8" y="T9"/>
                    </a:cxn>
                  </a:cxnLst>
                  <a:rect l="0" t="0" r="r" b="b"/>
                  <a:pathLst>
                    <a:path w="4" h="5">
                      <a:moveTo>
                        <a:pt x="3" y="4"/>
                      </a:moveTo>
                      <a:cubicBezTo>
                        <a:pt x="2" y="5"/>
                        <a:pt x="1" y="4"/>
                        <a:pt x="0" y="3"/>
                      </a:cubicBezTo>
                      <a:cubicBezTo>
                        <a:pt x="0" y="2"/>
                        <a:pt x="0" y="1"/>
                        <a:pt x="1" y="1"/>
                      </a:cubicBezTo>
                      <a:cubicBezTo>
                        <a:pt x="1" y="0"/>
                        <a:pt x="2" y="0"/>
                        <a:pt x="3" y="1"/>
                      </a:cubicBezTo>
                      <a:cubicBezTo>
                        <a:pt x="4" y="2"/>
                        <a:pt x="3" y="3"/>
                        <a:pt x="3" y="4"/>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50" name="Freeform 443"/>
                <p:cNvSpPr/>
                <p:nvPr/>
              </p:nvSpPr>
              <p:spPr bwMode="auto">
                <a:xfrm>
                  <a:off x="2168" y="560"/>
                  <a:ext cx="7" cy="10"/>
                </a:xfrm>
                <a:custGeom>
                  <a:avLst/>
                  <a:gdLst>
                    <a:gd name="T0" fmla="*/ 3 w 3"/>
                    <a:gd name="T1" fmla="*/ 4 h 4"/>
                    <a:gd name="T2" fmla="*/ 3 w 3"/>
                    <a:gd name="T3" fmla="*/ 4 h 4"/>
                    <a:gd name="T4" fmla="*/ 1 w 3"/>
                    <a:gd name="T5" fmla="*/ 4 h 4"/>
                    <a:gd name="T6" fmla="*/ 0 w 3"/>
                    <a:gd name="T7" fmla="*/ 3 h 4"/>
                    <a:gd name="T8" fmla="*/ 0 w 3"/>
                    <a:gd name="T9" fmla="*/ 2 h 4"/>
                    <a:gd name="T10" fmla="*/ 1 w 3"/>
                    <a:gd name="T11" fmla="*/ 1 h 4"/>
                    <a:gd name="T12" fmla="*/ 2 w 3"/>
                    <a:gd name="T13" fmla="*/ 0 h 4"/>
                    <a:gd name="T14" fmla="*/ 3 w 3"/>
                    <a:gd name="T15" fmla="*/ 1 h 4"/>
                    <a:gd name="T16" fmla="*/ 3 w 3"/>
                    <a:gd name="T17" fmla="*/ 3 h 4"/>
                    <a:gd name="T18" fmla="*/ 3 w 3"/>
                    <a:gd name="T19" fmla="*/ 4 h 4"/>
                    <a:gd name="T20" fmla="*/ 3 w 3"/>
                    <a:gd name="T21" fmla="*/ 4 h 4"/>
                    <a:gd name="T22" fmla="*/ 3 w 3"/>
                    <a:gd name="T23" fmla="*/ 4 h 4"/>
                    <a:gd name="T24" fmla="*/ 3 w 3"/>
                    <a:gd name="T25" fmla="*/ 3 h 4"/>
                    <a:gd name="T26" fmla="*/ 3 w 3"/>
                    <a:gd name="T27" fmla="*/ 1 h 4"/>
                    <a:gd name="T28" fmla="*/ 2 w 3"/>
                    <a:gd name="T29" fmla="*/ 0 h 4"/>
                    <a:gd name="T30" fmla="*/ 1 w 3"/>
                    <a:gd name="T31" fmla="*/ 1 h 4"/>
                    <a:gd name="T32" fmla="*/ 0 w 3"/>
                    <a:gd name="T33" fmla="*/ 2 h 4"/>
                    <a:gd name="T34" fmla="*/ 0 w 3"/>
                    <a:gd name="T35" fmla="*/ 3 h 4"/>
                    <a:gd name="T36" fmla="*/ 1 w 3"/>
                    <a:gd name="T37" fmla="*/ 4 h 4"/>
                    <a:gd name="T38" fmla="*/ 3 w 3"/>
                    <a:gd name="T39"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 h="4">
                      <a:moveTo>
                        <a:pt x="3" y="4"/>
                      </a:moveTo>
                      <a:cubicBezTo>
                        <a:pt x="3" y="4"/>
                        <a:pt x="3" y="4"/>
                        <a:pt x="3" y="4"/>
                      </a:cubicBezTo>
                      <a:cubicBezTo>
                        <a:pt x="2" y="4"/>
                        <a:pt x="2" y="4"/>
                        <a:pt x="1" y="4"/>
                      </a:cubicBezTo>
                      <a:cubicBezTo>
                        <a:pt x="1" y="4"/>
                        <a:pt x="1" y="4"/>
                        <a:pt x="0" y="3"/>
                      </a:cubicBezTo>
                      <a:cubicBezTo>
                        <a:pt x="0" y="3"/>
                        <a:pt x="0" y="2"/>
                        <a:pt x="0" y="2"/>
                      </a:cubicBezTo>
                      <a:cubicBezTo>
                        <a:pt x="0" y="1"/>
                        <a:pt x="0" y="1"/>
                        <a:pt x="1" y="1"/>
                      </a:cubicBezTo>
                      <a:cubicBezTo>
                        <a:pt x="1" y="0"/>
                        <a:pt x="1" y="0"/>
                        <a:pt x="2" y="0"/>
                      </a:cubicBezTo>
                      <a:cubicBezTo>
                        <a:pt x="2" y="0"/>
                        <a:pt x="3" y="1"/>
                        <a:pt x="3" y="1"/>
                      </a:cubicBezTo>
                      <a:cubicBezTo>
                        <a:pt x="3" y="2"/>
                        <a:pt x="3" y="2"/>
                        <a:pt x="3" y="3"/>
                      </a:cubicBezTo>
                      <a:cubicBezTo>
                        <a:pt x="3" y="3"/>
                        <a:pt x="3" y="4"/>
                        <a:pt x="3" y="4"/>
                      </a:cubicBezTo>
                      <a:cubicBezTo>
                        <a:pt x="3" y="4"/>
                        <a:pt x="3" y="4"/>
                        <a:pt x="3" y="4"/>
                      </a:cubicBezTo>
                      <a:cubicBezTo>
                        <a:pt x="3" y="4"/>
                        <a:pt x="3" y="4"/>
                        <a:pt x="3" y="4"/>
                      </a:cubicBezTo>
                      <a:cubicBezTo>
                        <a:pt x="3" y="4"/>
                        <a:pt x="3" y="3"/>
                        <a:pt x="3" y="3"/>
                      </a:cubicBezTo>
                      <a:cubicBezTo>
                        <a:pt x="3" y="2"/>
                        <a:pt x="3" y="1"/>
                        <a:pt x="3" y="1"/>
                      </a:cubicBezTo>
                      <a:cubicBezTo>
                        <a:pt x="3" y="1"/>
                        <a:pt x="2" y="0"/>
                        <a:pt x="2" y="0"/>
                      </a:cubicBezTo>
                      <a:cubicBezTo>
                        <a:pt x="1" y="0"/>
                        <a:pt x="1" y="0"/>
                        <a:pt x="1" y="1"/>
                      </a:cubicBezTo>
                      <a:cubicBezTo>
                        <a:pt x="0" y="1"/>
                        <a:pt x="0" y="1"/>
                        <a:pt x="0" y="2"/>
                      </a:cubicBezTo>
                      <a:cubicBezTo>
                        <a:pt x="0" y="2"/>
                        <a:pt x="0" y="3"/>
                        <a:pt x="0" y="3"/>
                      </a:cubicBezTo>
                      <a:cubicBezTo>
                        <a:pt x="0" y="4"/>
                        <a:pt x="1" y="4"/>
                        <a:pt x="1" y="4"/>
                      </a:cubicBezTo>
                      <a:cubicBezTo>
                        <a:pt x="2" y="4"/>
                        <a:pt x="2" y="4"/>
                        <a:pt x="3" y="4"/>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51" name="Freeform 444"/>
                <p:cNvSpPr/>
                <p:nvPr/>
              </p:nvSpPr>
              <p:spPr bwMode="auto">
                <a:xfrm>
                  <a:off x="2229" y="520"/>
                  <a:ext cx="2" cy="5"/>
                </a:xfrm>
                <a:custGeom>
                  <a:avLst/>
                  <a:gdLst>
                    <a:gd name="T0" fmla="*/ 1 w 1"/>
                    <a:gd name="T1" fmla="*/ 1 h 2"/>
                    <a:gd name="T2" fmla="*/ 0 w 1"/>
                    <a:gd name="T3" fmla="*/ 1 h 2"/>
                    <a:gd name="T4" fmla="*/ 0 w 1"/>
                    <a:gd name="T5" fmla="*/ 0 h 2"/>
                    <a:gd name="T6" fmla="*/ 1 w 1"/>
                    <a:gd name="T7" fmla="*/ 0 h 2"/>
                    <a:gd name="T8" fmla="*/ 1 w 1"/>
                    <a:gd name="T9" fmla="*/ 1 h 2"/>
                  </a:gdLst>
                  <a:ahLst/>
                  <a:cxnLst>
                    <a:cxn ang="0">
                      <a:pos x="T0" y="T1"/>
                    </a:cxn>
                    <a:cxn ang="0">
                      <a:pos x="T2" y="T3"/>
                    </a:cxn>
                    <a:cxn ang="0">
                      <a:pos x="T4" y="T5"/>
                    </a:cxn>
                    <a:cxn ang="0">
                      <a:pos x="T6" y="T7"/>
                    </a:cxn>
                    <a:cxn ang="0">
                      <a:pos x="T8" y="T9"/>
                    </a:cxn>
                  </a:cxnLst>
                  <a:rect l="0" t="0" r="r" b="b"/>
                  <a:pathLst>
                    <a:path w="1" h="2">
                      <a:moveTo>
                        <a:pt x="1" y="1"/>
                      </a:moveTo>
                      <a:cubicBezTo>
                        <a:pt x="0" y="2"/>
                        <a:pt x="0" y="2"/>
                        <a:pt x="0" y="1"/>
                      </a:cubicBezTo>
                      <a:cubicBezTo>
                        <a:pt x="0" y="1"/>
                        <a:pt x="0" y="1"/>
                        <a:pt x="0" y="0"/>
                      </a:cubicBezTo>
                      <a:cubicBezTo>
                        <a:pt x="0" y="0"/>
                        <a:pt x="0" y="0"/>
                        <a:pt x="1" y="0"/>
                      </a:cubicBezTo>
                      <a:cubicBezTo>
                        <a:pt x="1" y="1"/>
                        <a:pt x="1" y="1"/>
                        <a:pt x="1" y="1"/>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52" name="Freeform 445"/>
                <p:cNvSpPr/>
                <p:nvPr/>
              </p:nvSpPr>
              <p:spPr bwMode="auto">
                <a:xfrm>
                  <a:off x="2229" y="520"/>
                  <a:ext cx="2" cy="5"/>
                </a:xfrm>
                <a:custGeom>
                  <a:avLst/>
                  <a:gdLst>
                    <a:gd name="T0" fmla="*/ 1 w 1"/>
                    <a:gd name="T1" fmla="*/ 1 h 2"/>
                    <a:gd name="T2" fmla="*/ 1 w 1"/>
                    <a:gd name="T3" fmla="*/ 1 h 2"/>
                    <a:gd name="T4" fmla="*/ 0 w 1"/>
                    <a:gd name="T5" fmla="*/ 2 h 2"/>
                    <a:gd name="T6" fmla="*/ 0 w 1"/>
                    <a:gd name="T7" fmla="*/ 1 h 2"/>
                    <a:gd name="T8" fmla="*/ 0 w 1"/>
                    <a:gd name="T9" fmla="*/ 1 h 2"/>
                    <a:gd name="T10" fmla="*/ 0 w 1"/>
                    <a:gd name="T11" fmla="*/ 0 h 2"/>
                    <a:gd name="T12" fmla="*/ 0 w 1"/>
                    <a:gd name="T13" fmla="*/ 0 h 2"/>
                    <a:gd name="T14" fmla="*/ 1 w 1"/>
                    <a:gd name="T15" fmla="*/ 0 h 2"/>
                    <a:gd name="T16" fmla="*/ 1 w 1"/>
                    <a:gd name="T17" fmla="*/ 1 h 2"/>
                    <a:gd name="T18" fmla="*/ 1 w 1"/>
                    <a:gd name="T19" fmla="*/ 1 h 2"/>
                    <a:gd name="T20" fmla="*/ 1 w 1"/>
                    <a:gd name="T21" fmla="*/ 1 h 2"/>
                    <a:gd name="T22" fmla="*/ 1 w 1"/>
                    <a:gd name="T23" fmla="*/ 1 h 2"/>
                    <a:gd name="T24" fmla="*/ 1 w 1"/>
                    <a:gd name="T25" fmla="*/ 1 h 2"/>
                    <a:gd name="T26" fmla="*/ 1 w 1"/>
                    <a:gd name="T27" fmla="*/ 0 h 2"/>
                    <a:gd name="T28" fmla="*/ 0 w 1"/>
                    <a:gd name="T29" fmla="*/ 0 h 2"/>
                    <a:gd name="T30" fmla="*/ 0 w 1"/>
                    <a:gd name="T31" fmla="*/ 0 h 2"/>
                    <a:gd name="T32" fmla="*/ 0 w 1"/>
                    <a:gd name="T33" fmla="*/ 1 h 2"/>
                    <a:gd name="T34" fmla="*/ 0 w 1"/>
                    <a:gd name="T35" fmla="*/ 1 h 2"/>
                    <a:gd name="T36" fmla="*/ 0 w 1"/>
                    <a:gd name="T37" fmla="*/ 2 h 2"/>
                    <a:gd name="T38" fmla="*/ 1 w 1"/>
                    <a:gd name="T39"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 h="2">
                      <a:moveTo>
                        <a:pt x="1" y="1"/>
                      </a:moveTo>
                      <a:cubicBezTo>
                        <a:pt x="1" y="1"/>
                        <a:pt x="1" y="1"/>
                        <a:pt x="1" y="1"/>
                      </a:cubicBezTo>
                      <a:cubicBezTo>
                        <a:pt x="1" y="2"/>
                        <a:pt x="0" y="2"/>
                        <a:pt x="0" y="2"/>
                      </a:cubicBezTo>
                      <a:cubicBezTo>
                        <a:pt x="0" y="2"/>
                        <a:pt x="0" y="2"/>
                        <a:pt x="0" y="1"/>
                      </a:cubicBezTo>
                      <a:cubicBezTo>
                        <a:pt x="0" y="1"/>
                        <a:pt x="0" y="1"/>
                        <a:pt x="0" y="1"/>
                      </a:cubicBezTo>
                      <a:cubicBezTo>
                        <a:pt x="0" y="1"/>
                        <a:pt x="0" y="1"/>
                        <a:pt x="0" y="0"/>
                      </a:cubicBezTo>
                      <a:cubicBezTo>
                        <a:pt x="0" y="0"/>
                        <a:pt x="0" y="0"/>
                        <a:pt x="0" y="0"/>
                      </a:cubicBezTo>
                      <a:cubicBezTo>
                        <a:pt x="0" y="0"/>
                        <a:pt x="0" y="0"/>
                        <a:pt x="1" y="0"/>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0"/>
                      </a:cubicBezTo>
                      <a:cubicBezTo>
                        <a:pt x="0" y="0"/>
                        <a:pt x="0" y="0"/>
                        <a:pt x="0" y="0"/>
                      </a:cubicBezTo>
                      <a:cubicBezTo>
                        <a:pt x="0" y="0"/>
                        <a:pt x="0" y="0"/>
                        <a:pt x="0" y="0"/>
                      </a:cubicBezTo>
                      <a:cubicBezTo>
                        <a:pt x="0" y="1"/>
                        <a:pt x="0" y="1"/>
                        <a:pt x="0" y="1"/>
                      </a:cubicBezTo>
                      <a:cubicBezTo>
                        <a:pt x="0" y="1"/>
                        <a:pt x="0" y="1"/>
                        <a:pt x="0" y="1"/>
                      </a:cubicBezTo>
                      <a:cubicBezTo>
                        <a:pt x="0" y="2"/>
                        <a:pt x="0" y="2"/>
                        <a:pt x="0" y="2"/>
                      </a:cubicBezTo>
                      <a:cubicBezTo>
                        <a:pt x="0" y="2"/>
                        <a:pt x="1" y="2"/>
                        <a:pt x="1" y="1"/>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53" name="Freeform 446"/>
                <p:cNvSpPr/>
                <p:nvPr/>
              </p:nvSpPr>
              <p:spPr bwMode="auto">
                <a:xfrm>
                  <a:off x="2156" y="560"/>
                  <a:ext cx="7" cy="10"/>
                </a:xfrm>
                <a:custGeom>
                  <a:avLst/>
                  <a:gdLst>
                    <a:gd name="T0" fmla="*/ 2 w 3"/>
                    <a:gd name="T1" fmla="*/ 4 h 4"/>
                    <a:gd name="T2" fmla="*/ 0 w 3"/>
                    <a:gd name="T3" fmla="*/ 3 h 4"/>
                    <a:gd name="T4" fmla="*/ 0 w 3"/>
                    <a:gd name="T5" fmla="*/ 1 h 4"/>
                    <a:gd name="T6" fmla="*/ 2 w 3"/>
                    <a:gd name="T7" fmla="*/ 1 h 4"/>
                    <a:gd name="T8" fmla="*/ 2 w 3"/>
                    <a:gd name="T9" fmla="*/ 4 h 4"/>
                  </a:gdLst>
                  <a:ahLst/>
                  <a:cxnLst>
                    <a:cxn ang="0">
                      <a:pos x="T0" y="T1"/>
                    </a:cxn>
                    <a:cxn ang="0">
                      <a:pos x="T2" y="T3"/>
                    </a:cxn>
                    <a:cxn ang="0">
                      <a:pos x="T4" y="T5"/>
                    </a:cxn>
                    <a:cxn ang="0">
                      <a:pos x="T6" y="T7"/>
                    </a:cxn>
                    <a:cxn ang="0">
                      <a:pos x="T8" y="T9"/>
                    </a:cxn>
                  </a:cxnLst>
                  <a:rect l="0" t="0" r="r" b="b"/>
                  <a:pathLst>
                    <a:path w="3" h="4">
                      <a:moveTo>
                        <a:pt x="2" y="4"/>
                      </a:moveTo>
                      <a:cubicBezTo>
                        <a:pt x="1" y="4"/>
                        <a:pt x="0" y="4"/>
                        <a:pt x="0" y="3"/>
                      </a:cubicBezTo>
                      <a:cubicBezTo>
                        <a:pt x="0" y="2"/>
                        <a:pt x="0" y="1"/>
                        <a:pt x="0" y="1"/>
                      </a:cubicBezTo>
                      <a:cubicBezTo>
                        <a:pt x="1" y="0"/>
                        <a:pt x="2" y="0"/>
                        <a:pt x="2" y="1"/>
                      </a:cubicBezTo>
                      <a:cubicBezTo>
                        <a:pt x="3" y="2"/>
                        <a:pt x="3" y="3"/>
                        <a:pt x="2" y="4"/>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54" name="Freeform 447"/>
                <p:cNvSpPr/>
                <p:nvPr/>
              </p:nvSpPr>
              <p:spPr bwMode="auto">
                <a:xfrm>
                  <a:off x="2156" y="560"/>
                  <a:ext cx="7" cy="10"/>
                </a:xfrm>
                <a:custGeom>
                  <a:avLst/>
                  <a:gdLst>
                    <a:gd name="T0" fmla="*/ 2 w 3"/>
                    <a:gd name="T1" fmla="*/ 4 h 4"/>
                    <a:gd name="T2" fmla="*/ 2 w 3"/>
                    <a:gd name="T3" fmla="*/ 4 h 4"/>
                    <a:gd name="T4" fmla="*/ 1 w 3"/>
                    <a:gd name="T5" fmla="*/ 4 h 4"/>
                    <a:gd name="T6" fmla="*/ 0 w 3"/>
                    <a:gd name="T7" fmla="*/ 3 h 4"/>
                    <a:gd name="T8" fmla="*/ 0 w 3"/>
                    <a:gd name="T9" fmla="*/ 2 h 4"/>
                    <a:gd name="T10" fmla="*/ 0 w 3"/>
                    <a:gd name="T11" fmla="*/ 1 h 4"/>
                    <a:gd name="T12" fmla="*/ 2 w 3"/>
                    <a:gd name="T13" fmla="*/ 0 h 4"/>
                    <a:gd name="T14" fmla="*/ 2 w 3"/>
                    <a:gd name="T15" fmla="*/ 1 h 4"/>
                    <a:gd name="T16" fmla="*/ 3 w 3"/>
                    <a:gd name="T17" fmla="*/ 2 h 4"/>
                    <a:gd name="T18" fmla="*/ 2 w 3"/>
                    <a:gd name="T19" fmla="*/ 4 h 4"/>
                    <a:gd name="T20" fmla="*/ 2 w 3"/>
                    <a:gd name="T21" fmla="*/ 4 h 4"/>
                    <a:gd name="T22" fmla="*/ 2 w 3"/>
                    <a:gd name="T23" fmla="*/ 4 h 4"/>
                    <a:gd name="T24" fmla="*/ 3 w 3"/>
                    <a:gd name="T25" fmla="*/ 2 h 4"/>
                    <a:gd name="T26" fmla="*/ 3 w 3"/>
                    <a:gd name="T27" fmla="*/ 1 h 4"/>
                    <a:gd name="T28" fmla="*/ 2 w 3"/>
                    <a:gd name="T29" fmla="*/ 0 h 4"/>
                    <a:gd name="T30" fmla="*/ 0 w 3"/>
                    <a:gd name="T31" fmla="*/ 1 h 4"/>
                    <a:gd name="T32" fmla="*/ 0 w 3"/>
                    <a:gd name="T33" fmla="*/ 2 h 4"/>
                    <a:gd name="T34" fmla="*/ 0 w 3"/>
                    <a:gd name="T35" fmla="*/ 3 h 4"/>
                    <a:gd name="T36" fmla="*/ 1 w 3"/>
                    <a:gd name="T37" fmla="*/ 4 h 4"/>
                    <a:gd name="T38" fmla="*/ 2 w 3"/>
                    <a:gd name="T39"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 h="4">
                      <a:moveTo>
                        <a:pt x="2" y="4"/>
                      </a:moveTo>
                      <a:cubicBezTo>
                        <a:pt x="2" y="4"/>
                        <a:pt x="2" y="4"/>
                        <a:pt x="2" y="4"/>
                      </a:cubicBezTo>
                      <a:cubicBezTo>
                        <a:pt x="2" y="4"/>
                        <a:pt x="1" y="4"/>
                        <a:pt x="1" y="4"/>
                      </a:cubicBezTo>
                      <a:cubicBezTo>
                        <a:pt x="1" y="4"/>
                        <a:pt x="0" y="4"/>
                        <a:pt x="0" y="3"/>
                      </a:cubicBezTo>
                      <a:cubicBezTo>
                        <a:pt x="0" y="3"/>
                        <a:pt x="0" y="2"/>
                        <a:pt x="0" y="2"/>
                      </a:cubicBezTo>
                      <a:cubicBezTo>
                        <a:pt x="0" y="1"/>
                        <a:pt x="0" y="1"/>
                        <a:pt x="0" y="1"/>
                      </a:cubicBezTo>
                      <a:cubicBezTo>
                        <a:pt x="1" y="0"/>
                        <a:pt x="1" y="0"/>
                        <a:pt x="2" y="0"/>
                      </a:cubicBezTo>
                      <a:cubicBezTo>
                        <a:pt x="2" y="0"/>
                        <a:pt x="2" y="1"/>
                        <a:pt x="2" y="1"/>
                      </a:cubicBezTo>
                      <a:cubicBezTo>
                        <a:pt x="3" y="1"/>
                        <a:pt x="3" y="2"/>
                        <a:pt x="3" y="2"/>
                      </a:cubicBezTo>
                      <a:cubicBezTo>
                        <a:pt x="3" y="3"/>
                        <a:pt x="2" y="3"/>
                        <a:pt x="2" y="4"/>
                      </a:cubicBezTo>
                      <a:cubicBezTo>
                        <a:pt x="2" y="4"/>
                        <a:pt x="2" y="4"/>
                        <a:pt x="2" y="4"/>
                      </a:cubicBezTo>
                      <a:cubicBezTo>
                        <a:pt x="2" y="4"/>
                        <a:pt x="2" y="4"/>
                        <a:pt x="2" y="4"/>
                      </a:cubicBezTo>
                      <a:cubicBezTo>
                        <a:pt x="2" y="3"/>
                        <a:pt x="3" y="3"/>
                        <a:pt x="3" y="2"/>
                      </a:cubicBezTo>
                      <a:cubicBezTo>
                        <a:pt x="3" y="2"/>
                        <a:pt x="3" y="1"/>
                        <a:pt x="3" y="1"/>
                      </a:cubicBezTo>
                      <a:cubicBezTo>
                        <a:pt x="2" y="1"/>
                        <a:pt x="2" y="0"/>
                        <a:pt x="2" y="0"/>
                      </a:cubicBezTo>
                      <a:cubicBezTo>
                        <a:pt x="1" y="0"/>
                        <a:pt x="1" y="0"/>
                        <a:pt x="0" y="1"/>
                      </a:cubicBezTo>
                      <a:cubicBezTo>
                        <a:pt x="0" y="1"/>
                        <a:pt x="0" y="1"/>
                        <a:pt x="0" y="2"/>
                      </a:cubicBezTo>
                      <a:cubicBezTo>
                        <a:pt x="0" y="2"/>
                        <a:pt x="0" y="3"/>
                        <a:pt x="0" y="3"/>
                      </a:cubicBezTo>
                      <a:cubicBezTo>
                        <a:pt x="0" y="4"/>
                        <a:pt x="1" y="4"/>
                        <a:pt x="1" y="4"/>
                      </a:cubicBezTo>
                      <a:cubicBezTo>
                        <a:pt x="1" y="4"/>
                        <a:pt x="2" y="4"/>
                        <a:pt x="2" y="4"/>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55" name="Freeform 448"/>
                <p:cNvSpPr/>
                <p:nvPr/>
              </p:nvSpPr>
              <p:spPr bwMode="auto">
                <a:xfrm>
                  <a:off x="2144" y="558"/>
                  <a:ext cx="7" cy="9"/>
                </a:xfrm>
                <a:custGeom>
                  <a:avLst/>
                  <a:gdLst>
                    <a:gd name="T0" fmla="*/ 2 w 3"/>
                    <a:gd name="T1" fmla="*/ 3 h 4"/>
                    <a:gd name="T2" fmla="*/ 0 w 3"/>
                    <a:gd name="T3" fmla="*/ 3 h 4"/>
                    <a:gd name="T4" fmla="*/ 1 w 3"/>
                    <a:gd name="T5" fmla="*/ 1 h 4"/>
                    <a:gd name="T6" fmla="*/ 2 w 3"/>
                    <a:gd name="T7" fmla="*/ 1 h 4"/>
                    <a:gd name="T8" fmla="*/ 2 w 3"/>
                    <a:gd name="T9" fmla="*/ 3 h 4"/>
                  </a:gdLst>
                  <a:ahLst/>
                  <a:cxnLst>
                    <a:cxn ang="0">
                      <a:pos x="T0" y="T1"/>
                    </a:cxn>
                    <a:cxn ang="0">
                      <a:pos x="T2" y="T3"/>
                    </a:cxn>
                    <a:cxn ang="0">
                      <a:pos x="T4" y="T5"/>
                    </a:cxn>
                    <a:cxn ang="0">
                      <a:pos x="T6" y="T7"/>
                    </a:cxn>
                    <a:cxn ang="0">
                      <a:pos x="T8" y="T9"/>
                    </a:cxn>
                  </a:cxnLst>
                  <a:rect l="0" t="0" r="r" b="b"/>
                  <a:pathLst>
                    <a:path w="3" h="4">
                      <a:moveTo>
                        <a:pt x="2" y="3"/>
                      </a:moveTo>
                      <a:cubicBezTo>
                        <a:pt x="1" y="4"/>
                        <a:pt x="0" y="4"/>
                        <a:pt x="0" y="3"/>
                      </a:cubicBezTo>
                      <a:cubicBezTo>
                        <a:pt x="0" y="2"/>
                        <a:pt x="0" y="1"/>
                        <a:pt x="1" y="1"/>
                      </a:cubicBezTo>
                      <a:cubicBezTo>
                        <a:pt x="1" y="0"/>
                        <a:pt x="2" y="0"/>
                        <a:pt x="2" y="1"/>
                      </a:cubicBezTo>
                      <a:cubicBezTo>
                        <a:pt x="3" y="2"/>
                        <a:pt x="2" y="3"/>
                        <a:pt x="2" y="3"/>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56" name="Freeform 449"/>
                <p:cNvSpPr/>
                <p:nvPr/>
              </p:nvSpPr>
              <p:spPr bwMode="auto">
                <a:xfrm>
                  <a:off x="2144" y="558"/>
                  <a:ext cx="7" cy="9"/>
                </a:xfrm>
                <a:custGeom>
                  <a:avLst/>
                  <a:gdLst>
                    <a:gd name="T0" fmla="*/ 2 w 3"/>
                    <a:gd name="T1" fmla="*/ 3 h 4"/>
                    <a:gd name="T2" fmla="*/ 2 w 3"/>
                    <a:gd name="T3" fmla="*/ 3 h 4"/>
                    <a:gd name="T4" fmla="*/ 1 w 3"/>
                    <a:gd name="T5" fmla="*/ 4 h 4"/>
                    <a:gd name="T6" fmla="*/ 0 w 3"/>
                    <a:gd name="T7" fmla="*/ 3 h 4"/>
                    <a:gd name="T8" fmla="*/ 0 w 3"/>
                    <a:gd name="T9" fmla="*/ 2 h 4"/>
                    <a:gd name="T10" fmla="*/ 1 w 3"/>
                    <a:gd name="T11" fmla="*/ 1 h 4"/>
                    <a:gd name="T12" fmla="*/ 2 w 3"/>
                    <a:gd name="T13" fmla="*/ 1 h 4"/>
                    <a:gd name="T14" fmla="*/ 2 w 3"/>
                    <a:gd name="T15" fmla="*/ 1 h 4"/>
                    <a:gd name="T16" fmla="*/ 2 w 3"/>
                    <a:gd name="T17" fmla="*/ 2 h 4"/>
                    <a:gd name="T18" fmla="*/ 2 w 3"/>
                    <a:gd name="T19" fmla="*/ 3 h 4"/>
                    <a:gd name="T20" fmla="*/ 2 w 3"/>
                    <a:gd name="T21" fmla="*/ 3 h 4"/>
                    <a:gd name="T22" fmla="*/ 2 w 3"/>
                    <a:gd name="T23" fmla="*/ 4 h 4"/>
                    <a:gd name="T24" fmla="*/ 3 w 3"/>
                    <a:gd name="T25" fmla="*/ 2 h 4"/>
                    <a:gd name="T26" fmla="*/ 2 w 3"/>
                    <a:gd name="T27" fmla="*/ 1 h 4"/>
                    <a:gd name="T28" fmla="*/ 2 w 3"/>
                    <a:gd name="T29" fmla="*/ 1 h 4"/>
                    <a:gd name="T30" fmla="*/ 1 w 3"/>
                    <a:gd name="T31" fmla="*/ 1 h 4"/>
                    <a:gd name="T32" fmla="*/ 0 w 3"/>
                    <a:gd name="T33" fmla="*/ 2 h 4"/>
                    <a:gd name="T34" fmla="*/ 0 w 3"/>
                    <a:gd name="T35" fmla="*/ 3 h 4"/>
                    <a:gd name="T36" fmla="*/ 1 w 3"/>
                    <a:gd name="T37" fmla="*/ 4 h 4"/>
                    <a:gd name="T38" fmla="*/ 2 w 3"/>
                    <a:gd name="T39" fmla="*/ 4 h 4"/>
                    <a:gd name="T40" fmla="*/ 2 w 3"/>
                    <a:gd name="T41"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 h="4">
                      <a:moveTo>
                        <a:pt x="2" y="3"/>
                      </a:moveTo>
                      <a:cubicBezTo>
                        <a:pt x="2" y="3"/>
                        <a:pt x="2" y="3"/>
                        <a:pt x="2" y="3"/>
                      </a:cubicBezTo>
                      <a:cubicBezTo>
                        <a:pt x="2" y="4"/>
                        <a:pt x="1" y="4"/>
                        <a:pt x="1" y="4"/>
                      </a:cubicBezTo>
                      <a:cubicBezTo>
                        <a:pt x="1" y="4"/>
                        <a:pt x="0" y="3"/>
                        <a:pt x="0" y="3"/>
                      </a:cubicBezTo>
                      <a:cubicBezTo>
                        <a:pt x="0" y="3"/>
                        <a:pt x="0" y="2"/>
                        <a:pt x="0" y="2"/>
                      </a:cubicBezTo>
                      <a:cubicBezTo>
                        <a:pt x="0" y="1"/>
                        <a:pt x="0" y="1"/>
                        <a:pt x="1" y="1"/>
                      </a:cubicBezTo>
                      <a:cubicBezTo>
                        <a:pt x="1" y="1"/>
                        <a:pt x="1" y="0"/>
                        <a:pt x="2" y="1"/>
                      </a:cubicBezTo>
                      <a:cubicBezTo>
                        <a:pt x="2" y="1"/>
                        <a:pt x="2" y="1"/>
                        <a:pt x="2" y="1"/>
                      </a:cubicBezTo>
                      <a:cubicBezTo>
                        <a:pt x="3" y="2"/>
                        <a:pt x="3" y="2"/>
                        <a:pt x="2" y="2"/>
                      </a:cubicBezTo>
                      <a:cubicBezTo>
                        <a:pt x="2" y="3"/>
                        <a:pt x="2" y="3"/>
                        <a:pt x="2" y="3"/>
                      </a:cubicBezTo>
                      <a:cubicBezTo>
                        <a:pt x="2" y="3"/>
                        <a:pt x="2" y="3"/>
                        <a:pt x="2" y="3"/>
                      </a:cubicBezTo>
                      <a:cubicBezTo>
                        <a:pt x="2" y="4"/>
                        <a:pt x="2" y="4"/>
                        <a:pt x="2" y="4"/>
                      </a:cubicBezTo>
                      <a:cubicBezTo>
                        <a:pt x="2" y="3"/>
                        <a:pt x="2" y="3"/>
                        <a:pt x="3" y="2"/>
                      </a:cubicBezTo>
                      <a:cubicBezTo>
                        <a:pt x="3" y="2"/>
                        <a:pt x="3" y="2"/>
                        <a:pt x="2" y="1"/>
                      </a:cubicBezTo>
                      <a:cubicBezTo>
                        <a:pt x="2" y="1"/>
                        <a:pt x="2" y="1"/>
                        <a:pt x="2" y="1"/>
                      </a:cubicBezTo>
                      <a:cubicBezTo>
                        <a:pt x="1" y="0"/>
                        <a:pt x="1" y="0"/>
                        <a:pt x="1" y="1"/>
                      </a:cubicBezTo>
                      <a:cubicBezTo>
                        <a:pt x="0" y="1"/>
                        <a:pt x="0" y="1"/>
                        <a:pt x="0" y="2"/>
                      </a:cubicBezTo>
                      <a:cubicBezTo>
                        <a:pt x="0" y="2"/>
                        <a:pt x="0" y="3"/>
                        <a:pt x="0" y="3"/>
                      </a:cubicBezTo>
                      <a:cubicBezTo>
                        <a:pt x="0" y="3"/>
                        <a:pt x="1" y="4"/>
                        <a:pt x="1" y="4"/>
                      </a:cubicBezTo>
                      <a:cubicBezTo>
                        <a:pt x="1" y="4"/>
                        <a:pt x="2" y="4"/>
                        <a:pt x="2" y="4"/>
                      </a:cubicBezTo>
                      <a:lnTo>
                        <a:pt x="2" y="3"/>
                      </a:ln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57" name="Freeform 450"/>
                <p:cNvSpPr/>
                <p:nvPr/>
              </p:nvSpPr>
              <p:spPr bwMode="auto">
                <a:xfrm>
                  <a:off x="2135" y="556"/>
                  <a:ext cx="4" cy="7"/>
                </a:xfrm>
                <a:custGeom>
                  <a:avLst/>
                  <a:gdLst>
                    <a:gd name="T0" fmla="*/ 2 w 2"/>
                    <a:gd name="T1" fmla="*/ 3 h 3"/>
                    <a:gd name="T2" fmla="*/ 0 w 2"/>
                    <a:gd name="T3" fmla="*/ 2 h 3"/>
                    <a:gd name="T4" fmla="*/ 1 w 2"/>
                    <a:gd name="T5" fmla="*/ 1 h 3"/>
                    <a:gd name="T6" fmla="*/ 2 w 2"/>
                    <a:gd name="T7" fmla="*/ 1 h 3"/>
                    <a:gd name="T8" fmla="*/ 2 w 2"/>
                    <a:gd name="T9" fmla="*/ 3 h 3"/>
                  </a:gdLst>
                  <a:ahLst/>
                  <a:cxnLst>
                    <a:cxn ang="0">
                      <a:pos x="T0" y="T1"/>
                    </a:cxn>
                    <a:cxn ang="0">
                      <a:pos x="T2" y="T3"/>
                    </a:cxn>
                    <a:cxn ang="0">
                      <a:pos x="T4" y="T5"/>
                    </a:cxn>
                    <a:cxn ang="0">
                      <a:pos x="T6" y="T7"/>
                    </a:cxn>
                    <a:cxn ang="0">
                      <a:pos x="T8" y="T9"/>
                    </a:cxn>
                  </a:cxnLst>
                  <a:rect l="0" t="0" r="r" b="b"/>
                  <a:pathLst>
                    <a:path w="2" h="3">
                      <a:moveTo>
                        <a:pt x="2" y="3"/>
                      </a:moveTo>
                      <a:cubicBezTo>
                        <a:pt x="1" y="3"/>
                        <a:pt x="0" y="3"/>
                        <a:pt x="0" y="2"/>
                      </a:cubicBezTo>
                      <a:cubicBezTo>
                        <a:pt x="0" y="2"/>
                        <a:pt x="0" y="1"/>
                        <a:pt x="1" y="1"/>
                      </a:cubicBezTo>
                      <a:cubicBezTo>
                        <a:pt x="1" y="0"/>
                        <a:pt x="2" y="0"/>
                        <a:pt x="2" y="1"/>
                      </a:cubicBezTo>
                      <a:cubicBezTo>
                        <a:pt x="2" y="2"/>
                        <a:pt x="2" y="2"/>
                        <a:pt x="2" y="3"/>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58" name="Freeform 451"/>
                <p:cNvSpPr/>
                <p:nvPr/>
              </p:nvSpPr>
              <p:spPr bwMode="auto">
                <a:xfrm>
                  <a:off x="2135" y="556"/>
                  <a:ext cx="4" cy="7"/>
                </a:xfrm>
                <a:custGeom>
                  <a:avLst/>
                  <a:gdLst>
                    <a:gd name="T0" fmla="*/ 2 w 2"/>
                    <a:gd name="T1" fmla="*/ 3 h 3"/>
                    <a:gd name="T2" fmla="*/ 2 w 2"/>
                    <a:gd name="T3" fmla="*/ 3 h 3"/>
                    <a:gd name="T4" fmla="*/ 1 w 2"/>
                    <a:gd name="T5" fmla="*/ 3 h 3"/>
                    <a:gd name="T6" fmla="*/ 0 w 2"/>
                    <a:gd name="T7" fmla="*/ 2 h 3"/>
                    <a:gd name="T8" fmla="*/ 0 w 2"/>
                    <a:gd name="T9" fmla="*/ 1 h 3"/>
                    <a:gd name="T10" fmla="*/ 1 w 2"/>
                    <a:gd name="T11" fmla="*/ 1 h 3"/>
                    <a:gd name="T12" fmla="*/ 1 w 2"/>
                    <a:gd name="T13" fmla="*/ 0 h 3"/>
                    <a:gd name="T14" fmla="*/ 2 w 2"/>
                    <a:gd name="T15" fmla="*/ 1 h 3"/>
                    <a:gd name="T16" fmla="*/ 2 w 2"/>
                    <a:gd name="T17" fmla="*/ 2 h 3"/>
                    <a:gd name="T18" fmla="*/ 2 w 2"/>
                    <a:gd name="T19" fmla="*/ 3 h 3"/>
                    <a:gd name="T20" fmla="*/ 2 w 2"/>
                    <a:gd name="T21" fmla="*/ 3 h 3"/>
                    <a:gd name="T22" fmla="*/ 2 w 2"/>
                    <a:gd name="T23" fmla="*/ 3 h 3"/>
                    <a:gd name="T24" fmla="*/ 2 w 2"/>
                    <a:gd name="T25" fmla="*/ 2 h 3"/>
                    <a:gd name="T26" fmla="*/ 2 w 2"/>
                    <a:gd name="T27" fmla="*/ 1 h 3"/>
                    <a:gd name="T28" fmla="*/ 1 w 2"/>
                    <a:gd name="T29" fmla="*/ 0 h 3"/>
                    <a:gd name="T30" fmla="*/ 1 w 2"/>
                    <a:gd name="T31" fmla="*/ 1 h 3"/>
                    <a:gd name="T32" fmla="*/ 0 w 2"/>
                    <a:gd name="T33" fmla="*/ 1 h 3"/>
                    <a:gd name="T34" fmla="*/ 0 w 2"/>
                    <a:gd name="T35" fmla="*/ 2 h 3"/>
                    <a:gd name="T36" fmla="*/ 1 w 2"/>
                    <a:gd name="T37" fmla="*/ 3 h 3"/>
                    <a:gd name="T38" fmla="*/ 2 w 2"/>
                    <a:gd name="T39"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 h="3">
                      <a:moveTo>
                        <a:pt x="2" y="3"/>
                      </a:moveTo>
                      <a:cubicBezTo>
                        <a:pt x="2" y="3"/>
                        <a:pt x="2" y="3"/>
                        <a:pt x="2" y="3"/>
                      </a:cubicBezTo>
                      <a:cubicBezTo>
                        <a:pt x="1" y="3"/>
                        <a:pt x="1" y="3"/>
                        <a:pt x="1" y="3"/>
                      </a:cubicBezTo>
                      <a:cubicBezTo>
                        <a:pt x="1" y="3"/>
                        <a:pt x="0" y="3"/>
                        <a:pt x="0" y="2"/>
                      </a:cubicBezTo>
                      <a:cubicBezTo>
                        <a:pt x="0" y="2"/>
                        <a:pt x="0" y="2"/>
                        <a:pt x="0" y="1"/>
                      </a:cubicBezTo>
                      <a:cubicBezTo>
                        <a:pt x="0" y="1"/>
                        <a:pt x="0" y="1"/>
                        <a:pt x="1" y="1"/>
                      </a:cubicBezTo>
                      <a:cubicBezTo>
                        <a:pt x="1" y="0"/>
                        <a:pt x="1" y="0"/>
                        <a:pt x="1" y="0"/>
                      </a:cubicBezTo>
                      <a:cubicBezTo>
                        <a:pt x="2" y="1"/>
                        <a:pt x="2" y="1"/>
                        <a:pt x="2" y="1"/>
                      </a:cubicBezTo>
                      <a:cubicBezTo>
                        <a:pt x="2" y="1"/>
                        <a:pt x="2" y="2"/>
                        <a:pt x="2" y="2"/>
                      </a:cubicBezTo>
                      <a:cubicBezTo>
                        <a:pt x="2" y="2"/>
                        <a:pt x="2" y="3"/>
                        <a:pt x="2" y="3"/>
                      </a:cubicBezTo>
                      <a:cubicBezTo>
                        <a:pt x="2" y="3"/>
                        <a:pt x="2" y="3"/>
                        <a:pt x="2" y="3"/>
                      </a:cubicBezTo>
                      <a:cubicBezTo>
                        <a:pt x="2" y="3"/>
                        <a:pt x="2" y="3"/>
                        <a:pt x="2" y="3"/>
                      </a:cubicBezTo>
                      <a:cubicBezTo>
                        <a:pt x="2" y="3"/>
                        <a:pt x="2" y="2"/>
                        <a:pt x="2" y="2"/>
                      </a:cubicBezTo>
                      <a:cubicBezTo>
                        <a:pt x="2" y="2"/>
                        <a:pt x="2" y="1"/>
                        <a:pt x="2" y="1"/>
                      </a:cubicBezTo>
                      <a:cubicBezTo>
                        <a:pt x="2" y="1"/>
                        <a:pt x="2" y="0"/>
                        <a:pt x="1" y="0"/>
                      </a:cubicBezTo>
                      <a:cubicBezTo>
                        <a:pt x="1" y="0"/>
                        <a:pt x="1" y="0"/>
                        <a:pt x="1" y="1"/>
                      </a:cubicBezTo>
                      <a:cubicBezTo>
                        <a:pt x="0" y="1"/>
                        <a:pt x="0" y="1"/>
                        <a:pt x="0" y="1"/>
                      </a:cubicBezTo>
                      <a:cubicBezTo>
                        <a:pt x="0" y="2"/>
                        <a:pt x="0" y="2"/>
                        <a:pt x="0" y="2"/>
                      </a:cubicBezTo>
                      <a:cubicBezTo>
                        <a:pt x="0" y="3"/>
                        <a:pt x="0" y="3"/>
                        <a:pt x="1" y="3"/>
                      </a:cubicBezTo>
                      <a:cubicBezTo>
                        <a:pt x="1" y="3"/>
                        <a:pt x="1" y="3"/>
                        <a:pt x="2" y="3"/>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59" name="Freeform 452"/>
                <p:cNvSpPr/>
                <p:nvPr/>
              </p:nvSpPr>
              <p:spPr bwMode="auto">
                <a:xfrm>
                  <a:off x="1513" y="1108"/>
                  <a:ext cx="93" cy="73"/>
                </a:xfrm>
                <a:custGeom>
                  <a:avLst/>
                  <a:gdLst>
                    <a:gd name="T0" fmla="*/ 35 w 39"/>
                    <a:gd name="T1" fmla="*/ 25 h 31"/>
                    <a:gd name="T2" fmla="*/ 27 w 39"/>
                    <a:gd name="T3" fmla="*/ 10 h 31"/>
                    <a:gd name="T4" fmla="*/ 2 w 39"/>
                    <a:gd name="T5" fmla="*/ 5 h 31"/>
                    <a:gd name="T6" fmla="*/ 0 w 39"/>
                    <a:gd name="T7" fmla="*/ 7 h 31"/>
                    <a:gd name="T8" fmla="*/ 1 w 39"/>
                    <a:gd name="T9" fmla="*/ 8 h 31"/>
                    <a:gd name="T10" fmla="*/ 1 w 39"/>
                    <a:gd name="T11" fmla="*/ 8 h 31"/>
                    <a:gd name="T12" fmla="*/ 15 w 39"/>
                    <a:gd name="T13" fmla="*/ 7 h 31"/>
                    <a:gd name="T14" fmla="*/ 21 w 39"/>
                    <a:gd name="T15" fmla="*/ 16 h 31"/>
                    <a:gd name="T16" fmla="*/ 24 w 39"/>
                    <a:gd name="T17" fmla="*/ 15 h 31"/>
                    <a:gd name="T18" fmla="*/ 27 w 39"/>
                    <a:gd name="T19" fmla="*/ 21 h 31"/>
                    <a:gd name="T20" fmla="*/ 35 w 39"/>
                    <a:gd name="T21" fmla="*/ 2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 h="31">
                      <a:moveTo>
                        <a:pt x="35" y="25"/>
                      </a:moveTo>
                      <a:cubicBezTo>
                        <a:pt x="39" y="20"/>
                        <a:pt x="29" y="12"/>
                        <a:pt x="27" y="10"/>
                      </a:cubicBezTo>
                      <a:cubicBezTo>
                        <a:pt x="25" y="9"/>
                        <a:pt x="11" y="0"/>
                        <a:pt x="2" y="5"/>
                      </a:cubicBezTo>
                      <a:cubicBezTo>
                        <a:pt x="1" y="5"/>
                        <a:pt x="0" y="6"/>
                        <a:pt x="0" y="7"/>
                      </a:cubicBezTo>
                      <a:cubicBezTo>
                        <a:pt x="0" y="7"/>
                        <a:pt x="0" y="8"/>
                        <a:pt x="1" y="8"/>
                      </a:cubicBezTo>
                      <a:cubicBezTo>
                        <a:pt x="1" y="8"/>
                        <a:pt x="1" y="8"/>
                        <a:pt x="1" y="8"/>
                      </a:cubicBezTo>
                      <a:cubicBezTo>
                        <a:pt x="3" y="5"/>
                        <a:pt x="8" y="5"/>
                        <a:pt x="15" y="7"/>
                      </a:cubicBezTo>
                      <a:cubicBezTo>
                        <a:pt x="21" y="10"/>
                        <a:pt x="21" y="16"/>
                        <a:pt x="21" y="16"/>
                      </a:cubicBezTo>
                      <a:cubicBezTo>
                        <a:pt x="21" y="16"/>
                        <a:pt x="22" y="15"/>
                        <a:pt x="24" y="15"/>
                      </a:cubicBezTo>
                      <a:cubicBezTo>
                        <a:pt x="26" y="15"/>
                        <a:pt x="30" y="19"/>
                        <a:pt x="27" y="21"/>
                      </a:cubicBezTo>
                      <a:cubicBezTo>
                        <a:pt x="23" y="25"/>
                        <a:pt x="32" y="31"/>
                        <a:pt x="35" y="25"/>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60" name="Freeform 453"/>
                <p:cNvSpPr/>
                <p:nvPr/>
              </p:nvSpPr>
              <p:spPr bwMode="auto">
                <a:xfrm>
                  <a:off x="1853" y="584"/>
                  <a:ext cx="154" cy="127"/>
                </a:xfrm>
                <a:custGeom>
                  <a:avLst/>
                  <a:gdLst>
                    <a:gd name="T0" fmla="*/ 1 w 65"/>
                    <a:gd name="T1" fmla="*/ 42 h 54"/>
                    <a:gd name="T2" fmla="*/ 17 w 65"/>
                    <a:gd name="T3" fmla="*/ 9 h 54"/>
                    <a:gd name="T4" fmla="*/ 56 w 65"/>
                    <a:gd name="T5" fmla="*/ 15 h 54"/>
                    <a:gd name="T6" fmla="*/ 59 w 65"/>
                    <a:gd name="T7" fmla="*/ 38 h 54"/>
                    <a:gd name="T8" fmla="*/ 49 w 65"/>
                    <a:gd name="T9" fmla="*/ 50 h 54"/>
                    <a:gd name="T10" fmla="*/ 29 w 65"/>
                    <a:gd name="T11" fmla="*/ 50 h 54"/>
                    <a:gd name="T12" fmla="*/ 24 w 65"/>
                    <a:gd name="T13" fmla="*/ 29 h 54"/>
                    <a:gd name="T14" fmla="*/ 44 w 65"/>
                    <a:gd name="T15" fmla="*/ 24 h 54"/>
                    <a:gd name="T16" fmla="*/ 38 w 65"/>
                    <a:gd name="T17" fmla="*/ 42 h 54"/>
                    <a:gd name="T18" fmla="*/ 39 w 65"/>
                    <a:gd name="T19" fmla="*/ 41 h 54"/>
                    <a:gd name="T20" fmla="*/ 40 w 65"/>
                    <a:gd name="T21" fmla="*/ 23 h 54"/>
                    <a:gd name="T22" fmla="*/ 23 w 65"/>
                    <a:gd name="T23" fmla="*/ 35 h 54"/>
                    <a:gd name="T24" fmla="*/ 36 w 65"/>
                    <a:gd name="T25" fmla="*/ 52 h 54"/>
                    <a:gd name="T26" fmla="*/ 57 w 65"/>
                    <a:gd name="T27" fmla="*/ 41 h 54"/>
                    <a:gd name="T28" fmla="*/ 38 w 65"/>
                    <a:gd name="T29" fmla="*/ 4 h 54"/>
                    <a:gd name="T30" fmla="*/ 2 w 65"/>
                    <a:gd name="T31" fmla="*/ 32 h 54"/>
                    <a:gd name="T32" fmla="*/ 2 w 65"/>
                    <a:gd name="T33" fmla="*/ 42 h 54"/>
                    <a:gd name="T34" fmla="*/ 1 w 65"/>
                    <a:gd name="T35" fmla="*/ 4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 h="54">
                      <a:moveTo>
                        <a:pt x="1" y="42"/>
                      </a:moveTo>
                      <a:cubicBezTo>
                        <a:pt x="0" y="29"/>
                        <a:pt x="6" y="16"/>
                        <a:pt x="17" y="9"/>
                      </a:cubicBezTo>
                      <a:cubicBezTo>
                        <a:pt x="30" y="0"/>
                        <a:pt x="47" y="1"/>
                        <a:pt x="56" y="15"/>
                      </a:cubicBezTo>
                      <a:cubicBezTo>
                        <a:pt x="61" y="22"/>
                        <a:pt x="62" y="31"/>
                        <a:pt x="59" y="38"/>
                      </a:cubicBezTo>
                      <a:cubicBezTo>
                        <a:pt x="57" y="43"/>
                        <a:pt x="54" y="47"/>
                        <a:pt x="49" y="50"/>
                      </a:cubicBezTo>
                      <a:cubicBezTo>
                        <a:pt x="43" y="54"/>
                        <a:pt x="35" y="54"/>
                        <a:pt x="29" y="50"/>
                      </a:cubicBezTo>
                      <a:cubicBezTo>
                        <a:pt x="23" y="46"/>
                        <a:pt x="20" y="36"/>
                        <a:pt x="24" y="29"/>
                      </a:cubicBezTo>
                      <a:cubicBezTo>
                        <a:pt x="27" y="22"/>
                        <a:pt x="37" y="18"/>
                        <a:pt x="44" y="24"/>
                      </a:cubicBezTo>
                      <a:cubicBezTo>
                        <a:pt x="51" y="30"/>
                        <a:pt x="46" y="40"/>
                        <a:pt x="38" y="42"/>
                      </a:cubicBezTo>
                      <a:cubicBezTo>
                        <a:pt x="39" y="42"/>
                        <a:pt x="39" y="41"/>
                        <a:pt x="39" y="41"/>
                      </a:cubicBezTo>
                      <a:cubicBezTo>
                        <a:pt x="49" y="39"/>
                        <a:pt x="47" y="27"/>
                        <a:pt x="40" y="23"/>
                      </a:cubicBezTo>
                      <a:cubicBezTo>
                        <a:pt x="32" y="18"/>
                        <a:pt x="24" y="26"/>
                        <a:pt x="23" y="35"/>
                      </a:cubicBezTo>
                      <a:cubicBezTo>
                        <a:pt x="22" y="43"/>
                        <a:pt x="29" y="50"/>
                        <a:pt x="36" y="52"/>
                      </a:cubicBezTo>
                      <a:cubicBezTo>
                        <a:pt x="45" y="54"/>
                        <a:pt x="53" y="49"/>
                        <a:pt x="57" y="41"/>
                      </a:cubicBezTo>
                      <a:cubicBezTo>
                        <a:pt x="65" y="25"/>
                        <a:pt x="53" y="7"/>
                        <a:pt x="38" y="4"/>
                      </a:cubicBezTo>
                      <a:cubicBezTo>
                        <a:pt x="21" y="1"/>
                        <a:pt x="6" y="15"/>
                        <a:pt x="2" y="32"/>
                      </a:cubicBezTo>
                      <a:cubicBezTo>
                        <a:pt x="2" y="35"/>
                        <a:pt x="2" y="38"/>
                        <a:pt x="2" y="42"/>
                      </a:cubicBezTo>
                      <a:cubicBezTo>
                        <a:pt x="2" y="42"/>
                        <a:pt x="1" y="42"/>
                        <a:pt x="1" y="42"/>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61" name="Freeform 454"/>
                <p:cNvSpPr/>
                <p:nvPr/>
              </p:nvSpPr>
              <p:spPr bwMode="auto">
                <a:xfrm>
                  <a:off x="1929" y="858"/>
                  <a:ext cx="109" cy="111"/>
                </a:xfrm>
                <a:custGeom>
                  <a:avLst/>
                  <a:gdLst>
                    <a:gd name="T0" fmla="*/ 0 w 46"/>
                    <a:gd name="T1" fmla="*/ 8 h 47"/>
                    <a:gd name="T2" fmla="*/ 29 w 46"/>
                    <a:gd name="T3" fmla="*/ 5 h 47"/>
                    <a:gd name="T4" fmla="*/ 41 w 46"/>
                    <a:gd name="T5" fmla="*/ 35 h 47"/>
                    <a:gd name="T6" fmla="*/ 26 w 46"/>
                    <a:gd name="T7" fmla="*/ 46 h 47"/>
                    <a:gd name="T8" fmla="*/ 14 w 46"/>
                    <a:gd name="T9" fmla="*/ 44 h 47"/>
                    <a:gd name="T10" fmla="*/ 6 w 46"/>
                    <a:gd name="T11" fmla="*/ 30 h 47"/>
                    <a:gd name="T12" fmla="*/ 18 w 46"/>
                    <a:gd name="T13" fmla="*/ 18 h 47"/>
                    <a:gd name="T14" fmla="*/ 30 w 46"/>
                    <a:gd name="T15" fmla="*/ 29 h 47"/>
                    <a:gd name="T16" fmla="*/ 15 w 46"/>
                    <a:gd name="T17" fmla="*/ 33 h 47"/>
                    <a:gd name="T18" fmla="*/ 16 w 46"/>
                    <a:gd name="T19" fmla="*/ 34 h 47"/>
                    <a:gd name="T20" fmla="*/ 29 w 46"/>
                    <a:gd name="T21" fmla="*/ 27 h 47"/>
                    <a:gd name="T22" fmla="*/ 14 w 46"/>
                    <a:gd name="T23" fmla="*/ 20 h 47"/>
                    <a:gd name="T24" fmla="*/ 8 w 46"/>
                    <a:gd name="T25" fmla="*/ 36 h 47"/>
                    <a:gd name="T26" fmla="*/ 24 w 46"/>
                    <a:gd name="T27" fmla="*/ 46 h 47"/>
                    <a:gd name="T28" fmla="*/ 41 w 46"/>
                    <a:gd name="T29" fmla="*/ 18 h 47"/>
                    <a:gd name="T30" fmla="*/ 8 w 46"/>
                    <a:gd name="T31" fmla="*/ 5 h 47"/>
                    <a:gd name="T32" fmla="*/ 1 w 46"/>
                    <a:gd name="T33" fmla="*/ 8 h 47"/>
                    <a:gd name="T34" fmla="*/ 0 w 46"/>
                    <a:gd name="T35" fmla="*/ 8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6" h="47">
                      <a:moveTo>
                        <a:pt x="0" y="8"/>
                      </a:moveTo>
                      <a:cubicBezTo>
                        <a:pt x="8" y="2"/>
                        <a:pt x="20" y="1"/>
                        <a:pt x="29" y="5"/>
                      </a:cubicBezTo>
                      <a:cubicBezTo>
                        <a:pt x="40" y="11"/>
                        <a:pt x="46" y="23"/>
                        <a:pt x="41" y="35"/>
                      </a:cubicBezTo>
                      <a:cubicBezTo>
                        <a:pt x="38" y="40"/>
                        <a:pt x="33" y="45"/>
                        <a:pt x="26" y="46"/>
                      </a:cubicBezTo>
                      <a:cubicBezTo>
                        <a:pt x="22" y="47"/>
                        <a:pt x="18" y="46"/>
                        <a:pt x="14" y="44"/>
                      </a:cubicBezTo>
                      <a:cubicBezTo>
                        <a:pt x="9" y="41"/>
                        <a:pt x="6" y="36"/>
                        <a:pt x="6" y="30"/>
                      </a:cubicBezTo>
                      <a:cubicBezTo>
                        <a:pt x="6" y="24"/>
                        <a:pt x="12" y="18"/>
                        <a:pt x="18" y="18"/>
                      </a:cubicBezTo>
                      <a:cubicBezTo>
                        <a:pt x="25" y="18"/>
                        <a:pt x="31" y="23"/>
                        <a:pt x="30" y="29"/>
                      </a:cubicBezTo>
                      <a:cubicBezTo>
                        <a:pt x="29" y="37"/>
                        <a:pt x="20" y="38"/>
                        <a:pt x="15" y="33"/>
                      </a:cubicBezTo>
                      <a:cubicBezTo>
                        <a:pt x="16" y="33"/>
                        <a:pt x="16" y="33"/>
                        <a:pt x="16" y="34"/>
                      </a:cubicBezTo>
                      <a:cubicBezTo>
                        <a:pt x="21" y="39"/>
                        <a:pt x="29" y="33"/>
                        <a:pt x="29" y="27"/>
                      </a:cubicBezTo>
                      <a:cubicBezTo>
                        <a:pt x="29" y="19"/>
                        <a:pt x="20" y="17"/>
                        <a:pt x="14" y="20"/>
                      </a:cubicBezTo>
                      <a:cubicBezTo>
                        <a:pt x="8" y="23"/>
                        <a:pt x="6" y="30"/>
                        <a:pt x="8" y="36"/>
                      </a:cubicBezTo>
                      <a:cubicBezTo>
                        <a:pt x="9" y="42"/>
                        <a:pt x="17" y="46"/>
                        <a:pt x="24" y="46"/>
                      </a:cubicBezTo>
                      <a:cubicBezTo>
                        <a:pt x="37" y="45"/>
                        <a:pt x="45" y="29"/>
                        <a:pt x="41" y="18"/>
                      </a:cubicBezTo>
                      <a:cubicBezTo>
                        <a:pt x="36" y="5"/>
                        <a:pt x="20" y="0"/>
                        <a:pt x="8" y="5"/>
                      </a:cubicBezTo>
                      <a:cubicBezTo>
                        <a:pt x="5" y="6"/>
                        <a:pt x="3" y="7"/>
                        <a:pt x="1" y="8"/>
                      </a:cubicBezTo>
                      <a:cubicBezTo>
                        <a:pt x="1" y="8"/>
                        <a:pt x="0" y="8"/>
                        <a:pt x="0" y="8"/>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62" name="Freeform 455"/>
                <p:cNvSpPr/>
                <p:nvPr/>
              </p:nvSpPr>
              <p:spPr bwMode="auto">
                <a:xfrm>
                  <a:off x="1398" y="1545"/>
                  <a:ext cx="30" cy="24"/>
                </a:xfrm>
                <a:custGeom>
                  <a:avLst/>
                  <a:gdLst>
                    <a:gd name="T0" fmla="*/ 5 w 13"/>
                    <a:gd name="T1" fmla="*/ 9 h 10"/>
                    <a:gd name="T2" fmla="*/ 1 w 13"/>
                    <a:gd name="T3" fmla="*/ 3 h 10"/>
                    <a:gd name="T4" fmla="*/ 8 w 13"/>
                    <a:gd name="T5" fmla="*/ 1 h 10"/>
                    <a:gd name="T6" fmla="*/ 12 w 13"/>
                    <a:gd name="T7" fmla="*/ 7 h 10"/>
                    <a:gd name="T8" fmla="*/ 5 w 13"/>
                    <a:gd name="T9" fmla="*/ 9 h 10"/>
                  </a:gdLst>
                  <a:ahLst/>
                  <a:cxnLst>
                    <a:cxn ang="0">
                      <a:pos x="T0" y="T1"/>
                    </a:cxn>
                    <a:cxn ang="0">
                      <a:pos x="T2" y="T3"/>
                    </a:cxn>
                    <a:cxn ang="0">
                      <a:pos x="T4" y="T5"/>
                    </a:cxn>
                    <a:cxn ang="0">
                      <a:pos x="T6" y="T7"/>
                    </a:cxn>
                    <a:cxn ang="0">
                      <a:pos x="T8" y="T9"/>
                    </a:cxn>
                  </a:cxnLst>
                  <a:rect l="0" t="0" r="r" b="b"/>
                  <a:pathLst>
                    <a:path w="13" h="10">
                      <a:moveTo>
                        <a:pt x="5" y="9"/>
                      </a:moveTo>
                      <a:cubicBezTo>
                        <a:pt x="2" y="8"/>
                        <a:pt x="0" y="5"/>
                        <a:pt x="1" y="3"/>
                      </a:cubicBezTo>
                      <a:cubicBezTo>
                        <a:pt x="2" y="1"/>
                        <a:pt x="5" y="0"/>
                        <a:pt x="8" y="1"/>
                      </a:cubicBezTo>
                      <a:cubicBezTo>
                        <a:pt x="11" y="2"/>
                        <a:pt x="13" y="5"/>
                        <a:pt x="12" y="7"/>
                      </a:cubicBezTo>
                      <a:cubicBezTo>
                        <a:pt x="11" y="9"/>
                        <a:pt x="8" y="10"/>
                        <a:pt x="5" y="9"/>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63" name="Freeform 456"/>
                <p:cNvSpPr/>
                <p:nvPr/>
              </p:nvSpPr>
              <p:spPr bwMode="auto">
                <a:xfrm>
                  <a:off x="1398" y="1545"/>
                  <a:ext cx="30" cy="24"/>
                </a:xfrm>
                <a:custGeom>
                  <a:avLst/>
                  <a:gdLst>
                    <a:gd name="T0" fmla="*/ 5 w 13"/>
                    <a:gd name="T1" fmla="*/ 9 h 10"/>
                    <a:gd name="T2" fmla="*/ 5 w 13"/>
                    <a:gd name="T3" fmla="*/ 8 h 10"/>
                    <a:gd name="T4" fmla="*/ 2 w 13"/>
                    <a:gd name="T5" fmla="*/ 6 h 10"/>
                    <a:gd name="T6" fmla="*/ 2 w 13"/>
                    <a:gd name="T7" fmla="*/ 3 h 10"/>
                    <a:gd name="T8" fmla="*/ 2 w 13"/>
                    <a:gd name="T9" fmla="*/ 3 h 10"/>
                    <a:gd name="T10" fmla="*/ 4 w 13"/>
                    <a:gd name="T11" fmla="*/ 1 h 10"/>
                    <a:gd name="T12" fmla="*/ 8 w 13"/>
                    <a:gd name="T13" fmla="*/ 2 h 10"/>
                    <a:gd name="T14" fmla="*/ 8 w 13"/>
                    <a:gd name="T15" fmla="*/ 2 h 10"/>
                    <a:gd name="T16" fmla="*/ 11 w 13"/>
                    <a:gd name="T17" fmla="*/ 4 h 10"/>
                    <a:gd name="T18" fmla="*/ 12 w 13"/>
                    <a:gd name="T19" fmla="*/ 7 h 10"/>
                    <a:gd name="T20" fmla="*/ 12 w 13"/>
                    <a:gd name="T21" fmla="*/ 7 h 10"/>
                    <a:gd name="T22" fmla="*/ 9 w 13"/>
                    <a:gd name="T23" fmla="*/ 9 h 10"/>
                    <a:gd name="T24" fmla="*/ 6 w 13"/>
                    <a:gd name="T25" fmla="*/ 9 h 10"/>
                    <a:gd name="T26" fmla="*/ 5 w 13"/>
                    <a:gd name="T27" fmla="*/ 8 h 10"/>
                    <a:gd name="T28" fmla="*/ 5 w 13"/>
                    <a:gd name="T29" fmla="*/ 9 h 10"/>
                    <a:gd name="T30" fmla="*/ 5 w 13"/>
                    <a:gd name="T31" fmla="*/ 9 h 10"/>
                    <a:gd name="T32" fmla="*/ 5 w 13"/>
                    <a:gd name="T33" fmla="*/ 10 h 10"/>
                    <a:gd name="T34" fmla="*/ 10 w 13"/>
                    <a:gd name="T35" fmla="*/ 10 h 10"/>
                    <a:gd name="T36" fmla="*/ 13 w 13"/>
                    <a:gd name="T37" fmla="*/ 8 h 10"/>
                    <a:gd name="T38" fmla="*/ 13 w 13"/>
                    <a:gd name="T39" fmla="*/ 7 h 10"/>
                    <a:gd name="T40" fmla="*/ 12 w 13"/>
                    <a:gd name="T41" fmla="*/ 4 h 10"/>
                    <a:gd name="T42" fmla="*/ 8 w 13"/>
                    <a:gd name="T43" fmla="*/ 1 h 10"/>
                    <a:gd name="T44" fmla="*/ 8 w 13"/>
                    <a:gd name="T45" fmla="*/ 1 h 10"/>
                    <a:gd name="T46" fmla="*/ 4 w 13"/>
                    <a:gd name="T47" fmla="*/ 0 h 10"/>
                    <a:gd name="T48" fmla="*/ 1 w 13"/>
                    <a:gd name="T49" fmla="*/ 3 h 10"/>
                    <a:gd name="T50" fmla="*/ 1 w 13"/>
                    <a:gd name="T51" fmla="*/ 3 h 10"/>
                    <a:gd name="T52" fmla="*/ 1 w 13"/>
                    <a:gd name="T53" fmla="*/ 7 h 10"/>
                    <a:gd name="T54" fmla="*/ 5 w 13"/>
                    <a:gd name="T55" fmla="*/ 9 h 10"/>
                    <a:gd name="T56" fmla="*/ 5 w 13"/>
                    <a:gd name="T57"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 h="10">
                      <a:moveTo>
                        <a:pt x="5" y="9"/>
                      </a:moveTo>
                      <a:cubicBezTo>
                        <a:pt x="5" y="8"/>
                        <a:pt x="5" y="8"/>
                        <a:pt x="5" y="8"/>
                      </a:cubicBezTo>
                      <a:cubicBezTo>
                        <a:pt x="4" y="8"/>
                        <a:pt x="3" y="7"/>
                        <a:pt x="2" y="6"/>
                      </a:cubicBezTo>
                      <a:cubicBezTo>
                        <a:pt x="1" y="5"/>
                        <a:pt x="1" y="4"/>
                        <a:pt x="2" y="3"/>
                      </a:cubicBezTo>
                      <a:cubicBezTo>
                        <a:pt x="2" y="3"/>
                        <a:pt x="2" y="3"/>
                        <a:pt x="2" y="3"/>
                      </a:cubicBezTo>
                      <a:cubicBezTo>
                        <a:pt x="2" y="2"/>
                        <a:pt x="3" y="2"/>
                        <a:pt x="4" y="1"/>
                      </a:cubicBezTo>
                      <a:cubicBezTo>
                        <a:pt x="5" y="1"/>
                        <a:pt x="6" y="1"/>
                        <a:pt x="8" y="2"/>
                      </a:cubicBezTo>
                      <a:cubicBezTo>
                        <a:pt x="8" y="2"/>
                        <a:pt x="8" y="2"/>
                        <a:pt x="8" y="2"/>
                      </a:cubicBezTo>
                      <a:cubicBezTo>
                        <a:pt x="9" y="2"/>
                        <a:pt x="10" y="3"/>
                        <a:pt x="11" y="4"/>
                      </a:cubicBezTo>
                      <a:cubicBezTo>
                        <a:pt x="12" y="5"/>
                        <a:pt x="12" y="6"/>
                        <a:pt x="12" y="7"/>
                      </a:cubicBezTo>
                      <a:cubicBezTo>
                        <a:pt x="12" y="7"/>
                        <a:pt x="12" y="7"/>
                        <a:pt x="12" y="7"/>
                      </a:cubicBezTo>
                      <a:cubicBezTo>
                        <a:pt x="11" y="8"/>
                        <a:pt x="10" y="9"/>
                        <a:pt x="9" y="9"/>
                      </a:cubicBezTo>
                      <a:cubicBezTo>
                        <a:pt x="8" y="9"/>
                        <a:pt x="7" y="9"/>
                        <a:pt x="6" y="9"/>
                      </a:cubicBezTo>
                      <a:cubicBezTo>
                        <a:pt x="5" y="9"/>
                        <a:pt x="5" y="8"/>
                        <a:pt x="5" y="8"/>
                      </a:cubicBezTo>
                      <a:cubicBezTo>
                        <a:pt x="5" y="9"/>
                        <a:pt x="5" y="9"/>
                        <a:pt x="5" y="9"/>
                      </a:cubicBezTo>
                      <a:cubicBezTo>
                        <a:pt x="5" y="9"/>
                        <a:pt x="5" y="9"/>
                        <a:pt x="5" y="9"/>
                      </a:cubicBezTo>
                      <a:cubicBezTo>
                        <a:pt x="5" y="9"/>
                        <a:pt x="5" y="10"/>
                        <a:pt x="5" y="10"/>
                      </a:cubicBezTo>
                      <a:cubicBezTo>
                        <a:pt x="7" y="10"/>
                        <a:pt x="8" y="10"/>
                        <a:pt x="10" y="10"/>
                      </a:cubicBezTo>
                      <a:cubicBezTo>
                        <a:pt x="11" y="10"/>
                        <a:pt x="12" y="9"/>
                        <a:pt x="13" y="8"/>
                      </a:cubicBezTo>
                      <a:cubicBezTo>
                        <a:pt x="13" y="7"/>
                        <a:pt x="13" y="7"/>
                        <a:pt x="13" y="7"/>
                      </a:cubicBezTo>
                      <a:cubicBezTo>
                        <a:pt x="13" y="6"/>
                        <a:pt x="13" y="5"/>
                        <a:pt x="12" y="4"/>
                      </a:cubicBezTo>
                      <a:cubicBezTo>
                        <a:pt x="11" y="2"/>
                        <a:pt x="10" y="1"/>
                        <a:pt x="8" y="1"/>
                      </a:cubicBezTo>
                      <a:cubicBezTo>
                        <a:pt x="8" y="1"/>
                        <a:pt x="8" y="1"/>
                        <a:pt x="8" y="1"/>
                      </a:cubicBezTo>
                      <a:cubicBezTo>
                        <a:pt x="6" y="0"/>
                        <a:pt x="5" y="0"/>
                        <a:pt x="4" y="0"/>
                      </a:cubicBezTo>
                      <a:cubicBezTo>
                        <a:pt x="2" y="1"/>
                        <a:pt x="1" y="1"/>
                        <a:pt x="1" y="3"/>
                      </a:cubicBezTo>
                      <a:cubicBezTo>
                        <a:pt x="1" y="3"/>
                        <a:pt x="1" y="3"/>
                        <a:pt x="1" y="3"/>
                      </a:cubicBezTo>
                      <a:cubicBezTo>
                        <a:pt x="0" y="4"/>
                        <a:pt x="0" y="5"/>
                        <a:pt x="1" y="7"/>
                      </a:cubicBezTo>
                      <a:cubicBezTo>
                        <a:pt x="2" y="8"/>
                        <a:pt x="3" y="9"/>
                        <a:pt x="5" y="9"/>
                      </a:cubicBezTo>
                      <a:cubicBezTo>
                        <a:pt x="5" y="9"/>
                        <a:pt x="5" y="9"/>
                        <a:pt x="5" y="9"/>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64" name="Freeform 457"/>
                <p:cNvSpPr/>
                <p:nvPr/>
              </p:nvSpPr>
              <p:spPr bwMode="auto">
                <a:xfrm>
                  <a:off x="1414" y="1566"/>
                  <a:ext cx="31" cy="24"/>
                </a:xfrm>
                <a:custGeom>
                  <a:avLst/>
                  <a:gdLst>
                    <a:gd name="T0" fmla="*/ 5 w 13"/>
                    <a:gd name="T1" fmla="*/ 9 h 10"/>
                    <a:gd name="T2" fmla="*/ 1 w 13"/>
                    <a:gd name="T3" fmla="*/ 3 h 10"/>
                    <a:gd name="T4" fmla="*/ 8 w 13"/>
                    <a:gd name="T5" fmla="*/ 2 h 10"/>
                    <a:gd name="T6" fmla="*/ 12 w 13"/>
                    <a:gd name="T7" fmla="*/ 8 h 10"/>
                    <a:gd name="T8" fmla="*/ 5 w 13"/>
                    <a:gd name="T9" fmla="*/ 9 h 10"/>
                  </a:gdLst>
                  <a:ahLst/>
                  <a:cxnLst>
                    <a:cxn ang="0">
                      <a:pos x="T0" y="T1"/>
                    </a:cxn>
                    <a:cxn ang="0">
                      <a:pos x="T2" y="T3"/>
                    </a:cxn>
                    <a:cxn ang="0">
                      <a:pos x="T4" y="T5"/>
                    </a:cxn>
                    <a:cxn ang="0">
                      <a:pos x="T6" y="T7"/>
                    </a:cxn>
                    <a:cxn ang="0">
                      <a:pos x="T8" y="T9"/>
                    </a:cxn>
                  </a:cxnLst>
                  <a:rect l="0" t="0" r="r" b="b"/>
                  <a:pathLst>
                    <a:path w="13" h="10">
                      <a:moveTo>
                        <a:pt x="5" y="9"/>
                      </a:moveTo>
                      <a:cubicBezTo>
                        <a:pt x="2" y="8"/>
                        <a:pt x="0" y="5"/>
                        <a:pt x="1" y="3"/>
                      </a:cubicBezTo>
                      <a:cubicBezTo>
                        <a:pt x="2" y="1"/>
                        <a:pt x="5" y="0"/>
                        <a:pt x="8" y="2"/>
                      </a:cubicBezTo>
                      <a:cubicBezTo>
                        <a:pt x="11" y="3"/>
                        <a:pt x="13" y="5"/>
                        <a:pt x="12" y="8"/>
                      </a:cubicBezTo>
                      <a:cubicBezTo>
                        <a:pt x="11" y="10"/>
                        <a:pt x="8" y="10"/>
                        <a:pt x="5" y="9"/>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65" name="Freeform 458"/>
                <p:cNvSpPr/>
                <p:nvPr/>
              </p:nvSpPr>
              <p:spPr bwMode="auto">
                <a:xfrm>
                  <a:off x="1414" y="1566"/>
                  <a:ext cx="31" cy="26"/>
                </a:xfrm>
                <a:custGeom>
                  <a:avLst/>
                  <a:gdLst>
                    <a:gd name="T0" fmla="*/ 5 w 13"/>
                    <a:gd name="T1" fmla="*/ 9 h 11"/>
                    <a:gd name="T2" fmla="*/ 5 w 13"/>
                    <a:gd name="T3" fmla="*/ 9 h 11"/>
                    <a:gd name="T4" fmla="*/ 2 w 13"/>
                    <a:gd name="T5" fmla="*/ 6 h 11"/>
                    <a:gd name="T6" fmla="*/ 1 w 13"/>
                    <a:gd name="T7" fmla="*/ 3 h 11"/>
                    <a:gd name="T8" fmla="*/ 1 w 13"/>
                    <a:gd name="T9" fmla="*/ 3 h 11"/>
                    <a:gd name="T10" fmla="*/ 3 w 13"/>
                    <a:gd name="T11" fmla="*/ 2 h 11"/>
                    <a:gd name="T12" fmla="*/ 7 w 13"/>
                    <a:gd name="T13" fmla="*/ 2 h 11"/>
                    <a:gd name="T14" fmla="*/ 8 w 13"/>
                    <a:gd name="T15" fmla="*/ 2 h 11"/>
                    <a:gd name="T16" fmla="*/ 11 w 13"/>
                    <a:gd name="T17" fmla="*/ 4 h 11"/>
                    <a:gd name="T18" fmla="*/ 11 w 13"/>
                    <a:gd name="T19" fmla="*/ 7 h 11"/>
                    <a:gd name="T20" fmla="*/ 11 w 13"/>
                    <a:gd name="T21" fmla="*/ 7 h 11"/>
                    <a:gd name="T22" fmla="*/ 9 w 13"/>
                    <a:gd name="T23" fmla="*/ 9 h 11"/>
                    <a:gd name="T24" fmla="*/ 5 w 13"/>
                    <a:gd name="T25" fmla="*/ 9 h 11"/>
                    <a:gd name="T26" fmla="*/ 5 w 13"/>
                    <a:gd name="T27" fmla="*/ 9 h 11"/>
                    <a:gd name="T28" fmla="*/ 5 w 13"/>
                    <a:gd name="T29" fmla="*/ 9 h 11"/>
                    <a:gd name="T30" fmla="*/ 4 w 13"/>
                    <a:gd name="T31" fmla="*/ 10 h 11"/>
                    <a:gd name="T32" fmla="*/ 5 w 13"/>
                    <a:gd name="T33" fmla="*/ 10 h 11"/>
                    <a:gd name="T34" fmla="*/ 9 w 13"/>
                    <a:gd name="T35" fmla="*/ 10 h 11"/>
                    <a:gd name="T36" fmla="*/ 12 w 13"/>
                    <a:gd name="T37" fmla="*/ 8 h 11"/>
                    <a:gd name="T38" fmla="*/ 12 w 13"/>
                    <a:gd name="T39" fmla="*/ 8 h 11"/>
                    <a:gd name="T40" fmla="*/ 12 w 13"/>
                    <a:gd name="T41" fmla="*/ 4 h 11"/>
                    <a:gd name="T42" fmla="*/ 8 w 13"/>
                    <a:gd name="T43" fmla="*/ 1 h 11"/>
                    <a:gd name="T44" fmla="*/ 8 w 13"/>
                    <a:gd name="T45" fmla="*/ 1 h 11"/>
                    <a:gd name="T46" fmla="*/ 3 w 13"/>
                    <a:gd name="T47" fmla="*/ 1 h 11"/>
                    <a:gd name="T48" fmla="*/ 0 w 13"/>
                    <a:gd name="T49" fmla="*/ 3 h 11"/>
                    <a:gd name="T50" fmla="*/ 0 w 13"/>
                    <a:gd name="T51" fmla="*/ 3 h 11"/>
                    <a:gd name="T52" fmla="*/ 1 w 13"/>
                    <a:gd name="T53" fmla="*/ 7 h 11"/>
                    <a:gd name="T54" fmla="*/ 4 w 13"/>
                    <a:gd name="T55" fmla="*/ 10 h 11"/>
                    <a:gd name="T56" fmla="*/ 5 w 13"/>
                    <a:gd name="T57" fmla="*/ 9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 h="11">
                      <a:moveTo>
                        <a:pt x="5" y="9"/>
                      </a:moveTo>
                      <a:cubicBezTo>
                        <a:pt x="5" y="9"/>
                        <a:pt x="5" y="9"/>
                        <a:pt x="5" y="9"/>
                      </a:cubicBezTo>
                      <a:cubicBezTo>
                        <a:pt x="3" y="8"/>
                        <a:pt x="2" y="7"/>
                        <a:pt x="2" y="6"/>
                      </a:cubicBezTo>
                      <a:cubicBezTo>
                        <a:pt x="1" y="5"/>
                        <a:pt x="1" y="4"/>
                        <a:pt x="1" y="3"/>
                      </a:cubicBezTo>
                      <a:cubicBezTo>
                        <a:pt x="1" y="3"/>
                        <a:pt x="1" y="3"/>
                        <a:pt x="1" y="3"/>
                      </a:cubicBezTo>
                      <a:cubicBezTo>
                        <a:pt x="2" y="2"/>
                        <a:pt x="2" y="2"/>
                        <a:pt x="3" y="2"/>
                      </a:cubicBezTo>
                      <a:cubicBezTo>
                        <a:pt x="5" y="1"/>
                        <a:pt x="6" y="1"/>
                        <a:pt x="7" y="2"/>
                      </a:cubicBezTo>
                      <a:cubicBezTo>
                        <a:pt x="7" y="2"/>
                        <a:pt x="7" y="2"/>
                        <a:pt x="8" y="2"/>
                      </a:cubicBezTo>
                      <a:cubicBezTo>
                        <a:pt x="9" y="3"/>
                        <a:pt x="10" y="3"/>
                        <a:pt x="11" y="4"/>
                      </a:cubicBezTo>
                      <a:cubicBezTo>
                        <a:pt x="11" y="5"/>
                        <a:pt x="12" y="6"/>
                        <a:pt x="11" y="7"/>
                      </a:cubicBezTo>
                      <a:cubicBezTo>
                        <a:pt x="11" y="7"/>
                        <a:pt x="11" y="7"/>
                        <a:pt x="11" y="7"/>
                      </a:cubicBezTo>
                      <a:cubicBezTo>
                        <a:pt x="11" y="8"/>
                        <a:pt x="10" y="9"/>
                        <a:pt x="9" y="9"/>
                      </a:cubicBezTo>
                      <a:cubicBezTo>
                        <a:pt x="8" y="9"/>
                        <a:pt x="7" y="9"/>
                        <a:pt x="5" y="9"/>
                      </a:cubicBezTo>
                      <a:cubicBezTo>
                        <a:pt x="5" y="9"/>
                        <a:pt x="5" y="9"/>
                        <a:pt x="5" y="9"/>
                      </a:cubicBezTo>
                      <a:cubicBezTo>
                        <a:pt x="5" y="9"/>
                        <a:pt x="5" y="9"/>
                        <a:pt x="5" y="9"/>
                      </a:cubicBezTo>
                      <a:cubicBezTo>
                        <a:pt x="4" y="10"/>
                        <a:pt x="4" y="10"/>
                        <a:pt x="4" y="10"/>
                      </a:cubicBezTo>
                      <a:cubicBezTo>
                        <a:pt x="5" y="10"/>
                        <a:pt x="5" y="10"/>
                        <a:pt x="5" y="10"/>
                      </a:cubicBezTo>
                      <a:cubicBezTo>
                        <a:pt x="6" y="10"/>
                        <a:pt x="8" y="11"/>
                        <a:pt x="9" y="10"/>
                      </a:cubicBezTo>
                      <a:cubicBezTo>
                        <a:pt x="11" y="10"/>
                        <a:pt x="12" y="9"/>
                        <a:pt x="12" y="8"/>
                      </a:cubicBezTo>
                      <a:cubicBezTo>
                        <a:pt x="12" y="8"/>
                        <a:pt x="12" y="8"/>
                        <a:pt x="12" y="8"/>
                      </a:cubicBezTo>
                      <a:cubicBezTo>
                        <a:pt x="13" y="6"/>
                        <a:pt x="12" y="5"/>
                        <a:pt x="12" y="4"/>
                      </a:cubicBezTo>
                      <a:cubicBezTo>
                        <a:pt x="11" y="3"/>
                        <a:pt x="10" y="2"/>
                        <a:pt x="8" y="1"/>
                      </a:cubicBezTo>
                      <a:cubicBezTo>
                        <a:pt x="8" y="1"/>
                        <a:pt x="8" y="1"/>
                        <a:pt x="8" y="1"/>
                      </a:cubicBezTo>
                      <a:cubicBezTo>
                        <a:pt x="6" y="0"/>
                        <a:pt x="5" y="0"/>
                        <a:pt x="3" y="1"/>
                      </a:cubicBezTo>
                      <a:cubicBezTo>
                        <a:pt x="2" y="1"/>
                        <a:pt x="1" y="2"/>
                        <a:pt x="0" y="3"/>
                      </a:cubicBezTo>
                      <a:cubicBezTo>
                        <a:pt x="0" y="3"/>
                        <a:pt x="0" y="3"/>
                        <a:pt x="0" y="3"/>
                      </a:cubicBezTo>
                      <a:cubicBezTo>
                        <a:pt x="0" y="4"/>
                        <a:pt x="0" y="6"/>
                        <a:pt x="1" y="7"/>
                      </a:cubicBezTo>
                      <a:cubicBezTo>
                        <a:pt x="2" y="8"/>
                        <a:pt x="3" y="9"/>
                        <a:pt x="4" y="10"/>
                      </a:cubicBezTo>
                      <a:cubicBezTo>
                        <a:pt x="5" y="9"/>
                        <a:pt x="5" y="9"/>
                        <a:pt x="5" y="9"/>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66" name="Freeform 459"/>
                <p:cNvSpPr/>
                <p:nvPr/>
              </p:nvSpPr>
              <p:spPr bwMode="auto">
                <a:xfrm>
                  <a:off x="1492" y="1644"/>
                  <a:ext cx="31" cy="24"/>
                </a:xfrm>
                <a:custGeom>
                  <a:avLst/>
                  <a:gdLst>
                    <a:gd name="T0" fmla="*/ 5 w 13"/>
                    <a:gd name="T1" fmla="*/ 9 h 10"/>
                    <a:gd name="T2" fmla="*/ 1 w 13"/>
                    <a:gd name="T3" fmla="*/ 3 h 10"/>
                    <a:gd name="T4" fmla="*/ 8 w 13"/>
                    <a:gd name="T5" fmla="*/ 1 h 10"/>
                    <a:gd name="T6" fmla="*/ 12 w 13"/>
                    <a:gd name="T7" fmla="*/ 7 h 10"/>
                    <a:gd name="T8" fmla="*/ 5 w 13"/>
                    <a:gd name="T9" fmla="*/ 9 h 10"/>
                  </a:gdLst>
                  <a:ahLst/>
                  <a:cxnLst>
                    <a:cxn ang="0">
                      <a:pos x="T0" y="T1"/>
                    </a:cxn>
                    <a:cxn ang="0">
                      <a:pos x="T2" y="T3"/>
                    </a:cxn>
                    <a:cxn ang="0">
                      <a:pos x="T4" y="T5"/>
                    </a:cxn>
                    <a:cxn ang="0">
                      <a:pos x="T6" y="T7"/>
                    </a:cxn>
                    <a:cxn ang="0">
                      <a:pos x="T8" y="T9"/>
                    </a:cxn>
                  </a:cxnLst>
                  <a:rect l="0" t="0" r="r" b="b"/>
                  <a:pathLst>
                    <a:path w="13" h="10">
                      <a:moveTo>
                        <a:pt x="5" y="9"/>
                      </a:moveTo>
                      <a:cubicBezTo>
                        <a:pt x="2" y="7"/>
                        <a:pt x="0" y="5"/>
                        <a:pt x="1" y="3"/>
                      </a:cubicBezTo>
                      <a:cubicBezTo>
                        <a:pt x="2" y="0"/>
                        <a:pt x="5" y="0"/>
                        <a:pt x="8" y="1"/>
                      </a:cubicBezTo>
                      <a:cubicBezTo>
                        <a:pt x="11" y="2"/>
                        <a:pt x="13" y="5"/>
                        <a:pt x="12" y="7"/>
                      </a:cubicBezTo>
                      <a:cubicBezTo>
                        <a:pt x="11" y="9"/>
                        <a:pt x="8" y="10"/>
                        <a:pt x="5" y="9"/>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67" name="Freeform 460"/>
                <p:cNvSpPr/>
                <p:nvPr/>
              </p:nvSpPr>
              <p:spPr bwMode="auto">
                <a:xfrm>
                  <a:off x="1492" y="1644"/>
                  <a:ext cx="31" cy="24"/>
                </a:xfrm>
                <a:custGeom>
                  <a:avLst/>
                  <a:gdLst>
                    <a:gd name="T0" fmla="*/ 5 w 13"/>
                    <a:gd name="T1" fmla="*/ 9 h 10"/>
                    <a:gd name="T2" fmla="*/ 5 w 13"/>
                    <a:gd name="T3" fmla="*/ 8 h 10"/>
                    <a:gd name="T4" fmla="*/ 2 w 13"/>
                    <a:gd name="T5" fmla="*/ 6 h 10"/>
                    <a:gd name="T6" fmla="*/ 1 w 13"/>
                    <a:gd name="T7" fmla="*/ 3 h 10"/>
                    <a:gd name="T8" fmla="*/ 1 w 13"/>
                    <a:gd name="T9" fmla="*/ 3 h 10"/>
                    <a:gd name="T10" fmla="*/ 4 w 13"/>
                    <a:gd name="T11" fmla="*/ 1 h 10"/>
                    <a:gd name="T12" fmla="*/ 7 w 13"/>
                    <a:gd name="T13" fmla="*/ 1 h 10"/>
                    <a:gd name="T14" fmla="*/ 8 w 13"/>
                    <a:gd name="T15" fmla="*/ 1 h 10"/>
                    <a:gd name="T16" fmla="*/ 11 w 13"/>
                    <a:gd name="T17" fmla="*/ 4 h 10"/>
                    <a:gd name="T18" fmla="*/ 11 w 13"/>
                    <a:gd name="T19" fmla="*/ 7 h 10"/>
                    <a:gd name="T20" fmla="*/ 11 w 13"/>
                    <a:gd name="T21" fmla="*/ 7 h 10"/>
                    <a:gd name="T22" fmla="*/ 9 w 13"/>
                    <a:gd name="T23" fmla="*/ 9 h 10"/>
                    <a:gd name="T24" fmla="*/ 5 w 13"/>
                    <a:gd name="T25" fmla="*/ 8 h 10"/>
                    <a:gd name="T26" fmla="*/ 5 w 13"/>
                    <a:gd name="T27" fmla="*/ 8 h 10"/>
                    <a:gd name="T28" fmla="*/ 5 w 13"/>
                    <a:gd name="T29" fmla="*/ 9 h 10"/>
                    <a:gd name="T30" fmla="*/ 5 w 13"/>
                    <a:gd name="T31" fmla="*/ 9 h 10"/>
                    <a:gd name="T32" fmla="*/ 5 w 13"/>
                    <a:gd name="T33" fmla="*/ 9 h 10"/>
                    <a:gd name="T34" fmla="*/ 9 w 13"/>
                    <a:gd name="T35" fmla="*/ 10 h 10"/>
                    <a:gd name="T36" fmla="*/ 12 w 13"/>
                    <a:gd name="T37" fmla="*/ 7 h 10"/>
                    <a:gd name="T38" fmla="*/ 12 w 13"/>
                    <a:gd name="T39" fmla="*/ 7 h 10"/>
                    <a:gd name="T40" fmla="*/ 12 w 13"/>
                    <a:gd name="T41" fmla="*/ 3 h 10"/>
                    <a:gd name="T42" fmla="*/ 8 w 13"/>
                    <a:gd name="T43" fmla="*/ 0 h 10"/>
                    <a:gd name="T44" fmla="*/ 8 w 13"/>
                    <a:gd name="T45" fmla="*/ 0 h 10"/>
                    <a:gd name="T46" fmla="*/ 3 w 13"/>
                    <a:gd name="T47" fmla="*/ 0 h 10"/>
                    <a:gd name="T48" fmla="*/ 0 w 13"/>
                    <a:gd name="T49" fmla="*/ 2 h 10"/>
                    <a:gd name="T50" fmla="*/ 0 w 13"/>
                    <a:gd name="T51" fmla="*/ 3 h 10"/>
                    <a:gd name="T52" fmla="*/ 1 w 13"/>
                    <a:gd name="T53" fmla="*/ 6 h 10"/>
                    <a:gd name="T54" fmla="*/ 5 w 13"/>
                    <a:gd name="T55" fmla="*/ 9 h 10"/>
                    <a:gd name="T56" fmla="*/ 5 w 13"/>
                    <a:gd name="T57"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 h="10">
                      <a:moveTo>
                        <a:pt x="5" y="9"/>
                      </a:moveTo>
                      <a:cubicBezTo>
                        <a:pt x="5" y="8"/>
                        <a:pt x="5" y="8"/>
                        <a:pt x="5" y="8"/>
                      </a:cubicBezTo>
                      <a:cubicBezTo>
                        <a:pt x="4" y="8"/>
                        <a:pt x="2" y="7"/>
                        <a:pt x="2" y="6"/>
                      </a:cubicBezTo>
                      <a:cubicBezTo>
                        <a:pt x="1" y="5"/>
                        <a:pt x="1" y="4"/>
                        <a:pt x="1" y="3"/>
                      </a:cubicBezTo>
                      <a:cubicBezTo>
                        <a:pt x="1" y="3"/>
                        <a:pt x="1" y="3"/>
                        <a:pt x="1" y="3"/>
                      </a:cubicBezTo>
                      <a:cubicBezTo>
                        <a:pt x="2" y="2"/>
                        <a:pt x="3" y="1"/>
                        <a:pt x="4" y="1"/>
                      </a:cubicBezTo>
                      <a:cubicBezTo>
                        <a:pt x="5" y="1"/>
                        <a:pt x="6" y="1"/>
                        <a:pt x="7" y="1"/>
                      </a:cubicBezTo>
                      <a:cubicBezTo>
                        <a:pt x="8" y="1"/>
                        <a:pt x="8" y="1"/>
                        <a:pt x="8" y="1"/>
                      </a:cubicBezTo>
                      <a:cubicBezTo>
                        <a:pt x="9" y="2"/>
                        <a:pt x="10" y="3"/>
                        <a:pt x="11" y="4"/>
                      </a:cubicBezTo>
                      <a:cubicBezTo>
                        <a:pt x="12" y="5"/>
                        <a:pt x="12" y="6"/>
                        <a:pt x="11" y="7"/>
                      </a:cubicBezTo>
                      <a:cubicBezTo>
                        <a:pt x="11" y="7"/>
                        <a:pt x="11" y="7"/>
                        <a:pt x="11" y="7"/>
                      </a:cubicBezTo>
                      <a:cubicBezTo>
                        <a:pt x="11" y="8"/>
                        <a:pt x="10" y="8"/>
                        <a:pt x="9" y="9"/>
                      </a:cubicBezTo>
                      <a:cubicBezTo>
                        <a:pt x="8" y="9"/>
                        <a:pt x="7" y="9"/>
                        <a:pt x="5" y="8"/>
                      </a:cubicBezTo>
                      <a:cubicBezTo>
                        <a:pt x="5" y="8"/>
                        <a:pt x="5" y="8"/>
                        <a:pt x="5" y="8"/>
                      </a:cubicBezTo>
                      <a:cubicBezTo>
                        <a:pt x="5" y="9"/>
                        <a:pt x="5" y="9"/>
                        <a:pt x="5" y="9"/>
                      </a:cubicBezTo>
                      <a:cubicBezTo>
                        <a:pt x="5" y="9"/>
                        <a:pt x="5" y="9"/>
                        <a:pt x="5" y="9"/>
                      </a:cubicBezTo>
                      <a:cubicBezTo>
                        <a:pt x="5" y="9"/>
                        <a:pt x="5" y="9"/>
                        <a:pt x="5" y="9"/>
                      </a:cubicBezTo>
                      <a:cubicBezTo>
                        <a:pt x="6" y="10"/>
                        <a:pt x="8" y="10"/>
                        <a:pt x="9" y="10"/>
                      </a:cubicBezTo>
                      <a:cubicBezTo>
                        <a:pt x="11" y="9"/>
                        <a:pt x="12" y="9"/>
                        <a:pt x="12" y="7"/>
                      </a:cubicBezTo>
                      <a:cubicBezTo>
                        <a:pt x="12" y="7"/>
                        <a:pt x="12" y="7"/>
                        <a:pt x="12" y="7"/>
                      </a:cubicBezTo>
                      <a:cubicBezTo>
                        <a:pt x="13" y="6"/>
                        <a:pt x="13" y="5"/>
                        <a:pt x="12" y="3"/>
                      </a:cubicBezTo>
                      <a:cubicBezTo>
                        <a:pt x="11" y="2"/>
                        <a:pt x="10" y="1"/>
                        <a:pt x="8" y="0"/>
                      </a:cubicBezTo>
                      <a:cubicBezTo>
                        <a:pt x="8" y="0"/>
                        <a:pt x="8" y="0"/>
                        <a:pt x="8" y="0"/>
                      </a:cubicBezTo>
                      <a:cubicBezTo>
                        <a:pt x="6" y="0"/>
                        <a:pt x="5" y="0"/>
                        <a:pt x="3" y="0"/>
                      </a:cubicBezTo>
                      <a:cubicBezTo>
                        <a:pt x="2" y="0"/>
                        <a:pt x="1" y="1"/>
                        <a:pt x="0" y="2"/>
                      </a:cubicBezTo>
                      <a:cubicBezTo>
                        <a:pt x="0" y="3"/>
                        <a:pt x="0" y="3"/>
                        <a:pt x="0" y="3"/>
                      </a:cubicBezTo>
                      <a:cubicBezTo>
                        <a:pt x="0" y="4"/>
                        <a:pt x="0" y="5"/>
                        <a:pt x="1" y="6"/>
                      </a:cubicBezTo>
                      <a:cubicBezTo>
                        <a:pt x="2" y="8"/>
                        <a:pt x="3" y="9"/>
                        <a:pt x="5" y="9"/>
                      </a:cubicBezTo>
                      <a:cubicBezTo>
                        <a:pt x="5" y="9"/>
                        <a:pt x="5" y="9"/>
                        <a:pt x="5" y="9"/>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68" name="Freeform 461"/>
                <p:cNvSpPr/>
                <p:nvPr/>
              </p:nvSpPr>
              <p:spPr bwMode="auto">
                <a:xfrm>
                  <a:off x="1431" y="1588"/>
                  <a:ext cx="28" cy="26"/>
                </a:xfrm>
                <a:custGeom>
                  <a:avLst/>
                  <a:gdLst>
                    <a:gd name="T0" fmla="*/ 4 w 12"/>
                    <a:gd name="T1" fmla="*/ 9 h 11"/>
                    <a:gd name="T2" fmla="*/ 0 w 12"/>
                    <a:gd name="T3" fmla="*/ 3 h 11"/>
                    <a:gd name="T4" fmla="*/ 7 w 12"/>
                    <a:gd name="T5" fmla="*/ 2 h 11"/>
                    <a:gd name="T6" fmla="*/ 11 w 12"/>
                    <a:gd name="T7" fmla="*/ 8 h 11"/>
                    <a:gd name="T8" fmla="*/ 4 w 12"/>
                    <a:gd name="T9" fmla="*/ 9 h 11"/>
                  </a:gdLst>
                  <a:ahLst/>
                  <a:cxnLst>
                    <a:cxn ang="0">
                      <a:pos x="T0" y="T1"/>
                    </a:cxn>
                    <a:cxn ang="0">
                      <a:pos x="T2" y="T3"/>
                    </a:cxn>
                    <a:cxn ang="0">
                      <a:pos x="T4" y="T5"/>
                    </a:cxn>
                    <a:cxn ang="0">
                      <a:pos x="T6" y="T7"/>
                    </a:cxn>
                    <a:cxn ang="0">
                      <a:pos x="T8" y="T9"/>
                    </a:cxn>
                  </a:cxnLst>
                  <a:rect l="0" t="0" r="r" b="b"/>
                  <a:pathLst>
                    <a:path w="12" h="11">
                      <a:moveTo>
                        <a:pt x="4" y="9"/>
                      </a:moveTo>
                      <a:cubicBezTo>
                        <a:pt x="1" y="8"/>
                        <a:pt x="0" y="5"/>
                        <a:pt x="0" y="3"/>
                      </a:cubicBezTo>
                      <a:cubicBezTo>
                        <a:pt x="1" y="1"/>
                        <a:pt x="4" y="0"/>
                        <a:pt x="7" y="2"/>
                      </a:cubicBezTo>
                      <a:cubicBezTo>
                        <a:pt x="11" y="3"/>
                        <a:pt x="12" y="6"/>
                        <a:pt x="11" y="8"/>
                      </a:cubicBezTo>
                      <a:cubicBezTo>
                        <a:pt x="10" y="10"/>
                        <a:pt x="7" y="11"/>
                        <a:pt x="4" y="9"/>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grpSp>
          <p:sp>
            <p:nvSpPr>
              <p:cNvPr id="11" name="Freeform 463"/>
              <p:cNvSpPr/>
              <p:nvPr/>
            </p:nvSpPr>
            <p:spPr bwMode="auto">
              <a:xfrm>
                <a:off x="1428" y="1588"/>
                <a:ext cx="31" cy="26"/>
              </a:xfrm>
              <a:custGeom>
                <a:avLst/>
                <a:gdLst>
                  <a:gd name="T0" fmla="*/ 5 w 13"/>
                  <a:gd name="T1" fmla="*/ 9 h 11"/>
                  <a:gd name="T2" fmla="*/ 5 w 13"/>
                  <a:gd name="T3" fmla="*/ 9 h 11"/>
                  <a:gd name="T4" fmla="*/ 2 w 13"/>
                  <a:gd name="T5" fmla="*/ 6 h 11"/>
                  <a:gd name="T6" fmla="*/ 2 w 13"/>
                  <a:gd name="T7" fmla="*/ 4 h 11"/>
                  <a:gd name="T8" fmla="*/ 2 w 13"/>
                  <a:gd name="T9" fmla="*/ 4 h 11"/>
                  <a:gd name="T10" fmla="*/ 4 w 13"/>
                  <a:gd name="T11" fmla="*/ 2 h 11"/>
                  <a:gd name="T12" fmla="*/ 8 w 13"/>
                  <a:gd name="T13" fmla="*/ 2 h 11"/>
                  <a:gd name="T14" fmla="*/ 8 w 13"/>
                  <a:gd name="T15" fmla="*/ 2 h 11"/>
                  <a:gd name="T16" fmla="*/ 11 w 13"/>
                  <a:gd name="T17" fmla="*/ 5 h 11"/>
                  <a:gd name="T18" fmla="*/ 12 w 13"/>
                  <a:gd name="T19" fmla="*/ 8 h 11"/>
                  <a:gd name="T20" fmla="*/ 12 w 13"/>
                  <a:gd name="T21" fmla="*/ 8 h 11"/>
                  <a:gd name="T22" fmla="*/ 10 w 13"/>
                  <a:gd name="T23" fmla="*/ 9 h 11"/>
                  <a:gd name="T24" fmla="*/ 6 w 13"/>
                  <a:gd name="T25" fmla="*/ 9 h 11"/>
                  <a:gd name="T26" fmla="*/ 5 w 13"/>
                  <a:gd name="T27" fmla="*/ 9 h 11"/>
                  <a:gd name="T28" fmla="*/ 5 w 13"/>
                  <a:gd name="T29" fmla="*/ 9 h 11"/>
                  <a:gd name="T30" fmla="*/ 5 w 13"/>
                  <a:gd name="T31" fmla="*/ 10 h 11"/>
                  <a:gd name="T32" fmla="*/ 5 w 13"/>
                  <a:gd name="T33" fmla="*/ 10 h 11"/>
                  <a:gd name="T34" fmla="*/ 10 w 13"/>
                  <a:gd name="T35" fmla="*/ 10 h 11"/>
                  <a:gd name="T36" fmla="*/ 13 w 13"/>
                  <a:gd name="T37" fmla="*/ 8 h 11"/>
                  <a:gd name="T38" fmla="*/ 13 w 13"/>
                  <a:gd name="T39" fmla="*/ 8 h 11"/>
                  <a:gd name="T40" fmla="*/ 12 w 13"/>
                  <a:gd name="T41" fmla="*/ 4 h 11"/>
                  <a:gd name="T42" fmla="*/ 9 w 13"/>
                  <a:gd name="T43" fmla="*/ 1 h 11"/>
                  <a:gd name="T44" fmla="*/ 8 w 13"/>
                  <a:gd name="T45" fmla="*/ 1 h 11"/>
                  <a:gd name="T46" fmla="*/ 4 w 13"/>
                  <a:gd name="T47" fmla="*/ 1 h 11"/>
                  <a:gd name="T48" fmla="*/ 1 w 13"/>
                  <a:gd name="T49" fmla="*/ 3 h 11"/>
                  <a:gd name="T50" fmla="*/ 1 w 13"/>
                  <a:gd name="T51" fmla="*/ 3 h 11"/>
                  <a:gd name="T52" fmla="*/ 1 w 13"/>
                  <a:gd name="T53" fmla="*/ 7 h 11"/>
                  <a:gd name="T54" fmla="*/ 5 w 13"/>
                  <a:gd name="T55" fmla="*/ 10 h 11"/>
                  <a:gd name="T56" fmla="*/ 5 w 13"/>
                  <a:gd name="T57" fmla="*/ 9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 h="11">
                    <a:moveTo>
                      <a:pt x="5" y="9"/>
                    </a:moveTo>
                    <a:cubicBezTo>
                      <a:pt x="5" y="9"/>
                      <a:pt x="5" y="9"/>
                      <a:pt x="5" y="9"/>
                    </a:cubicBezTo>
                    <a:cubicBezTo>
                      <a:pt x="4" y="8"/>
                      <a:pt x="3" y="7"/>
                      <a:pt x="2" y="6"/>
                    </a:cubicBezTo>
                    <a:cubicBezTo>
                      <a:pt x="2" y="6"/>
                      <a:pt x="2" y="4"/>
                      <a:pt x="2" y="4"/>
                    </a:cubicBezTo>
                    <a:cubicBezTo>
                      <a:pt x="2" y="4"/>
                      <a:pt x="2" y="4"/>
                      <a:pt x="2" y="4"/>
                    </a:cubicBezTo>
                    <a:cubicBezTo>
                      <a:pt x="2" y="3"/>
                      <a:pt x="3" y="2"/>
                      <a:pt x="4" y="2"/>
                    </a:cubicBezTo>
                    <a:cubicBezTo>
                      <a:pt x="5" y="2"/>
                      <a:pt x="7" y="2"/>
                      <a:pt x="8" y="2"/>
                    </a:cubicBezTo>
                    <a:cubicBezTo>
                      <a:pt x="8" y="2"/>
                      <a:pt x="8" y="2"/>
                      <a:pt x="8" y="2"/>
                    </a:cubicBezTo>
                    <a:cubicBezTo>
                      <a:pt x="10" y="3"/>
                      <a:pt x="11" y="4"/>
                      <a:pt x="11" y="5"/>
                    </a:cubicBezTo>
                    <a:cubicBezTo>
                      <a:pt x="12" y="6"/>
                      <a:pt x="12" y="7"/>
                      <a:pt x="12" y="8"/>
                    </a:cubicBezTo>
                    <a:cubicBezTo>
                      <a:pt x="12" y="8"/>
                      <a:pt x="12" y="8"/>
                      <a:pt x="12" y="8"/>
                    </a:cubicBezTo>
                    <a:cubicBezTo>
                      <a:pt x="12" y="8"/>
                      <a:pt x="11" y="9"/>
                      <a:pt x="10" y="9"/>
                    </a:cubicBezTo>
                    <a:cubicBezTo>
                      <a:pt x="9" y="10"/>
                      <a:pt x="7" y="10"/>
                      <a:pt x="6" y="9"/>
                    </a:cubicBezTo>
                    <a:cubicBezTo>
                      <a:pt x="6" y="9"/>
                      <a:pt x="6" y="9"/>
                      <a:pt x="5" y="9"/>
                    </a:cubicBezTo>
                    <a:cubicBezTo>
                      <a:pt x="5" y="9"/>
                      <a:pt x="5" y="9"/>
                      <a:pt x="5" y="9"/>
                    </a:cubicBezTo>
                    <a:cubicBezTo>
                      <a:pt x="5" y="10"/>
                      <a:pt x="5" y="10"/>
                      <a:pt x="5" y="10"/>
                    </a:cubicBezTo>
                    <a:cubicBezTo>
                      <a:pt x="5" y="10"/>
                      <a:pt x="5" y="10"/>
                      <a:pt x="5" y="10"/>
                    </a:cubicBezTo>
                    <a:cubicBezTo>
                      <a:pt x="7" y="11"/>
                      <a:pt x="9" y="11"/>
                      <a:pt x="10" y="10"/>
                    </a:cubicBezTo>
                    <a:cubicBezTo>
                      <a:pt x="11" y="10"/>
                      <a:pt x="12" y="9"/>
                      <a:pt x="13" y="8"/>
                    </a:cubicBezTo>
                    <a:cubicBezTo>
                      <a:pt x="13" y="8"/>
                      <a:pt x="13" y="8"/>
                      <a:pt x="13" y="8"/>
                    </a:cubicBezTo>
                    <a:cubicBezTo>
                      <a:pt x="13" y="7"/>
                      <a:pt x="13" y="5"/>
                      <a:pt x="12" y="4"/>
                    </a:cubicBezTo>
                    <a:cubicBezTo>
                      <a:pt x="12" y="3"/>
                      <a:pt x="10" y="2"/>
                      <a:pt x="9" y="1"/>
                    </a:cubicBezTo>
                    <a:cubicBezTo>
                      <a:pt x="9" y="1"/>
                      <a:pt x="8" y="1"/>
                      <a:pt x="8" y="1"/>
                    </a:cubicBezTo>
                    <a:cubicBezTo>
                      <a:pt x="7" y="1"/>
                      <a:pt x="5" y="0"/>
                      <a:pt x="4" y="1"/>
                    </a:cubicBezTo>
                    <a:cubicBezTo>
                      <a:pt x="3" y="1"/>
                      <a:pt x="1" y="2"/>
                      <a:pt x="1" y="3"/>
                    </a:cubicBezTo>
                    <a:cubicBezTo>
                      <a:pt x="1" y="3"/>
                      <a:pt x="1" y="3"/>
                      <a:pt x="1" y="3"/>
                    </a:cubicBezTo>
                    <a:cubicBezTo>
                      <a:pt x="0" y="5"/>
                      <a:pt x="1" y="6"/>
                      <a:pt x="1" y="7"/>
                    </a:cubicBezTo>
                    <a:cubicBezTo>
                      <a:pt x="2" y="8"/>
                      <a:pt x="4" y="9"/>
                      <a:pt x="5" y="10"/>
                    </a:cubicBezTo>
                    <a:cubicBezTo>
                      <a:pt x="5" y="9"/>
                      <a:pt x="5" y="9"/>
                      <a:pt x="5" y="9"/>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2" name="Freeform 464"/>
              <p:cNvSpPr/>
              <p:nvPr/>
            </p:nvSpPr>
            <p:spPr bwMode="auto">
              <a:xfrm>
                <a:off x="1450" y="1609"/>
                <a:ext cx="28" cy="24"/>
              </a:xfrm>
              <a:custGeom>
                <a:avLst/>
                <a:gdLst>
                  <a:gd name="T0" fmla="*/ 4 w 12"/>
                  <a:gd name="T1" fmla="*/ 9 h 10"/>
                  <a:gd name="T2" fmla="*/ 1 w 12"/>
                  <a:gd name="T3" fmla="*/ 3 h 10"/>
                  <a:gd name="T4" fmla="*/ 8 w 12"/>
                  <a:gd name="T5" fmla="*/ 1 h 10"/>
                  <a:gd name="T6" fmla="*/ 11 w 12"/>
                  <a:gd name="T7" fmla="*/ 7 h 10"/>
                  <a:gd name="T8" fmla="*/ 4 w 12"/>
                  <a:gd name="T9" fmla="*/ 9 h 10"/>
                </a:gdLst>
                <a:ahLst/>
                <a:cxnLst>
                  <a:cxn ang="0">
                    <a:pos x="T0" y="T1"/>
                  </a:cxn>
                  <a:cxn ang="0">
                    <a:pos x="T2" y="T3"/>
                  </a:cxn>
                  <a:cxn ang="0">
                    <a:pos x="T4" y="T5"/>
                  </a:cxn>
                  <a:cxn ang="0">
                    <a:pos x="T6" y="T7"/>
                  </a:cxn>
                  <a:cxn ang="0">
                    <a:pos x="T8" y="T9"/>
                  </a:cxn>
                </a:cxnLst>
                <a:rect l="0" t="0" r="r" b="b"/>
                <a:pathLst>
                  <a:path w="12" h="10">
                    <a:moveTo>
                      <a:pt x="4" y="9"/>
                    </a:moveTo>
                    <a:cubicBezTo>
                      <a:pt x="1" y="8"/>
                      <a:pt x="0" y="5"/>
                      <a:pt x="1" y="3"/>
                    </a:cubicBezTo>
                    <a:cubicBezTo>
                      <a:pt x="1" y="1"/>
                      <a:pt x="5" y="0"/>
                      <a:pt x="8" y="1"/>
                    </a:cubicBezTo>
                    <a:cubicBezTo>
                      <a:pt x="11" y="3"/>
                      <a:pt x="12" y="5"/>
                      <a:pt x="11" y="7"/>
                    </a:cubicBezTo>
                    <a:cubicBezTo>
                      <a:pt x="11" y="10"/>
                      <a:pt x="7" y="10"/>
                      <a:pt x="4" y="9"/>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3" name="Freeform 465"/>
              <p:cNvSpPr/>
              <p:nvPr/>
            </p:nvSpPr>
            <p:spPr bwMode="auto">
              <a:xfrm>
                <a:off x="1450" y="1609"/>
                <a:ext cx="28" cy="24"/>
              </a:xfrm>
              <a:custGeom>
                <a:avLst/>
                <a:gdLst>
                  <a:gd name="T0" fmla="*/ 4 w 12"/>
                  <a:gd name="T1" fmla="*/ 9 h 10"/>
                  <a:gd name="T2" fmla="*/ 5 w 12"/>
                  <a:gd name="T3" fmla="*/ 9 h 10"/>
                  <a:gd name="T4" fmla="*/ 1 w 12"/>
                  <a:gd name="T5" fmla="*/ 6 h 10"/>
                  <a:gd name="T6" fmla="*/ 1 w 12"/>
                  <a:gd name="T7" fmla="*/ 3 h 10"/>
                  <a:gd name="T8" fmla="*/ 1 w 12"/>
                  <a:gd name="T9" fmla="*/ 3 h 10"/>
                  <a:gd name="T10" fmla="*/ 3 w 12"/>
                  <a:gd name="T11" fmla="*/ 1 h 10"/>
                  <a:gd name="T12" fmla="*/ 7 w 12"/>
                  <a:gd name="T13" fmla="*/ 2 h 10"/>
                  <a:gd name="T14" fmla="*/ 7 w 12"/>
                  <a:gd name="T15" fmla="*/ 2 h 10"/>
                  <a:gd name="T16" fmla="*/ 11 w 12"/>
                  <a:gd name="T17" fmla="*/ 4 h 10"/>
                  <a:gd name="T18" fmla="*/ 11 w 12"/>
                  <a:gd name="T19" fmla="*/ 7 h 10"/>
                  <a:gd name="T20" fmla="*/ 11 w 12"/>
                  <a:gd name="T21" fmla="*/ 7 h 10"/>
                  <a:gd name="T22" fmla="*/ 9 w 12"/>
                  <a:gd name="T23" fmla="*/ 9 h 10"/>
                  <a:gd name="T24" fmla="*/ 5 w 12"/>
                  <a:gd name="T25" fmla="*/ 9 h 10"/>
                  <a:gd name="T26" fmla="*/ 5 w 12"/>
                  <a:gd name="T27" fmla="*/ 9 h 10"/>
                  <a:gd name="T28" fmla="*/ 4 w 12"/>
                  <a:gd name="T29" fmla="*/ 9 h 10"/>
                  <a:gd name="T30" fmla="*/ 4 w 12"/>
                  <a:gd name="T31" fmla="*/ 9 h 10"/>
                  <a:gd name="T32" fmla="*/ 5 w 12"/>
                  <a:gd name="T33" fmla="*/ 10 h 10"/>
                  <a:gd name="T34" fmla="*/ 9 w 12"/>
                  <a:gd name="T35" fmla="*/ 10 h 10"/>
                  <a:gd name="T36" fmla="*/ 12 w 12"/>
                  <a:gd name="T37" fmla="*/ 8 h 10"/>
                  <a:gd name="T38" fmla="*/ 12 w 12"/>
                  <a:gd name="T39" fmla="*/ 7 h 10"/>
                  <a:gd name="T40" fmla="*/ 11 w 12"/>
                  <a:gd name="T41" fmla="*/ 4 h 10"/>
                  <a:gd name="T42" fmla="*/ 8 w 12"/>
                  <a:gd name="T43" fmla="*/ 1 h 10"/>
                  <a:gd name="T44" fmla="*/ 7 w 12"/>
                  <a:gd name="T45" fmla="*/ 1 h 10"/>
                  <a:gd name="T46" fmla="*/ 3 w 12"/>
                  <a:gd name="T47" fmla="*/ 0 h 10"/>
                  <a:gd name="T48" fmla="*/ 0 w 12"/>
                  <a:gd name="T49" fmla="*/ 3 h 10"/>
                  <a:gd name="T50" fmla="*/ 0 w 12"/>
                  <a:gd name="T51" fmla="*/ 3 h 10"/>
                  <a:gd name="T52" fmla="*/ 1 w 12"/>
                  <a:gd name="T53" fmla="*/ 7 h 10"/>
                  <a:gd name="T54" fmla="*/ 4 w 12"/>
                  <a:gd name="T55" fmla="*/ 9 h 10"/>
                  <a:gd name="T56" fmla="*/ 4 w 12"/>
                  <a:gd name="T57"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 h="10">
                    <a:moveTo>
                      <a:pt x="4" y="9"/>
                    </a:moveTo>
                    <a:cubicBezTo>
                      <a:pt x="5" y="9"/>
                      <a:pt x="5" y="9"/>
                      <a:pt x="5" y="9"/>
                    </a:cubicBezTo>
                    <a:cubicBezTo>
                      <a:pt x="3" y="8"/>
                      <a:pt x="2" y="7"/>
                      <a:pt x="1" y="6"/>
                    </a:cubicBezTo>
                    <a:cubicBezTo>
                      <a:pt x="1" y="5"/>
                      <a:pt x="1" y="4"/>
                      <a:pt x="1" y="3"/>
                    </a:cubicBezTo>
                    <a:cubicBezTo>
                      <a:pt x="1" y="3"/>
                      <a:pt x="1" y="3"/>
                      <a:pt x="1" y="3"/>
                    </a:cubicBezTo>
                    <a:cubicBezTo>
                      <a:pt x="1" y="2"/>
                      <a:pt x="2" y="2"/>
                      <a:pt x="3" y="1"/>
                    </a:cubicBezTo>
                    <a:cubicBezTo>
                      <a:pt x="4" y="1"/>
                      <a:pt x="6" y="1"/>
                      <a:pt x="7" y="2"/>
                    </a:cubicBezTo>
                    <a:cubicBezTo>
                      <a:pt x="7" y="2"/>
                      <a:pt x="7" y="2"/>
                      <a:pt x="7" y="2"/>
                    </a:cubicBezTo>
                    <a:cubicBezTo>
                      <a:pt x="9" y="2"/>
                      <a:pt x="10" y="3"/>
                      <a:pt x="11" y="4"/>
                    </a:cubicBezTo>
                    <a:cubicBezTo>
                      <a:pt x="11" y="5"/>
                      <a:pt x="11" y="6"/>
                      <a:pt x="11" y="7"/>
                    </a:cubicBezTo>
                    <a:cubicBezTo>
                      <a:pt x="11" y="7"/>
                      <a:pt x="11" y="7"/>
                      <a:pt x="11" y="7"/>
                    </a:cubicBezTo>
                    <a:cubicBezTo>
                      <a:pt x="11" y="8"/>
                      <a:pt x="10" y="9"/>
                      <a:pt x="9" y="9"/>
                    </a:cubicBezTo>
                    <a:cubicBezTo>
                      <a:pt x="8" y="9"/>
                      <a:pt x="6" y="9"/>
                      <a:pt x="5" y="9"/>
                    </a:cubicBezTo>
                    <a:cubicBezTo>
                      <a:pt x="5" y="9"/>
                      <a:pt x="5" y="9"/>
                      <a:pt x="5" y="9"/>
                    </a:cubicBezTo>
                    <a:cubicBezTo>
                      <a:pt x="4" y="9"/>
                      <a:pt x="4" y="9"/>
                      <a:pt x="4" y="9"/>
                    </a:cubicBezTo>
                    <a:cubicBezTo>
                      <a:pt x="4" y="9"/>
                      <a:pt x="4" y="9"/>
                      <a:pt x="4" y="9"/>
                    </a:cubicBezTo>
                    <a:cubicBezTo>
                      <a:pt x="4" y="10"/>
                      <a:pt x="4" y="10"/>
                      <a:pt x="5" y="10"/>
                    </a:cubicBezTo>
                    <a:cubicBezTo>
                      <a:pt x="6" y="10"/>
                      <a:pt x="8" y="10"/>
                      <a:pt x="9" y="10"/>
                    </a:cubicBezTo>
                    <a:cubicBezTo>
                      <a:pt x="10" y="10"/>
                      <a:pt x="11" y="9"/>
                      <a:pt x="12" y="8"/>
                    </a:cubicBezTo>
                    <a:cubicBezTo>
                      <a:pt x="12" y="7"/>
                      <a:pt x="12" y="7"/>
                      <a:pt x="12" y="7"/>
                    </a:cubicBezTo>
                    <a:cubicBezTo>
                      <a:pt x="12" y="6"/>
                      <a:pt x="12" y="5"/>
                      <a:pt x="11" y="4"/>
                    </a:cubicBezTo>
                    <a:cubicBezTo>
                      <a:pt x="11" y="2"/>
                      <a:pt x="9" y="1"/>
                      <a:pt x="8" y="1"/>
                    </a:cubicBezTo>
                    <a:cubicBezTo>
                      <a:pt x="8" y="1"/>
                      <a:pt x="8" y="1"/>
                      <a:pt x="7" y="1"/>
                    </a:cubicBezTo>
                    <a:cubicBezTo>
                      <a:pt x="6" y="0"/>
                      <a:pt x="4" y="0"/>
                      <a:pt x="3" y="0"/>
                    </a:cubicBezTo>
                    <a:cubicBezTo>
                      <a:pt x="2" y="1"/>
                      <a:pt x="1" y="1"/>
                      <a:pt x="0" y="3"/>
                    </a:cubicBezTo>
                    <a:cubicBezTo>
                      <a:pt x="0" y="3"/>
                      <a:pt x="0" y="3"/>
                      <a:pt x="0" y="3"/>
                    </a:cubicBezTo>
                    <a:cubicBezTo>
                      <a:pt x="0" y="4"/>
                      <a:pt x="0" y="5"/>
                      <a:pt x="1" y="7"/>
                    </a:cubicBezTo>
                    <a:cubicBezTo>
                      <a:pt x="1" y="8"/>
                      <a:pt x="3" y="9"/>
                      <a:pt x="4" y="9"/>
                    </a:cubicBezTo>
                    <a:cubicBezTo>
                      <a:pt x="4" y="9"/>
                      <a:pt x="4" y="9"/>
                      <a:pt x="4" y="9"/>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4" name="Freeform 466"/>
              <p:cNvSpPr/>
              <p:nvPr/>
            </p:nvSpPr>
            <p:spPr bwMode="auto">
              <a:xfrm>
                <a:off x="1471" y="1628"/>
                <a:ext cx="28" cy="23"/>
              </a:xfrm>
              <a:custGeom>
                <a:avLst/>
                <a:gdLst>
                  <a:gd name="T0" fmla="*/ 4 w 12"/>
                  <a:gd name="T1" fmla="*/ 9 h 10"/>
                  <a:gd name="T2" fmla="*/ 0 w 12"/>
                  <a:gd name="T3" fmla="*/ 2 h 10"/>
                  <a:gd name="T4" fmla="*/ 8 w 12"/>
                  <a:gd name="T5" fmla="*/ 1 h 10"/>
                  <a:gd name="T6" fmla="*/ 11 w 12"/>
                  <a:gd name="T7" fmla="*/ 7 h 10"/>
                  <a:gd name="T8" fmla="*/ 4 w 12"/>
                  <a:gd name="T9" fmla="*/ 9 h 10"/>
                </a:gdLst>
                <a:ahLst/>
                <a:cxnLst>
                  <a:cxn ang="0">
                    <a:pos x="T0" y="T1"/>
                  </a:cxn>
                  <a:cxn ang="0">
                    <a:pos x="T2" y="T3"/>
                  </a:cxn>
                  <a:cxn ang="0">
                    <a:pos x="T4" y="T5"/>
                  </a:cxn>
                  <a:cxn ang="0">
                    <a:pos x="T6" y="T7"/>
                  </a:cxn>
                  <a:cxn ang="0">
                    <a:pos x="T8" y="T9"/>
                  </a:cxn>
                </a:cxnLst>
                <a:rect l="0" t="0" r="r" b="b"/>
                <a:pathLst>
                  <a:path w="12" h="10">
                    <a:moveTo>
                      <a:pt x="4" y="9"/>
                    </a:moveTo>
                    <a:cubicBezTo>
                      <a:pt x="1" y="7"/>
                      <a:pt x="0" y="5"/>
                      <a:pt x="0" y="2"/>
                    </a:cubicBezTo>
                    <a:cubicBezTo>
                      <a:pt x="1" y="0"/>
                      <a:pt x="4" y="0"/>
                      <a:pt x="8" y="1"/>
                    </a:cubicBezTo>
                    <a:cubicBezTo>
                      <a:pt x="11" y="2"/>
                      <a:pt x="12" y="5"/>
                      <a:pt x="11" y="7"/>
                    </a:cubicBezTo>
                    <a:cubicBezTo>
                      <a:pt x="10" y="9"/>
                      <a:pt x="7" y="10"/>
                      <a:pt x="4" y="9"/>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5" name="Freeform 467"/>
              <p:cNvSpPr/>
              <p:nvPr/>
            </p:nvSpPr>
            <p:spPr bwMode="auto">
              <a:xfrm>
                <a:off x="1469" y="1628"/>
                <a:ext cx="30" cy="23"/>
              </a:xfrm>
              <a:custGeom>
                <a:avLst/>
                <a:gdLst>
                  <a:gd name="T0" fmla="*/ 5 w 13"/>
                  <a:gd name="T1" fmla="*/ 9 h 10"/>
                  <a:gd name="T2" fmla="*/ 6 w 13"/>
                  <a:gd name="T3" fmla="*/ 8 h 10"/>
                  <a:gd name="T4" fmla="*/ 2 w 13"/>
                  <a:gd name="T5" fmla="*/ 6 h 10"/>
                  <a:gd name="T6" fmla="*/ 2 w 13"/>
                  <a:gd name="T7" fmla="*/ 3 h 10"/>
                  <a:gd name="T8" fmla="*/ 2 w 13"/>
                  <a:gd name="T9" fmla="*/ 3 h 10"/>
                  <a:gd name="T10" fmla="*/ 4 w 13"/>
                  <a:gd name="T11" fmla="*/ 1 h 10"/>
                  <a:gd name="T12" fmla="*/ 8 w 13"/>
                  <a:gd name="T13" fmla="*/ 1 h 10"/>
                  <a:gd name="T14" fmla="*/ 8 w 13"/>
                  <a:gd name="T15" fmla="*/ 1 h 10"/>
                  <a:gd name="T16" fmla="*/ 11 w 13"/>
                  <a:gd name="T17" fmla="*/ 4 h 10"/>
                  <a:gd name="T18" fmla="*/ 12 w 13"/>
                  <a:gd name="T19" fmla="*/ 7 h 10"/>
                  <a:gd name="T20" fmla="*/ 12 w 13"/>
                  <a:gd name="T21" fmla="*/ 7 h 10"/>
                  <a:gd name="T22" fmla="*/ 10 w 13"/>
                  <a:gd name="T23" fmla="*/ 8 h 10"/>
                  <a:gd name="T24" fmla="*/ 6 w 13"/>
                  <a:gd name="T25" fmla="*/ 8 h 10"/>
                  <a:gd name="T26" fmla="*/ 6 w 13"/>
                  <a:gd name="T27" fmla="*/ 8 h 10"/>
                  <a:gd name="T28" fmla="*/ 5 w 13"/>
                  <a:gd name="T29" fmla="*/ 9 h 10"/>
                  <a:gd name="T30" fmla="*/ 5 w 13"/>
                  <a:gd name="T31" fmla="*/ 9 h 10"/>
                  <a:gd name="T32" fmla="*/ 5 w 13"/>
                  <a:gd name="T33" fmla="*/ 9 h 10"/>
                  <a:gd name="T34" fmla="*/ 10 w 13"/>
                  <a:gd name="T35" fmla="*/ 9 h 10"/>
                  <a:gd name="T36" fmla="*/ 13 w 13"/>
                  <a:gd name="T37" fmla="*/ 7 h 10"/>
                  <a:gd name="T38" fmla="*/ 13 w 13"/>
                  <a:gd name="T39" fmla="*/ 7 h 10"/>
                  <a:gd name="T40" fmla="*/ 12 w 13"/>
                  <a:gd name="T41" fmla="*/ 3 h 10"/>
                  <a:gd name="T42" fmla="*/ 9 w 13"/>
                  <a:gd name="T43" fmla="*/ 0 h 10"/>
                  <a:gd name="T44" fmla="*/ 8 w 13"/>
                  <a:gd name="T45" fmla="*/ 0 h 10"/>
                  <a:gd name="T46" fmla="*/ 4 w 13"/>
                  <a:gd name="T47" fmla="*/ 0 h 10"/>
                  <a:gd name="T48" fmla="*/ 1 w 13"/>
                  <a:gd name="T49" fmla="*/ 2 h 10"/>
                  <a:gd name="T50" fmla="*/ 1 w 13"/>
                  <a:gd name="T51" fmla="*/ 2 h 10"/>
                  <a:gd name="T52" fmla="*/ 2 w 13"/>
                  <a:gd name="T53" fmla="*/ 6 h 10"/>
                  <a:gd name="T54" fmla="*/ 5 w 13"/>
                  <a:gd name="T55" fmla="*/ 9 h 10"/>
                  <a:gd name="T56" fmla="*/ 5 w 13"/>
                  <a:gd name="T57"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 h="10">
                    <a:moveTo>
                      <a:pt x="5" y="9"/>
                    </a:moveTo>
                    <a:cubicBezTo>
                      <a:pt x="6" y="8"/>
                      <a:pt x="6" y="8"/>
                      <a:pt x="6" y="8"/>
                    </a:cubicBezTo>
                    <a:cubicBezTo>
                      <a:pt x="4" y="7"/>
                      <a:pt x="3" y="7"/>
                      <a:pt x="2" y="6"/>
                    </a:cubicBezTo>
                    <a:cubicBezTo>
                      <a:pt x="2" y="5"/>
                      <a:pt x="2" y="4"/>
                      <a:pt x="2" y="3"/>
                    </a:cubicBezTo>
                    <a:cubicBezTo>
                      <a:pt x="2" y="3"/>
                      <a:pt x="2" y="3"/>
                      <a:pt x="2" y="3"/>
                    </a:cubicBezTo>
                    <a:cubicBezTo>
                      <a:pt x="2" y="2"/>
                      <a:pt x="3" y="1"/>
                      <a:pt x="4" y="1"/>
                    </a:cubicBezTo>
                    <a:cubicBezTo>
                      <a:pt x="5" y="1"/>
                      <a:pt x="7" y="1"/>
                      <a:pt x="8" y="1"/>
                    </a:cubicBezTo>
                    <a:cubicBezTo>
                      <a:pt x="8" y="1"/>
                      <a:pt x="8" y="1"/>
                      <a:pt x="8" y="1"/>
                    </a:cubicBezTo>
                    <a:cubicBezTo>
                      <a:pt x="10" y="2"/>
                      <a:pt x="11" y="3"/>
                      <a:pt x="11" y="4"/>
                    </a:cubicBezTo>
                    <a:cubicBezTo>
                      <a:pt x="12" y="5"/>
                      <a:pt x="12" y="6"/>
                      <a:pt x="12" y="7"/>
                    </a:cubicBezTo>
                    <a:cubicBezTo>
                      <a:pt x="12" y="7"/>
                      <a:pt x="12" y="7"/>
                      <a:pt x="12" y="7"/>
                    </a:cubicBezTo>
                    <a:cubicBezTo>
                      <a:pt x="12" y="8"/>
                      <a:pt x="11" y="8"/>
                      <a:pt x="10" y="8"/>
                    </a:cubicBezTo>
                    <a:cubicBezTo>
                      <a:pt x="9" y="9"/>
                      <a:pt x="7" y="9"/>
                      <a:pt x="6" y="8"/>
                    </a:cubicBezTo>
                    <a:cubicBezTo>
                      <a:pt x="6" y="8"/>
                      <a:pt x="6" y="8"/>
                      <a:pt x="6" y="8"/>
                    </a:cubicBezTo>
                    <a:cubicBezTo>
                      <a:pt x="5" y="9"/>
                      <a:pt x="5" y="9"/>
                      <a:pt x="5" y="9"/>
                    </a:cubicBezTo>
                    <a:cubicBezTo>
                      <a:pt x="5" y="9"/>
                      <a:pt x="5" y="9"/>
                      <a:pt x="5" y="9"/>
                    </a:cubicBezTo>
                    <a:cubicBezTo>
                      <a:pt x="5" y="9"/>
                      <a:pt x="5" y="9"/>
                      <a:pt x="5" y="9"/>
                    </a:cubicBezTo>
                    <a:cubicBezTo>
                      <a:pt x="7" y="10"/>
                      <a:pt x="9" y="10"/>
                      <a:pt x="10" y="9"/>
                    </a:cubicBezTo>
                    <a:cubicBezTo>
                      <a:pt x="11" y="9"/>
                      <a:pt x="12" y="8"/>
                      <a:pt x="13" y="7"/>
                    </a:cubicBezTo>
                    <a:cubicBezTo>
                      <a:pt x="13" y="7"/>
                      <a:pt x="13" y="7"/>
                      <a:pt x="13" y="7"/>
                    </a:cubicBezTo>
                    <a:cubicBezTo>
                      <a:pt x="13" y="6"/>
                      <a:pt x="13" y="4"/>
                      <a:pt x="12" y="3"/>
                    </a:cubicBezTo>
                    <a:cubicBezTo>
                      <a:pt x="12" y="2"/>
                      <a:pt x="10" y="1"/>
                      <a:pt x="9" y="0"/>
                    </a:cubicBezTo>
                    <a:cubicBezTo>
                      <a:pt x="9" y="0"/>
                      <a:pt x="8" y="0"/>
                      <a:pt x="8" y="0"/>
                    </a:cubicBezTo>
                    <a:cubicBezTo>
                      <a:pt x="7" y="0"/>
                      <a:pt x="5" y="0"/>
                      <a:pt x="4" y="0"/>
                    </a:cubicBezTo>
                    <a:cubicBezTo>
                      <a:pt x="3" y="0"/>
                      <a:pt x="1" y="1"/>
                      <a:pt x="1" y="2"/>
                    </a:cubicBezTo>
                    <a:cubicBezTo>
                      <a:pt x="1" y="2"/>
                      <a:pt x="1" y="2"/>
                      <a:pt x="1" y="2"/>
                    </a:cubicBezTo>
                    <a:cubicBezTo>
                      <a:pt x="0" y="4"/>
                      <a:pt x="1" y="5"/>
                      <a:pt x="2" y="6"/>
                    </a:cubicBezTo>
                    <a:cubicBezTo>
                      <a:pt x="2" y="7"/>
                      <a:pt x="4" y="8"/>
                      <a:pt x="5" y="9"/>
                    </a:cubicBezTo>
                    <a:cubicBezTo>
                      <a:pt x="5" y="9"/>
                      <a:pt x="5" y="9"/>
                      <a:pt x="5" y="9"/>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6" name="Freeform 468"/>
              <p:cNvSpPr/>
              <p:nvPr/>
            </p:nvSpPr>
            <p:spPr bwMode="auto">
              <a:xfrm>
                <a:off x="1518" y="1659"/>
                <a:ext cx="28" cy="23"/>
              </a:xfrm>
              <a:custGeom>
                <a:avLst/>
                <a:gdLst>
                  <a:gd name="T0" fmla="*/ 4 w 12"/>
                  <a:gd name="T1" fmla="*/ 9 h 10"/>
                  <a:gd name="T2" fmla="*/ 0 w 12"/>
                  <a:gd name="T3" fmla="*/ 3 h 10"/>
                  <a:gd name="T4" fmla="*/ 7 w 12"/>
                  <a:gd name="T5" fmla="*/ 1 h 10"/>
                  <a:gd name="T6" fmla="*/ 11 w 12"/>
                  <a:gd name="T7" fmla="*/ 8 h 10"/>
                  <a:gd name="T8" fmla="*/ 4 w 12"/>
                  <a:gd name="T9" fmla="*/ 9 h 10"/>
                </a:gdLst>
                <a:ahLst/>
                <a:cxnLst>
                  <a:cxn ang="0">
                    <a:pos x="T0" y="T1"/>
                  </a:cxn>
                  <a:cxn ang="0">
                    <a:pos x="T2" y="T3"/>
                  </a:cxn>
                  <a:cxn ang="0">
                    <a:pos x="T4" y="T5"/>
                  </a:cxn>
                  <a:cxn ang="0">
                    <a:pos x="T6" y="T7"/>
                  </a:cxn>
                  <a:cxn ang="0">
                    <a:pos x="T8" y="T9"/>
                  </a:cxn>
                </a:cxnLst>
                <a:rect l="0" t="0" r="r" b="b"/>
                <a:pathLst>
                  <a:path w="12" h="10">
                    <a:moveTo>
                      <a:pt x="4" y="9"/>
                    </a:moveTo>
                    <a:cubicBezTo>
                      <a:pt x="1" y="8"/>
                      <a:pt x="0" y="5"/>
                      <a:pt x="0" y="3"/>
                    </a:cubicBezTo>
                    <a:cubicBezTo>
                      <a:pt x="1" y="1"/>
                      <a:pt x="4" y="0"/>
                      <a:pt x="7" y="1"/>
                    </a:cubicBezTo>
                    <a:cubicBezTo>
                      <a:pt x="10" y="3"/>
                      <a:pt x="12" y="5"/>
                      <a:pt x="11" y="8"/>
                    </a:cubicBezTo>
                    <a:cubicBezTo>
                      <a:pt x="10" y="10"/>
                      <a:pt x="7" y="10"/>
                      <a:pt x="4" y="9"/>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7" name="Freeform 469"/>
              <p:cNvSpPr/>
              <p:nvPr/>
            </p:nvSpPr>
            <p:spPr bwMode="auto">
              <a:xfrm>
                <a:off x="1516" y="1659"/>
                <a:ext cx="30" cy="26"/>
              </a:xfrm>
              <a:custGeom>
                <a:avLst/>
                <a:gdLst>
                  <a:gd name="T0" fmla="*/ 5 w 13"/>
                  <a:gd name="T1" fmla="*/ 9 h 11"/>
                  <a:gd name="T2" fmla="*/ 5 w 13"/>
                  <a:gd name="T3" fmla="*/ 9 h 11"/>
                  <a:gd name="T4" fmla="*/ 2 w 13"/>
                  <a:gd name="T5" fmla="*/ 6 h 11"/>
                  <a:gd name="T6" fmla="*/ 2 w 13"/>
                  <a:gd name="T7" fmla="*/ 3 h 11"/>
                  <a:gd name="T8" fmla="*/ 2 w 13"/>
                  <a:gd name="T9" fmla="*/ 3 h 11"/>
                  <a:gd name="T10" fmla="*/ 4 w 13"/>
                  <a:gd name="T11" fmla="*/ 2 h 11"/>
                  <a:gd name="T12" fmla="*/ 8 w 13"/>
                  <a:gd name="T13" fmla="*/ 2 h 11"/>
                  <a:gd name="T14" fmla="*/ 8 w 13"/>
                  <a:gd name="T15" fmla="*/ 2 h 11"/>
                  <a:gd name="T16" fmla="*/ 11 w 13"/>
                  <a:gd name="T17" fmla="*/ 4 h 11"/>
                  <a:gd name="T18" fmla="*/ 12 w 13"/>
                  <a:gd name="T19" fmla="*/ 7 h 11"/>
                  <a:gd name="T20" fmla="*/ 12 w 13"/>
                  <a:gd name="T21" fmla="*/ 7 h 11"/>
                  <a:gd name="T22" fmla="*/ 10 w 13"/>
                  <a:gd name="T23" fmla="*/ 9 h 11"/>
                  <a:gd name="T24" fmla="*/ 6 w 13"/>
                  <a:gd name="T25" fmla="*/ 9 h 11"/>
                  <a:gd name="T26" fmla="*/ 5 w 13"/>
                  <a:gd name="T27" fmla="*/ 9 h 11"/>
                  <a:gd name="T28" fmla="*/ 5 w 13"/>
                  <a:gd name="T29" fmla="*/ 9 h 11"/>
                  <a:gd name="T30" fmla="*/ 5 w 13"/>
                  <a:gd name="T31" fmla="*/ 10 h 11"/>
                  <a:gd name="T32" fmla="*/ 5 w 13"/>
                  <a:gd name="T33" fmla="*/ 10 h 11"/>
                  <a:gd name="T34" fmla="*/ 10 w 13"/>
                  <a:gd name="T35" fmla="*/ 10 h 11"/>
                  <a:gd name="T36" fmla="*/ 13 w 13"/>
                  <a:gd name="T37" fmla="*/ 8 h 11"/>
                  <a:gd name="T38" fmla="*/ 13 w 13"/>
                  <a:gd name="T39" fmla="*/ 8 h 11"/>
                  <a:gd name="T40" fmla="*/ 12 w 13"/>
                  <a:gd name="T41" fmla="*/ 4 h 11"/>
                  <a:gd name="T42" fmla="*/ 9 w 13"/>
                  <a:gd name="T43" fmla="*/ 1 h 11"/>
                  <a:gd name="T44" fmla="*/ 8 w 13"/>
                  <a:gd name="T45" fmla="*/ 1 h 11"/>
                  <a:gd name="T46" fmla="*/ 4 w 13"/>
                  <a:gd name="T47" fmla="*/ 1 h 11"/>
                  <a:gd name="T48" fmla="*/ 1 w 13"/>
                  <a:gd name="T49" fmla="*/ 3 h 11"/>
                  <a:gd name="T50" fmla="*/ 1 w 13"/>
                  <a:gd name="T51" fmla="*/ 3 h 11"/>
                  <a:gd name="T52" fmla="*/ 1 w 13"/>
                  <a:gd name="T53" fmla="*/ 7 h 11"/>
                  <a:gd name="T54" fmla="*/ 5 w 13"/>
                  <a:gd name="T55" fmla="*/ 10 h 11"/>
                  <a:gd name="T56" fmla="*/ 5 w 13"/>
                  <a:gd name="T57" fmla="*/ 9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 h="11">
                    <a:moveTo>
                      <a:pt x="5" y="9"/>
                    </a:moveTo>
                    <a:cubicBezTo>
                      <a:pt x="5" y="9"/>
                      <a:pt x="5" y="9"/>
                      <a:pt x="5" y="9"/>
                    </a:cubicBezTo>
                    <a:cubicBezTo>
                      <a:pt x="4" y="8"/>
                      <a:pt x="3" y="7"/>
                      <a:pt x="2" y="6"/>
                    </a:cubicBezTo>
                    <a:cubicBezTo>
                      <a:pt x="2" y="5"/>
                      <a:pt x="2" y="4"/>
                      <a:pt x="2" y="3"/>
                    </a:cubicBezTo>
                    <a:cubicBezTo>
                      <a:pt x="2" y="3"/>
                      <a:pt x="2" y="3"/>
                      <a:pt x="2" y="3"/>
                    </a:cubicBezTo>
                    <a:cubicBezTo>
                      <a:pt x="2" y="2"/>
                      <a:pt x="3" y="2"/>
                      <a:pt x="4" y="2"/>
                    </a:cubicBezTo>
                    <a:cubicBezTo>
                      <a:pt x="5" y="1"/>
                      <a:pt x="7" y="1"/>
                      <a:pt x="8" y="2"/>
                    </a:cubicBezTo>
                    <a:cubicBezTo>
                      <a:pt x="8" y="2"/>
                      <a:pt x="8" y="2"/>
                      <a:pt x="8" y="2"/>
                    </a:cubicBezTo>
                    <a:cubicBezTo>
                      <a:pt x="10" y="3"/>
                      <a:pt x="11" y="3"/>
                      <a:pt x="11" y="4"/>
                    </a:cubicBezTo>
                    <a:cubicBezTo>
                      <a:pt x="12" y="5"/>
                      <a:pt x="12" y="6"/>
                      <a:pt x="12" y="7"/>
                    </a:cubicBezTo>
                    <a:cubicBezTo>
                      <a:pt x="12" y="7"/>
                      <a:pt x="12" y="7"/>
                      <a:pt x="12" y="7"/>
                    </a:cubicBezTo>
                    <a:cubicBezTo>
                      <a:pt x="12" y="8"/>
                      <a:pt x="11" y="9"/>
                      <a:pt x="10" y="9"/>
                    </a:cubicBezTo>
                    <a:cubicBezTo>
                      <a:pt x="9" y="9"/>
                      <a:pt x="7" y="9"/>
                      <a:pt x="6" y="9"/>
                    </a:cubicBezTo>
                    <a:cubicBezTo>
                      <a:pt x="6" y="9"/>
                      <a:pt x="6" y="9"/>
                      <a:pt x="5" y="9"/>
                    </a:cubicBezTo>
                    <a:cubicBezTo>
                      <a:pt x="5" y="9"/>
                      <a:pt x="5" y="9"/>
                      <a:pt x="5" y="9"/>
                    </a:cubicBezTo>
                    <a:cubicBezTo>
                      <a:pt x="5" y="10"/>
                      <a:pt x="5" y="10"/>
                      <a:pt x="5" y="10"/>
                    </a:cubicBezTo>
                    <a:cubicBezTo>
                      <a:pt x="5" y="10"/>
                      <a:pt x="5" y="10"/>
                      <a:pt x="5" y="10"/>
                    </a:cubicBezTo>
                    <a:cubicBezTo>
                      <a:pt x="7" y="10"/>
                      <a:pt x="9" y="11"/>
                      <a:pt x="10" y="10"/>
                    </a:cubicBezTo>
                    <a:cubicBezTo>
                      <a:pt x="11" y="10"/>
                      <a:pt x="12" y="9"/>
                      <a:pt x="13" y="8"/>
                    </a:cubicBezTo>
                    <a:cubicBezTo>
                      <a:pt x="13" y="8"/>
                      <a:pt x="13" y="8"/>
                      <a:pt x="13" y="8"/>
                    </a:cubicBezTo>
                    <a:cubicBezTo>
                      <a:pt x="13" y="6"/>
                      <a:pt x="13" y="5"/>
                      <a:pt x="12" y="4"/>
                    </a:cubicBezTo>
                    <a:cubicBezTo>
                      <a:pt x="11" y="3"/>
                      <a:pt x="10" y="2"/>
                      <a:pt x="9" y="1"/>
                    </a:cubicBezTo>
                    <a:cubicBezTo>
                      <a:pt x="9" y="1"/>
                      <a:pt x="8" y="1"/>
                      <a:pt x="8" y="1"/>
                    </a:cubicBezTo>
                    <a:cubicBezTo>
                      <a:pt x="7" y="0"/>
                      <a:pt x="5" y="0"/>
                      <a:pt x="4" y="1"/>
                    </a:cubicBezTo>
                    <a:cubicBezTo>
                      <a:pt x="3" y="1"/>
                      <a:pt x="1" y="2"/>
                      <a:pt x="1" y="3"/>
                    </a:cubicBezTo>
                    <a:cubicBezTo>
                      <a:pt x="1" y="3"/>
                      <a:pt x="1" y="3"/>
                      <a:pt x="1" y="3"/>
                    </a:cubicBezTo>
                    <a:cubicBezTo>
                      <a:pt x="0" y="4"/>
                      <a:pt x="1" y="6"/>
                      <a:pt x="1" y="7"/>
                    </a:cubicBezTo>
                    <a:cubicBezTo>
                      <a:pt x="2" y="8"/>
                      <a:pt x="3" y="9"/>
                      <a:pt x="5" y="10"/>
                    </a:cubicBezTo>
                    <a:cubicBezTo>
                      <a:pt x="5" y="9"/>
                      <a:pt x="5" y="9"/>
                      <a:pt x="5" y="9"/>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8" name="Freeform 470"/>
              <p:cNvSpPr/>
              <p:nvPr/>
            </p:nvSpPr>
            <p:spPr bwMode="auto">
              <a:xfrm>
                <a:off x="1544" y="1673"/>
                <a:ext cx="28" cy="26"/>
              </a:xfrm>
              <a:custGeom>
                <a:avLst/>
                <a:gdLst>
                  <a:gd name="T0" fmla="*/ 4 w 12"/>
                  <a:gd name="T1" fmla="*/ 9 h 11"/>
                  <a:gd name="T2" fmla="*/ 0 w 12"/>
                  <a:gd name="T3" fmla="*/ 3 h 11"/>
                  <a:gd name="T4" fmla="*/ 7 w 12"/>
                  <a:gd name="T5" fmla="*/ 2 h 11"/>
                  <a:gd name="T6" fmla="*/ 11 w 12"/>
                  <a:gd name="T7" fmla="*/ 8 h 11"/>
                  <a:gd name="T8" fmla="*/ 4 w 12"/>
                  <a:gd name="T9" fmla="*/ 9 h 11"/>
                </a:gdLst>
                <a:ahLst/>
                <a:cxnLst>
                  <a:cxn ang="0">
                    <a:pos x="T0" y="T1"/>
                  </a:cxn>
                  <a:cxn ang="0">
                    <a:pos x="T2" y="T3"/>
                  </a:cxn>
                  <a:cxn ang="0">
                    <a:pos x="T4" y="T5"/>
                  </a:cxn>
                  <a:cxn ang="0">
                    <a:pos x="T6" y="T7"/>
                  </a:cxn>
                  <a:cxn ang="0">
                    <a:pos x="T8" y="T9"/>
                  </a:cxn>
                </a:cxnLst>
                <a:rect l="0" t="0" r="r" b="b"/>
                <a:pathLst>
                  <a:path w="12" h="11">
                    <a:moveTo>
                      <a:pt x="4" y="9"/>
                    </a:moveTo>
                    <a:cubicBezTo>
                      <a:pt x="1" y="8"/>
                      <a:pt x="0" y="5"/>
                      <a:pt x="0" y="3"/>
                    </a:cubicBezTo>
                    <a:cubicBezTo>
                      <a:pt x="1" y="1"/>
                      <a:pt x="4" y="0"/>
                      <a:pt x="7" y="2"/>
                    </a:cubicBezTo>
                    <a:cubicBezTo>
                      <a:pt x="11" y="3"/>
                      <a:pt x="12" y="6"/>
                      <a:pt x="11" y="8"/>
                    </a:cubicBezTo>
                    <a:cubicBezTo>
                      <a:pt x="10" y="10"/>
                      <a:pt x="7" y="11"/>
                      <a:pt x="4" y="9"/>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9" name="Freeform 471"/>
              <p:cNvSpPr/>
              <p:nvPr/>
            </p:nvSpPr>
            <p:spPr bwMode="auto">
              <a:xfrm>
                <a:off x="1542" y="1673"/>
                <a:ext cx="30" cy="26"/>
              </a:xfrm>
              <a:custGeom>
                <a:avLst/>
                <a:gdLst>
                  <a:gd name="T0" fmla="*/ 5 w 13"/>
                  <a:gd name="T1" fmla="*/ 9 h 11"/>
                  <a:gd name="T2" fmla="*/ 5 w 13"/>
                  <a:gd name="T3" fmla="*/ 9 h 11"/>
                  <a:gd name="T4" fmla="*/ 2 w 13"/>
                  <a:gd name="T5" fmla="*/ 6 h 11"/>
                  <a:gd name="T6" fmla="*/ 2 w 13"/>
                  <a:gd name="T7" fmla="*/ 4 h 11"/>
                  <a:gd name="T8" fmla="*/ 2 w 13"/>
                  <a:gd name="T9" fmla="*/ 3 h 11"/>
                  <a:gd name="T10" fmla="*/ 4 w 13"/>
                  <a:gd name="T11" fmla="*/ 2 h 11"/>
                  <a:gd name="T12" fmla="*/ 8 w 13"/>
                  <a:gd name="T13" fmla="*/ 2 h 11"/>
                  <a:gd name="T14" fmla="*/ 8 w 13"/>
                  <a:gd name="T15" fmla="*/ 2 h 11"/>
                  <a:gd name="T16" fmla="*/ 11 w 13"/>
                  <a:gd name="T17" fmla="*/ 5 h 11"/>
                  <a:gd name="T18" fmla="*/ 12 w 13"/>
                  <a:gd name="T19" fmla="*/ 8 h 11"/>
                  <a:gd name="T20" fmla="*/ 12 w 13"/>
                  <a:gd name="T21" fmla="*/ 8 h 11"/>
                  <a:gd name="T22" fmla="*/ 10 w 13"/>
                  <a:gd name="T23" fmla="*/ 9 h 11"/>
                  <a:gd name="T24" fmla="*/ 6 w 13"/>
                  <a:gd name="T25" fmla="*/ 9 h 11"/>
                  <a:gd name="T26" fmla="*/ 5 w 13"/>
                  <a:gd name="T27" fmla="*/ 9 h 11"/>
                  <a:gd name="T28" fmla="*/ 5 w 13"/>
                  <a:gd name="T29" fmla="*/ 9 h 11"/>
                  <a:gd name="T30" fmla="*/ 5 w 13"/>
                  <a:gd name="T31" fmla="*/ 10 h 11"/>
                  <a:gd name="T32" fmla="*/ 5 w 13"/>
                  <a:gd name="T33" fmla="*/ 10 h 11"/>
                  <a:gd name="T34" fmla="*/ 10 w 13"/>
                  <a:gd name="T35" fmla="*/ 10 h 11"/>
                  <a:gd name="T36" fmla="*/ 13 w 13"/>
                  <a:gd name="T37" fmla="*/ 8 h 11"/>
                  <a:gd name="T38" fmla="*/ 13 w 13"/>
                  <a:gd name="T39" fmla="*/ 8 h 11"/>
                  <a:gd name="T40" fmla="*/ 12 w 13"/>
                  <a:gd name="T41" fmla="*/ 4 h 11"/>
                  <a:gd name="T42" fmla="*/ 9 w 13"/>
                  <a:gd name="T43" fmla="*/ 1 h 11"/>
                  <a:gd name="T44" fmla="*/ 8 w 13"/>
                  <a:gd name="T45" fmla="*/ 1 h 11"/>
                  <a:gd name="T46" fmla="*/ 4 w 13"/>
                  <a:gd name="T47" fmla="*/ 1 h 11"/>
                  <a:gd name="T48" fmla="*/ 1 w 13"/>
                  <a:gd name="T49" fmla="*/ 3 h 11"/>
                  <a:gd name="T50" fmla="*/ 1 w 13"/>
                  <a:gd name="T51" fmla="*/ 3 h 11"/>
                  <a:gd name="T52" fmla="*/ 1 w 13"/>
                  <a:gd name="T53" fmla="*/ 7 h 11"/>
                  <a:gd name="T54" fmla="*/ 5 w 13"/>
                  <a:gd name="T55" fmla="*/ 10 h 11"/>
                  <a:gd name="T56" fmla="*/ 5 w 13"/>
                  <a:gd name="T57" fmla="*/ 9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 h="11">
                    <a:moveTo>
                      <a:pt x="5" y="9"/>
                    </a:moveTo>
                    <a:cubicBezTo>
                      <a:pt x="5" y="9"/>
                      <a:pt x="5" y="9"/>
                      <a:pt x="5" y="9"/>
                    </a:cubicBezTo>
                    <a:cubicBezTo>
                      <a:pt x="4" y="8"/>
                      <a:pt x="3" y="7"/>
                      <a:pt x="2" y="6"/>
                    </a:cubicBezTo>
                    <a:cubicBezTo>
                      <a:pt x="2" y="5"/>
                      <a:pt x="2" y="4"/>
                      <a:pt x="2" y="4"/>
                    </a:cubicBezTo>
                    <a:cubicBezTo>
                      <a:pt x="2" y="3"/>
                      <a:pt x="2" y="3"/>
                      <a:pt x="2" y="3"/>
                    </a:cubicBezTo>
                    <a:cubicBezTo>
                      <a:pt x="2" y="3"/>
                      <a:pt x="3" y="2"/>
                      <a:pt x="4" y="2"/>
                    </a:cubicBezTo>
                    <a:cubicBezTo>
                      <a:pt x="5" y="1"/>
                      <a:pt x="7" y="2"/>
                      <a:pt x="8" y="2"/>
                    </a:cubicBezTo>
                    <a:cubicBezTo>
                      <a:pt x="8" y="2"/>
                      <a:pt x="8" y="2"/>
                      <a:pt x="8" y="2"/>
                    </a:cubicBezTo>
                    <a:cubicBezTo>
                      <a:pt x="10" y="3"/>
                      <a:pt x="11" y="4"/>
                      <a:pt x="11" y="5"/>
                    </a:cubicBezTo>
                    <a:cubicBezTo>
                      <a:pt x="12" y="6"/>
                      <a:pt x="12" y="7"/>
                      <a:pt x="12" y="8"/>
                    </a:cubicBezTo>
                    <a:cubicBezTo>
                      <a:pt x="12" y="8"/>
                      <a:pt x="12" y="8"/>
                      <a:pt x="12" y="8"/>
                    </a:cubicBezTo>
                    <a:cubicBezTo>
                      <a:pt x="12" y="8"/>
                      <a:pt x="11" y="9"/>
                      <a:pt x="10" y="9"/>
                    </a:cubicBezTo>
                    <a:cubicBezTo>
                      <a:pt x="9" y="10"/>
                      <a:pt x="7" y="10"/>
                      <a:pt x="6" y="9"/>
                    </a:cubicBezTo>
                    <a:cubicBezTo>
                      <a:pt x="6" y="9"/>
                      <a:pt x="6" y="9"/>
                      <a:pt x="5" y="9"/>
                    </a:cubicBezTo>
                    <a:cubicBezTo>
                      <a:pt x="5" y="9"/>
                      <a:pt x="5" y="9"/>
                      <a:pt x="5" y="9"/>
                    </a:cubicBezTo>
                    <a:cubicBezTo>
                      <a:pt x="5" y="10"/>
                      <a:pt x="5" y="10"/>
                      <a:pt x="5" y="10"/>
                    </a:cubicBezTo>
                    <a:cubicBezTo>
                      <a:pt x="5" y="10"/>
                      <a:pt x="5" y="10"/>
                      <a:pt x="5" y="10"/>
                    </a:cubicBezTo>
                    <a:cubicBezTo>
                      <a:pt x="7" y="11"/>
                      <a:pt x="9" y="11"/>
                      <a:pt x="10" y="10"/>
                    </a:cubicBezTo>
                    <a:cubicBezTo>
                      <a:pt x="11" y="10"/>
                      <a:pt x="12" y="9"/>
                      <a:pt x="13" y="8"/>
                    </a:cubicBezTo>
                    <a:cubicBezTo>
                      <a:pt x="13" y="8"/>
                      <a:pt x="13" y="8"/>
                      <a:pt x="13" y="8"/>
                    </a:cubicBezTo>
                    <a:cubicBezTo>
                      <a:pt x="13" y="7"/>
                      <a:pt x="13" y="5"/>
                      <a:pt x="12" y="4"/>
                    </a:cubicBezTo>
                    <a:cubicBezTo>
                      <a:pt x="12" y="3"/>
                      <a:pt x="10" y="2"/>
                      <a:pt x="9" y="1"/>
                    </a:cubicBezTo>
                    <a:cubicBezTo>
                      <a:pt x="9" y="1"/>
                      <a:pt x="8" y="1"/>
                      <a:pt x="8" y="1"/>
                    </a:cubicBezTo>
                    <a:cubicBezTo>
                      <a:pt x="7" y="1"/>
                      <a:pt x="5" y="0"/>
                      <a:pt x="4" y="1"/>
                    </a:cubicBezTo>
                    <a:cubicBezTo>
                      <a:pt x="3" y="1"/>
                      <a:pt x="1" y="2"/>
                      <a:pt x="1" y="3"/>
                    </a:cubicBezTo>
                    <a:cubicBezTo>
                      <a:pt x="1" y="3"/>
                      <a:pt x="1" y="3"/>
                      <a:pt x="1" y="3"/>
                    </a:cubicBezTo>
                    <a:cubicBezTo>
                      <a:pt x="0" y="4"/>
                      <a:pt x="1" y="6"/>
                      <a:pt x="1" y="7"/>
                    </a:cubicBezTo>
                    <a:cubicBezTo>
                      <a:pt x="2" y="8"/>
                      <a:pt x="4" y="9"/>
                      <a:pt x="5" y="10"/>
                    </a:cubicBezTo>
                    <a:cubicBezTo>
                      <a:pt x="5" y="9"/>
                      <a:pt x="5" y="9"/>
                      <a:pt x="5" y="9"/>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0" name="Freeform 472"/>
              <p:cNvSpPr/>
              <p:nvPr/>
            </p:nvSpPr>
            <p:spPr bwMode="auto">
              <a:xfrm>
                <a:off x="1388" y="1550"/>
                <a:ext cx="29" cy="24"/>
              </a:xfrm>
              <a:custGeom>
                <a:avLst/>
                <a:gdLst>
                  <a:gd name="T0" fmla="*/ 4 w 12"/>
                  <a:gd name="T1" fmla="*/ 9 h 10"/>
                  <a:gd name="T2" fmla="*/ 0 w 12"/>
                  <a:gd name="T3" fmla="*/ 3 h 10"/>
                  <a:gd name="T4" fmla="*/ 8 w 12"/>
                  <a:gd name="T5" fmla="*/ 1 h 10"/>
                  <a:gd name="T6" fmla="*/ 11 w 12"/>
                  <a:gd name="T7" fmla="*/ 8 h 10"/>
                  <a:gd name="T8" fmla="*/ 4 w 12"/>
                  <a:gd name="T9" fmla="*/ 9 h 10"/>
                </a:gdLst>
                <a:ahLst/>
                <a:cxnLst>
                  <a:cxn ang="0">
                    <a:pos x="T0" y="T1"/>
                  </a:cxn>
                  <a:cxn ang="0">
                    <a:pos x="T2" y="T3"/>
                  </a:cxn>
                  <a:cxn ang="0">
                    <a:pos x="T4" y="T5"/>
                  </a:cxn>
                  <a:cxn ang="0">
                    <a:pos x="T6" y="T7"/>
                  </a:cxn>
                  <a:cxn ang="0">
                    <a:pos x="T8" y="T9"/>
                  </a:cxn>
                </a:cxnLst>
                <a:rect l="0" t="0" r="r" b="b"/>
                <a:pathLst>
                  <a:path w="12" h="10">
                    <a:moveTo>
                      <a:pt x="4" y="9"/>
                    </a:moveTo>
                    <a:cubicBezTo>
                      <a:pt x="1" y="8"/>
                      <a:pt x="0" y="5"/>
                      <a:pt x="0" y="3"/>
                    </a:cubicBezTo>
                    <a:cubicBezTo>
                      <a:pt x="1" y="1"/>
                      <a:pt x="5" y="0"/>
                      <a:pt x="8" y="1"/>
                    </a:cubicBezTo>
                    <a:cubicBezTo>
                      <a:pt x="11" y="3"/>
                      <a:pt x="12" y="5"/>
                      <a:pt x="11" y="8"/>
                    </a:cubicBezTo>
                    <a:cubicBezTo>
                      <a:pt x="11" y="10"/>
                      <a:pt x="7" y="10"/>
                      <a:pt x="4" y="9"/>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1" name="Freeform 473"/>
              <p:cNvSpPr/>
              <p:nvPr/>
            </p:nvSpPr>
            <p:spPr bwMode="auto">
              <a:xfrm>
                <a:off x="1386" y="1550"/>
                <a:ext cx="31" cy="24"/>
              </a:xfrm>
              <a:custGeom>
                <a:avLst/>
                <a:gdLst>
                  <a:gd name="T0" fmla="*/ 5 w 13"/>
                  <a:gd name="T1" fmla="*/ 9 h 10"/>
                  <a:gd name="T2" fmla="*/ 6 w 13"/>
                  <a:gd name="T3" fmla="*/ 9 h 10"/>
                  <a:gd name="T4" fmla="*/ 2 w 13"/>
                  <a:gd name="T5" fmla="*/ 6 h 10"/>
                  <a:gd name="T6" fmla="*/ 2 w 13"/>
                  <a:gd name="T7" fmla="*/ 3 h 10"/>
                  <a:gd name="T8" fmla="*/ 2 w 13"/>
                  <a:gd name="T9" fmla="*/ 3 h 10"/>
                  <a:gd name="T10" fmla="*/ 4 w 13"/>
                  <a:gd name="T11" fmla="*/ 2 h 10"/>
                  <a:gd name="T12" fmla="*/ 8 w 13"/>
                  <a:gd name="T13" fmla="*/ 2 h 10"/>
                  <a:gd name="T14" fmla="*/ 8 w 13"/>
                  <a:gd name="T15" fmla="*/ 2 h 10"/>
                  <a:gd name="T16" fmla="*/ 11 w 13"/>
                  <a:gd name="T17" fmla="*/ 4 h 10"/>
                  <a:gd name="T18" fmla="*/ 12 w 13"/>
                  <a:gd name="T19" fmla="*/ 7 h 10"/>
                  <a:gd name="T20" fmla="*/ 12 w 13"/>
                  <a:gd name="T21" fmla="*/ 7 h 10"/>
                  <a:gd name="T22" fmla="*/ 10 w 13"/>
                  <a:gd name="T23" fmla="*/ 9 h 10"/>
                  <a:gd name="T24" fmla="*/ 6 w 13"/>
                  <a:gd name="T25" fmla="*/ 9 h 10"/>
                  <a:gd name="T26" fmla="*/ 6 w 13"/>
                  <a:gd name="T27" fmla="*/ 9 h 10"/>
                  <a:gd name="T28" fmla="*/ 5 w 13"/>
                  <a:gd name="T29" fmla="*/ 9 h 10"/>
                  <a:gd name="T30" fmla="*/ 5 w 13"/>
                  <a:gd name="T31" fmla="*/ 10 h 10"/>
                  <a:gd name="T32" fmla="*/ 6 w 13"/>
                  <a:gd name="T33" fmla="*/ 10 h 10"/>
                  <a:gd name="T34" fmla="*/ 10 w 13"/>
                  <a:gd name="T35" fmla="*/ 10 h 10"/>
                  <a:gd name="T36" fmla="*/ 13 w 13"/>
                  <a:gd name="T37" fmla="*/ 8 h 10"/>
                  <a:gd name="T38" fmla="*/ 13 w 13"/>
                  <a:gd name="T39" fmla="*/ 8 h 10"/>
                  <a:gd name="T40" fmla="*/ 12 w 13"/>
                  <a:gd name="T41" fmla="*/ 4 h 10"/>
                  <a:gd name="T42" fmla="*/ 9 w 13"/>
                  <a:gd name="T43" fmla="*/ 1 h 10"/>
                  <a:gd name="T44" fmla="*/ 8 w 13"/>
                  <a:gd name="T45" fmla="*/ 1 h 10"/>
                  <a:gd name="T46" fmla="*/ 4 w 13"/>
                  <a:gd name="T47" fmla="*/ 1 h 10"/>
                  <a:gd name="T48" fmla="*/ 1 w 13"/>
                  <a:gd name="T49" fmla="*/ 3 h 10"/>
                  <a:gd name="T50" fmla="*/ 1 w 13"/>
                  <a:gd name="T51" fmla="*/ 3 h 10"/>
                  <a:gd name="T52" fmla="*/ 2 w 13"/>
                  <a:gd name="T53" fmla="*/ 7 h 10"/>
                  <a:gd name="T54" fmla="*/ 5 w 13"/>
                  <a:gd name="T55" fmla="*/ 10 h 10"/>
                  <a:gd name="T56" fmla="*/ 5 w 13"/>
                  <a:gd name="T57"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 h="10">
                    <a:moveTo>
                      <a:pt x="5" y="9"/>
                    </a:moveTo>
                    <a:cubicBezTo>
                      <a:pt x="6" y="9"/>
                      <a:pt x="6" y="9"/>
                      <a:pt x="6" y="9"/>
                    </a:cubicBezTo>
                    <a:cubicBezTo>
                      <a:pt x="4" y="8"/>
                      <a:pt x="3" y="7"/>
                      <a:pt x="2" y="6"/>
                    </a:cubicBezTo>
                    <a:cubicBezTo>
                      <a:pt x="2" y="5"/>
                      <a:pt x="2" y="4"/>
                      <a:pt x="2" y="3"/>
                    </a:cubicBezTo>
                    <a:cubicBezTo>
                      <a:pt x="2" y="3"/>
                      <a:pt x="2" y="3"/>
                      <a:pt x="2" y="3"/>
                    </a:cubicBezTo>
                    <a:cubicBezTo>
                      <a:pt x="2" y="2"/>
                      <a:pt x="3" y="2"/>
                      <a:pt x="4" y="2"/>
                    </a:cubicBezTo>
                    <a:cubicBezTo>
                      <a:pt x="5" y="1"/>
                      <a:pt x="7" y="1"/>
                      <a:pt x="8" y="2"/>
                    </a:cubicBezTo>
                    <a:cubicBezTo>
                      <a:pt x="8" y="2"/>
                      <a:pt x="8" y="2"/>
                      <a:pt x="8" y="2"/>
                    </a:cubicBezTo>
                    <a:cubicBezTo>
                      <a:pt x="10" y="3"/>
                      <a:pt x="11" y="3"/>
                      <a:pt x="11" y="4"/>
                    </a:cubicBezTo>
                    <a:cubicBezTo>
                      <a:pt x="12" y="5"/>
                      <a:pt x="12" y="6"/>
                      <a:pt x="12" y="7"/>
                    </a:cubicBezTo>
                    <a:cubicBezTo>
                      <a:pt x="12" y="7"/>
                      <a:pt x="12" y="7"/>
                      <a:pt x="12" y="7"/>
                    </a:cubicBezTo>
                    <a:cubicBezTo>
                      <a:pt x="12" y="8"/>
                      <a:pt x="11" y="9"/>
                      <a:pt x="10" y="9"/>
                    </a:cubicBezTo>
                    <a:cubicBezTo>
                      <a:pt x="9" y="9"/>
                      <a:pt x="7" y="9"/>
                      <a:pt x="6" y="9"/>
                    </a:cubicBezTo>
                    <a:cubicBezTo>
                      <a:pt x="6" y="9"/>
                      <a:pt x="6" y="9"/>
                      <a:pt x="6" y="9"/>
                    </a:cubicBezTo>
                    <a:cubicBezTo>
                      <a:pt x="5" y="9"/>
                      <a:pt x="5" y="9"/>
                      <a:pt x="5" y="9"/>
                    </a:cubicBezTo>
                    <a:cubicBezTo>
                      <a:pt x="5" y="10"/>
                      <a:pt x="5" y="10"/>
                      <a:pt x="5" y="10"/>
                    </a:cubicBezTo>
                    <a:cubicBezTo>
                      <a:pt x="5" y="10"/>
                      <a:pt x="5" y="10"/>
                      <a:pt x="6" y="10"/>
                    </a:cubicBezTo>
                    <a:cubicBezTo>
                      <a:pt x="7" y="10"/>
                      <a:pt x="9" y="10"/>
                      <a:pt x="10" y="10"/>
                    </a:cubicBezTo>
                    <a:cubicBezTo>
                      <a:pt x="11" y="10"/>
                      <a:pt x="12" y="9"/>
                      <a:pt x="13" y="8"/>
                    </a:cubicBezTo>
                    <a:cubicBezTo>
                      <a:pt x="13" y="8"/>
                      <a:pt x="13" y="8"/>
                      <a:pt x="13" y="8"/>
                    </a:cubicBezTo>
                    <a:cubicBezTo>
                      <a:pt x="13" y="6"/>
                      <a:pt x="13" y="5"/>
                      <a:pt x="12" y="4"/>
                    </a:cubicBezTo>
                    <a:cubicBezTo>
                      <a:pt x="12" y="3"/>
                      <a:pt x="10" y="2"/>
                      <a:pt x="9" y="1"/>
                    </a:cubicBezTo>
                    <a:cubicBezTo>
                      <a:pt x="9" y="1"/>
                      <a:pt x="9" y="1"/>
                      <a:pt x="8" y="1"/>
                    </a:cubicBezTo>
                    <a:cubicBezTo>
                      <a:pt x="7" y="0"/>
                      <a:pt x="5" y="0"/>
                      <a:pt x="4" y="1"/>
                    </a:cubicBezTo>
                    <a:cubicBezTo>
                      <a:pt x="3" y="1"/>
                      <a:pt x="1" y="2"/>
                      <a:pt x="1" y="3"/>
                    </a:cubicBezTo>
                    <a:cubicBezTo>
                      <a:pt x="1" y="3"/>
                      <a:pt x="1" y="3"/>
                      <a:pt x="1" y="3"/>
                    </a:cubicBezTo>
                    <a:cubicBezTo>
                      <a:pt x="0" y="4"/>
                      <a:pt x="1" y="6"/>
                      <a:pt x="2" y="7"/>
                    </a:cubicBezTo>
                    <a:cubicBezTo>
                      <a:pt x="2" y="8"/>
                      <a:pt x="4" y="9"/>
                      <a:pt x="5" y="10"/>
                    </a:cubicBezTo>
                    <a:cubicBezTo>
                      <a:pt x="5" y="9"/>
                      <a:pt x="5" y="9"/>
                      <a:pt x="5" y="9"/>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2" name="Freeform 474"/>
              <p:cNvSpPr/>
              <p:nvPr/>
            </p:nvSpPr>
            <p:spPr bwMode="auto">
              <a:xfrm>
                <a:off x="1402" y="1574"/>
                <a:ext cx="31" cy="23"/>
              </a:xfrm>
              <a:custGeom>
                <a:avLst/>
                <a:gdLst>
                  <a:gd name="T0" fmla="*/ 5 w 13"/>
                  <a:gd name="T1" fmla="*/ 9 h 10"/>
                  <a:gd name="T2" fmla="*/ 1 w 13"/>
                  <a:gd name="T3" fmla="*/ 2 h 10"/>
                  <a:gd name="T4" fmla="*/ 8 w 13"/>
                  <a:gd name="T5" fmla="*/ 1 h 10"/>
                  <a:gd name="T6" fmla="*/ 12 w 13"/>
                  <a:gd name="T7" fmla="*/ 7 h 10"/>
                  <a:gd name="T8" fmla="*/ 5 w 13"/>
                  <a:gd name="T9" fmla="*/ 9 h 10"/>
                </a:gdLst>
                <a:ahLst/>
                <a:cxnLst>
                  <a:cxn ang="0">
                    <a:pos x="T0" y="T1"/>
                  </a:cxn>
                  <a:cxn ang="0">
                    <a:pos x="T2" y="T3"/>
                  </a:cxn>
                  <a:cxn ang="0">
                    <a:pos x="T4" y="T5"/>
                  </a:cxn>
                  <a:cxn ang="0">
                    <a:pos x="T6" y="T7"/>
                  </a:cxn>
                  <a:cxn ang="0">
                    <a:pos x="T8" y="T9"/>
                  </a:cxn>
                </a:cxnLst>
                <a:rect l="0" t="0" r="r" b="b"/>
                <a:pathLst>
                  <a:path w="13" h="10">
                    <a:moveTo>
                      <a:pt x="5" y="9"/>
                    </a:moveTo>
                    <a:cubicBezTo>
                      <a:pt x="2" y="7"/>
                      <a:pt x="0" y="5"/>
                      <a:pt x="1" y="2"/>
                    </a:cubicBezTo>
                    <a:cubicBezTo>
                      <a:pt x="2" y="0"/>
                      <a:pt x="5" y="0"/>
                      <a:pt x="8" y="1"/>
                    </a:cubicBezTo>
                    <a:cubicBezTo>
                      <a:pt x="11" y="2"/>
                      <a:pt x="13" y="5"/>
                      <a:pt x="12" y="7"/>
                    </a:cubicBezTo>
                    <a:cubicBezTo>
                      <a:pt x="11" y="9"/>
                      <a:pt x="8" y="10"/>
                      <a:pt x="5" y="9"/>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3" name="Freeform 475"/>
              <p:cNvSpPr/>
              <p:nvPr/>
            </p:nvSpPr>
            <p:spPr bwMode="auto">
              <a:xfrm>
                <a:off x="1402" y="1574"/>
                <a:ext cx="31" cy="23"/>
              </a:xfrm>
              <a:custGeom>
                <a:avLst/>
                <a:gdLst>
                  <a:gd name="T0" fmla="*/ 5 w 13"/>
                  <a:gd name="T1" fmla="*/ 9 h 10"/>
                  <a:gd name="T2" fmla="*/ 5 w 13"/>
                  <a:gd name="T3" fmla="*/ 8 h 10"/>
                  <a:gd name="T4" fmla="*/ 2 w 13"/>
                  <a:gd name="T5" fmla="*/ 6 h 10"/>
                  <a:gd name="T6" fmla="*/ 2 w 13"/>
                  <a:gd name="T7" fmla="*/ 3 h 10"/>
                  <a:gd name="T8" fmla="*/ 2 w 13"/>
                  <a:gd name="T9" fmla="*/ 3 h 10"/>
                  <a:gd name="T10" fmla="*/ 4 w 13"/>
                  <a:gd name="T11" fmla="*/ 1 h 10"/>
                  <a:gd name="T12" fmla="*/ 8 w 13"/>
                  <a:gd name="T13" fmla="*/ 1 h 10"/>
                  <a:gd name="T14" fmla="*/ 8 w 13"/>
                  <a:gd name="T15" fmla="*/ 1 h 10"/>
                  <a:gd name="T16" fmla="*/ 11 w 13"/>
                  <a:gd name="T17" fmla="*/ 4 h 10"/>
                  <a:gd name="T18" fmla="*/ 12 w 13"/>
                  <a:gd name="T19" fmla="*/ 7 h 10"/>
                  <a:gd name="T20" fmla="*/ 12 w 13"/>
                  <a:gd name="T21" fmla="*/ 7 h 10"/>
                  <a:gd name="T22" fmla="*/ 9 w 13"/>
                  <a:gd name="T23" fmla="*/ 8 h 10"/>
                  <a:gd name="T24" fmla="*/ 6 w 13"/>
                  <a:gd name="T25" fmla="*/ 8 h 10"/>
                  <a:gd name="T26" fmla="*/ 5 w 13"/>
                  <a:gd name="T27" fmla="*/ 8 h 10"/>
                  <a:gd name="T28" fmla="*/ 5 w 13"/>
                  <a:gd name="T29" fmla="*/ 9 h 10"/>
                  <a:gd name="T30" fmla="*/ 5 w 13"/>
                  <a:gd name="T31" fmla="*/ 9 h 10"/>
                  <a:gd name="T32" fmla="*/ 5 w 13"/>
                  <a:gd name="T33" fmla="*/ 9 h 10"/>
                  <a:gd name="T34" fmla="*/ 10 w 13"/>
                  <a:gd name="T35" fmla="*/ 9 h 10"/>
                  <a:gd name="T36" fmla="*/ 13 w 13"/>
                  <a:gd name="T37" fmla="*/ 7 h 10"/>
                  <a:gd name="T38" fmla="*/ 13 w 13"/>
                  <a:gd name="T39" fmla="*/ 7 h 10"/>
                  <a:gd name="T40" fmla="*/ 12 w 13"/>
                  <a:gd name="T41" fmla="*/ 3 h 10"/>
                  <a:gd name="T42" fmla="*/ 8 w 13"/>
                  <a:gd name="T43" fmla="*/ 0 h 10"/>
                  <a:gd name="T44" fmla="*/ 8 w 13"/>
                  <a:gd name="T45" fmla="*/ 0 h 10"/>
                  <a:gd name="T46" fmla="*/ 4 w 13"/>
                  <a:gd name="T47" fmla="*/ 0 h 10"/>
                  <a:gd name="T48" fmla="*/ 1 w 13"/>
                  <a:gd name="T49" fmla="*/ 2 h 10"/>
                  <a:gd name="T50" fmla="*/ 1 w 13"/>
                  <a:gd name="T51" fmla="*/ 2 h 10"/>
                  <a:gd name="T52" fmla="*/ 1 w 13"/>
                  <a:gd name="T53" fmla="*/ 6 h 10"/>
                  <a:gd name="T54" fmla="*/ 5 w 13"/>
                  <a:gd name="T55" fmla="*/ 9 h 10"/>
                  <a:gd name="T56" fmla="*/ 5 w 13"/>
                  <a:gd name="T57"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 h="10">
                    <a:moveTo>
                      <a:pt x="5" y="9"/>
                    </a:moveTo>
                    <a:cubicBezTo>
                      <a:pt x="5" y="8"/>
                      <a:pt x="5" y="8"/>
                      <a:pt x="5" y="8"/>
                    </a:cubicBezTo>
                    <a:cubicBezTo>
                      <a:pt x="4" y="7"/>
                      <a:pt x="3" y="7"/>
                      <a:pt x="2" y="6"/>
                    </a:cubicBezTo>
                    <a:cubicBezTo>
                      <a:pt x="1" y="5"/>
                      <a:pt x="1" y="4"/>
                      <a:pt x="2" y="3"/>
                    </a:cubicBezTo>
                    <a:cubicBezTo>
                      <a:pt x="2" y="3"/>
                      <a:pt x="2" y="3"/>
                      <a:pt x="2" y="3"/>
                    </a:cubicBezTo>
                    <a:cubicBezTo>
                      <a:pt x="2" y="2"/>
                      <a:pt x="3" y="1"/>
                      <a:pt x="4" y="1"/>
                    </a:cubicBezTo>
                    <a:cubicBezTo>
                      <a:pt x="5" y="1"/>
                      <a:pt x="6" y="1"/>
                      <a:pt x="8" y="1"/>
                    </a:cubicBezTo>
                    <a:cubicBezTo>
                      <a:pt x="8" y="1"/>
                      <a:pt x="8" y="1"/>
                      <a:pt x="8" y="1"/>
                    </a:cubicBezTo>
                    <a:cubicBezTo>
                      <a:pt x="9" y="2"/>
                      <a:pt x="10" y="3"/>
                      <a:pt x="11" y="4"/>
                    </a:cubicBezTo>
                    <a:cubicBezTo>
                      <a:pt x="12" y="5"/>
                      <a:pt x="12" y="6"/>
                      <a:pt x="12" y="7"/>
                    </a:cubicBezTo>
                    <a:cubicBezTo>
                      <a:pt x="12" y="7"/>
                      <a:pt x="12" y="7"/>
                      <a:pt x="12" y="7"/>
                    </a:cubicBezTo>
                    <a:cubicBezTo>
                      <a:pt x="11" y="8"/>
                      <a:pt x="10" y="8"/>
                      <a:pt x="9" y="8"/>
                    </a:cubicBezTo>
                    <a:cubicBezTo>
                      <a:pt x="8" y="9"/>
                      <a:pt x="7" y="9"/>
                      <a:pt x="6" y="8"/>
                    </a:cubicBezTo>
                    <a:cubicBezTo>
                      <a:pt x="5" y="8"/>
                      <a:pt x="5" y="8"/>
                      <a:pt x="5" y="8"/>
                    </a:cubicBezTo>
                    <a:cubicBezTo>
                      <a:pt x="5" y="9"/>
                      <a:pt x="5" y="9"/>
                      <a:pt x="5" y="9"/>
                    </a:cubicBezTo>
                    <a:cubicBezTo>
                      <a:pt x="5" y="9"/>
                      <a:pt x="5" y="9"/>
                      <a:pt x="5" y="9"/>
                    </a:cubicBezTo>
                    <a:cubicBezTo>
                      <a:pt x="5" y="9"/>
                      <a:pt x="5" y="9"/>
                      <a:pt x="5" y="9"/>
                    </a:cubicBezTo>
                    <a:cubicBezTo>
                      <a:pt x="7" y="10"/>
                      <a:pt x="8" y="10"/>
                      <a:pt x="10" y="9"/>
                    </a:cubicBezTo>
                    <a:cubicBezTo>
                      <a:pt x="11" y="9"/>
                      <a:pt x="12" y="8"/>
                      <a:pt x="13" y="7"/>
                    </a:cubicBezTo>
                    <a:cubicBezTo>
                      <a:pt x="13" y="7"/>
                      <a:pt x="13" y="7"/>
                      <a:pt x="13" y="7"/>
                    </a:cubicBezTo>
                    <a:cubicBezTo>
                      <a:pt x="13" y="6"/>
                      <a:pt x="13" y="4"/>
                      <a:pt x="12" y="3"/>
                    </a:cubicBezTo>
                    <a:cubicBezTo>
                      <a:pt x="11" y="2"/>
                      <a:pt x="10" y="1"/>
                      <a:pt x="8" y="0"/>
                    </a:cubicBezTo>
                    <a:cubicBezTo>
                      <a:pt x="8" y="0"/>
                      <a:pt x="8" y="0"/>
                      <a:pt x="8" y="0"/>
                    </a:cubicBezTo>
                    <a:cubicBezTo>
                      <a:pt x="6" y="0"/>
                      <a:pt x="5" y="0"/>
                      <a:pt x="4" y="0"/>
                    </a:cubicBezTo>
                    <a:cubicBezTo>
                      <a:pt x="2" y="0"/>
                      <a:pt x="1" y="1"/>
                      <a:pt x="1" y="2"/>
                    </a:cubicBezTo>
                    <a:cubicBezTo>
                      <a:pt x="1" y="2"/>
                      <a:pt x="1" y="2"/>
                      <a:pt x="1" y="2"/>
                    </a:cubicBezTo>
                    <a:cubicBezTo>
                      <a:pt x="0" y="4"/>
                      <a:pt x="0" y="5"/>
                      <a:pt x="1" y="6"/>
                    </a:cubicBezTo>
                    <a:cubicBezTo>
                      <a:pt x="2" y="7"/>
                      <a:pt x="3" y="8"/>
                      <a:pt x="5" y="9"/>
                    </a:cubicBezTo>
                    <a:cubicBezTo>
                      <a:pt x="5" y="9"/>
                      <a:pt x="5" y="9"/>
                      <a:pt x="5" y="9"/>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4" name="Freeform 476"/>
              <p:cNvSpPr/>
              <p:nvPr/>
            </p:nvSpPr>
            <p:spPr bwMode="auto">
              <a:xfrm>
                <a:off x="1480" y="1649"/>
                <a:ext cx="31" cy="24"/>
              </a:xfrm>
              <a:custGeom>
                <a:avLst/>
                <a:gdLst>
                  <a:gd name="T0" fmla="*/ 5 w 13"/>
                  <a:gd name="T1" fmla="*/ 9 h 10"/>
                  <a:gd name="T2" fmla="*/ 1 w 13"/>
                  <a:gd name="T3" fmla="*/ 3 h 10"/>
                  <a:gd name="T4" fmla="*/ 8 w 13"/>
                  <a:gd name="T5" fmla="*/ 1 h 10"/>
                  <a:gd name="T6" fmla="*/ 12 w 13"/>
                  <a:gd name="T7" fmla="*/ 7 h 10"/>
                  <a:gd name="T8" fmla="*/ 5 w 13"/>
                  <a:gd name="T9" fmla="*/ 9 h 10"/>
                </a:gdLst>
                <a:ahLst/>
                <a:cxnLst>
                  <a:cxn ang="0">
                    <a:pos x="T0" y="T1"/>
                  </a:cxn>
                  <a:cxn ang="0">
                    <a:pos x="T2" y="T3"/>
                  </a:cxn>
                  <a:cxn ang="0">
                    <a:pos x="T4" y="T5"/>
                  </a:cxn>
                  <a:cxn ang="0">
                    <a:pos x="T6" y="T7"/>
                  </a:cxn>
                  <a:cxn ang="0">
                    <a:pos x="T8" y="T9"/>
                  </a:cxn>
                </a:cxnLst>
                <a:rect l="0" t="0" r="r" b="b"/>
                <a:pathLst>
                  <a:path w="13" h="10">
                    <a:moveTo>
                      <a:pt x="5" y="9"/>
                    </a:moveTo>
                    <a:cubicBezTo>
                      <a:pt x="2" y="8"/>
                      <a:pt x="0" y="5"/>
                      <a:pt x="1" y="3"/>
                    </a:cubicBezTo>
                    <a:cubicBezTo>
                      <a:pt x="2" y="1"/>
                      <a:pt x="5" y="0"/>
                      <a:pt x="8" y="1"/>
                    </a:cubicBezTo>
                    <a:cubicBezTo>
                      <a:pt x="11" y="2"/>
                      <a:pt x="13" y="5"/>
                      <a:pt x="12" y="7"/>
                    </a:cubicBezTo>
                    <a:cubicBezTo>
                      <a:pt x="11" y="10"/>
                      <a:pt x="8" y="10"/>
                      <a:pt x="5" y="9"/>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5" name="Freeform 477"/>
              <p:cNvSpPr/>
              <p:nvPr/>
            </p:nvSpPr>
            <p:spPr bwMode="auto">
              <a:xfrm>
                <a:off x="1480" y="1649"/>
                <a:ext cx="31" cy="24"/>
              </a:xfrm>
              <a:custGeom>
                <a:avLst/>
                <a:gdLst>
                  <a:gd name="T0" fmla="*/ 5 w 13"/>
                  <a:gd name="T1" fmla="*/ 9 h 10"/>
                  <a:gd name="T2" fmla="*/ 5 w 13"/>
                  <a:gd name="T3" fmla="*/ 8 h 10"/>
                  <a:gd name="T4" fmla="*/ 2 w 13"/>
                  <a:gd name="T5" fmla="*/ 6 h 10"/>
                  <a:gd name="T6" fmla="*/ 2 w 13"/>
                  <a:gd name="T7" fmla="*/ 3 h 10"/>
                  <a:gd name="T8" fmla="*/ 2 w 13"/>
                  <a:gd name="T9" fmla="*/ 3 h 10"/>
                  <a:gd name="T10" fmla="*/ 4 w 13"/>
                  <a:gd name="T11" fmla="*/ 1 h 10"/>
                  <a:gd name="T12" fmla="*/ 8 w 13"/>
                  <a:gd name="T13" fmla="*/ 2 h 10"/>
                  <a:gd name="T14" fmla="*/ 8 w 13"/>
                  <a:gd name="T15" fmla="*/ 2 h 10"/>
                  <a:gd name="T16" fmla="*/ 11 w 13"/>
                  <a:gd name="T17" fmla="*/ 4 h 10"/>
                  <a:gd name="T18" fmla="*/ 12 w 13"/>
                  <a:gd name="T19" fmla="*/ 7 h 10"/>
                  <a:gd name="T20" fmla="*/ 12 w 13"/>
                  <a:gd name="T21" fmla="*/ 7 h 10"/>
                  <a:gd name="T22" fmla="*/ 9 w 13"/>
                  <a:gd name="T23" fmla="*/ 9 h 10"/>
                  <a:gd name="T24" fmla="*/ 6 w 13"/>
                  <a:gd name="T25" fmla="*/ 9 h 10"/>
                  <a:gd name="T26" fmla="*/ 5 w 13"/>
                  <a:gd name="T27" fmla="*/ 8 h 10"/>
                  <a:gd name="T28" fmla="*/ 5 w 13"/>
                  <a:gd name="T29" fmla="*/ 9 h 10"/>
                  <a:gd name="T30" fmla="*/ 5 w 13"/>
                  <a:gd name="T31" fmla="*/ 9 h 10"/>
                  <a:gd name="T32" fmla="*/ 5 w 13"/>
                  <a:gd name="T33" fmla="*/ 10 h 10"/>
                  <a:gd name="T34" fmla="*/ 10 w 13"/>
                  <a:gd name="T35" fmla="*/ 10 h 10"/>
                  <a:gd name="T36" fmla="*/ 13 w 13"/>
                  <a:gd name="T37" fmla="*/ 8 h 10"/>
                  <a:gd name="T38" fmla="*/ 13 w 13"/>
                  <a:gd name="T39" fmla="*/ 7 h 10"/>
                  <a:gd name="T40" fmla="*/ 12 w 13"/>
                  <a:gd name="T41" fmla="*/ 4 h 10"/>
                  <a:gd name="T42" fmla="*/ 9 w 13"/>
                  <a:gd name="T43" fmla="*/ 1 h 10"/>
                  <a:gd name="T44" fmla="*/ 8 w 13"/>
                  <a:gd name="T45" fmla="*/ 1 h 10"/>
                  <a:gd name="T46" fmla="*/ 4 w 13"/>
                  <a:gd name="T47" fmla="*/ 0 h 10"/>
                  <a:gd name="T48" fmla="*/ 1 w 13"/>
                  <a:gd name="T49" fmla="*/ 3 h 10"/>
                  <a:gd name="T50" fmla="*/ 1 w 13"/>
                  <a:gd name="T51" fmla="*/ 3 h 10"/>
                  <a:gd name="T52" fmla="*/ 1 w 13"/>
                  <a:gd name="T53" fmla="*/ 7 h 10"/>
                  <a:gd name="T54" fmla="*/ 5 w 13"/>
                  <a:gd name="T55" fmla="*/ 9 h 10"/>
                  <a:gd name="T56" fmla="*/ 5 w 13"/>
                  <a:gd name="T57"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 h="10">
                    <a:moveTo>
                      <a:pt x="5" y="9"/>
                    </a:moveTo>
                    <a:cubicBezTo>
                      <a:pt x="5" y="8"/>
                      <a:pt x="5" y="8"/>
                      <a:pt x="5" y="8"/>
                    </a:cubicBezTo>
                    <a:cubicBezTo>
                      <a:pt x="4" y="8"/>
                      <a:pt x="3" y="7"/>
                      <a:pt x="2" y="6"/>
                    </a:cubicBezTo>
                    <a:cubicBezTo>
                      <a:pt x="2" y="5"/>
                      <a:pt x="1" y="4"/>
                      <a:pt x="2" y="3"/>
                    </a:cubicBezTo>
                    <a:cubicBezTo>
                      <a:pt x="2" y="3"/>
                      <a:pt x="2" y="3"/>
                      <a:pt x="2" y="3"/>
                    </a:cubicBezTo>
                    <a:cubicBezTo>
                      <a:pt x="2" y="2"/>
                      <a:pt x="3" y="2"/>
                      <a:pt x="4" y="1"/>
                    </a:cubicBezTo>
                    <a:cubicBezTo>
                      <a:pt x="5" y="1"/>
                      <a:pt x="6" y="1"/>
                      <a:pt x="8" y="2"/>
                    </a:cubicBezTo>
                    <a:cubicBezTo>
                      <a:pt x="8" y="2"/>
                      <a:pt x="8" y="2"/>
                      <a:pt x="8" y="2"/>
                    </a:cubicBezTo>
                    <a:cubicBezTo>
                      <a:pt x="10" y="2"/>
                      <a:pt x="11" y="3"/>
                      <a:pt x="11" y="4"/>
                    </a:cubicBezTo>
                    <a:cubicBezTo>
                      <a:pt x="12" y="5"/>
                      <a:pt x="12" y="6"/>
                      <a:pt x="12" y="7"/>
                    </a:cubicBezTo>
                    <a:cubicBezTo>
                      <a:pt x="12" y="7"/>
                      <a:pt x="12" y="7"/>
                      <a:pt x="12" y="7"/>
                    </a:cubicBezTo>
                    <a:cubicBezTo>
                      <a:pt x="11" y="8"/>
                      <a:pt x="11" y="9"/>
                      <a:pt x="9" y="9"/>
                    </a:cubicBezTo>
                    <a:cubicBezTo>
                      <a:pt x="8" y="9"/>
                      <a:pt x="7" y="9"/>
                      <a:pt x="6" y="9"/>
                    </a:cubicBezTo>
                    <a:cubicBezTo>
                      <a:pt x="6" y="9"/>
                      <a:pt x="5" y="9"/>
                      <a:pt x="5" y="8"/>
                    </a:cubicBezTo>
                    <a:cubicBezTo>
                      <a:pt x="5" y="9"/>
                      <a:pt x="5" y="9"/>
                      <a:pt x="5" y="9"/>
                    </a:cubicBezTo>
                    <a:cubicBezTo>
                      <a:pt x="5" y="9"/>
                      <a:pt x="5" y="9"/>
                      <a:pt x="5" y="9"/>
                    </a:cubicBezTo>
                    <a:cubicBezTo>
                      <a:pt x="5" y="10"/>
                      <a:pt x="5" y="10"/>
                      <a:pt x="5" y="10"/>
                    </a:cubicBezTo>
                    <a:cubicBezTo>
                      <a:pt x="7" y="10"/>
                      <a:pt x="8" y="10"/>
                      <a:pt x="10" y="10"/>
                    </a:cubicBezTo>
                    <a:cubicBezTo>
                      <a:pt x="11" y="10"/>
                      <a:pt x="12" y="9"/>
                      <a:pt x="13" y="8"/>
                    </a:cubicBezTo>
                    <a:cubicBezTo>
                      <a:pt x="13" y="7"/>
                      <a:pt x="13" y="7"/>
                      <a:pt x="13" y="7"/>
                    </a:cubicBezTo>
                    <a:cubicBezTo>
                      <a:pt x="13" y="6"/>
                      <a:pt x="13" y="5"/>
                      <a:pt x="12" y="4"/>
                    </a:cubicBezTo>
                    <a:cubicBezTo>
                      <a:pt x="11" y="2"/>
                      <a:pt x="10" y="1"/>
                      <a:pt x="9" y="1"/>
                    </a:cubicBezTo>
                    <a:cubicBezTo>
                      <a:pt x="8" y="1"/>
                      <a:pt x="8" y="1"/>
                      <a:pt x="8" y="1"/>
                    </a:cubicBezTo>
                    <a:cubicBezTo>
                      <a:pt x="7" y="0"/>
                      <a:pt x="5" y="0"/>
                      <a:pt x="4" y="0"/>
                    </a:cubicBezTo>
                    <a:cubicBezTo>
                      <a:pt x="2" y="1"/>
                      <a:pt x="1" y="1"/>
                      <a:pt x="1" y="3"/>
                    </a:cubicBezTo>
                    <a:cubicBezTo>
                      <a:pt x="1" y="3"/>
                      <a:pt x="1" y="3"/>
                      <a:pt x="1" y="3"/>
                    </a:cubicBezTo>
                    <a:cubicBezTo>
                      <a:pt x="0" y="4"/>
                      <a:pt x="1" y="5"/>
                      <a:pt x="1" y="7"/>
                    </a:cubicBezTo>
                    <a:cubicBezTo>
                      <a:pt x="2" y="8"/>
                      <a:pt x="3" y="9"/>
                      <a:pt x="5" y="9"/>
                    </a:cubicBezTo>
                    <a:cubicBezTo>
                      <a:pt x="5" y="9"/>
                      <a:pt x="5" y="9"/>
                      <a:pt x="5" y="9"/>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6" name="Freeform 478"/>
              <p:cNvSpPr/>
              <p:nvPr/>
            </p:nvSpPr>
            <p:spPr bwMode="auto">
              <a:xfrm>
                <a:off x="1419" y="1595"/>
                <a:ext cx="31" cy="23"/>
              </a:xfrm>
              <a:custGeom>
                <a:avLst/>
                <a:gdLst>
                  <a:gd name="T0" fmla="*/ 5 w 13"/>
                  <a:gd name="T1" fmla="*/ 9 h 10"/>
                  <a:gd name="T2" fmla="*/ 1 w 13"/>
                  <a:gd name="T3" fmla="*/ 3 h 10"/>
                  <a:gd name="T4" fmla="*/ 8 w 13"/>
                  <a:gd name="T5" fmla="*/ 1 h 10"/>
                  <a:gd name="T6" fmla="*/ 12 w 13"/>
                  <a:gd name="T7" fmla="*/ 7 h 10"/>
                  <a:gd name="T8" fmla="*/ 5 w 13"/>
                  <a:gd name="T9" fmla="*/ 9 h 10"/>
                </a:gdLst>
                <a:ahLst/>
                <a:cxnLst>
                  <a:cxn ang="0">
                    <a:pos x="T0" y="T1"/>
                  </a:cxn>
                  <a:cxn ang="0">
                    <a:pos x="T2" y="T3"/>
                  </a:cxn>
                  <a:cxn ang="0">
                    <a:pos x="T4" y="T5"/>
                  </a:cxn>
                  <a:cxn ang="0">
                    <a:pos x="T6" y="T7"/>
                  </a:cxn>
                  <a:cxn ang="0">
                    <a:pos x="T8" y="T9"/>
                  </a:cxn>
                </a:cxnLst>
                <a:rect l="0" t="0" r="r" b="b"/>
                <a:pathLst>
                  <a:path w="13" h="10">
                    <a:moveTo>
                      <a:pt x="5" y="9"/>
                    </a:moveTo>
                    <a:cubicBezTo>
                      <a:pt x="2" y="7"/>
                      <a:pt x="0" y="5"/>
                      <a:pt x="1" y="3"/>
                    </a:cubicBezTo>
                    <a:cubicBezTo>
                      <a:pt x="2" y="0"/>
                      <a:pt x="5" y="0"/>
                      <a:pt x="8" y="1"/>
                    </a:cubicBezTo>
                    <a:cubicBezTo>
                      <a:pt x="11" y="2"/>
                      <a:pt x="13" y="5"/>
                      <a:pt x="12" y="7"/>
                    </a:cubicBezTo>
                    <a:cubicBezTo>
                      <a:pt x="11" y="9"/>
                      <a:pt x="8" y="10"/>
                      <a:pt x="5" y="9"/>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7" name="Freeform 479"/>
              <p:cNvSpPr/>
              <p:nvPr/>
            </p:nvSpPr>
            <p:spPr bwMode="auto">
              <a:xfrm>
                <a:off x="1419" y="1595"/>
                <a:ext cx="31" cy="23"/>
              </a:xfrm>
              <a:custGeom>
                <a:avLst/>
                <a:gdLst>
                  <a:gd name="T0" fmla="*/ 5 w 13"/>
                  <a:gd name="T1" fmla="*/ 9 h 10"/>
                  <a:gd name="T2" fmla="*/ 5 w 13"/>
                  <a:gd name="T3" fmla="*/ 8 h 10"/>
                  <a:gd name="T4" fmla="*/ 2 w 13"/>
                  <a:gd name="T5" fmla="*/ 6 h 10"/>
                  <a:gd name="T6" fmla="*/ 1 w 13"/>
                  <a:gd name="T7" fmla="*/ 3 h 10"/>
                  <a:gd name="T8" fmla="*/ 1 w 13"/>
                  <a:gd name="T9" fmla="*/ 3 h 10"/>
                  <a:gd name="T10" fmla="*/ 4 w 13"/>
                  <a:gd name="T11" fmla="*/ 1 h 10"/>
                  <a:gd name="T12" fmla="*/ 7 w 13"/>
                  <a:gd name="T13" fmla="*/ 1 h 10"/>
                  <a:gd name="T14" fmla="*/ 8 w 13"/>
                  <a:gd name="T15" fmla="*/ 1 h 10"/>
                  <a:gd name="T16" fmla="*/ 11 w 13"/>
                  <a:gd name="T17" fmla="*/ 4 h 10"/>
                  <a:gd name="T18" fmla="*/ 11 w 13"/>
                  <a:gd name="T19" fmla="*/ 7 h 10"/>
                  <a:gd name="T20" fmla="*/ 11 w 13"/>
                  <a:gd name="T21" fmla="*/ 7 h 10"/>
                  <a:gd name="T22" fmla="*/ 9 w 13"/>
                  <a:gd name="T23" fmla="*/ 9 h 10"/>
                  <a:gd name="T24" fmla="*/ 5 w 13"/>
                  <a:gd name="T25" fmla="*/ 8 h 10"/>
                  <a:gd name="T26" fmla="*/ 5 w 13"/>
                  <a:gd name="T27" fmla="*/ 8 h 10"/>
                  <a:gd name="T28" fmla="*/ 5 w 13"/>
                  <a:gd name="T29" fmla="*/ 9 h 10"/>
                  <a:gd name="T30" fmla="*/ 4 w 13"/>
                  <a:gd name="T31" fmla="*/ 9 h 10"/>
                  <a:gd name="T32" fmla="*/ 5 w 13"/>
                  <a:gd name="T33" fmla="*/ 9 h 10"/>
                  <a:gd name="T34" fmla="*/ 9 w 13"/>
                  <a:gd name="T35" fmla="*/ 10 h 10"/>
                  <a:gd name="T36" fmla="*/ 12 w 13"/>
                  <a:gd name="T37" fmla="*/ 7 h 10"/>
                  <a:gd name="T38" fmla="*/ 12 w 13"/>
                  <a:gd name="T39" fmla="*/ 7 h 10"/>
                  <a:gd name="T40" fmla="*/ 12 w 13"/>
                  <a:gd name="T41" fmla="*/ 3 h 10"/>
                  <a:gd name="T42" fmla="*/ 8 w 13"/>
                  <a:gd name="T43" fmla="*/ 0 h 10"/>
                  <a:gd name="T44" fmla="*/ 8 w 13"/>
                  <a:gd name="T45" fmla="*/ 0 h 10"/>
                  <a:gd name="T46" fmla="*/ 3 w 13"/>
                  <a:gd name="T47" fmla="*/ 0 h 10"/>
                  <a:gd name="T48" fmla="*/ 0 w 13"/>
                  <a:gd name="T49" fmla="*/ 2 h 10"/>
                  <a:gd name="T50" fmla="*/ 0 w 13"/>
                  <a:gd name="T51" fmla="*/ 3 h 10"/>
                  <a:gd name="T52" fmla="*/ 1 w 13"/>
                  <a:gd name="T53" fmla="*/ 6 h 10"/>
                  <a:gd name="T54" fmla="*/ 4 w 13"/>
                  <a:gd name="T55" fmla="*/ 9 h 10"/>
                  <a:gd name="T56" fmla="*/ 5 w 13"/>
                  <a:gd name="T57"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 h="10">
                    <a:moveTo>
                      <a:pt x="5" y="9"/>
                    </a:moveTo>
                    <a:cubicBezTo>
                      <a:pt x="5" y="8"/>
                      <a:pt x="5" y="8"/>
                      <a:pt x="5" y="8"/>
                    </a:cubicBezTo>
                    <a:cubicBezTo>
                      <a:pt x="3" y="8"/>
                      <a:pt x="2" y="7"/>
                      <a:pt x="2" y="6"/>
                    </a:cubicBezTo>
                    <a:cubicBezTo>
                      <a:pt x="1" y="5"/>
                      <a:pt x="1" y="4"/>
                      <a:pt x="1" y="3"/>
                    </a:cubicBezTo>
                    <a:cubicBezTo>
                      <a:pt x="1" y="3"/>
                      <a:pt x="1" y="3"/>
                      <a:pt x="1" y="3"/>
                    </a:cubicBezTo>
                    <a:cubicBezTo>
                      <a:pt x="2" y="2"/>
                      <a:pt x="2" y="1"/>
                      <a:pt x="4" y="1"/>
                    </a:cubicBezTo>
                    <a:cubicBezTo>
                      <a:pt x="5" y="1"/>
                      <a:pt x="6" y="1"/>
                      <a:pt x="7" y="1"/>
                    </a:cubicBezTo>
                    <a:cubicBezTo>
                      <a:pt x="7" y="1"/>
                      <a:pt x="8" y="1"/>
                      <a:pt x="8" y="1"/>
                    </a:cubicBezTo>
                    <a:cubicBezTo>
                      <a:pt x="9" y="2"/>
                      <a:pt x="10" y="3"/>
                      <a:pt x="11" y="4"/>
                    </a:cubicBezTo>
                    <a:cubicBezTo>
                      <a:pt x="11" y="5"/>
                      <a:pt x="12" y="6"/>
                      <a:pt x="11" y="7"/>
                    </a:cubicBezTo>
                    <a:cubicBezTo>
                      <a:pt x="11" y="7"/>
                      <a:pt x="11" y="7"/>
                      <a:pt x="11" y="7"/>
                    </a:cubicBezTo>
                    <a:cubicBezTo>
                      <a:pt x="11" y="8"/>
                      <a:pt x="10" y="8"/>
                      <a:pt x="9" y="9"/>
                    </a:cubicBezTo>
                    <a:cubicBezTo>
                      <a:pt x="8" y="9"/>
                      <a:pt x="7" y="9"/>
                      <a:pt x="5" y="8"/>
                    </a:cubicBezTo>
                    <a:cubicBezTo>
                      <a:pt x="5" y="8"/>
                      <a:pt x="5" y="8"/>
                      <a:pt x="5" y="8"/>
                    </a:cubicBezTo>
                    <a:cubicBezTo>
                      <a:pt x="5" y="9"/>
                      <a:pt x="5" y="9"/>
                      <a:pt x="5" y="9"/>
                    </a:cubicBezTo>
                    <a:cubicBezTo>
                      <a:pt x="4" y="9"/>
                      <a:pt x="4" y="9"/>
                      <a:pt x="4" y="9"/>
                    </a:cubicBezTo>
                    <a:cubicBezTo>
                      <a:pt x="5" y="9"/>
                      <a:pt x="5" y="9"/>
                      <a:pt x="5" y="9"/>
                    </a:cubicBezTo>
                    <a:cubicBezTo>
                      <a:pt x="6" y="10"/>
                      <a:pt x="8" y="10"/>
                      <a:pt x="9" y="10"/>
                    </a:cubicBezTo>
                    <a:cubicBezTo>
                      <a:pt x="11" y="9"/>
                      <a:pt x="12" y="9"/>
                      <a:pt x="12" y="7"/>
                    </a:cubicBezTo>
                    <a:cubicBezTo>
                      <a:pt x="12" y="7"/>
                      <a:pt x="12" y="7"/>
                      <a:pt x="12" y="7"/>
                    </a:cubicBezTo>
                    <a:cubicBezTo>
                      <a:pt x="13" y="6"/>
                      <a:pt x="12" y="5"/>
                      <a:pt x="12" y="3"/>
                    </a:cubicBezTo>
                    <a:cubicBezTo>
                      <a:pt x="11" y="2"/>
                      <a:pt x="10" y="1"/>
                      <a:pt x="8" y="0"/>
                    </a:cubicBezTo>
                    <a:cubicBezTo>
                      <a:pt x="8" y="0"/>
                      <a:pt x="8" y="0"/>
                      <a:pt x="8" y="0"/>
                    </a:cubicBezTo>
                    <a:cubicBezTo>
                      <a:pt x="6" y="0"/>
                      <a:pt x="5" y="0"/>
                      <a:pt x="3" y="0"/>
                    </a:cubicBezTo>
                    <a:cubicBezTo>
                      <a:pt x="2" y="0"/>
                      <a:pt x="1" y="1"/>
                      <a:pt x="0" y="2"/>
                    </a:cubicBezTo>
                    <a:cubicBezTo>
                      <a:pt x="0" y="3"/>
                      <a:pt x="0" y="3"/>
                      <a:pt x="0" y="3"/>
                    </a:cubicBezTo>
                    <a:cubicBezTo>
                      <a:pt x="0" y="4"/>
                      <a:pt x="0" y="5"/>
                      <a:pt x="1" y="6"/>
                    </a:cubicBezTo>
                    <a:cubicBezTo>
                      <a:pt x="2" y="8"/>
                      <a:pt x="3" y="9"/>
                      <a:pt x="4" y="9"/>
                    </a:cubicBezTo>
                    <a:cubicBezTo>
                      <a:pt x="5" y="9"/>
                      <a:pt x="5" y="9"/>
                      <a:pt x="5" y="9"/>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8" name="Freeform 480"/>
              <p:cNvSpPr/>
              <p:nvPr/>
            </p:nvSpPr>
            <p:spPr bwMode="auto">
              <a:xfrm>
                <a:off x="1438" y="1614"/>
                <a:ext cx="31" cy="26"/>
              </a:xfrm>
              <a:custGeom>
                <a:avLst/>
                <a:gdLst>
                  <a:gd name="T0" fmla="*/ 5 w 13"/>
                  <a:gd name="T1" fmla="*/ 9 h 11"/>
                  <a:gd name="T2" fmla="*/ 1 w 13"/>
                  <a:gd name="T3" fmla="*/ 3 h 11"/>
                  <a:gd name="T4" fmla="*/ 8 w 13"/>
                  <a:gd name="T5" fmla="*/ 2 h 11"/>
                  <a:gd name="T6" fmla="*/ 12 w 13"/>
                  <a:gd name="T7" fmla="*/ 8 h 11"/>
                  <a:gd name="T8" fmla="*/ 5 w 13"/>
                  <a:gd name="T9" fmla="*/ 9 h 11"/>
                </a:gdLst>
                <a:ahLst/>
                <a:cxnLst>
                  <a:cxn ang="0">
                    <a:pos x="T0" y="T1"/>
                  </a:cxn>
                  <a:cxn ang="0">
                    <a:pos x="T2" y="T3"/>
                  </a:cxn>
                  <a:cxn ang="0">
                    <a:pos x="T4" y="T5"/>
                  </a:cxn>
                  <a:cxn ang="0">
                    <a:pos x="T6" y="T7"/>
                  </a:cxn>
                  <a:cxn ang="0">
                    <a:pos x="T8" y="T9"/>
                  </a:cxn>
                </a:cxnLst>
                <a:rect l="0" t="0" r="r" b="b"/>
                <a:pathLst>
                  <a:path w="13" h="11">
                    <a:moveTo>
                      <a:pt x="5" y="9"/>
                    </a:moveTo>
                    <a:cubicBezTo>
                      <a:pt x="2" y="8"/>
                      <a:pt x="0" y="5"/>
                      <a:pt x="1" y="3"/>
                    </a:cubicBezTo>
                    <a:cubicBezTo>
                      <a:pt x="2" y="1"/>
                      <a:pt x="5" y="0"/>
                      <a:pt x="8" y="2"/>
                    </a:cubicBezTo>
                    <a:cubicBezTo>
                      <a:pt x="11" y="3"/>
                      <a:pt x="13" y="6"/>
                      <a:pt x="12" y="8"/>
                    </a:cubicBezTo>
                    <a:cubicBezTo>
                      <a:pt x="11" y="10"/>
                      <a:pt x="8" y="11"/>
                      <a:pt x="5" y="9"/>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9" name="Freeform 481"/>
              <p:cNvSpPr/>
              <p:nvPr/>
            </p:nvSpPr>
            <p:spPr bwMode="auto">
              <a:xfrm>
                <a:off x="1438" y="1614"/>
                <a:ext cx="31" cy="26"/>
              </a:xfrm>
              <a:custGeom>
                <a:avLst/>
                <a:gdLst>
                  <a:gd name="T0" fmla="*/ 5 w 13"/>
                  <a:gd name="T1" fmla="*/ 9 h 11"/>
                  <a:gd name="T2" fmla="*/ 5 w 13"/>
                  <a:gd name="T3" fmla="*/ 9 h 11"/>
                  <a:gd name="T4" fmla="*/ 2 w 13"/>
                  <a:gd name="T5" fmla="*/ 6 h 11"/>
                  <a:gd name="T6" fmla="*/ 1 w 13"/>
                  <a:gd name="T7" fmla="*/ 3 h 11"/>
                  <a:gd name="T8" fmla="*/ 1 w 13"/>
                  <a:gd name="T9" fmla="*/ 3 h 11"/>
                  <a:gd name="T10" fmla="*/ 4 w 13"/>
                  <a:gd name="T11" fmla="*/ 2 h 11"/>
                  <a:gd name="T12" fmla="*/ 7 w 13"/>
                  <a:gd name="T13" fmla="*/ 2 h 11"/>
                  <a:gd name="T14" fmla="*/ 8 w 13"/>
                  <a:gd name="T15" fmla="*/ 2 h 11"/>
                  <a:gd name="T16" fmla="*/ 11 w 13"/>
                  <a:gd name="T17" fmla="*/ 4 h 11"/>
                  <a:gd name="T18" fmla="*/ 11 w 13"/>
                  <a:gd name="T19" fmla="*/ 7 h 11"/>
                  <a:gd name="T20" fmla="*/ 11 w 13"/>
                  <a:gd name="T21" fmla="*/ 7 h 11"/>
                  <a:gd name="T22" fmla="*/ 9 w 13"/>
                  <a:gd name="T23" fmla="*/ 9 h 11"/>
                  <a:gd name="T24" fmla="*/ 5 w 13"/>
                  <a:gd name="T25" fmla="*/ 9 h 11"/>
                  <a:gd name="T26" fmla="*/ 5 w 13"/>
                  <a:gd name="T27" fmla="*/ 9 h 11"/>
                  <a:gd name="T28" fmla="*/ 5 w 13"/>
                  <a:gd name="T29" fmla="*/ 9 h 11"/>
                  <a:gd name="T30" fmla="*/ 5 w 13"/>
                  <a:gd name="T31" fmla="*/ 10 h 11"/>
                  <a:gd name="T32" fmla="*/ 5 w 13"/>
                  <a:gd name="T33" fmla="*/ 10 h 11"/>
                  <a:gd name="T34" fmla="*/ 9 w 13"/>
                  <a:gd name="T35" fmla="*/ 10 h 11"/>
                  <a:gd name="T36" fmla="*/ 12 w 13"/>
                  <a:gd name="T37" fmla="*/ 8 h 11"/>
                  <a:gd name="T38" fmla="*/ 12 w 13"/>
                  <a:gd name="T39" fmla="*/ 8 h 11"/>
                  <a:gd name="T40" fmla="*/ 12 w 13"/>
                  <a:gd name="T41" fmla="*/ 4 h 11"/>
                  <a:gd name="T42" fmla="*/ 8 w 13"/>
                  <a:gd name="T43" fmla="*/ 1 h 11"/>
                  <a:gd name="T44" fmla="*/ 8 w 13"/>
                  <a:gd name="T45" fmla="*/ 1 h 11"/>
                  <a:gd name="T46" fmla="*/ 3 w 13"/>
                  <a:gd name="T47" fmla="*/ 1 h 11"/>
                  <a:gd name="T48" fmla="*/ 0 w 13"/>
                  <a:gd name="T49" fmla="*/ 3 h 11"/>
                  <a:gd name="T50" fmla="*/ 0 w 13"/>
                  <a:gd name="T51" fmla="*/ 3 h 11"/>
                  <a:gd name="T52" fmla="*/ 1 w 13"/>
                  <a:gd name="T53" fmla="*/ 7 h 11"/>
                  <a:gd name="T54" fmla="*/ 5 w 13"/>
                  <a:gd name="T55" fmla="*/ 10 h 11"/>
                  <a:gd name="T56" fmla="*/ 5 w 13"/>
                  <a:gd name="T57" fmla="*/ 9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 h="11">
                    <a:moveTo>
                      <a:pt x="5" y="9"/>
                    </a:moveTo>
                    <a:cubicBezTo>
                      <a:pt x="5" y="9"/>
                      <a:pt x="5" y="9"/>
                      <a:pt x="5" y="9"/>
                    </a:cubicBezTo>
                    <a:cubicBezTo>
                      <a:pt x="4" y="8"/>
                      <a:pt x="2" y="7"/>
                      <a:pt x="2" y="6"/>
                    </a:cubicBezTo>
                    <a:cubicBezTo>
                      <a:pt x="1" y="5"/>
                      <a:pt x="1" y="4"/>
                      <a:pt x="1" y="3"/>
                    </a:cubicBezTo>
                    <a:cubicBezTo>
                      <a:pt x="1" y="3"/>
                      <a:pt x="1" y="3"/>
                      <a:pt x="1" y="3"/>
                    </a:cubicBezTo>
                    <a:cubicBezTo>
                      <a:pt x="2" y="3"/>
                      <a:pt x="3" y="2"/>
                      <a:pt x="4" y="2"/>
                    </a:cubicBezTo>
                    <a:cubicBezTo>
                      <a:pt x="5" y="1"/>
                      <a:pt x="6" y="1"/>
                      <a:pt x="7" y="2"/>
                    </a:cubicBezTo>
                    <a:cubicBezTo>
                      <a:pt x="8" y="2"/>
                      <a:pt x="8" y="2"/>
                      <a:pt x="8" y="2"/>
                    </a:cubicBezTo>
                    <a:cubicBezTo>
                      <a:pt x="9" y="3"/>
                      <a:pt x="10" y="4"/>
                      <a:pt x="11" y="4"/>
                    </a:cubicBezTo>
                    <a:cubicBezTo>
                      <a:pt x="12" y="5"/>
                      <a:pt x="12" y="6"/>
                      <a:pt x="11" y="7"/>
                    </a:cubicBezTo>
                    <a:cubicBezTo>
                      <a:pt x="11" y="7"/>
                      <a:pt x="11" y="7"/>
                      <a:pt x="11" y="7"/>
                    </a:cubicBezTo>
                    <a:cubicBezTo>
                      <a:pt x="11" y="8"/>
                      <a:pt x="10" y="9"/>
                      <a:pt x="9" y="9"/>
                    </a:cubicBezTo>
                    <a:cubicBezTo>
                      <a:pt x="8" y="9"/>
                      <a:pt x="7" y="9"/>
                      <a:pt x="5" y="9"/>
                    </a:cubicBezTo>
                    <a:cubicBezTo>
                      <a:pt x="5" y="9"/>
                      <a:pt x="5" y="9"/>
                      <a:pt x="5" y="9"/>
                    </a:cubicBezTo>
                    <a:cubicBezTo>
                      <a:pt x="5" y="9"/>
                      <a:pt x="5" y="9"/>
                      <a:pt x="5" y="9"/>
                    </a:cubicBezTo>
                    <a:cubicBezTo>
                      <a:pt x="5" y="10"/>
                      <a:pt x="5" y="10"/>
                      <a:pt x="5" y="10"/>
                    </a:cubicBezTo>
                    <a:cubicBezTo>
                      <a:pt x="5" y="10"/>
                      <a:pt x="5" y="10"/>
                      <a:pt x="5" y="10"/>
                    </a:cubicBezTo>
                    <a:cubicBezTo>
                      <a:pt x="6" y="10"/>
                      <a:pt x="8" y="11"/>
                      <a:pt x="9" y="10"/>
                    </a:cubicBezTo>
                    <a:cubicBezTo>
                      <a:pt x="11" y="10"/>
                      <a:pt x="12" y="9"/>
                      <a:pt x="12" y="8"/>
                    </a:cubicBezTo>
                    <a:cubicBezTo>
                      <a:pt x="12" y="8"/>
                      <a:pt x="12" y="8"/>
                      <a:pt x="12" y="8"/>
                    </a:cubicBezTo>
                    <a:cubicBezTo>
                      <a:pt x="13" y="6"/>
                      <a:pt x="13" y="5"/>
                      <a:pt x="12" y="4"/>
                    </a:cubicBezTo>
                    <a:cubicBezTo>
                      <a:pt x="11" y="3"/>
                      <a:pt x="10" y="2"/>
                      <a:pt x="8" y="1"/>
                    </a:cubicBezTo>
                    <a:cubicBezTo>
                      <a:pt x="8" y="1"/>
                      <a:pt x="8" y="1"/>
                      <a:pt x="8" y="1"/>
                    </a:cubicBezTo>
                    <a:cubicBezTo>
                      <a:pt x="6" y="0"/>
                      <a:pt x="5" y="0"/>
                      <a:pt x="3" y="1"/>
                    </a:cubicBezTo>
                    <a:cubicBezTo>
                      <a:pt x="2" y="1"/>
                      <a:pt x="1" y="2"/>
                      <a:pt x="0" y="3"/>
                    </a:cubicBezTo>
                    <a:cubicBezTo>
                      <a:pt x="0" y="3"/>
                      <a:pt x="0" y="3"/>
                      <a:pt x="0" y="3"/>
                    </a:cubicBezTo>
                    <a:cubicBezTo>
                      <a:pt x="0" y="4"/>
                      <a:pt x="0" y="6"/>
                      <a:pt x="1" y="7"/>
                    </a:cubicBezTo>
                    <a:cubicBezTo>
                      <a:pt x="2" y="8"/>
                      <a:pt x="3" y="9"/>
                      <a:pt x="5" y="10"/>
                    </a:cubicBezTo>
                    <a:cubicBezTo>
                      <a:pt x="5" y="9"/>
                      <a:pt x="5" y="9"/>
                      <a:pt x="5" y="9"/>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0" name="Freeform 482"/>
              <p:cNvSpPr/>
              <p:nvPr/>
            </p:nvSpPr>
            <p:spPr bwMode="auto">
              <a:xfrm>
                <a:off x="1459" y="1633"/>
                <a:ext cx="31" cy="23"/>
              </a:xfrm>
              <a:custGeom>
                <a:avLst/>
                <a:gdLst>
                  <a:gd name="T0" fmla="*/ 5 w 13"/>
                  <a:gd name="T1" fmla="*/ 9 h 10"/>
                  <a:gd name="T2" fmla="*/ 1 w 13"/>
                  <a:gd name="T3" fmla="*/ 3 h 10"/>
                  <a:gd name="T4" fmla="*/ 8 w 13"/>
                  <a:gd name="T5" fmla="*/ 1 h 10"/>
                  <a:gd name="T6" fmla="*/ 12 w 13"/>
                  <a:gd name="T7" fmla="*/ 7 h 10"/>
                  <a:gd name="T8" fmla="*/ 5 w 13"/>
                  <a:gd name="T9" fmla="*/ 9 h 10"/>
                </a:gdLst>
                <a:ahLst/>
                <a:cxnLst>
                  <a:cxn ang="0">
                    <a:pos x="T0" y="T1"/>
                  </a:cxn>
                  <a:cxn ang="0">
                    <a:pos x="T2" y="T3"/>
                  </a:cxn>
                  <a:cxn ang="0">
                    <a:pos x="T4" y="T5"/>
                  </a:cxn>
                  <a:cxn ang="0">
                    <a:pos x="T6" y="T7"/>
                  </a:cxn>
                  <a:cxn ang="0">
                    <a:pos x="T8" y="T9"/>
                  </a:cxn>
                </a:cxnLst>
                <a:rect l="0" t="0" r="r" b="b"/>
                <a:pathLst>
                  <a:path w="13" h="10">
                    <a:moveTo>
                      <a:pt x="5" y="9"/>
                    </a:moveTo>
                    <a:cubicBezTo>
                      <a:pt x="2" y="8"/>
                      <a:pt x="0" y="5"/>
                      <a:pt x="1" y="3"/>
                    </a:cubicBezTo>
                    <a:cubicBezTo>
                      <a:pt x="2" y="1"/>
                      <a:pt x="5" y="0"/>
                      <a:pt x="8" y="1"/>
                    </a:cubicBezTo>
                    <a:cubicBezTo>
                      <a:pt x="11" y="2"/>
                      <a:pt x="13" y="5"/>
                      <a:pt x="12" y="7"/>
                    </a:cubicBezTo>
                    <a:cubicBezTo>
                      <a:pt x="11" y="9"/>
                      <a:pt x="8" y="10"/>
                      <a:pt x="5" y="9"/>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1" name="Freeform 483"/>
              <p:cNvSpPr/>
              <p:nvPr/>
            </p:nvSpPr>
            <p:spPr bwMode="auto">
              <a:xfrm>
                <a:off x="1459" y="1633"/>
                <a:ext cx="31" cy="23"/>
              </a:xfrm>
              <a:custGeom>
                <a:avLst/>
                <a:gdLst>
                  <a:gd name="T0" fmla="*/ 5 w 13"/>
                  <a:gd name="T1" fmla="*/ 9 h 10"/>
                  <a:gd name="T2" fmla="*/ 5 w 13"/>
                  <a:gd name="T3" fmla="*/ 8 h 10"/>
                  <a:gd name="T4" fmla="*/ 2 w 13"/>
                  <a:gd name="T5" fmla="*/ 6 h 10"/>
                  <a:gd name="T6" fmla="*/ 1 w 13"/>
                  <a:gd name="T7" fmla="*/ 3 h 10"/>
                  <a:gd name="T8" fmla="*/ 1 w 13"/>
                  <a:gd name="T9" fmla="*/ 3 h 10"/>
                  <a:gd name="T10" fmla="*/ 4 w 13"/>
                  <a:gd name="T11" fmla="*/ 1 h 10"/>
                  <a:gd name="T12" fmla="*/ 7 w 13"/>
                  <a:gd name="T13" fmla="*/ 1 h 10"/>
                  <a:gd name="T14" fmla="*/ 8 w 13"/>
                  <a:gd name="T15" fmla="*/ 2 h 10"/>
                  <a:gd name="T16" fmla="*/ 11 w 13"/>
                  <a:gd name="T17" fmla="*/ 4 h 10"/>
                  <a:gd name="T18" fmla="*/ 11 w 13"/>
                  <a:gd name="T19" fmla="*/ 7 h 10"/>
                  <a:gd name="T20" fmla="*/ 11 w 13"/>
                  <a:gd name="T21" fmla="*/ 7 h 10"/>
                  <a:gd name="T22" fmla="*/ 9 w 13"/>
                  <a:gd name="T23" fmla="*/ 9 h 10"/>
                  <a:gd name="T24" fmla="*/ 5 w 13"/>
                  <a:gd name="T25" fmla="*/ 8 h 10"/>
                  <a:gd name="T26" fmla="*/ 5 w 13"/>
                  <a:gd name="T27" fmla="*/ 8 h 10"/>
                  <a:gd name="T28" fmla="*/ 5 w 13"/>
                  <a:gd name="T29" fmla="*/ 9 h 10"/>
                  <a:gd name="T30" fmla="*/ 4 w 13"/>
                  <a:gd name="T31" fmla="*/ 9 h 10"/>
                  <a:gd name="T32" fmla="*/ 5 w 13"/>
                  <a:gd name="T33" fmla="*/ 9 h 10"/>
                  <a:gd name="T34" fmla="*/ 9 w 13"/>
                  <a:gd name="T35" fmla="*/ 10 h 10"/>
                  <a:gd name="T36" fmla="*/ 12 w 13"/>
                  <a:gd name="T37" fmla="*/ 7 h 10"/>
                  <a:gd name="T38" fmla="*/ 12 w 13"/>
                  <a:gd name="T39" fmla="*/ 7 h 10"/>
                  <a:gd name="T40" fmla="*/ 12 w 13"/>
                  <a:gd name="T41" fmla="*/ 3 h 10"/>
                  <a:gd name="T42" fmla="*/ 8 w 13"/>
                  <a:gd name="T43" fmla="*/ 1 h 10"/>
                  <a:gd name="T44" fmla="*/ 8 w 13"/>
                  <a:gd name="T45" fmla="*/ 0 h 10"/>
                  <a:gd name="T46" fmla="*/ 3 w 13"/>
                  <a:gd name="T47" fmla="*/ 0 h 10"/>
                  <a:gd name="T48" fmla="*/ 0 w 13"/>
                  <a:gd name="T49" fmla="*/ 2 h 10"/>
                  <a:gd name="T50" fmla="*/ 0 w 13"/>
                  <a:gd name="T51" fmla="*/ 3 h 10"/>
                  <a:gd name="T52" fmla="*/ 1 w 13"/>
                  <a:gd name="T53" fmla="*/ 6 h 10"/>
                  <a:gd name="T54" fmla="*/ 4 w 13"/>
                  <a:gd name="T55" fmla="*/ 9 h 10"/>
                  <a:gd name="T56" fmla="*/ 5 w 13"/>
                  <a:gd name="T57"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 h="10">
                    <a:moveTo>
                      <a:pt x="5" y="9"/>
                    </a:moveTo>
                    <a:cubicBezTo>
                      <a:pt x="5" y="8"/>
                      <a:pt x="5" y="8"/>
                      <a:pt x="5" y="8"/>
                    </a:cubicBezTo>
                    <a:cubicBezTo>
                      <a:pt x="4" y="8"/>
                      <a:pt x="2" y="7"/>
                      <a:pt x="2" y="6"/>
                    </a:cubicBezTo>
                    <a:cubicBezTo>
                      <a:pt x="1" y="5"/>
                      <a:pt x="1" y="4"/>
                      <a:pt x="1" y="3"/>
                    </a:cubicBezTo>
                    <a:cubicBezTo>
                      <a:pt x="1" y="3"/>
                      <a:pt x="1" y="3"/>
                      <a:pt x="1" y="3"/>
                    </a:cubicBezTo>
                    <a:cubicBezTo>
                      <a:pt x="2" y="2"/>
                      <a:pt x="2" y="1"/>
                      <a:pt x="4" y="1"/>
                    </a:cubicBezTo>
                    <a:cubicBezTo>
                      <a:pt x="5" y="1"/>
                      <a:pt x="6" y="1"/>
                      <a:pt x="7" y="1"/>
                    </a:cubicBezTo>
                    <a:cubicBezTo>
                      <a:pt x="7" y="1"/>
                      <a:pt x="8" y="1"/>
                      <a:pt x="8" y="2"/>
                    </a:cubicBezTo>
                    <a:cubicBezTo>
                      <a:pt x="9" y="2"/>
                      <a:pt x="10" y="3"/>
                      <a:pt x="11" y="4"/>
                    </a:cubicBezTo>
                    <a:cubicBezTo>
                      <a:pt x="11" y="5"/>
                      <a:pt x="12" y="6"/>
                      <a:pt x="11" y="7"/>
                    </a:cubicBezTo>
                    <a:cubicBezTo>
                      <a:pt x="11" y="7"/>
                      <a:pt x="11" y="7"/>
                      <a:pt x="11" y="7"/>
                    </a:cubicBezTo>
                    <a:cubicBezTo>
                      <a:pt x="11" y="8"/>
                      <a:pt x="10" y="8"/>
                      <a:pt x="9" y="9"/>
                    </a:cubicBezTo>
                    <a:cubicBezTo>
                      <a:pt x="8" y="9"/>
                      <a:pt x="7" y="9"/>
                      <a:pt x="5" y="8"/>
                    </a:cubicBezTo>
                    <a:cubicBezTo>
                      <a:pt x="5" y="8"/>
                      <a:pt x="5" y="8"/>
                      <a:pt x="5" y="8"/>
                    </a:cubicBezTo>
                    <a:cubicBezTo>
                      <a:pt x="5" y="9"/>
                      <a:pt x="5" y="9"/>
                      <a:pt x="5" y="9"/>
                    </a:cubicBezTo>
                    <a:cubicBezTo>
                      <a:pt x="4" y="9"/>
                      <a:pt x="4" y="9"/>
                      <a:pt x="4" y="9"/>
                    </a:cubicBezTo>
                    <a:cubicBezTo>
                      <a:pt x="5" y="9"/>
                      <a:pt x="5" y="9"/>
                      <a:pt x="5" y="9"/>
                    </a:cubicBezTo>
                    <a:cubicBezTo>
                      <a:pt x="6" y="10"/>
                      <a:pt x="8" y="10"/>
                      <a:pt x="9" y="10"/>
                    </a:cubicBezTo>
                    <a:cubicBezTo>
                      <a:pt x="11" y="9"/>
                      <a:pt x="12" y="9"/>
                      <a:pt x="12" y="7"/>
                    </a:cubicBezTo>
                    <a:cubicBezTo>
                      <a:pt x="12" y="7"/>
                      <a:pt x="12" y="7"/>
                      <a:pt x="12" y="7"/>
                    </a:cubicBezTo>
                    <a:cubicBezTo>
                      <a:pt x="13" y="6"/>
                      <a:pt x="12" y="5"/>
                      <a:pt x="12" y="3"/>
                    </a:cubicBezTo>
                    <a:cubicBezTo>
                      <a:pt x="11" y="2"/>
                      <a:pt x="10" y="1"/>
                      <a:pt x="8" y="1"/>
                    </a:cubicBezTo>
                    <a:cubicBezTo>
                      <a:pt x="8" y="1"/>
                      <a:pt x="8" y="0"/>
                      <a:pt x="8" y="0"/>
                    </a:cubicBezTo>
                    <a:cubicBezTo>
                      <a:pt x="6" y="0"/>
                      <a:pt x="5" y="0"/>
                      <a:pt x="3" y="0"/>
                    </a:cubicBezTo>
                    <a:cubicBezTo>
                      <a:pt x="2" y="0"/>
                      <a:pt x="1" y="1"/>
                      <a:pt x="0" y="2"/>
                    </a:cubicBezTo>
                    <a:cubicBezTo>
                      <a:pt x="0" y="3"/>
                      <a:pt x="0" y="3"/>
                      <a:pt x="0" y="3"/>
                    </a:cubicBezTo>
                    <a:cubicBezTo>
                      <a:pt x="0" y="4"/>
                      <a:pt x="0" y="5"/>
                      <a:pt x="1" y="6"/>
                    </a:cubicBezTo>
                    <a:cubicBezTo>
                      <a:pt x="2" y="8"/>
                      <a:pt x="3" y="9"/>
                      <a:pt x="4" y="9"/>
                    </a:cubicBezTo>
                    <a:cubicBezTo>
                      <a:pt x="5" y="9"/>
                      <a:pt x="5" y="9"/>
                      <a:pt x="5" y="9"/>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2" name="Freeform 484"/>
              <p:cNvSpPr/>
              <p:nvPr/>
            </p:nvSpPr>
            <p:spPr bwMode="auto">
              <a:xfrm>
                <a:off x="1506" y="1666"/>
                <a:ext cx="31" cy="23"/>
              </a:xfrm>
              <a:custGeom>
                <a:avLst/>
                <a:gdLst>
                  <a:gd name="T0" fmla="*/ 5 w 13"/>
                  <a:gd name="T1" fmla="*/ 8 h 10"/>
                  <a:gd name="T2" fmla="*/ 1 w 13"/>
                  <a:gd name="T3" fmla="*/ 2 h 10"/>
                  <a:gd name="T4" fmla="*/ 8 w 13"/>
                  <a:gd name="T5" fmla="*/ 1 h 10"/>
                  <a:gd name="T6" fmla="*/ 12 w 13"/>
                  <a:gd name="T7" fmla="*/ 7 h 10"/>
                  <a:gd name="T8" fmla="*/ 5 w 13"/>
                  <a:gd name="T9" fmla="*/ 8 h 10"/>
                </a:gdLst>
                <a:ahLst/>
                <a:cxnLst>
                  <a:cxn ang="0">
                    <a:pos x="T0" y="T1"/>
                  </a:cxn>
                  <a:cxn ang="0">
                    <a:pos x="T2" y="T3"/>
                  </a:cxn>
                  <a:cxn ang="0">
                    <a:pos x="T4" y="T5"/>
                  </a:cxn>
                  <a:cxn ang="0">
                    <a:pos x="T6" y="T7"/>
                  </a:cxn>
                  <a:cxn ang="0">
                    <a:pos x="T8" y="T9"/>
                  </a:cxn>
                </a:cxnLst>
                <a:rect l="0" t="0" r="r" b="b"/>
                <a:pathLst>
                  <a:path w="13" h="10">
                    <a:moveTo>
                      <a:pt x="5" y="8"/>
                    </a:moveTo>
                    <a:cubicBezTo>
                      <a:pt x="2" y="7"/>
                      <a:pt x="0" y="5"/>
                      <a:pt x="1" y="2"/>
                    </a:cubicBezTo>
                    <a:cubicBezTo>
                      <a:pt x="2" y="0"/>
                      <a:pt x="5" y="0"/>
                      <a:pt x="8" y="1"/>
                    </a:cubicBezTo>
                    <a:cubicBezTo>
                      <a:pt x="11" y="2"/>
                      <a:pt x="13" y="5"/>
                      <a:pt x="12" y="7"/>
                    </a:cubicBezTo>
                    <a:cubicBezTo>
                      <a:pt x="11" y="9"/>
                      <a:pt x="8" y="10"/>
                      <a:pt x="5" y="8"/>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3" name="Freeform 485"/>
              <p:cNvSpPr/>
              <p:nvPr/>
            </p:nvSpPr>
            <p:spPr bwMode="auto">
              <a:xfrm>
                <a:off x="1506" y="1663"/>
                <a:ext cx="31" cy="26"/>
              </a:xfrm>
              <a:custGeom>
                <a:avLst/>
                <a:gdLst>
                  <a:gd name="T0" fmla="*/ 5 w 13"/>
                  <a:gd name="T1" fmla="*/ 9 h 11"/>
                  <a:gd name="T2" fmla="*/ 5 w 13"/>
                  <a:gd name="T3" fmla="*/ 9 h 11"/>
                  <a:gd name="T4" fmla="*/ 2 w 13"/>
                  <a:gd name="T5" fmla="*/ 7 h 11"/>
                  <a:gd name="T6" fmla="*/ 1 w 13"/>
                  <a:gd name="T7" fmla="*/ 4 h 11"/>
                  <a:gd name="T8" fmla="*/ 1 w 13"/>
                  <a:gd name="T9" fmla="*/ 4 h 11"/>
                  <a:gd name="T10" fmla="*/ 3 w 13"/>
                  <a:gd name="T11" fmla="*/ 2 h 11"/>
                  <a:gd name="T12" fmla="*/ 7 w 13"/>
                  <a:gd name="T13" fmla="*/ 2 h 11"/>
                  <a:gd name="T14" fmla="*/ 8 w 13"/>
                  <a:gd name="T15" fmla="*/ 2 h 11"/>
                  <a:gd name="T16" fmla="*/ 11 w 13"/>
                  <a:gd name="T17" fmla="*/ 5 h 11"/>
                  <a:gd name="T18" fmla="*/ 11 w 13"/>
                  <a:gd name="T19" fmla="*/ 8 h 11"/>
                  <a:gd name="T20" fmla="*/ 11 w 13"/>
                  <a:gd name="T21" fmla="*/ 8 h 11"/>
                  <a:gd name="T22" fmla="*/ 9 w 13"/>
                  <a:gd name="T23" fmla="*/ 9 h 11"/>
                  <a:gd name="T24" fmla="*/ 5 w 13"/>
                  <a:gd name="T25" fmla="*/ 9 h 11"/>
                  <a:gd name="T26" fmla="*/ 5 w 13"/>
                  <a:gd name="T27" fmla="*/ 9 h 11"/>
                  <a:gd name="T28" fmla="*/ 5 w 13"/>
                  <a:gd name="T29" fmla="*/ 9 h 11"/>
                  <a:gd name="T30" fmla="*/ 4 w 13"/>
                  <a:gd name="T31" fmla="*/ 10 h 11"/>
                  <a:gd name="T32" fmla="*/ 5 w 13"/>
                  <a:gd name="T33" fmla="*/ 10 h 11"/>
                  <a:gd name="T34" fmla="*/ 9 w 13"/>
                  <a:gd name="T35" fmla="*/ 10 h 11"/>
                  <a:gd name="T36" fmla="*/ 12 w 13"/>
                  <a:gd name="T37" fmla="*/ 8 h 11"/>
                  <a:gd name="T38" fmla="*/ 12 w 13"/>
                  <a:gd name="T39" fmla="*/ 8 h 11"/>
                  <a:gd name="T40" fmla="*/ 12 w 13"/>
                  <a:gd name="T41" fmla="*/ 4 h 11"/>
                  <a:gd name="T42" fmla="*/ 8 w 13"/>
                  <a:gd name="T43" fmla="*/ 1 h 11"/>
                  <a:gd name="T44" fmla="*/ 8 w 13"/>
                  <a:gd name="T45" fmla="*/ 1 h 11"/>
                  <a:gd name="T46" fmla="*/ 3 w 13"/>
                  <a:gd name="T47" fmla="*/ 1 h 11"/>
                  <a:gd name="T48" fmla="*/ 0 w 13"/>
                  <a:gd name="T49" fmla="*/ 3 h 11"/>
                  <a:gd name="T50" fmla="*/ 0 w 13"/>
                  <a:gd name="T51" fmla="*/ 3 h 11"/>
                  <a:gd name="T52" fmla="*/ 1 w 13"/>
                  <a:gd name="T53" fmla="*/ 7 h 11"/>
                  <a:gd name="T54" fmla="*/ 4 w 13"/>
                  <a:gd name="T55" fmla="*/ 10 h 11"/>
                  <a:gd name="T56" fmla="*/ 5 w 13"/>
                  <a:gd name="T57" fmla="*/ 9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 h="11">
                    <a:moveTo>
                      <a:pt x="5" y="9"/>
                    </a:moveTo>
                    <a:cubicBezTo>
                      <a:pt x="5" y="9"/>
                      <a:pt x="5" y="9"/>
                      <a:pt x="5" y="9"/>
                    </a:cubicBezTo>
                    <a:cubicBezTo>
                      <a:pt x="3" y="8"/>
                      <a:pt x="2" y="8"/>
                      <a:pt x="2" y="7"/>
                    </a:cubicBezTo>
                    <a:cubicBezTo>
                      <a:pt x="1" y="6"/>
                      <a:pt x="1" y="5"/>
                      <a:pt x="1" y="4"/>
                    </a:cubicBezTo>
                    <a:cubicBezTo>
                      <a:pt x="1" y="4"/>
                      <a:pt x="1" y="4"/>
                      <a:pt x="1" y="4"/>
                    </a:cubicBezTo>
                    <a:cubicBezTo>
                      <a:pt x="2" y="3"/>
                      <a:pt x="2" y="2"/>
                      <a:pt x="3" y="2"/>
                    </a:cubicBezTo>
                    <a:cubicBezTo>
                      <a:pt x="5" y="2"/>
                      <a:pt x="6" y="2"/>
                      <a:pt x="7" y="2"/>
                    </a:cubicBezTo>
                    <a:cubicBezTo>
                      <a:pt x="7" y="2"/>
                      <a:pt x="8" y="2"/>
                      <a:pt x="8" y="2"/>
                    </a:cubicBezTo>
                    <a:cubicBezTo>
                      <a:pt x="9" y="3"/>
                      <a:pt x="10" y="4"/>
                      <a:pt x="11" y="5"/>
                    </a:cubicBezTo>
                    <a:cubicBezTo>
                      <a:pt x="11" y="6"/>
                      <a:pt x="12" y="7"/>
                      <a:pt x="11" y="8"/>
                    </a:cubicBezTo>
                    <a:cubicBezTo>
                      <a:pt x="11" y="8"/>
                      <a:pt x="11" y="8"/>
                      <a:pt x="11" y="8"/>
                    </a:cubicBezTo>
                    <a:cubicBezTo>
                      <a:pt x="11" y="9"/>
                      <a:pt x="10" y="9"/>
                      <a:pt x="9" y="9"/>
                    </a:cubicBezTo>
                    <a:cubicBezTo>
                      <a:pt x="8" y="10"/>
                      <a:pt x="7" y="10"/>
                      <a:pt x="5" y="9"/>
                    </a:cubicBezTo>
                    <a:cubicBezTo>
                      <a:pt x="5" y="9"/>
                      <a:pt x="5" y="9"/>
                      <a:pt x="5" y="9"/>
                    </a:cubicBezTo>
                    <a:cubicBezTo>
                      <a:pt x="5" y="9"/>
                      <a:pt x="5" y="9"/>
                      <a:pt x="5" y="9"/>
                    </a:cubicBezTo>
                    <a:cubicBezTo>
                      <a:pt x="4" y="10"/>
                      <a:pt x="4" y="10"/>
                      <a:pt x="4" y="10"/>
                    </a:cubicBezTo>
                    <a:cubicBezTo>
                      <a:pt x="5" y="10"/>
                      <a:pt x="5" y="10"/>
                      <a:pt x="5" y="10"/>
                    </a:cubicBezTo>
                    <a:cubicBezTo>
                      <a:pt x="6" y="11"/>
                      <a:pt x="8" y="11"/>
                      <a:pt x="9" y="10"/>
                    </a:cubicBezTo>
                    <a:cubicBezTo>
                      <a:pt x="11" y="10"/>
                      <a:pt x="12" y="9"/>
                      <a:pt x="12" y="8"/>
                    </a:cubicBezTo>
                    <a:cubicBezTo>
                      <a:pt x="12" y="8"/>
                      <a:pt x="12" y="8"/>
                      <a:pt x="12" y="8"/>
                    </a:cubicBezTo>
                    <a:cubicBezTo>
                      <a:pt x="13" y="7"/>
                      <a:pt x="12" y="5"/>
                      <a:pt x="12" y="4"/>
                    </a:cubicBezTo>
                    <a:cubicBezTo>
                      <a:pt x="11" y="3"/>
                      <a:pt x="10" y="2"/>
                      <a:pt x="8" y="1"/>
                    </a:cubicBezTo>
                    <a:cubicBezTo>
                      <a:pt x="8" y="1"/>
                      <a:pt x="8" y="1"/>
                      <a:pt x="8" y="1"/>
                    </a:cubicBezTo>
                    <a:cubicBezTo>
                      <a:pt x="6" y="1"/>
                      <a:pt x="5" y="0"/>
                      <a:pt x="3" y="1"/>
                    </a:cubicBezTo>
                    <a:cubicBezTo>
                      <a:pt x="2" y="1"/>
                      <a:pt x="1" y="2"/>
                      <a:pt x="0" y="3"/>
                    </a:cubicBezTo>
                    <a:cubicBezTo>
                      <a:pt x="0" y="3"/>
                      <a:pt x="0" y="3"/>
                      <a:pt x="0" y="3"/>
                    </a:cubicBezTo>
                    <a:cubicBezTo>
                      <a:pt x="0" y="5"/>
                      <a:pt x="0" y="6"/>
                      <a:pt x="1" y="7"/>
                    </a:cubicBezTo>
                    <a:cubicBezTo>
                      <a:pt x="2" y="8"/>
                      <a:pt x="3" y="9"/>
                      <a:pt x="4" y="10"/>
                    </a:cubicBezTo>
                    <a:cubicBezTo>
                      <a:pt x="5" y="9"/>
                      <a:pt x="5" y="9"/>
                      <a:pt x="5" y="9"/>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4" name="Freeform 486"/>
              <p:cNvSpPr/>
              <p:nvPr/>
            </p:nvSpPr>
            <p:spPr bwMode="auto">
              <a:xfrm>
                <a:off x="1532" y="1680"/>
                <a:ext cx="31" cy="23"/>
              </a:xfrm>
              <a:custGeom>
                <a:avLst/>
                <a:gdLst>
                  <a:gd name="T0" fmla="*/ 5 w 13"/>
                  <a:gd name="T1" fmla="*/ 9 h 10"/>
                  <a:gd name="T2" fmla="*/ 1 w 13"/>
                  <a:gd name="T3" fmla="*/ 3 h 10"/>
                  <a:gd name="T4" fmla="*/ 8 w 13"/>
                  <a:gd name="T5" fmla="*/ 1 h 10"/>
                  <a:gd name="T6" fmla="*/ 12 w 13"/>
                  <a:gd name="T7" fmla="*/ 7 h 10"/>
                  <a:gd name="T8" fmla="*/ 5 w 13"/>
                  <a:gd name="T9" fmla="*/ 9 h 10"/>
                </a:gdLst>
                <a:ahLst/>
                <a:cxnLst>
                  <a:cxn ang="0">
                    <a:pos x="T0" y="T1"/>
                  </a:cxn>
                  <a:cxn ang="0">
                    <a:pos x="T2" y="T3"/>
                  </a:cxn>
                  <a:cxn ang="0">
                    <a:pos x="T4" y="T5"/>
                  </a:cxn>
                  <a:cxn ang="0">
                    <a:pos x="T6" y="T7"/>
                  </a:cxn>
                  <a:cxn ang="0">
                    <a:pos x="T8" y="T9"/>
                  </a:cxn>
                </a:cxnLst>
                <a:rect l="0" t="0" r="r" b="b"/>
                <a:pathLst>
                  <a:path w="13" h="10">
                    <a:moveTo>
                      <a:pt x="5" y="9"/>
                    </a:moveTo>
                    <a:cubicBezTo>
                      <a:pt x="2" y="7"/>
                      <a:pt x="0" y="5"/>
                      <a:pt x="1" y="3"/>
                    </a:cubicBezTo>
                    <a:cubicBezTo>
                      <a:pt x="2" y="0"/>
                      <a:pt x="5" y="0"/>
                      <a:pt x="8" y="1"/>
                    </a:cubicBezTo>
                    <a:cubicBezTo>
                      <a:pt x="11" y="2"/>
                      <a:pt x="13" y="5"/>
                      <a:pt x="12" y="7"/>
                    </a:cubicBezTo>
                    <a:cubicBezTo>
                      <a:pt x="11" y="9"/>
                      <a:pt x="8" y="10"/>
                      <a:pt x="5" y="9"/>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5" name="Freeform 487"/>
              <p:cNvSpPr/>
              <p:nvPr/>
            </p:nvSpPr>
            <p:spPr bwMode="auto">
              <a:xfrm>
                <a:off x="1532" y="1680"/>
                <a:ext cx="31" cy="23"/>
              </a:xfrm>
              <a:custGeom>
                <a:avLst/>
                <a:gdLst>
                  <a:gd name="T0" fmla="*/ 5 w 13"/>
                  <a:gd name="T1" fmla="*/ 9 h 10"/>
                  <a:gd name="T2" fmla="*/ 5 w 13"/>
                  <a:gd name="T3" fmla="*/ 8 h 10"/>
                  <a:gd name="T4" fmla="*/ 2 w 13"/>
                  <a:gd name="T5" fmla="*/ 6 h 10"/>
                  <a:gd name="T6" fmla="*/ 1 w 13"/>
                  <a:gd name="T7" fmla="*/ 3 h 10"/>
                  <a:gd name="T8" fmla="*/ 1 w 13"/>
                  <a:gd name="T9" fmla="*/ 3 h 10"/>
                  <a:gd name="T10" fmla="*/ 4 w 13"/>
                  <a:gd name="T11" fmla="*/ 1 h 10"/>
                  <a:gd name="T12" fmla="*/ 7 w 13"/>
                  <a:gd name="T13" fmla="*/ 1 h 10"/>
                  <a:gd name="T14" fmla="*/ 8 w 13"/>
                  <a:gd name="T15" fmla="*/ 1 h 10"/>
                  <a:gd name="T16" fmla="*/ 11 w 13"/>
                  <a:gd name="T17" fmla="*/ 4 h 10"/>
                  <a:gd name="T18" fmla="*/ 11 w 13"/>
                  <a:gd name="T19" fmla="*/ 7 h 10"/>
                  <a:gd name="T20" fmla="*/ 11 w 13"/>
                  <a:gd name="T21" fmla="*/ 7 h 10"/>
                  <a:gd name="T22" fmla="*/ 9 w 13"/>
                  <a:gd name="T23" fmla="*/ 9 h 10"/>
                  <a:gd name="T24" fmla="*/ 5 w 13"/>
                  <a:gd name="T25" fmla="*/ 8 h 10"/>
                  <a:gd name="T26" fmla="*/ 5 w 13"/>
                  <a:gd name="T27" fmla="*/ 8 h 10"/>
                  <a:gd name="T28" fmla="*/ 5 w 13"/>
                  <a:gd name="T29" fmla="*/ 9 h 10"/>
                  <a:gd name="T30" fmla="*/ 4 w 13"/>
                  <a:gd name="T31" fmla="*/ 9 h 10"/>
                  <a:gd name="T32" fmla="*/ 5 w 13"/>
                  <a:gd name="T33" fmla="*/ 9 h 10"/>
                  <a:gd name="T34" fmla="*/ 9 w 13"/>
                  <a:gd name="T35" fmla="*/ 10 h 10"/>
                  <a:gd name="T36" fmla="*/ 12 w 13"/>
                  <a:gd name="T37" fmla="*/ 7 h 10"/>
                  <a:gd name="T38" fmla="*/ 12 w 13"/>
                  <a:gd name="T39" fmla="*/ 7 h 10"/>
                  <a:gd name="T40" fmla="*/ 12 w 13"/>
                  <a:gd name="T41" fmla="*/ 3 h 10"/>
                  <a:gd name="T42" fmla="*/ 8 w 13"/>
                  <a:gd name="T43" fmla="*/ 0 h 10"/>
                  <a:gd name="T44" fmla="*/ 8 w 13"/>
                  <a:gd name="T45" fmla="*/ 0 h 10"/>
                  <a:gd name="T46" fmla="*/ 3 w 13"/>
                  <a:gd name="T47" fmla="*/ 0 h 10"/>
                  <a:gd name="T48" fmla="*/ 0 w 13"/>
                  <a:gd name="T49" fmla="*/ 2 h 10"/>
                  <a:gd name="T50" fmla="*/ 0 w 13"/>
                  <a:gd name="T51" fmla="*/ 3 h 10"/>
                  <a:gd name="T52" fmla="*/ 1 w 13"/>
                  <a:gd name="T53" fmla="*/ 6 h 10"/>
                  <a:gd name="T54" fmla="*/ 4 w 13"/>
                  <a:gd name="T55" fmla="*/ 9 h 10"/>
                  <a:gd name="T56" fmla="*/ 5 w 13"/>
                  <a:gd name="T57"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 h="10">
                    <a:moveTo>
                      <a:pt x="5" y="9"/>
                    </a:moveTo>
                    <a:cubicBezTo>
                      <a:pt x="5" y="8"/>
                      <a:pt x="5" y="8"/>
                      <a:pt x="5" y="8"/>
                    </a:cubicBezTo>
                    <a:cubicBezTo>
                      <a:pt x="3" y="8"/>
                      <a:pt x="2" y="7"/>
                      <a:pt x="2" y="6"/>
                    </a:cubicBezTo>
                    <a:cubicBezTo>
                      <a:pt x="1" y="5"/>
                      <a:pt x="1" y="4"/>
                      <a:pt x="1" y="3"/>
                    </a:cubicBezTo>
                    <a:cubicBezTo>
                      <a:pt x="1" y="3"/>
                      <a:pt x="1" y="3"/>
                      <a:pt x="1" y="3"/>
                    </a:cubicBezTo>
                    <a:cubicBezTo>
                      <a:pt x="2" y="2"/>
                      <a:pt x="2" y="1"/>
                      <a:pt x="4" y="1"/>
                    </a:cubicBezTo>
                    <a:cubicBezTo>
                      <a:pt x="5" y="1"/>
                      <a:pt x="6" y="1"/>
                      <a:pt x="7" y="1"/>
                    </a:cubicBezTo>
                    <a:cubicBezTo>
                      <a:pt x="7" y="1"/>
                      <a:pt x="8" y="1"/>
                      <a:pt x="8" y="1"/>
                    </a:cubicBezTo>
                    <a:cubicBezTo>
                      <a:pt x="9" y="2"/>
                      <a:pt x="10" y="3"/>
                      <a:pt x="11" y="4"/>
                    </a:cubicBezTo>
                    <a:cubicBezTo>
                      <a:pt x="11" y="5"/>
                      <a:pt x="12" y="6"/>
                      <a:pt x="11" y="7"/>
                    </a:cubicBezTo>
                    <a:cubicBezTo>
                      <a:pt x="11" y="7"/>
                      <a:pt x="11" y="7"/>
                      <a:pt x="11" y="7"/>
                    </a:cubicBezTo>
                    <a:cubicBezTo>
                      <a:pt x="11" y="8"/>
                      <a:pt x="10" y="8"/>
                      <a:pt x="9" y="9"/>
                    </a:cubicBezTo>
                    <a:cubicBezTo>
                      <a:pt x="8" y="9"/>
                      <a:pt x="7" y="9"/>
                      <a:pt x="5" y="8"/>
                    </a:cubicBezTo>
                    <a:cubicBezTo>
                      <a:pt x="5" y="8"/>
                      <a:pt x="5" y="8"/>
                      <a:pt x="5" y="8"/>
                    </a:cubicBezTo>
                    <a:cubicBezTo>
                      <a:pt x="5" y="9"/>
                      <a:pt x="5" y="9"/>
                      <a:pt x="5" y="9"/>
                    </a:cubicBezTo>
                    <a:cubicBezTo>
                      <a:pt x="4" y="9"/>
                      <a:pt x="4" y="9"/>
                      <a:pt x="4" y="9"/>
                    </a:cubicBezTo>
                    <a:cubicBezTo>
                      <a:pt x="5" y="9"/>
                      <a:pt x="5" y="9"/>
                      <a:pt x="5" y="9"/>
                    </a:cubicBezTo>
                    <a:cubicBezTo>
                      <a:pt x="6" y="10"/>
                      <a:pt x="8" y="10"/>
                      <a:pt x="9" y="10"/>
                    </a:cubicBezTo>
                    <a:cubicBezTo>
                      <a:pt x="11" y="9"/>
                      <a:pt x="12" y="8"/>
                      <a:pt x="12" y="7"/>
                    </a:cubicBezTo>
                    <a:cubicBezTo>
                      <a:pt x="12" y="7"/>
                      <a:pt x="12" y="7"/>
                      <a:pt x="12" y="7"/>
                    </a:cubicBezTo>
                    <a:cubicBezTo>
                      <a:pt x="13" y="6"/>
                      <a:pt x="12" y="5"/>
                      <a:pt x="12" y="3"/>
                    </a:cubicBezTo>
                    <a:cubicBezTo>
                      <a:pt x="11" y="2"/>
                      <a:pt x="10" y="1"/>
                      <a:pt x="8" y="0"/>
                    </a:cubicBezTo>
                    <a:cubicBezTo>
                      <a:pt x="8" y="0"/>
                      <a:pt x="8" y="0"/>
                      <a:pt x="8" y="0"/>
                    </a:cubicBezTo>
                    <a:cubicBezTo>
                      <a:pt x="6" y="0"/>
                      <a:pt x="5" y="0"/>
                      <a:pt x="3" y="0"/>
                    </a:cubicBezTo>
                    <a:cubicBezTo>
                      <a:pt x="2" y="0"/>
                      <a:pt x="1" y="1"/>
                      <a:pt x="0" y="2"/>
                    </a:cubicBezTo>
                    <a:cubicBezTo>
                      <a:pt x="0" y="3"/>
                      <a:pt x="0" y="3"/>
                      <a:pt x="0" y="3"/>
                    </a:cubicBezTo>
                    <a:cubicBezTo>
                      <a:pt x="0" y="4"/>
                      <a:pt x="0" y="5"/>
                      <a:pt x="1" y="6"/>
                    </a:cubicBezTo>
                    <a:cubicBezTo>
                      <a:pt x="2" y="8"/>
                      <a:pt x="3" y="9"/>
                      <a:pt x="4" y="9"/>
                    </a:cubicBezTo>
                    <a:cubicBezTo>
                      <a:pt x="5" y="9"/>
                      <a:pt x="5" y="9"/>
                      <a:pt x="5" y="9"/>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6" name="Freeform 488"/>
              <p:cNvSpPr/>
              <p:nvPr/>
            </p:nvSpPr>
            <p:spPr bwMode="auto">
              <a:xfrm>
                <a:off x="1360" y="1491"/>
                <a:ext cx="24" cy="23"/>
              </a:xfrm>
              <a:custGeom>
                <a:avLst/>
                <a:gdLst>
                  <a:gd name="T0" fmla="*/ 5 w 10"/>
                  <a:gd name="T1" fmla="*/ 10 h 10"/>
                  <a:gd name="T2" fmla="*/ 0 w 10"/>
                  <a:gd name="T3" fmla="*/ 5 h 10"/>
                  <a:gd name="T4" fmla="*/ 5 w 10"/>
                  <a:gd name="T5" fmla="*/ 0 h 10"/>
                  <a:gd name="T6" fmla="*/ 10 w 10"/>
                  <a:gd name="T7" fmla="*/ 5 h 10"/>
                  <a:gd name="T8" fmla="*/ 5 w 10"/>
                  <a:gd name="T9" fmla="*/ 10 h 10"/>
                </a:gdLst>
                <a:ahLst/>
                <a:cxnLst>
                  <a:cxn ang="0">
                    <a:pos x="T0" y="T1"/>
                  </a:cxn>
                  <a:cxn ang="0">
                    <a:pos x="T2" y="T3"/>
                  </a:cxn>
                  <a:cxn ang="0">
                    <a:pos x="T4" y="T5"/>
                  </a:cxn>
                  <a:cxn ang="0">
                    <a:pos x="T6" y="T7"/>
                  </a:cxn>
                  <a:cxn ang="0">
                    <a:pos x="T8" y="T9"/>
                  </a:cxn>
                </a:cxnLst>
                <a:rect l="0" t="0" r="r" b="b"/>
                <a:pathLst>
                  <a:path w="10" h="10">
                    <a:moveTo>
                      <a:pt x="5" y="10"/>
                    </a:moveTo>
                    <a:cubicBezTo>
                      <a:pt x="3" y="10"/>
                      <a:pt x="0" y="8"/>
                      <a:pt x="0" y="5"/>
                    </a:cubicBezTo>
                    <a:cubicBezTo>
                      <a:pt x="0" y="2"/>
                      <a:pt x="2" y="0"/>
                      <a:pt x="5" y="0"/>
                    </a:cubicBezTo>
                    <a:cubicBezTo>
                      <a:pt x="7" y="0"/>
                      <a:pt x="9" y="2"/>
                      <a:pt x="10" y="5"/>
                    </a:cubicBezTo>
                    <a:cubicBezTo>
                      <a:pt x="10" y="8"/>
                      <a:pt x="8" y="10"/>
                      <a:pt x="5" y="10"/>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7" name="Freeform 489"/>
              <p:cNvSpPr/>
              <p:nvPr/>
            </p:nvSpPr>
            <p:spPr bwMode="auto">
              <a:xfrm>
                <a:off x="1360" y="1489"/>
                <a:ext cx="24" cy="28"/>
              </a:xfrm>
              <a:custGeom>
                <a:avLst/>
                <a:gdLst>
                  <a:gd name="T0" fmla="*/ 5 w 10"/>
                  <a:gd name="T1" fmla="*/ 11 h 12"/>
                  <a:gd name="T2" fmla="*/ 5 w 10"/>
                  <a:gd name="T3" fmla="*/ 11 h 12"/>
                  <a:gd name="T4" fmla="*/ 4 w 10"/>
                  <a:gd name="T5" fmla="*/ 10 h 12"/>
                  <a:gd name="T6" fmla="*/ 1 w 10"/>
                  <a:gd name="T7" fmla="*/ 6 h 12"/>
                  <a:gd name="T8" fmla="*/ 1 w 10"/>
                  <a:gd name="T9" fmla="*/ 4 h 12"/>
                  <a:gd name="T10" fmla="*/ 5 w 10"/>
                  <a:gd name="T11" fmla="*/ 1 h 12"/>
                  <a:gd name="T12" fmla="*/ 6 w 10"/>
                  <a:gd name="T13" fmla="*/ 1 h 12"/>
                  <a:gd name="T14" fmla="*/ 9 w 10"/>
                  <a:gd name="T15" fmla="*/ 6 h 12"/>
                  <a:gd name="T16" fmla="*/ 9 w 10"/>
                  <a:gd name="T17" fmla="*/ 8 h 12"/>
                  <a:gd name="T18" fmla="*/ 5 w 10"/>
                  <a:gd name="T19" fmla="*/ 11 h 12"/>
                  <a:gd name="T20" fmla="*/ 5 w 10"/>
                  <a:gd name="T21" fmla="*/ 11 h 12"/>
                  <a:gd name="T22" fmla="*/ 5 w 10"/>
                  <a:gd name="T23" fmla="*/ 12 h 12"/>
                  <a:gd name="T24" fmla="*/ 10 w 10"/>
                  <a:gd name="T25" fmla="*/ 8 h 12"/>
                  <a:gd name="T26" fmla="*/ 10 w 10"/>
                  <a:gd name="T27" fmla="*/ 6 h 12"/>
                  <a:gd name="T28" fmla="*/ 6 w 10"/>
                  <a:gd name="T29" fmla="*/ 0 h 12"/>
                  <a:gd name="T30" fmla="*/ 5 w 10"/>
                  <a:gd name="T31" fmla="*/ 0 h 12"/>
                  <a:gd name="T32" fmla="*/ 0 w 10"/>
                  <a:gd name="T33" fmla="*/ 4 h 12"/>
                  <a:gd name="T34" fmla="*/ 0 w 10"/>
                  <a:gd name="T35" fmla="*/ 6 h 12"/>
                  <a:gd name="T36" fmla="*/ 3 w 10"/>
                  <a:gd name="T37" fmla="*/ 11 h 12"/>
                  <a:gd name="T38" fmla="*/ 5 w 10"/>
                  <a:gd name="T39" fmla="*/ 12 h 12"/>
                  <a:gd name="T40" fmla="*/ 5 w 10"/>
                  <a:gd name="T41" fmla="*/ 1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 h="12">
                    <a:moveTo>
                      <a:pt x="5" y="11"/>
                    </a:moveTo>
                    <a:cubicBezTo>
                      <a:pt x="5" y="11"/>
                      <a:pt x="5" y="11"/>
                      <a:pt x="5" y="11"/>
                    </a:cubicBezTo>
                    <a:cubicBezTo>
                      <a:pt x="5" y="11"/>
                      <a:pt x="4" y="11"/>
                      <a:pt x="4" y="10"/>
                    </a:cubicBezTo>
                    <a:cubicBezTo>
                      <a:pt x="2" y="10"/>
                      <a:pt x="1" y="8"/>
                      <a:pt x="1" y="6"/>
                    </a:cubicBezTo>
                    <a:cubicBezTo>
                      <a:pt x="1" y="5"/>
                      <a:pt x="1" y="5"/>
                      <a:pt x="1" y="4"/>
                    </a:cubicBezTo>
                    <a:cubicBezTo>
                      <a:pt x="2" y="2"/>
                      <a:pt x="3" y="1"/>
                      <a:pt x="5" y="1"/>
                    </a:cubicBezTo>
                    <a:cubicBezTo>
                      <a:pt x="5" y="1"/>
                      <a:pt x="6" y="1"/>
                      <a:pt x="6" y="1"/>
                    </a:cubicBezTo>
                    <a:cubicBezTo>
                      <a:pt x="8" y="2"/>
                      <a:pt x="9" y="4"/>
                      <a:pt x="9" y="6"/>
                    </a:cubicBezTo>
                    <a:cubicBezTo>
                      <a:pt x="9" y="7"/>
                      <a:pt x="9" y="7"/>
                      <a:pt x="9" y="8"/>
                    </a:cubicBezTo>
                    <a:cubicBezTo>
                      <a:pt x="8" y="10"/>
                      <a:pt x="7" y="11"/>
                      <a:pt x="5" y="11"/>
                    </a:cubicBezTo>
                    <a:cubicBezTo>
                      <a:pt x="5" y="11"/>
                      <a:pt x="5" y="11"/>
                      <a:pt x="5" y="11"/>
                    </a:cubicBezTo>
                    <a:cubicBezTo>
                      <a:pt x="5" y="12"/>
                      <a:pt x="5" y="12"/>
                      <a:pt x="5" y="12"/>
                    </a:cubicBezTo>
                    <a:cubicBezTo>
                      <a:pt x="7" y="12"/>
                      <a:pt x="9" y="10"/>
                      <a:pt x="10" y="8"/>
                    </a:cubicBezTo>
                    <a:cubicBezTo>
                      <a:pt x="10" y="7"/>
                      <a:pt x="10" y="7"/>
                      <a:pt x="10" y="6"/>
                    </a:cubicBezTo>
                    <a:cubicBezTo>
                      <a:pt x="10" y="3"/>
                      <a:pt x="9" y="1"/>
                      <a:pt x="6" y="0"/>
                    </a:cubicBezTo>
                    <a:cubicBezTo>
                      <a:pt x="6" y="0"/>
                      <a:pt x="5" y="0"/>
                      <a:pt x="5" y="0"/>
                    </a:cubicBezTo>
                    <a:cubicBezTo>
                      <a:pt x="3" y="0"/>
                      <a:pt x="1" y="2"/>
                      <a:pt x="0" y="4"/>
                    </a:cubicBezTo>
                    <a:cubicBezTo>
                      <a:pt x="0" y="4"/>
                      <a:pt x="0" y="5"/>
                      <a:pt x="0" y="6"/>
                    </a:cubicBezTo>
                    <a:cubicBezTo>
                      <a:pt x="0" y="9"/>
                      <a:pt x="1" y="11"/>
                      <a:pt x="3" y="11"/>
                    </a:cubicBezTo>
                    <a:cubicBezTo>
                      <a:pt x="4" y="12"/>
                      <a:pt x="5" y="12"/>
                      <a:pt x="5" y="12"/>
                    </a:cubicBezTo>
                    <a:cubicBezTo>
                      <a:pt x="5" y="11"/>
                      <a:pt x="5" y="11"/>
                      <a:pt x="5" y="11"/>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8" name="Freeform 490"/>
              <p:cNvSpPr/>
              <p:nvPr/>
            </p:nvSpPr>
            <p:spPr bwMode="auto">
              <a:xfrm>
                <a:off x="1379" y="1507"/>
                <a:ext cx="21" cy="26"/>
              </a:xfrm>
              <a:custGeom>
                <a:avLst/>
                <a:gdLst>
                  <a:gd name="T0" fmla="*/ 5 w 9"/>
                  <a:gd name="T1" fmla="*/ 11 h 11"/>
                  <a:gd name="T2" fmla="*/ 0 w 9"/>
                  <a:gd name="T3" fmla="*/ 6 h 11"/>
                  <a:gd name="T4" fmla="*/ 5 w 9"/>
                  <a:gd name="T5" fmla="*/ 0 h 11"/>
                  <a:gd name="T6" fmla="*/ 9 w 9"/>
                  <a:gd name="T7" fmla="*/ 5 h 11"/>
                  <a:gd name="T8" fmla="*/ 5 w 9"/>
                  <a:gd name="T9" fmla="*/ 11 h 11"/>
                </a:gdLst>
                <a:ahLst/>
                <a:cxnLst>
                  <a:cxn ang="0">
                    <a:pos x="T0" y="T1"/>
                  </a:cxn>
                  <a:cxn ang="0">
                    <a:pos x="T2" y="T3"/>
                  </a:cxn>
                  <a:cxn ang="0">
                    <a:pos x="T4" y="T5"/>
                  </a:cxn>
                  <a:cxn ang="0">
                    <a:pos x="T6" y="T7"/>
                  </a:cxn>
                  <a:cxn ang="0">
                    <a:pos x="T8" y="T9"/>
                  </a:cxn>
                </a:cxnLst>
                <a:rect l="0" t="0" r="r" b="b"/>
                <a:pathLst>
                  <a:path w="9" h="11">
                    <a:moveTo>
                      <a:pt x="5" y="11"/>
                    </a:moveTo>
                    <a:cubicBezTo>
                      <a:pt x="2" y="11"/>
                      <a:pt x="0" y="9"/>
                      <a:pt x="0" y="6"/>
                    </a:cubicBezTo>
                    <a:cubicBezTo>
                      <a:pt x="0" y="3"/>
                      <a:pt x="2" y="0"/>
                      <a:pt x="5" y="0"/>
                    </a:cubicBezTo>
                    <a:cubicBezTo>
                      <a:pt x="7" y="0"/>
                      <a:pt x="9" y="2"/>
                      <a:pt x="9" y="5"/>
                    </a:cubicBezTo>
                    <a:cubicBezTo>
                      <a:pt x="9" y="8"/>
                      <a:pt x="7" y="11"/>
                      <a:pt x="5" y="11"/>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9" name="Freeform 491"/>
              <p:cNvSpPr/>
              <p:nvPr/>
            </p:nvSpPr>
            <p:spPr bwMode="auto">
              <a:xfrm>
                <a:off x="1376" y="1507"/>
                <a:ext cx="26" cy="26"/>
              </a:xfrm>
              <a:custGeom>
                <a:avLst/>
                <a:gdLst>
                  <a:gd name="T0" fmla="*/ 6 w 11"/>
                  <a:gd name="T1" fmla="*/ 11 h 11"/>
                  <a:gd name="T2" fmla="*/ 6 w 11"/>
                  <a:gd name="T3" fmla="*/ 10 h 11"/>
                  <a:gd name="T4" fmla="*/ 4 w 11"/>
                  <a:gd name="T5" fmla="*/ 10 h 11"/>
                  <a:gd name="T6" fmla="*/ 2 w 11"/>
                  <a:gd name="T7" fmla="*/ 6 h 11"/>
                  <a:gd name="T8" fmla="*/ 2 w 11"/>
                  <a:gd name="T9" fmla="*/ 4 h 11"/>
                  <a:gd name="T10" fmla="*/ 6 w 11"/>
                  <a:gd name="T11" fmla="*/ 1 h 11"/>
                  <a:gd name="T12" fmla="*/ 7 w 11"/>
                  <a:gd name="T13" fmla="*/ 1 h 11"/>
                  <a:gd name="T14" fmla="*/ 10 w 11"/>
                  <a:gd name="T15" fmla="*/ 5 h 11"/>
                  <a:gd name="T16" fmla="*/ 9 w 11"/>
                  <a:gd name="T17" fmla="*/ 7 h 11"/>
                  <a:gd name="T18" fmla="*/ 6 w 11"/>
                  <a:gd name="T19" fmla="*/ 10 h 11"/>
                  <a:gd name="T20" fmla="*/ 6 w 11"/>
                  <a:gd name="T21" fmla="*/ 11 h 11"/>
                  <a:gd name="T22" fmla="*/ 6 w 11"/>
                  <a:gd name="T23" fmla="*/ 11 h 11"/>
                  <a:gd name="T24" fmla="*/ 10 w 11"/>
                  <a:gd name="T25" fmla="*/ 8 h 11"/>
                  <a:gd name="T26" fmla="*/ 11 w 11"/>
                  <a:gd name="T27" fmla="*/ 5 h 11"/>
                  <a:gd name="T28" fmla="*/ 7 w 11"/>
                  <a:gd name="T29" fmla="*/ 0 h 11"/>
                  <a:gd name="T30" fmla="*/ 6 w 11"/>
                  <a:gd name="T31" fmla="*/ 0 h 11"/>
                  <a:gd name="T32" fmla="*/ 1 w 11"/>
                  <a:gd name="T33" fmla="*/ 3 h 11"/>
                  <a:gd name="T34" fmla="*/ 1 w 11"/>
                  <a:gd name="T35" fmla="*/ 6 h 11"/>
                  <a:gd name="T36" fmla="*/ 4 w 11"/>
                  <a:gd name="T37" fmla="*/ 11 h 11"/>
                  <a:gd name="T38" fmla="*/ 6 w 11"/>
                  <a:gd name="T39" fmla="*/ 11 h 11"/>
                  <a:gd name="T40" fmla="*/ 6 w 11"/>
                  <a:gd name="T41"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 h="11">
                    <a:moveTo>
                      <a:pt x="6" y="11"/>
                    </a:moveTo>
                    <a:cubicBezTo>
                      <a:pt x="6" y="10"/>
                      <a:pt x="6" y="10"/>
                      <a:pt x="6" y="10"/>
                    </a:cubicBezTo>
                    <a:cubicBezTo>
                      <a:pt x="5" y="10"/>
                      <a:pt x="5" y="10"/>
                      <a:pt x="4" y="10"/>
                    </a:cubicBezTo>
                    <a:cubicBezTo>
                      <a:pt x="3" y="10"/>
                      <a:pt x="2" y="8"/>
                      <a:pt x="2" y="6"/>
                    </a:cubicBezTo>
                    <a:cubicBezTo>
                      <a:pt x="2" y="5"/>
                      <a:pt x="2" y="4"/>
                      <a:pt x="2" y="4"/>
                    </a:cubicBezTo>
                    <a:cubicBezTo>
                      <a:pt x="3" y="2"/>
                      <a:pt x="4" y="1"/>
                      <a:pt x="6" y="1"/>
                    </a:cubicBezTo>
                    <a:cubicBezTo>
                      <a:pt x="6" y="1"/>
                      <a:pt x="6" y="1"/>
                      <a:pt x="7" y="1"/>
                    </a:cubicBezTo>
                    <a:cubicBezTo>
                      <a:pt x="8" y="1"/>
                      <a:pt x="10" y="3"/>
                      <a:pt x="10" y="5"/>
                    </a:cubicBezTo>
                    <a:cubicBezTo>
                      <a:pt x="10" y="6"/>
                      <a:pt x="10" y="7"/>
                      <a:pt x="9" y="7"/>
                    </a:cubicBezTo>
                    <a:cubicBezTo>
                      <a:pt x="9" y="9"/>
                      <a:pt x="7" y="10"/>
                      <a:pt x="6" y="10"/>
                    </a:cubicBezTo>
                    <a:cubicBezTo>
                      <a:pt x="6" y="11"/>
                      <a:pt x="6" y="11"/>
                      <a:pt x="6" y="11"/>
                    </a:cubicBezTo>
                    <a:cubicBezTo>
                      <a:pt x="6" y="11"/>
                      <a:pt x="6" y="11"/>
                      <a:pt x="6" y="11"/>
                    </a:cubicBezTo>
                    <a:cubicBezTo>
                      <a:pt x="8" y="11"/>
                      <a:pt x="10" y="10"/>
                      <a:pt x="10" y="8"/>
                    </a:cubicBezTo>
                    <a:cubicBezTo>
                      <a:pt x="11" y="7"/>
                      <a:pt x="11" y="6"/>
                      <a:pt x="11" y="5"/>
                    </a:cubicBezTo>
                    <a:cubicBezTo>
                      <a:pt x="11" y="3"/>
                      <a:pt x="9" y="1"/>
                      <a:pt x="7" y="0"/>
                    </a:cubicBezTo>
                    <a:cubicBezTo>
                      <a:pt x="7" y="0"/>
                      <a:pt x="6" y="0"/>
                      <a:pt x="6" y="0"/>
                    </a:cubicBezTo>
                    <a:cubicBezTo>
                      <a:pt x="3" y="0"/>
                      <a:pt x="2" y="1"/>
                      <a:pt x="1" y="3"/>
                    </a:cubicBezTo>
                    <a:cubicBezTo>
                      <a:pt x="1" y="4"/>
                      <a:pt x="0" y="5"/>
                      <a:pt x="1" y="6"/>
                    </a:cubicBezTo>
                    <a:cubicBezTo>
                      <a:pt x="1" y="8"/>
                      <a:pt x="2" y="10"/>
                      <a:pt x="4" y="11"/>
                    </a:cubicBezTo>
                    <a:cubicBezTo>
                      <a:pt x="5" y="11"/>
                      <a:pt x="5" y="11"/>
                      <a:pt x="6" y="11"/>
                    </a:cubicBezTo>
                    <a:cubicBezTo>
                      <a:pt x="6" y="11"/>
                      <a:pt x="6" y="11"/>
                      <a:pt x="6" y="11"/>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40" name="Freeform 492"/>
              <p:cNvSpPr/>
              <p:nvPr/>
            </p:nvSpPr>
            <p:spPr bwMode="auto">
              <a:xfrm>
                <a:off x="1459" y="1559"/>
                <a:ext cx="21" cy="24"/>
              </a:xfrm>
              <a:custGeom>
                <a:avLst/>
                <a:gdLst>
                  <a:gd name="T0" fmla="*/ 5 w 9"/>
                  <a:gd name="T1" fmla="*/ 10 h 10"/>
                  <a:gd name="T2" fmla="*/ 0 w 9"/>
                  <a:gd name="T3" fmla="*/ 5 h 10"/>
                  <a:gd name="T4" fmla="*/ 4 w 9"/>
                  <a:gd name="T5" fmla="*/ 0 h 10"/>
                  <a:gd name="T6" fmla="*/ 9 w 9"/>
                  <a:gd name="T7" fmla="*/ 5 h 10"/>
                  <a:gd name="T8" fmla="*/ 5 w 9"/>
                  <a:gd name="T9" fmla="*/ 10 h 10"/>
                </a:gdLst>
                <a:ahLst/>
                <a:cxnLst>
                  <a:cxn ang="0">
                    <a:pos x="T0" y="T1"/>
                  </a:cxn>
                  <a:cxn ang="0">
                    <a:pos x="T2" y="T3"/>
                  </a:cxn>
                  <a:cxn ang="0">
                    <a:pos x="T4" y="T5"/>
                  </a:cxn>
                  <a:cxn ang="0">
                    <a:pos x="T6" y="T7"/>
                  </a:cxn>
                  <a:cxn ang="0">
                    <a:pos x="T8" y="T9"/>
                  </a:cxn>
                </a:cxnLst>
                <a:rect l="0" t="0" r="r" b="b"/>
                <a:pathLst>
                  <a:path w="9" h="10">
                    <a:moveTo>
                      <a:pt x="5" y="10"/>
                    </a:moveTo>
                    <a:cubicBezTo>
                      <a:pt x="2" y="10"/>
                      <a:pt x="0" y="8"/>
                      <a:pt x="0" y="5"/>
                    </a:cubicBezTo>
                    <a:cubicBezTo>
                      <a:pt x="0" y="2"/>
                      <a:pt x="2" y="0"/>
                      <a:pt x="4" y="0"/>
                    </a:cubicBezTo>
                    <a:cubicBezTo>
                      <a:pt x="7" y="0"/>
                      <a:pt x="9" y="2"/>
                      <a:pt x="9" y="5"/>
                    </a:cubicBezTo>
                    <a:cubicBezTo>
                      <a:pt x="9" y="8"/>
                      <a:pt x="7" y="10"/>
                      <a:pt x="5" y="10"/>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41" name="Freeform 493"/>
              <p:cNvSpPr/>
              <p:nvPr/>
            </p:nvSpPr>
            <p:spPr bwMode="auto">
              <a:xfrm>
                <a:off x="1457" y="1557"/>
                <a:ext cx="26" cy="28"/>
              </a:xfrm>
              <a:custGeom>
                <a:avLst/>
                <a:gdLst>
                  <a:gd name="T0" fmla="*/ 6 w 11"/>
                  <a:gd name="T1" fmla="*/ 11 h 12"/>
                  <a:gd name="T2" fmla="*/ 6 w 11"/>
                  <a:gd name="T3" fmla="*/ 11 h 12"/>
                  <a:gd name="T4" fmla="*/ 4 w 11"/>
                  <a:gd name="T5" fmla="*/ 11 h 12"/>
                  <a:gd name="T6" fmla="*/ 1 w 11"/>
                  <a:gd name="T7" fmla="*/ 6 h 12"/>
                  <a:gd name="T8" fmla="*/ 2 w 11"/>
                  <a:gd name="T9" fmla="*/ 4 h 12"/>
                  <a:gd name="T10" fmla="*/ 5 w 11"/>
                  <a:gd name="T11" fmla="*/ 1 h 12"/>
                  <a:gd name="T12" fmla="*/ 7 w 11"/>
                  <a:gd name="T13" fmla="*/ 1 h 12"/>
                  <a:gd name="T14" fmla="*/ 10 w 11"/>
                  <a:gd name="T15" fmla="*/ 6 h 12"/>
                  <a:gd name="T16" fmla="*/ 9 w 11"/>
                  <a:gd name="T17" fmla="*/ 8 h 12"/>
                  <a:gd name="T18" fmla="*/ 6 w 11"/>
                  <a:gd name="T19" fmla="*/ 11 h 12"/>
                  <a:gd name="T20" fmla="*/ 6 w 11"/>
                  <a:gd name="T21" fmla="*/ 11 h 12"/>
                  <a:gd name="T22" fmla="*/ 6 w 11"/>
                  <a:gd name="T23" fmla="*/ 12 h 12"/>
                  <a:gd name="T24" fmla="*/ 10 w 11"/>
                  <a:gd name="T25" fmla="*/ 8 h 12"/>
                  <a:gd name="T26" fmla="*/ 11 w 11"/>
                  <a:gd name="T27" fmla="*/ 6 h 12"/>
                  <a:gd name="T28" fmla="*/ 7 w 11"/>
                  <a:gd name="T29" fmla="*/ 0 h 12"/>
                  <a:gd name="T30" fmla="*/ 5 w 11"/>
                  <a:gd name="T31" fmla="*/ 0 h 12"/>
                  <a:gd name="T32" fmla="*/ 1 w 11"/>
                  <a:gd name="T33" fmla="*/ 4 h 12"/>
                  <a:gd name="T34" fmla="*/ 0 w 11"/>
                  <a:gd name="T35" fmla="*/ 6 h 12"/>
                  <a:gd name="T36" fmla="*/ 4 w 11"/>
                  <a:gd name="T37" fmla="*/ 12 h 12"/>
                  <a:gd name="T38" fmla="*/ 6 w 11"/>
                  <a:gd name="T39" fmla="*/ 12 h 12"/>
                  <a:gd name="T40" fmla="*/ 6 w 11"/>
                  <a:gd name="T41" fmla="*/ 1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 h="12">
                    <a:moveTo>
                      <a:pt x="6" y="11"/>
                    </a:moveTo>
                    <a:cubicBezTo>
                      <a:pt x="6" y="11"/>
                      <a:pt x="6" y="11"/>
                      <a:pt x="6" y="11"/>
                    </a:cubicBezTo>
                    <a:cubicBezTo>
                      <a:pt x="5" y="11"/>
                      <a:pt x="5" y="11"/>
                      <a:pt x="4" y="11"/>
                    </a:cubicBezTo>
                    <a:cubicBezTo>
                      <a:pt x="3" y="10"/>
                      <a:pt x="2" y="8"/>
                      <a:pt x="1" y="6"/>
                    </a:cubicBezTo>
                    <a:cubicBezTo>
                      <a:pt x="1" y="5"/>
                      <a:pt x="2" y="5"/>
                      <a:pt x="2" y="4"/>
                    </a:cubicBezTo>
                    <a:cubicBezTo>
                      <a:pt x="2" y="2"/>
                      <a:pt x="4" y="1"/>
                      <a:pt x="5" y="1"/>
                    </a:cubicBezTo>
                    <a:cubicBezTo>
                      <a:pt x="6" y="1"/>
                      <a:pt x="6" y="1"/>
                      <a:pt x="7" y="1"/>
                    </a:cubicBezTo>
                    <a:cubicBezTo>
                      <a:pt x="8" y="2"/>
                      <a:pt x="10" y="4"/>
                      <a:pt x="10" y="6"/>
                    </a:cubicBezTo>
                    <a:cubicBezTo>
                      <a:pt x="10" y="7"/>
                      <a:pt x="10" y="7"/>
                      <a:pt x="9" y="8"/>
                    </a:cubicBezTo>
                    <a:cubicBezTo>
                      <a:pt x="9" y="10"/>
                      <a:pt x="7" y="11"/>
                      <a:pt x="6" y="11"/>
                    </a:cubicBezTo>
                    <a:cubicBezTo>
                      <a:pt x="6" y="11"/>
                      <a:pt x="6" y="11"/>
                      <a:pt x="6" y="11"/>
                    </a:cubicBezTo>
                    <a:cubicBezTo>
                      <a:pt x="6" y="12"/>
                      <a:pt x="6" y="12"/>
                      <a:pt x="6" y="12"/>
                    </a:cubicBezTo>
                    <a:cubicBezTo>
                      <a:pt x="8" y="12"/>
                      <a:pt x="10" y="10"/>
                      <a:pt x="10" y="8"/>
                    </a:cubicBezTo>
                    <a:cubicBezTo>
                      <a:pt x="11" y="7"/>
                      <a:pt x="11" y="7"/>
                      <a:pt x="11" y="6"/>
                    </a:cubicBezTo>
                    <a:cubicBezTo>
                      <a:pt x="11" y="3"/>
                      <a:pt x="9" y="1"/>
                      <a:pt x="7" y="0"/>
                    </a:cubicBezTo>
                    <a:cubicBezTo>
                      <a:pt x="7" y="0"/>
                      <a:pt x="6" y="0"/>
                      <a:pt x="5" y="0"/>
                    </a:cubicBezTo>
                    <a:cubicBezTo>
                      <a:pt x="3" y="0"/>
                      <a:pt x="2" y="2"/>
                      <a:pt x="1" y="4"/>
                    </a:cubicBezTo>
                    <a:cubicBezTo>
                      <a:pt x="1" y="4"/>
                      <a:pt x="0" y="5"/>
                      <a:pt x="0" y="6"/>
                    </a:cubicBezTo>
                    <a:cubicBezTo>
                      <a:pt x="0" y="9"/>
                      <a:pt x="2" y="11"/>
                      <a:pt x="4" y="12"/>
                    </a:cubicBezTo>
                    <a:cubicBezTo>
                      <a:pt x="5" y="12"/>
                      <a:pt x="5" y="12"/>
                      <a:pt x="6" y="12"/>
                    </a:cubicBezTo>
                    <a:cubicBezTo>
                      <a:pt x="6" y="11"/>
                      <a:pt x="6" y="11"/>
                      <a:pt x="6" y="11"/>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42" name="Oval 494"/>
              <p:cNvSpPr>
                <a:spLocks noChangeArrowheads="1"/>
              </p:cNvSpPr>
              <p:nvPr/>
            </p:nvSpPr>
            <p:spPr bwMode="auto">
              <a:xfrm>
                <a:off x="1398" y="1526"/>
                <a:ext cx="21" cy="24"/>
              </a:xfrm>
              <a:prstGeom prst="ellipse">
                <a:avLst/>
              </a:pr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43" name="Freeform 495"/>
              <p:cNvSpPr/>
              <p:nvPr/>
            </p:nvSpPr>
            <p:spPr bwMode="auto">
              <a:xfrm>
                <a:off x="1395" y="1524"/>
                <a:ext cx="24" cy="28"/>
              </a:xfrm>
              <a:custGeom>
                <a:avLst/>
                <a:gdLst>
                  <a:gd name="T0" fmla="*/ 5 w 10"/>
                  <a:gd name="T1" fmla="*/ 11 h 12"/>
                  <a:gd name="T2" fmla="*/ 5 w 10"/>
                  <a:gd name="T3" fmla="*/ 11 h 12"/>
                  <a:gd name="T4" fmla="*/ 4 w 10"/>
                  <a:gd name="T5" fmla="*/ 11 h 12"/>
                  <a:gd name="T6" fmla="*/ 1 w 10"/>
                  <a:gd name="T7" fmla="*/ 6 h 12"/>
                  <a:gd name="T8" fmla="*/ 2 w 10"/>
                  <a:gd name="T9" fmla="*/ 4 h 12"/>
                  <a:gd name="T10" fmla="*/ 5 w 10"/>
                  <a:gd name="T11" fmla="*/ 1 h 12"/>
                  <a:gd name="T12" fmla="*/ 6 w 10"/>
                  <a:gd name="T13" fmla="*/ 1 h 12"/>
                  <a:gd name="T14" fmla="*/ 9 w 10"/>
                  <a:gd name="T15" fmla="*/ 6 h 12"/>
                  <a:gd name="T16" fmla="*/ 9 w 10"/>
                  <a:gd name="T17" fmla="*/ 8 h 12"/>
                  <a:gd name="T18" fmla="*/ 5 w 10"/>
                  <a:gd name="T19" fmla="*/ 11 h 12"/>
                  <a:gd name="T20" fmla="*/ 5 w 10"/>
                  <a:gd name="T21" fmla="*/ 11 h 12"/>
                  <a:gd name="T22" fmla="*/ 5 w 10"/>
                  <a:gd name="T23" fmla="*/ 12 h 12"/>
                  <a:gd name="T24" fmla="*/ 10 w 10"/>
                  <a:gd name="T25" fmla="*/ 8 h 12"/>
                  <a:gd name="T26" fmla="*/ 10 w 10"/>
                  <a:gd name="T27" fmla="*/ 6 h 12"/>
                  <a:gd name="T28" fmla="*/ 7 w 10"/>
                  <a:gd name="T29" fmla="*/ 0 h 12"/>
                  <a:gd name="T30" fmla="*/ 5 w 10"/>
                  <a:gd name="T31" fmla="*/ 0 h 12"/>
                  <a:gd name="T32" fmla="*/ 1 w 10"/>
                  <a:gd name="T33" fmla="*/ 4 h 12"/>
                  <a:gd name="T34" fmla="*/ 0 w 10"/>
                  <a:gd name="T35" fmla="*/ 6 h 12"/>
                  <a:gd name="T36" fmla="*/ 4 w 10"/>
                  <a:gd name="T37" fmla="*/ 12 h 12"/>
                  <a:gd name="T38" fmla="*/ 5 w 10"/>
                  <a:gd name="T39" fmla="*/ 12 h 12"/>
                  <a:gd name="T40" fmla="*/ 5 w 10"/>
                  <a:gd name="T41" fmla="*/ 1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 h="12">
                    <a:moveTo>
                      <a:pt x="5" y="11"/>
                    </a:moveTo>
                    <a:cubicBezTo>
                      <a:pt x="5" y="11"/>
                      <a:pt x="5" y="11"/>
                      <a:pt x="5" y="11"/>
                    </a:cubicBezTo>
                    <a:cubicBezTo>
                      <a:pt x="5" y="11"/>
                      <a:pt x="5" y="11"/>
                      <a:pt x="4" y="11"/>
                    </a:cubicBezTo>
                    <a:cubicBezTo>
                      <a:pt x="3" y="10"/>
                      <a:pt x="1" y="8"/>
                      <a:pt x="1" y="6"/>
                    </a:cubicBezTo>
                    <a:cubicBezTo>
                      <a:pt x="1" y="5"/>
                      <a:pt x="1" y="5"/>
                      <a:pt x="2" y="4"/>
                    </a:cubicBezTo>
                    <a:cubicBezTo>
                      <a:pt x="2" y="2"/>
                      <a:pt x="4" y="1"/>
                      <a:pt x="5" y="1"/>
                    </a:cubicBezTo>
                    <a:cubicBezTo>
                      <a:pt x="6" y="1"/>
                      <a:pt x="6" y="1"/>
                      <a:pt x="6" y="1"/>
                    </a:cubicBezTo>
                    <a:cubicBezTo>
                      <a:pt x="8" y="2"/>
                      <a:pt x="9" y="4"/>
                      <a:pt x="9" y="6"/>
                    </a:cubicBezTo>
                    <a:cubicBezTo>
                      <a:pt x="9" y="7"/>
                      <a:pt x="9" y="7"/>
                      <a:pt x="9" y="8"/>
                    </a:cubicBezTo>
                    <a:cubicBezTo>
                      <a:pt x="8" y="10"/>
                      <a:pt x="7" y="11"/>
                      <a:pt x="5" y="11"/>
                    </a:cubicBezTo>
                    <a:cubicBezTo>
                      <a:pt x="5" y="11"/>
                      <a:pt x="5" y="11"/>
                      <a:pt x="5" y="11"/>
                    </a:cubicBezTo>
                    <a:cubicBezTo>
                      <a:pt x="5" y="12"/>
                      <a:pt x="5" y="12"/>
                      <a:pt x="5" y="12"/>
                    </a:cubicBezTo>
                    <a:cubicBezTo>
                      <a:pt x="8" y="12"/>
                      <a:pt x="9" y="10"/>
                      <a:pt x="10" y="8"/>
                    </a:cubicBezTo>
                    <a:cubicBezTo>
                      <a:pt x="10" y="7"/>
                      <a:pt x="10" y="7"/>
                      <a:pt x="10" y="6"/>
                    </a:cubicBezTo>
                    <a:cubicBezTo>
                      <a:pt x="10" y="3"/>
                      <a:pt x="9" y="1"/>
                      <a:pt x="7" y="0"/>
                    </a:cubicBezTo>
                    <a:cubicBezTo>
                      <a:pt x="6" y="0"/>
                      <a:pt x="6" y="0"/>
                      <a:pt x="5" y="0"/>
                    </a:cubicBezTo>
                    <a:cubicBezTo>
                      <a:pt x="3" y="0"/>
                      <a:pt x="1" y="2"/>
                      <a:pt x="1" y="4"/>
                    </a:cubicBezTo>
                    <a:cubicBezTo>
                      <a:pt x="0" y="4"/>
                      <a:pt x="0" y="5"/>
                      <a:pt x="0" y="6"/>
                    </a:cubicBezTo>
                    <a:cubicBezTo>
                      <a:pt x="0" y="9"/>
                      <a:pt x="2" y="11"/>
                      <a:pt x="4" y="12"/>
                    </a:cubicBezTo>
                    <a:cubicBezTo>
                      <a:pt x="4" y="12"/>
                      <a:pt x="5" y="12"/>
                      <a:pt x="5" y="12"/>
                    </a:cubicBezTo>
                    <a:cubicBezTo>
                      <a:pt x="5" y="11"/>
                      <a:pt x="5" y="11"/>
                      <a:pt x="5" y="11"/>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44" name="Oval 496"/>
              <p:cNvSpPr>
                <a:spLocks noChangeArrowheads="1"/>
              </p:cNvSpPr>
              <p:nvPr/>
            </p:nvSpPr>
            <p:spPr bwMode="auto">
              <a:xfrm>
                <a:off x="1417" y="1540"/>
                <a:ext cx="21" cy="24"/>
              </a:xfrm>
              <a:prstGeom prst="ellipse">
                <a:avLst/>
              </a:pr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45" name="Freeform 497"/>
              <p:cNvSpPr/>
              <p:nvPr/>
            </p:nvSpPr>
            <p:spPr bwMode="auto">
              <a:xfrm>
                <a:off x="1417" y="1538"/>
                <a:ext cx="23" cy="28"/>
              </a:xfrm>
              <a:custGeom>
                <a:avLst/>
                <a:gdLst>
                  <a:gd name="T0" fmla="*/ 5 w 10"/>
                  <a:gd name="T1" fmla="*/ 11 h 12"/>
                  <a:gd name="T2" fmla="*/ 5 w 10"/>
                  <a:gd name="T3" fmla="*/ 11 h 12"/>
                  <a:gd name="T4" fmla="*/ 4 w 10"/>
                  <a:gd name="T5" fmla="*/ 10 h 12"/>
                  <a:gd name="T6" fmla="*/ 1 w 10"/>
                  <a:gd name="T7" fmla="*/ 6 h 12"/>
                  <a:gd name="T8" fmla="*/ 1 w 10"/>
                  <a:gd name="T9" fmla="*/ 4 h 12"/>
                  <a:gd name="T10" fmla="*/ 5 w 10"/>
                  <a:gd name="T11" fmla="*/ 1 h 12"/>
                  <a:gd name="T12" fmla="*/ 6 w 10"/>
                  <a:gd name="T13" fmla="*/ 1 h 12"/>
                  <a:gd name="T14" fmla="*/ 9 w 10"/>
                  <a:gd name="T15" fmla="*/ 6 h 12"/>
                  <a:gd name="T16" fmla="*/ 9 w 10"/>
                  <a:gd name="T17" fmla="*/ 8 h 12"/>
                  <a:gd name="T18" fmla="*/ 5 w 10"/>
                  <a:gd name="T19" fmla="*/ 11 h 12"/>
                  <a:gd name="T20" fmla="*/ 5 w 10"/>
                  <a:gd name="T21" fmla="*/ 11 h 12"/>
                  <a:gd name="T22" fmla="*/ 5 w 10"/>
                  <a:gd name="T23" fmla="*/ 12 h 12"/>
                  <a:gd name="T24" fmla="*/ 10 w 10"/>
                  <a:gd name="T25" fmla="*/ 8 h 12"/>
                  <a:gd name="T26" fmla="*/ 10 w 10"/>
                  <a:gd name="T27" fmla="*/ 6 h 12"/>
                  <a:gd name="T28" fmla="*/ 6 w 10"/>
                  <a:gd name="T29" fmla="*/ 0 h 12"/>
                  <a:gd name="T30" fmla="*/ 5 w 10"/>
                  <a:gd name="T31" fmla="*/ 0 h 12"/>
                  <a:gd name="T32" fmla="*/ 0 w 10"/>
                  <a:gd name="T33" fmla="*/ 4 h 12"/>
                  <a:gd name="T34" fmla="*/ 0 w 10"/>
                  <a:gd name="T35" fmla="*/ 6 h 12"/>
                  <a:gd name="T36" fmla="*/ 3 w 10"/>
                  <a:gd name="T37" fmla="*/ 11 h 12"/>
                  <a:gd name="T38" fmla="*/ 5 w 10"/>
                  <a:gd name="T39" fmla="*/ 12 h 12"/>
                  <a:gd name="T40" fmla="*/ 5 w 10"/>
                  <a:gd name="T41" fmla="*/ 1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 h="12">
                    <a:moveTo>
                      <a:pt x="5" y="11"/>
                    </a:moveTo>
                    <a:cubicBezTo>
                      <a:pt x="5" y="11"/>
                      <a:pt x="5" y="11"/>
                      <a:pt x="5" y="11"/>
                    </a:cubicBezTo>
                    <a:cubicBezTo>
                      <a:pt x="4" y="11"/>
                      <a:pt x="4" y="11"/>
                      <a:pt x="4" y="10"/>
                    </a:cubicBezTo>
                    <a:cubicBezTo>
                      <a:pt x="2" y="10"/>
                      <a:pt x="1" y="8"/>
                      <a:pt x="1" y="6"/>
                    </a:cubicBezTo>
                    <a:cubicBezTo>
                      <a:pt x="1" y="5"/>
                      <a:pt x="1" y="5"/>
                      <a:pt x="1" y="4"/>
                    </a:cubicBezTo>
                    <a:cubicBezTo>
                      <a:pt x="2" y="2"/>
                      <a:pt x="3" y="1"/>
                      <a:pt x="5" y="1"/>
                    </a:cubicBezTo>
                    <a:cubicBezTo>
                      <a:pt x="5" y="1"/>
                      <a:pt x="6" y="1"/>
                      <a:pt x="6" y="1"/>
                    </a:cubicBezTo>
                    <a:cubicBezTo>
                      <a:pt x="8" y="2"/>
                      <a:pt x="9" y="4"/>
                      <a:pt x="9" y="6"/>
                    </a:cubicBezTo>
                    <a:cubicBezTo>
                      <a:pt x="9" y="7"/>
                      <a:pt x="9" y="7"/>
                      <a:pt x="9" y="8"/>
                    </a:cubicBezTo>
                    <a:cubicBezTo>
                      <a:pt x="8" y="10"/>
                      <a:pt x="7" y="11"/>
                      <a:pt x="5" y="11"/>
                    </a:cubicBezTo>
                    <a:cubicBezTo>
                      <a:pt x="5" y="11"/>
                      <a:pt x="5" y="11"/>
                      <a:pt x="5" y="11"/>
                    </a:cubicBezTo>
                    <a:cubicBezTo>
                      <a:pt x="5" y="12"/>
                      <a:pt x="5" y="12"/>
                      <a:pt x="5" y="12"/>
                    </a:cubicBezTo>
                    <a:cubicBezTo>
                      <a:pt x="7" y="12"/>
                      <a:pt x="9" y="10"/>
                      <a:pt x="10" y="8"/>
                    </a:cubicBezTo>
                    <a:cubicBezTo>
                      <a:pt x="10" y="7"/>
                      <a:pt x="10" y="7"/>
                      <a:pt x="10" y="6"/>
                    </a:cubicBezTo>
                    <a:cubicBezTo>
                      <a:pt x="10" y="3"/>
                      <a:pt x="8" y="1"/>
                      <a:pt x="6" y="0"/>
                    </a:cubicBezTo>
                    <a:cubicBezTo>
                      <a:pt x="6" y="0"/>
                      <a:pt x="5" y="0"/>
                      <a:pt x="5" y="0"/>
                    </a:cubicBezTo>
                    <a:cubicBezTo>
                      <a:pt x="3" y="0"/>
                      <a:pt x="1" y="2"/>
                      <a:pt x="0" y="4"/>
                    </a:cubicBezTo>
                    <a:cubicBezTo>
                      <a:pt x="0" y="4"/>
                      <a:pt x="0" y="5"/>
                      <a:pt x="0" y="6"/>
                    </a:cubicBezTo>
                    <a:cubicBezTo>
                      <a:pt x="0" y="9"/>
                      <a:pt x="1" y="11"/>
                      <a:pt x="3" y="11"/>
                    </a:cubicBezTo>
                    <a:cubicBezTo>
                      <a:pt x="4" y="12"/>
                      <a:pt x="4" y="12"/>
                      <a:pt x="5" y="12"/>
                    </a:cubicBezTo>
                    <a:cubicBezTo>
                      <a:pt x="5" y="11"/>
                      <a:pt x="5" y="11"/>
                      <a:pt x="5" y="11"/>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46" name="Freeform 498"/>
              <p:cNvSpPr/>
              <p:nvPr/>
            </p:nvSpPr>
            <p:spPr bwMode="auto">
              <a:xfrm>
                <a:off x="1438" y="1550"/>
                <a:ext cx="21" cy="26"/>
              </a:xfrm>
              <a:custGeom>
                <a:avLst/>
                <a:gdLst>
                  <a:gd name="T0" fmla="*/ 5 w 9"/>
                  <a:gd name="T1" fmla="*/ 11 h 11"/>
                  <a:gd name="T2" fmla="*/ 0 w 9"/>
                  <a:gd name="T3" fmla="*/ 5 h 11"/>
                  <a:gd name="T4" fmla="*/ 4 w 9"/>
                  <a:gd name="T5" fmla="*/ 0 h 11"/>
                  <a:gd name="T6" fmla="*/ 9 w 9"/>
                  <a:gd name="T7" fmla="*/ 5 h 11"/>
                  <a:gd name="T8" fmla="*/ 5 w 9"/>
                  <a:gd name="T9" fmla="*/ 11 h 11"/>
                </a:gdLst>
                <a:ahLst/>
                <a:cxnLst>
                  <a:cxn ang="0">
                    <a:pos x="T0" y="T1"/>
                  </a:cxn>
                  <a:cxn ang="0">
                    <a:pos x="T2" y="T3"/>
                  </a:cxn>
                  <a:cxn ang="0">
                    <a:pos x="T4" y="T5"/>
                  </a:cxn>
                  <a:cxn ang="0">
                    <a:pos x="T6" y="T7"/>
                  </a:cxn>
                  <a:cxn ang="0">
                    <a:pos x="T8" y="T9"/>
                  </a:cxn>
                </a:cxnLst>
                <a:rect l="0" t="0" r="r" b="b"/>
                <a:pathLst>
                  <a:path w="9" h="11">
                    <a:moveTo>
                      <a:pt x="5" y="11"/>
                    </a:moveTo>
                    <a:cubicBezTo>
                      <a:pt x="2" y="11"/>
                      <a:pt x="0" y="8"/>
                      <a:pt x="0" y="5"/>
                    </a:cubicBezTo>
                    <a:cubicBezTo>
                      <a:pt x="0" y="2"/>
                      <a:pt x="2" y="0"/>
                      <a:pt x="4" y="0"/>
                    </a:cubicBezTo>
                    <a:cubicBezTo>
                      <a:pt x="7" y="0"/>
                      <a:pt x="9" y="2"/>
                      <a:pt x="9" y="5"/>
                    </a:cubicBezTo>
                    <a:cubicBezTo>
                      <a:pt x="9" y="8"/>
                      <a:pt x="7" y="11"/>
                      <a:pt x="5" y="11"/>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47" name="Freeform 499"/>
              <p:cNvSpPr/>
              <p:nvPr/>
            </p:nvSpPr>
            <p:spPr bwMode="auto">
              <a:xfrm>
                <a:off x="1435" y="1548"/>
                <a:ext cx="26" cy="28"/>
              </a:xfrm>
              <a:custGeom>
                <a:avLst/>
                <a:gdLst>
                  <a:gd name="T0" fmla="*/ 6 w 11"/>
                  <a:gd name="T1" fmla="*/ 12 h 12"/>
                  <a:gd name="T2" fmla="*/ 6 w 11"/>
                  <a:gd name="T3" fmla="*/ 11 h 12"/>
                  <a:gd name="T4" fmla="*/ 4 w 11"/>
                  <a:gd name="T5" fmla="*/ 11 h 12"/>
                  <a:gd name="T6" fmla="*/ 1 w 11"/>
                  <a:gd name="T7" fmla="*/ 6 h 12"/>
                  <a:gd name="T8" fmla="*/ 2 w 11"/>
                  <a:gd name="T9" fmla="*/ 4 h 12"/>
                  <a:gd name="T10" fmla="*/ 5 w 11"/>
                  <a:gd name="T11" fmla="*/ 1 h 12"/>
                  <a:gd name="T12" fmla="*/ 7 w 11"/>
                  <a:gd name="T13" fmla="*/ 2 h 12"/>
                  <a:gd name="T14" fmla="*/ 10 w 11"/>
                  <a:gd name="T15" fmla="*/ 6 h 12"/>
                  <a:gd name="T16" fmla="*/ 9 w 11"/>
                  <a:gd name="T17" fmla="*/ 8 h 12"/>
                  <a:gd name="T18" fmla="*/ 6 w 11"/>
                  <a:gd name="T19" fmla="*/ 11 h 12"/>
                  <a:gd name="T20" fmla="*/ 6 w 11"/>
                  <a:gd name="T21" fmla="*/ 12 h 12"/>
                  <a:gd name="T22" fmla="*/ 6 w 11"/>
                  <a:gd name="T23" fmla="*/ 12 h 12"/>
                  <a:gd name="T24" fmla="*/ 10 w 11"/>
                  <a:gd name="T25" fmla="*/ 9 h 12"/>
                  <a:gd name="T26" fmla="*/ 11 w 11"/>
                  <a:gd name="T27" fmla="*/ 6 h 12"/>
                  <a:gd name="T28" fmla="*/ 7 w 11"/>
                  <a:gd name="T29" fmla="*/ 1 h 12"/>
                  <a:gd name="T30" fmla="*/ 5 w 11"/>
                  <a:gd name="T31" fmla="*/ 0 h 12"/>
                  <a:gd name="T32" fmla="*/ 1 w 11"/>
                  <a:gd name="T33" fmla="*/ 4 h 12"/>
                  <a:gd name="T34" fmla="*/ 0 w 11"/>
                  <a:gd name="T35" fmla="*/ 6 h 12"/>
                  <a:gd name="T36" fmla="*/ 4 w 11"/>
                  <a:gd name="T37" fmla="*/ 12 h 12"/>
                  <a:gd name="T38" fmla="*/ 6 w 11"/>
                  <a:gd name="T39" fmla="*/ 12 h 12"/>
                  <a:gd name="T40" fmla="*/ 6 w 11"/>
                  <a:gd name="T41"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 h="12">
                    <a:moveTo>
                      <a:pt x="6" y="12"/>
                    </a:moveTo>
                    <a:cubicBezTo>
                      <a:pt x="6" y="11"/>
                      <a:pt x="6" y="11"/>
                      <a:pt x="6" y="11"/>
                    </a:cubicBezTo>
                    <a:cubicBezTo>
                      <a:pt x="5" y="11"/>
                      <a:pt x="5" y="11"/>
                      <a:pt x="4" y="11"/>
                    </a:cubicBezTo>
                    <a:cubicBezTo>
                      <a:pt x="3" y="10"/>
                      <a:pt x="2" y="8"/>
                      <a:pt x="1" y="6"/>
                    </a:cubicBezTo>
                    <a:cubicBezTo>
                      <a:pt x="1" y="6"/>
                      <a:pt x="2" y="5"/>
                      <a:pt x="2" y="4"/>
                    </a:cubicBezTo>
                    <a:cubicBezTo>
                      <a:pt x="2" y="3"/>
                      <a:pt x="4" y="1"/>
                      <a:pt x="5" y="1"/>
                    </a:cubicBezTo>
                    <a:cubicBezTo>
                      <a:pt x="6" y="1"/>
                      <a:pt x="6" y="2"/>
                      <a:pt x="7" y="2"/>
                    </a:cubicBezTo>
                    <a:cubicBezTo>
                      <a:pt x="8" y="2"/>
                      <a:pt x="10" y="4"/>
                      <a:pt x="10" y="6"/>
                    </a:cubicBezTo>
                    <a:cubicBezTo>
                      <a:pt x="10" y="7"/>
                      <a:pt x="10" y="8"/>
                      <a:pt x="9" y="8"/>
                    </a:cubicBezTo>
                    <a:cubicBezTo>
                      <a:pt x="9" y="10"/>
                      <a:pt x="7" y="11"/>
                      <a:pt x="6" y="11"/>
                    </a:cubicBezTo>
                    <a:cubicBezTo>
                      <a:pt x="6" y="12"/>
                      <a:pt x="6" y="12"/>
                      <a:pt x="6" y="12"/>
                    </a:cubicBezTo>
                    <a:cubicBezTo>
                      <a:pt x="6" y="12"/>
                      <a:pt x="6" y="12"/>
                      <a:pt x="6" y="12"/>
                    </a:cubicBezTo>
                    <a:cubicBezTo>
                      <a:pt x="8" y="12"/>
                      <a:pt x="10" y="11"/>
                      <a:pt x="10" y="9"/>
                    </a:cubicBezTo>
                    <a:cubicBezTo>
                      <a:pt x="11" y="8"/>
                      <a:pt x="11" y="7"/>
                      <a:pt x="11" y="6"/>
                    </a:cubicBezTo>
                    <a:cubicBezTo>
                      <a:pt x="11" y="4"/>
                      <a:pt x="9" y="1"/>
                      <a:pt x="7" y="1"/>
                    </a:cubicBezTo>
                    <a:cubicBezTo>
                      <a:pt x="7" y="0"/>
                      <a:pt x="6" y="0"/>
                      <a:pt x="5" y="0"/>
                    </a:cubicBezTo>
                    <a:cubicBezTo>
                      <a:pt x="3" y="0"/>
                      <a:pt x="2" y="2"/>
                      <a:pt x="1" y="4"/>
                    </a:cubicBezTo>
                    <a:cubicBezTo>
                      <a:pt x="1" y="5"/>
                      <a:pt x="0" y="6"/>
                      <a:pt x="0" y="6"/>
                    </a:cubicBezTo>
                    <a:cubicBezTo>
                      <a:pt x="0" y="9"/>
                      <a:pt x="2" y="11"/>
                      <a:pt x="4" y="12"/>
                    </a:cubicBezTo>
                    <a:cubicBezTo>
                      <a:pt x="5" y="12"/>
                      <a:pt x="5" y="12"/>
                      <a:pt x="6" y="12"/>
                    </a:cubicBezTo>
                    <a:cubicBezTo>
                      <a:pt x="6" y="12"/>
                      <a:pt x="6" y="12"/>
                      <a:pt x="6" y="12"/>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48" name="Freeform 500"/>
              <p:cNvSpPr/>
              <p:nvPr/>
            </p:nvSpPr>
            <p:spPr bwMode="auto">
              <a:xfrm>
                <a:off x="1480" y="1564"/>
                <a:ext cx="24" cy="26"/>
              </a:xfrm>
              <a:custGeom>
                <a:avLst/>
                <a:gdLst>
                  <a:gd name="T0" fmla="*/ 5 w 10"/>
                  <a:gd name="T1" fmla="*/ 11 h 11"/>
                  <a:gd name="T2" fmla="*/ 0 w 10"/>
                  <a:gd name="T3" fmla="*/ 5 h 11"/>
                  <a:gd name="T4" fmla="*/ 5 w 10"/>
                  <a:gd name="T5" fmla="*/ 0 h 11"/>
                  <a:gd name="T6" fmla="*/ 10 w 10"/>
                  <a:gd name="T7" fmla="*/ 5 h 11"/>
                  <a:gd name="T8" fmla="*/ 5 w 10"/>
                  <a:gd name="T9" fmla="*/ 11 h 11"/>
                </a:gdLst>
                <a:ahLst/>
                <a:cxnLst>
                  <a:cxn ang="0">
                    <a:pos x="T0" y="T1"/>
                  </a:cxn>
                  <a:cxn ang="0">
                    <a:pos x="T2" y="T3"/>
                  </a:cxn>
                  <a:cxn ang="0">
                    <a:pos x="T4" y="T5"/>
                  </a:cxn>
                  <a:cxn ang="0">
                    <a:pos x="T6" y="T7"/>
                  </a:cxn>
                  <a:cxn ang="0">
                    <a:pos x="T8" y="T9"/>
                  </a:cxn>
                </a:cxnLst>
                <a:rect l="0" t="0" r="r" b="b"/>
                <a:pathLst>
                  <a:path w="10" h="11">
                    <a:moveTo>
                      <a:pt x="5" y="11"/>
                    </a:moveTo>
                    <a:cubicBezTo>
                      <a:pt x="3" y="11"/>
                      <a:pt x="1" y="8"/>
                      <a:pt x="0" y="5"/>
                    </a:cubicBezTo>
                    <a:cubicBezTo>
                      <a:pt x="0" y="2"/>
                      <a:pt x="2" y="0"/>
                      <a:pt x="5" y="0"/>
                    </a:cubicBezTo>
                    <a:cubicBezTo>
                      <a:pt x="8" y="0"/>
                      <a:pt x="10" y="2"/>
                      <a:pt x="10" y="5"/>
                    </a:cubicBezTo>
                    <a:cubicBezTo>
                      <a:pt x="10" y="8"/>
                      <a:pt x="8" y="11"/>
                      <a:pt x="5" y="11"/>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49" name="Freeform 501"/>
              <p:cNvSpPr/>
              <p:nvPr/>
            </p:nvSpPr>
            <p:spPr bwMode="auto">
              <a:xfrm>
                <a:off x="1480" y="1562"/>
                <a:ext cx="24" cy="28"/>
              </a:xfrm>
              <a:custGeom>
                <a:avLst/>
                <a:gdLst>
                  <a:gd name="T0" fmla="*/ 5 w 10"/>
                  <a:gd name="T1" fmla="*/ 12 h 12"/>
                  <a:gd name="T2" fmla="*/ 5 w 10"/>
                  <a:gd name="T3" fmla="*/ 11 h 12"/>
                  <a:gd name="T4" fmla="*/ 4 w 10"/>
                  <a:gd name="T5" fmla="*/ 11 h 12"/>
                  <a:gd name="T6" fmla="*/ 1 w 10"/>
                  <a:gd name="T7" fmla="*/ 6 h 12"/>
                  <a:gd name="T8" fmla="*/ 1 w 10"/>
                  <a:gd name="T9" fmla="*/ 4 h 12"/>
                  <a:gd name="T10" fmla="*/ 5 w 10"/>
                  <a:gd name="T11" fmla="*/ 2 h 12"/>
                  <a:gd name="T12" fmla="*/ 6 w 10"/>
                  <a:gd name="T13" fmla="*/ 2 h 12"/>
                  <a:gd name="T14" fmla="*/ 9 w 10"/>
                  <a:gd name="T15" fmla="*/ 6 h 12"/>
                  <a:gd name="T16" fmla="*/ 9 w 10"/>
                  <a:gd name="T17" fmla="*/ 8 h 12"/>
                  <a:gd name="T18" fmla="*/ 5 w 10"/>
                  <a:gd name="T19" fmla="*/ 11 h 12"/>
                  <a:gd name="T20" fmla="*/ 5 w 10"/>
                  <a:gd name="T21" fmla="*/ 12 h 12"/>
                  <a:gd name="T22" fmla="*/ 5 w 10"/>
                  <a:gd name="T23" fmla="*/ 12 h 12"/>
                  <a:gd name="T24" fmla="*/ 10 w 10"/>
                  <a:gd name="T25" fmla="*/ 9 h 12"/>
                  <a:gd name="T26" fmla="*/ 10 w 10"/>
                  <a:gd name="T27" fmla="*/ 6 h 12"/>
                  <a:gd name="T28" fmla="*/ 7 w 10"/>
                  <a:gd name="T29" fmla="*/ 1 h 12"/>
                  <a:gd name="T30" fmla="*/ 5 w 10"/>
                  <a:gd name="T31" fmla="*/ 0 h 12"/>
                  <a:gd name="T32" fmla="*/ 0 w 10"/>
                  <a:gd name="T33" fmla="*/ 4 h 12"/>
                  <a:gd name="T34" fmla="*/ 0 w 10"/>
                  <a:gd name="T35" fmla="*/ 6 h 12"/>
                  <a:gd name="T36" fmla="*/ 4 w 10"/>
                  <a:gd name="T37" fmla="*/ 12 h 12"/>
                  <a:gd name="T38" fmla="*/ 5 w 10"/>
                  <a:gd name="T39" fmla="*/ 12 h 12"/>
                  <a:gd name="T40" fmla="*/ 5 w 10"/>
                  <a:gd name="T41"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 h="12">
                    <a:moveTo>
                      <a:pt x="5" y="12"/>
                    </a:moveTo>
                    <a:cubicBezTo>
                      <a:pt x="5" y="11"/>
                      <a:pt x="5" y="11"/>
                      <a:pt x="5" y="11"/>
                    </a:cubicBezTo>
                    <a:cubicBezTo>
                      <a:pt x="5" y="11"/>
                      <a:pt x="4" y="11"/>
                      <a:pt x="4" y="11"/>
                    </a:cubicBezTo>
                    <a:cubicBezTo>
                      <a:pt x="2" y="10"/>
                      <a:pt x="1" y="9"/>
                      <a:pt x="1" y="6"/>
                    </a:cubicBezTo>
                    <a:cubicBezTo>
                      <a:pt x="1" y="6"/>
                      <a:pt x="1" y="5"/>
                      <a:pt x="1" y="4"/>
                    </a:cubicBezTo>
                    <a:cubicBezTo>
                      <a:pt x="2" y="3"/>
                      <a:pt x="3" y="2"/>
                      <a:pt x="5" y="2"/>
                    </a:cubicBezTo>
                    <a:cubicBezTo>
                      <a:pt x="5" y="2"/>
                      <a:pt x="6" y="2"/>
                      <a:pt x="6" y="2"/>
                    </a:cubicBezTo>
                    <a:cubicBezTo>
                      <a:pt x="8" y="2"/>
                      <a:pt x="9" y="4"/>
                      <a:pt x="9" y="6"/>
                    </a:cubicBezTo>
                    <a:cubicBezTo>
                      <a:pt x="9" y="7"/>
                      <a:pt x="9" y="8"/>
                      <a:pt x="9" y="8"/>
                    </a:cubicBezTo>
                    <a:cubicBezTo>
                      <a:pt x="8" y="10"/>
                      <a:pt x="7" y="11"/>
                      <a:pt x="5" y="11"/>
                    </a:cubicBezTo>
                    <a:cubicBezTo>
                      <a:pt x="5" y="12"/>
                      <a:pt x="5" y="12"/>
                      <a:pt x="5" y="12"/>
                    </a:cubicBezTo>
                    <a:cubicBezTo>
                      <a:pt x="5" y="12"/>
                      <a:pt x="5" y="12"/>
                      <a:pt x="5" y="12"/>
                    </a:cubicBezTo>
                    <a:cubicBezTo>
                      <a:pt x="7" y="12"/>
                      <a:pt x="9" y="11"/>
                      <a:pt x="10" y="9"/>
                    </a:cubicBezTo>
                    <a:cubicBezTo>
                      <a:pt x="10" y="8"/>
                      <a:pt x="10" y="7"/>
                      <a:pt x="10" y="6"/>
                    </a:cubicBezTo>
                    <a:cubicBezTo>
                      <a:pt x="10" y="4"/>
                      <a:pt x="9" y="2"/>
                      <a:pt x="7" y="1"/>
                    </a:cubicBezTo>
                    <a:cubicBezTo>
                      <a:pt x="6" y="1"/>
                      <a:pt x="6" y="0"/>
                      <a:pt x="5" y="0"/>
                    </a:cubicBezTo>
                    <a:cubicBezTo>
                      <a:pt x="3" y="1"/>
                      <a:pt x="1" y="2"/>
                      <a:pt x="0" y="4"/>
                    </a:cubicBezTo>
                    <a:cubicBezTo>
                      <a:pt x="0" y="5"/>
                      <a:pt x="0" y="6"/>
                      <a:pt x="0" y="6"/>
                    </a:cubicBezTo>
                    <a:cubicBezTo>
                      <a:pt x="0" y="9"/>
                      <a:pt x="1" y="11"/>
                      <a:pt x="4" y="12"/>
                    </a:cubicBezTo>
                    <a:cubicBezTo>
                      <a:pt x="4" y="12"/>
                      <a:pt x="5" y="12"/>
                      <a:pt x="5" y="12"/>
                    </a:cubicBezTo>
                    <a:cubicBezTo>
                      <a:pt x="5" y="12"/>
                      <a:pt x="5" y="12"/>
                      <a:pt x="5" y="12"/>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50" name="Freeform 502"/>
              <p:cNvSpPr/>
              <p:nvPr/>
            </p:nvSpPr>
            <p:spPr bwMode="auto">
              <a:xfrm>
                <a:off x="1504" y="1569"/>
                <a:ext cx="24" cy="23"/>
              </a:xfrm>
              <a:custGeom>
                <a:avLst/>
                <a:gdLst>
                  <a:gd name="T0" fmla="*/ 5 w 10"/>
                  <a:gd name="T1" fmla="*/ 10 h 10"/>
                  <a:gd name="T2" fmla="*/ 0 w 10"/>
                  <a:gd name="T3" fmla="*/ 5 h 10"/>
                  <a:gd name="T4" fmla="*/ 5 w 10"/>
                  <a:gd name="T5" fmla="*/ 0 h 10"/>
                  <a:gd name="T6" fmla="*/ 9 w 10"/>
                  <a:gd name="T7" fmla="*/ 5 h 10"/>
                  <a:gd name="T8" fmla="*/ 5 w 10"/>
                  <a:gd name="T9" fmla="*/ 10 h 10"/>
                </a:gdLst>
                <a:ahLst/>
                <a:cxnLst>
                  <a:cxn ang="0">
                    <a:pos x="T0" y="T1"/>
                  </a:cxn>
                  <a:cxn ang="0">
                    <a:pos x="T2" y="T3"/>
                  </a:cxn>
                  <a:cxn ang="0">
                    <a:pos x="T4" y="T5"/>
                  </a:cxn>
                  <a:cxn ang="0">
                    <a:pos x="T6" y="T7"/>
                  </a:cxn>
                  <a:cxn ang="0">
                    <a:pos x="T8" y="T9"/>
                  </a:cxn>
                </a:cxnLst>
                <a:rect l="0" t="0" r="r" b="b"/>
                <a:pathLst>
                  <a:path w="10" h="10">
                    <a:moveTo>
                      <a:pt x="5" y="10"/>
                    </a:moveTo>
                    <a:cubicBezTo>
                      <a:pt x="2" y="10"/>
                      <a:pt x="0" y="8"/>
                      <a:pt x="0" y="5"/>
                    </a:cubicBezTo>
                    <a:cubicBezTo>
                      <a:pt x="0" y="2"/>
                      <a:pt x="2" y="0"/>
                      <a:pt x="5" y="0"/>
                    </a:cubicBezTo>
                    <a:cubicBezTo>
                      <a:pt x="7" y="0"/>
                      <a:pt x="9" y="2"/>
                      <a:pt x="9" y="5"/>
                    </a:cubicBezTo>
                    <a:cubicBezTo>
                      <a:pt x="10" y="8"/>
                      <a:pt x="8" y="10"/>
                      <a:pt x="5" y="10"/>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51" name="Freeform 503"/>
              <p:cNvSpPr/>
              <p:nvPr/>
            </p:nvSpPr>
            <p:spPr bwMode="auto">
              <a:xfrm>
                <a:off x="1504" y="1566"/>
                <a:ext cx="24" cy="29"/>
              </a:xfrm>
              <a:custGeom>
                <a:avLst/>
                <a:gdLst>
                  <a:gd name="T0" fmla="*/ 5 w 10"/>
                  <a:gd name="T1" fmla="*/ 11 h 12"/>
                  <a:gd name="T2" fmla="*/ 5 w 10"/>
                  <a:gd name="T3" fmla="*/ 11 h 12"/>
                  <a:gd name="T4" fmla="*/ 4 w 10"/>
                  <a:gd name="T5" fmla="*/ 11 h 12"/>
                  <a:gd name="T6" fmla="*/ 1 w 10"/>
                  <a:gd name="T7" fmla="*/ 6 h 12"/>
                  <a:gd name="T8" fmla="*/ 1 w 10"/>
                  <a:gd name="T9" fmla="*/ 4 h 12"/>
                  <a:gd name="T10" fmla="*/ 5 w 10"/>
                  <a:gd name="T11" fmla="*/ 1 h 12"/>
                  <a:gd name="T12" fmla="*/ 6 w 10"/>
                  <a:gd name="T13" fmla="*/ 1 h 12"/>
                  <a:gd name="T14" fmla="*/ 9 w 10"/>
                  <a:gd name="T15" fmla="*/ 6 h 12"/>
                  <a:gd name="T16" fmla="*/ 9 w 10"/>
                  <a:gd name="T17" fmla="*/ 8 h 12"/>
                  <a:gd name="T18" fmla="*/ 5 w 10"/>
                  <a:gd name="T19" fmla="*/ 11 h 12"/>
                  <a:gd name="T20" fmla="*/ 5 w 10"/>
                  <a:gd name="T21" fmla="*/ 11 h 12"/>
                  <a:gd name="T22" fmla="*/ 5 w 10"/>
                  <a:gd name="T23" fmla="*/ 12 h 12"/>
                  <a:gd name="T24" fmla="*/ 10 w 10"/>
                  <a:gd name="T25" fmla="*/ 8 h 12"/>
                  <a:gd name="T26" fmla="*/ 10 w 10"/>
                  <a:gd name="T27" fmla="*/ 6 h 12"/>
                  <a:gd name="T28" fmla="*/ 6 w 10"/>
                  <a:gd name="T29" fmla="*/ 0 h 12"/>
                  <a:gd name="T30" fmla="*/ 5 w 10"/>
                  <a:gd name="T31" fmla="*/ 0 h 12"/>
                  <a:gd name="T32" fmla="*/ 0 w 10"/>
                  <a:gd name="T33" fmla="*/ 4 h 12"/>
                  <a:gd name="T34" fmla="*/ 0 w 10"/>
                  <a:gd name="T35" fmla="*/ 6 h 12"/>
                  <a:gd name="T36" fmla="*/ 3 w 10"/>
                  <a:gd name="T37" fmla="*/ 12 h 12"/>
                  <a:gd name="T38" fmla="*/ 5 w 10"/>
                  <a:gd name="T39" fmla="*/ 12 h 12"/>
                  <a:gd name="T40" fmla="*/ 5 w 10"/>
                  <a:gd name="T41" fmla="*/ 1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 h="12">
                    <a:moveTo>
                      <a:pt x="5" y="11"/>
                    </a:moveTo>
                    <a:cubicBezTo>
                      <a:pt x="5" y="11"/>
                      <a:pt x="5" y="11"/>
                      <a:pt x="5" y="11"/>
                    </a:cubicBezTo>
                    <a:cubicBezTo>
                      <a:pt x="5" y="11"/>
                      <a:pt x="4" y="11"/>
                      <a:pt x="4" y="11"/>
                    </a:cubicBezTo>
                    <a:cubicBezTo>
                      <a:pt x="2" y="10"/>
                      <a:pt x="1" y="8"/>
                      <a:pt x="1" y="6"/>
                    </a:cubicBezTo>
                    <a:cubicBezTo>
                      <a:pt x="1" y="5"/>
                      <a:pt x="1" y="5"/>
                      <a:pt x="1" y="4"/>
                    </a:cubicBezTo>
                    <a:cubicBezTo>
                      <a:pt x="2" y="2"/>
                      <a:pt x="3" y="1"/>
                      <a:pt x="5" y="1"/>
                    </a:cubicBezTo>
                    <a:cubicBezTo>
                      <a:pt x="5" y="1"/>
                      <a:pt x="6" y="1"/>
                      <a:pt x="6" y="1"/>
                    </a:cubicBezTo>
                    <a:cubicBezTo>
                      <a:pt x="8" y="2"/>
                      <a:pt x="9" y="4"/>
                      <a:pt x="9" y="6"/>
                    </a:cubicBezTo>
                    <a:cubicBezTo>
                      <a:pt x="9" y="7"/>
                      <a:pt x="9" y="7"/>
                      <a:pt x="9" y="8"/>
                    </a:cubicBezTo>
                    <a:cubicBezTo>
                      <a:pt x="8" y="10"/>
                      <a:pt x="7" y="11"/>
                      <a:pt x="5" y="11"/>
                    </a:cubicBezTo>
                    <a:cubicBezTo>
                      <a:pt x="5" y="11"/>
                      <a:pt x="5" y="11"/>
                      <a:pt x="5" y="11"/>
                    </a:cubicBezTo>
                    <a:cubicBezTo>
                      <a:pt x="5" y="12"/>
                      <a:pt x="5" y="12"/>
                      <a:pt x="5" y="12"/>
                    </a:cubicBezTo>
                    <a:cubicBezTo>
                      <a:pt x="7" y="12"/>
                      <a:pt x="9" y="10"/>
                      <a:pt x="10" y="8"/>
                    </a:cubicBezTo>
                    <a:cubicBezTo>
                      <a:pt x="10" y="8"/>
                      <a:pt x="10" y="7"/>
                      <a:pt x="10" y="6"/>
                    </a:cubicBezTo>
                    <a:cubicBezTo>
                      <a:pt x="10" y="3"/>
                      <a:pt x="8" y="1"/>
                      <a:pt x="6" y="0"/>
                    </a:cubicBezTo>
                    <a:cubicBezTo>
                      <a:pt x="6" y="0"/>
                      <a:pt x="5" y="0"/>
                      <a:pt x="5" y="0"/>
                    </a:cubicBezTo>
                    <a:cubicBezTo>
                      <a:pt x="3" y="0"/>
                      <a:pt x="1" y="2"/>
                      <a:pt x="0" y="4"/>
                    </a:cubicBezTo>
                    <a:cubicBezTo>
                      <a:pt x="0" y="5"/>
                      <a:pt x="0" y="5"/>
                      <a:pt x="0" y="6"/>
                    </a:cubicBezTo>
                    <a:cubicBezTo>
                      <a:pt x="0" y="9"/>
                      <a:pt x="1" y="11"/>
                      <a:pt x="3" y="12"/>
                    </a:cubicBezTo>
                    <a:cubicBezTo>
                      <a:pt x="4" y="12"/>
                      <a:pt x="4" y="12"/>
                      <a:pt x="5" y="12"/>
                    </a:cubicBezTo>
                    <a:cubicBezTo>
                      <a:pt x="5" y="11"/>
                      <a:pt x="5" y="11"/>
                      <a:pt x="5" y="11"/>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52" name="Freeform 504"/>
              <p:cNvSpPr/>
              <p:nvPr/>
            </p:nvSpPr>
            <p:spPr bwMode="auto">
              <a:xfrm>
                <a:off x="1355" y="1500"/>
                <a:ext cx="21" cy="26"/>
              </a:xfrm>
              <a:custGeom>
                <a:avLst/>
                <a:gdLst>
                  <a:gd name="T0" fmla="*/ 5 w 9"/>
                  <a:gd name="T1" fmla="*/ 11 h 11"/>
                  <a:gd name="T2" fmla="*/ 0 w 9"/>
                  <a:gd name="T3" fmla="*/ 6 h 11"/>
                  <a:gd name="T4" fmla="*/ 4 w 9"/>
                  <a:gd name="T5" fmla="*/ 1 h 11"/>
                  <a:gd name="T6" fmla="*/ 9 w 9"/>
                  <a:gd name="T7" fmla="*/ 6 h 11"/>
                  <a:gd name="T8" fmla="*/ 5 w 9"/>
                  <a:gd name="T9" fmla="*/ 11 h 11"/>
                </a:gdLst>
                <a:ahLst/>
                <a:cxnLst>
                  <a:cxn ang="0">
                    <a:pos x="T0" y="T1"/>
                  </a:cxn>
                  <a:cxn ang="0">
                    <a:pos x="T2" y="T3"/>
                  </a:cxn>
                  <a:cxn ang="0">
                    <a:pos x="T4" y="T5"/>
                  </a:cxn>
                  <a:cxn ang="0">
                    <a:pos x="T6" y="T7"/>
                  </a:cxn>
                  <a:cxn ang="0">
                    <a:pos x="T8" y="T9"/>
                  </a:cxn>
                </a:cxnLst>
                <a:rect l="0" t="0" r="r" b="b"/>
                <a:pathLst>
                  <a:path w="9" h="11">
                    <a:moveTo>
                      <a:pt x="5" y="11"/>
                    </a:moveTo>
                    <a:cubicBezTo>
                      <a:pt x="2" y="11"/>
                      <a:pt x="0" y="9"/>
                      <a:pt x="0" y="6"/>
                    </a:cubicBezTo>
                    <a:cubicBezTo>
                      <a:pt x="0" y="3"/>
                      <a:pt x="2" y="1"/>
                      <a:pt x="4" y="1"/>
                    </a:cubicBezTo>
                    <a:cubicBezTo>
                      <a:pt x="7" y="0"/>
                      <a:pt x="9" y="3"/>
                      <a:pt x="9" y="6"/>
                    </a:cubicBezTo>
                    <a:cubicBezTo>
                      <a:pt x="9" y="9"/>
                      <a:pt x="7" y="11"/>
                      <a:pt x="5" y="11"/>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53" name="Freeform 505"/>
              <p:cNvSpPr/>
              <p:nvPr/>
            </p:nvSpPr>
            <p:spPr bwMode="auto">
              <a:xfrm>
                <a:off x="1353" y="1500"/>
                <a:ext cx="26" cy="29"/>
              </a:xfrm>
              <a:custGeom>
                <a:avLst/>
                <a:gdLst>
                  <a:gd name="T0" fmla="*/ 6 w 11"/>
                  <a:gd name="T1" fmla="*/ 11 h 12"/>
                  <a:gd name="T2" fmla="*/ 5 w 11"/>
                  <a:gd name="T3" fmla="*/ 11 h 12"/>
                  <a:gd name="T4" fmla="*/ 4 w 11"/>
                  <a:gd name="T5" fmla="*/ 10 h 12"/>
                  <a:gd name="T6" fmla="*/ 1 w 11"/>
                  <a:gd name="T7" fmla="*/ 6 h 12"/>
                  <a:gd name="T8" fmla="*/ 2 w 11"/>
                  <a:gd name="T9" fmla="*/ 4 h 12"/>
                  <a:gd name="T10" fmla="*/ 5 w 11"/>
                  <a:gd name="T11" fmla="*/ 1 h 12"/>
                  <a:gd name="T12" fmla="*/ 7 w 11"/>
                  <a:gd name="T13" fmla="*/ 1 h 12"/>
                  <a:gd name="T14" fmla="*/ 9 w 11"/>
                  <a:gd name="T15" fmla="*/ 6 h 12"/>
                  <a:gd name="T16" fmla="*/ 9 w 11"/>
                  <a:gd name="T17" fmla="*/ 8 h 12"/>
                  <a:gd name="T18" fmla="*/ 5 w 11"/>
                  <a:gd name="T19" fmla="*/ 11 h 12"/>
                  <a:gd name="T20" fmla="*/ 6 w 11"/>
                  <a:gd name="T21" fmla="*/ 11 h 12"/>
                  <a:gd name="T22" fmla="*/ 6 w 11"/>
                  <a:gd name="T23" fmla="*/ 12 h 12"/>
                  <a:gd name="T24" fmla="*/ 10 w 11"/>
                  <a:gd name="T25" fmla="*/ 8 h 12"/>
                  <a:gd name="T26" fmla="*/ 11 w 11"/>
                  <a:gd name="T27" fmla="*/ 6 h 12"/>
                  <a:gd name="T28" fmla="*/ 7 w 11"/>
                  <a:gd name="T29" fmla="*/ 0 h 12"/>
                  <a:gd name="T30" fmla="*/ 5 w 11"/>
                  <a:gd name="T31" fmla="*/ 0 h 12"/>
                  <a:gd name="T32" fmla="*/ 1 w 11"/>
                  <a:gd name="T33" fmla="*/ 4 h 12"/>
                  <a:gd name="T34" fmla="*/ 0 w 11"/>
                  <a:gd name="T35" fmla="*/ 6 h 12"/>
                  <a:gd name="T36" fmla="*/ 4 w 11"/>
                  <a:gd name="T37" fmla="*/ 11 h 12"/>
                  <a:gd name="T38" fmla="*/ 6 w 11"/>
                  <a:gd name="T39" fmla="*/ 12 h 12"/>
                  <a:gd name="T40" fmla="*/ 6 w 11"/>
                  <a:gd name="T41" fmla="*/ 1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 h="12">
                    <a:moveTo>
                      <a:pt x="6" y="11"/>
                    </a:moveTo>
                    <a:cubicBezTo>
                      <a:pt x="5" y="11"/>
                      <a:pt x="5" y="11"/>
                      <a:pt x="5" y="11"/>
                    </a:cubicBezTo>
                    <a:cubicBezTo>
                      <a:pt x="5" y="11"/>
                      <a:pt x="5" y="11"/>
                      <a:pt x="4" y="10"/>
                    </a:cubicBezTo>
                    <a:cubicBezTo>
                      <a:pt x="3" y="10"/>
                      <a:pt x="1" y="8"/>
                      <a:pt x="1" y="6"/>
                    </a:cubicBezTo>
                    <a:cubicBezTo>
                      <a:pt x="1" y="5"/>
                      <a:pt x="1" y="5"/>
                      <a:pt x="2" y="4"/>
                    </a:cubicBezTo>
                    <a:cubicBezTo>
                      <a:pt x="2" y="2"/>
                      <a:pt x="4" y="1"/>
                      <a:pt x="5" y="1"/>
                    </a:cubicBezTo>
                    <a:cubicBezTo>
                      <a:pt x="6" y="1"/>
                      <a:pt x="6" y="1"/>
                      <a:pt x="7" y="1"/>
                    </a:cubicBezTo>
                    <a:cubicBezTo>
                      <a:pt x="8" y="2"/>
                      <a:pt x="9" y="4"/>
                      <a:pt x="9" y="6"/>
                    </a:cubicBezTo>
                    <a:cubicBezTo>
                      <a:pt x="9" y="7"/>
                      <a:pt x="9" y="7"/>
                      <a:pt x="9" y="8"/>
                    </a:cubicBezTo>
                    <a:cubicBezTo>
                      <a:pt x="9" y="9"/>
                      <a:pt x="7" y="11"/>
                      <a:pt x="5" y="11"/>
                    </a:cubicBezTo>
                    <a:cubicBezTo>
                      <a:pt x="6" y="11"/>
                      <a:pt x="6" y="11"/>
                      <a:pt x="6" y="11"/>
                    </a:cubicBezTo>
                    <a:cubicBezTo>
                      <a:pt x="6" y="12"/>
                      <a:pt x="6" y="12"/>
                      <a:pt x="6" y="12"/>
                    </a:cubicBezTo>
                    <a:cubicBezTo>
                      <a:pt x="8" y="12"/>
                      <a:pt x="9" y="10"/>
                      <a:pt x="10" y="8"/>
                    </a:cubicBezTo>
                    <a:cubicBezTo>
                      <a:pt x="10" y="7"/>
                      <a:pt x="11" y="7"/>
                      <a:pt x="11" y="6"/>
                    </a:cubicBezTo>
                    <a:cubicBezTo>
                      <a:pt x="10" y="3"/>
                      <a:pt x="9" y="1"/>
                      <a:pt x="7" y="0"/>
                    </a:cubicBezTo>
                    <a:cubicBezTo>
                      <a:pt x="6" y="0"/>
                      <a:pt x="6" y="0"/>
                      <a:pt x="5" y="0"/>
                    </a:cubicBezTo>
                    <a:cubicBezTo>
                      <a:pt x="3" y="0"/>
                      <a:pt x="1" y="2"/>
                      <a:pt x="1" y="4"/>
                    </a:cubicBezTo>
                    <a:cubicBezTo>
                      <a:pt x="0" y="4"/>
                      <a:pt x="0" y="5"/>
                      <a:pt x="0" y="6"/>
                    </a:cubicBezTo>
                    <a:cubicBezTo>
                      <a:pt x="0" y="9"/>
                      <a:pt x="2" y="11"/>
                      <a:pt x="4" y="11"/>
                    </a:cubicBezTo>
                    <a:cubicBezTo>
                      <a:pt x="4" y="12"/>
                      <a:pt x="5" y="12"/>
                      <a:pt x="6" y="12"/>
                    </a:cubicBezTo>
                    <a:cubicBezTo>
                      <a:pt x="6" y="11"/>
                      <a:pt x="6" y="11"/>
                      <a:pt x="6" y="11"/>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54" name="Freeform 506"/>
              <p:cNvSpPr/>
              <p:nvPr/>
            </p:nvSpPr>
            <p:spPr bwMode="auto">
              <a:xfrm>
                <a:off x="1372" y="1519"/>
                <a:ext cx="23" cy="26"/>
              </a:xfrm>
              <a:custGeom>
                <a:avLst/>
                <a:gdLst>
                  <a:gd name="T0" fmla="*/ 5 w 10"/>
                  <a:gd name="T1" fmla="*/ 11 h 11"/>
                  <a:gd name="T2" fmla="*/ 0 w 10"/>
                  <a:gd name="T3" fmla="*/ 6 h 11"/>
                  <a:gd name="T4" fmla="*/ 5 w 10"/>
                  <a:gd name="T5" fmla="*/ 0 h 11"/>
                  <a:gd name="T6" fmla="*/ 10 w 10"/>
                  <a:gd name="T7" fmla="*/ 5 h 11"/>
                  <a:gd name="T8" fmla="*/ 5 w 10"/>
                  <a:gd name="T9" fmla="*/ 11 h 11"/>
                </a:gdLst>
                <a:ahLst/>
                <a:cxnLst>
                  <a:cxn ang="0">
                    <a:pos x="T0" y="T1"/>
                  </a:cxn>
                  <a:cxn ang="0">
                    <a:pos x="T2" y="T3"/>
                  </a:cxn>
                  <a:cxn ang="0">
                    <a:pos x="T4" y="T5"/>
                  </a:cxn>
                  <a:cxn ang="0">
                    <a:pos x="T6" y="T7"/>
                  </a:cxn>
                  <a:cxn ang="0">
                    <a:pos x="T8" y="T9"/>
                  </a:cxn>
                </a:cxnLst>
                <a:rect l="0" t="0" r="r" b="b"/>
                <a:pathLst>
                  <a:path w="10" h="11">
                    <a:moveTo>
                      <a:pt x="5" y="11"/>
                    </a:moveTo>
                    <a:cubicBezTo>
                      <a:pt x="3" y="11"/>
                      <a:pt x="1" y="9"/>
                      <a:pt x="0" y="6"/>
                    </a:cubicBezTo>
                    <a:cubicBezTo>
                      <a:pt x="0" y="3"/>
                      <a:pt x="2" y="0"/>
                      <a:pt x="5" y="0"/>
                    </a:cubicBezTo>
                    <a:cubicBezTo>
                      <a:pt x="8" y="0"/>
                      <a:pt x="10" y="2"/>
                      <a:pt x="10" y="5"/>
                    </a:cubicBezTo>
                    <a:cubicBezTo>
                      <a:pt x="10" y="8"/>
                      <a:pt x="8" y="11"/>
                      <a:pt x="5" y="11"/>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55" name="Freeform 507"/>
              <p:cNvSpPr/>
              <p:nvPr/>
            </p:nvSpPr>
            <p:spPr bwMode="auto">
              <a:xfrm>
                <a:off x="1372" y="1519"/>
                <a:ext cx="23" cy="26"/>
              </a:xfrm>
              <a:custGeom>
                <a:avLst/>
                <a:gdLst>
                  <a:gd name="T0" fmla="*/ 5 w 10"/>
                  <a:gd name="T1" fmla="*/ 11 h 11"/>
                  <a:gd name="T2" fmla="*/ 5 w 10"/>
                  <a:gd name="T3" fmla="*/ 10 h 11"/>
                  <a:gd name="T4" fmla="*/ 4 w 10"/>
                  <a:gd name="T5" fmla="*/ 10 h 11"/>
                  <a:gd name="T6" fmla="*/ 1 w 10"/>
                  <a:gd name="T7" fmla="*/ 6 h 11"/>
                  <a:gd name="T8" fmla="*/ 1 w 10"/>
                  <a:gd name="T9" fmla="*/ 4 h 11"/>
                  <a:gd name="T10" fmla="*/ 5 w 10"/>
                  <a:gd name="T11" fmla="*/ 1 h 11"/>
                  <a:gd name="T12" fmla="*/ 6 w 10"/>
                  <a:gd name="T13" fmla="*/ 1 h 11"/>
                  <a:gd name="T14" fmla="*/ 9 w 10"/>
                  <a:gd name="T15" fmla="*/ 5 h 11"/>
                  <a:gd name="T16" fmla="*/ 9 w 10"/>
                  <a:gd name="T17" fmla="*/ 7 h 11"/>
                  <a:gd name="T18" fmla="*/ 5 w 10"/>
                  <a:gd name="T19" fmla="*/ 10 h 11"/>
                  <a:gd name="T20" fmla="*/ 5 w 10"/>
                  <a:gd name="T21" fmla="*/ 11 h 11"/>
                  <a:gd name="T22" fmla="*/ 5 w 10"/>
                  <a:gd name="T23" fmla="*/ 11 h 11"/>
                  <a:gd name="T24" fmla="*/ 10 w 10"/>
                  <a:gd name="T25" fmla="*/ 8 h 11"/>
                  <a:gd name="T26" fmla="*/ 10 w 10"/>
                  <a:gd name="T27" fmla="*/ 5 h 11"/>
                  <a:gd name="T28" fmla="*/ 7 w 10"/>
                  <a:gd name="T29" fmla="*/ 0 h 11"/>
                  <a:gd name="T30" fmla="*/ 5 w 10"/>
                  <a:gd name="T31" fmla="*/ 0 h 11"/>
                  <a:gd name="T32" fmla="*/ 0 w 10"/>
                  <a:gd name="T33" fmla="*/ 3 h 11"/>
                  <a:gd name="T34" fmla="*/ 0 w 10"/>
                  <a:gd name="T35" fmla="*/ 6 h 11"/>
                  <a:gd name="T36" fmla="*/ 4 w 10"/>
                  <a:gd name="T37" fmla="*/ 11 h 11"/>
                  <a:gd name="T38" fmla="*/ 5 w 10"/>
                  <a:gd name="T39" fmla="*/ 11 h 11"/>
                  <a:gd name="T40" fmla="*/ 5 w 10"/>
                  <a:gd name="T41"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 h="11">
                    <a:moveTo>
                      <a:pt x="5" y="11"/>
                    </a:moveTo>
                    <a:cubicBezTo>
                      <a:pt x="5" y="10"/>
                      <a:pt x="5" y="10"/>
                      <a:pt x="5" y="10"/>
                    </a:cubicBezTo>
                    <a:cubicBezTo>
                      <a:pt x="5" y="10"/>
                      <a:pt x="4" y="10"/>
                      <a:pt x="4" y="10"/>
                    </a:cubicBezTo>
                    <a:cubicBezTo>
                      <a:pt x="2" y="9"/>
                      <a:pt x="1" y="8"/>
                      <a:pt x="1" y="6"/>
                    </a:cubicBezTo>
                    <a:cubicBezTo>
                      <a:pt x="1" y="5"/>
                      <a:pt x="1" y="4"/>
                      <a:pt x="1" y="4"/>
                    </a:cubicBezTo>
                    <a:cubicBezTo>
                      <a:pt x="2" y="2"/>
                      <a:pt x="3" y="1"/>
                      <a:pt x="5" y="1"/>
                    </a:cubicBezTo>
                    <a:cubicBezTo>
                      <a:pt x="5" y="1"/>
                      <a:pt x="6" y="1"/>
                      <a:pt x="6" y="1"/>
                    </a:cubicBezTo>
                    <a:cubicBezTo>
                      <a:pt x="8" y="1"/>
                      <a:pt x="9" y="3"/>
                      <a:pt x="9" y="5"/>
                    </a:cubicBezTo>
                    <a:cubicBezTo>
                      <a:pt x="9" y="6"/>
                      <a:pt x="9" y="7"/>
                      <a:pt x="9" y="7"/>
                    </a:cubicBezTo>
                    <a:cubicBezTo>
                      <a:pt x="8" y="9"/>
                      <a:pt x="7" y="10"/>
                      <a:pt x="5" y="10"/>
                    </a:cubicBezTo>
                    <a:cubicBezTo>
                      <a:pt x="5" y="11"/>
                      <a:pt x="5" y="11"/>
                      <a:pt x="5" y="11"/>
                    </a:cubicBezTo>
                    <a:cubicBezTo>
                      <a:pt x="5" y="11"/>
                      <a:pt x="5" y="11"/>
                      <a:pt x="5" y="11"/>
                    </a:cubicBezTo>
                    <a:cubicBezTo>
                      <a:pt x="7" y="11"/>
                      <a:pt x="9" y="10"/>
                      <a:pt x="10" y="8"/>
                    </a:cubicBezTo>
                    <a:cubicBezTo>
                      <a:pt x="10" y="7"/>
                      <a:pt x="10" y="6"/>
                      <a:pt x="10" y="5"/>
                    </a:cubicBezTo>
                    <a:cubicBezTo>
                      <a:pt x="10" y="3"/>
                      <a:pt x="9" y="1"/>
                      <a:pt x="7" y="0"/>
                    </a:cubicBezTo>
                    <a:cubicBezTo>
                      <a:pt x="6" y="0"/>
                      <a:pt x="6" y="0"/>
                      <a:pt x="5" y="0"/>
                    </a:cubicBezTo>
                    <a:cubicBezTo>
                      <a:pt x="3" y="0"/>
                      <a:pt x="1" y="1"/>
                      <a:pt x="0" y="3"/>
                    </a:cubicBezTo>
                    <a:cubicBezTo>
                      <a:pt x="0" y="4"/>
                      <a:pt x="0" y="5"/>
                      <a:pt x="0" y="6"/>
                    </a:cubicBezTo>
                    <a:cubicBezTo>
                      <a:pt x="0" y="8"/>
                      <a:pt x="1" y="10"/>
                      <a:pt x="4" y="11"/>
                    </a:cubicBezTo>
                    <a:cubicBezTo>
                      <a:pt x="4" y="11"/>
                      <a:pt x="5" y="11"/>
                      <a:pt x="5" y="11"/>
                    </a:cubicBezTo>
                    <a:cubicBezTo>
                      <a:pt x="5" y="11"/>
                      <a:pt x="5" y="11"/>
                      <a:pt x="5" y="11"/>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56" name="Freeform 508"/>
              <p:cNvSpPr/>
              <p:nvPr/>
            </p:nvSpPr>
            <p:spPr bwMode="auto">
              <a:xfrm>
                <a:off x="1452" y="1571"/>
                <a:ext cx="24" cy="24"/>
              </a:xfrm>
              <a:custGeom>
                <a:avLst/>
                <a:gdLst>
                  <a:gd name="T0" fmla="*/ 5 w 10"/>
                  <a:gd name="T1" fmla="*/ 10 h 10"/>
                  <a:gd name="T2" fmla="*/ 0 w 10"/>
                  <a:gd name="T3" fmla="*/ 5 h 10"/>
                  <a:gd name="T4" fmla="*/ 5 w 10"/>
                  <a:gd name="T5" fmla="*/ 0 h 10"/>
                  <a:gd name="T6" fmla="*/ 10 w 10"/>
                  <a:gd name="T7" fmla="*/ 5 h 10"/>
                  <a:gd name="T8" fmla="*/ 5 w 10"/>
                  <a:gd name="T9" fmla="*/ 10 h 10"/>
                </a:gdLst>
                <a:ahLst/>
                <a:cxnLst>
                  <a:cxn ang="0">
                    <a:pos x="T0" y="T1"/>
                  </a:cxn>
                  <a:cxn ang="0">
                    <a:pos x="T2" y="T3"/>
                  </a:cxn>
                  <a:cxn ang="0">
                    <a:pos x="T4" y="T5"/>
                  </a:cxn>
                  <a:cxn ang="0">
                    <a:pos x="T6" y="T7"/>
                  </a:cxn>
                  <a:cxn ang="0">
                    <a:pos x="T8" y="T9"/>
                  </a:cxn>
                </a:cxnLst>
                <a:rect l="0" t="0" r="r" b="b"/>
                <a:pathLst>
                  <a:path w="10" h="10">
                    <a:moveTo>
                      <a:pt x="5" y="10"/>
                    </a:moveTo>
                    <a:cubicBezTo>
                      <a:pt x="3" y="10"/>
                      <a:pt x="0" y="8"/>
                      <a:pt x="0" y="5"/>
                    </a:cubicBezTo>
                    <a:cubicBezTo>
                      <a:pt x="0" y="2"/>
                      <a:pt x="2" y="0"/>
                      <a:pt x="5" y="0"/>
                    </a:cubicBezTo>
                    <a:cubicBezTo>
                      <a:pt x="7" y="0"/>
                      <a:pt x="10" y="2"/>
                      <a:pt x="10" y="5"/>
                    </a:cubicBezTo>
                    <a:cubicBezTo>
                      <a:pt x="10" y="8"/>
                      <a:pt x="8" y="10"/>
                      <a:pt x="5" y="10"/>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57" name="Freeform 509"/>
              <p:cNvSpPr/>
              <p:nvPr/>
            </p:nvSpPr>
            <p:spPr bwMode="auto">
              <a:xfrm>
                <a:off x="1452" y="1569"/>
                <a:ext cx="24" cy="28"/>
              </a:xfrm>
              <a:custGeom>
                <a:avLst/>
                <a:gdLst>
                  <a:gd name="T0" fmla="*/ 5 w 10"/>
                  <a:gd name="T1" fmla="*/ 11 h 12"/>
                  <a:gd name="T2" fmla="*/ 5 w 10"/>
                  <a:gd name="T3" fmla="*/ 11 h 12"/>
                  <a:gd name="T4" fmla="*/ 4 w 10"/>
                  <a:gd name="T5" fmla="*/ 11 h 12"/>
                  <a:gd name="T6" fmla="*/ 1 w 10"/>
                  <a:gd name="T7" fmla="*/ 6 h 12"/>
                  <a:gd name="T8" fmla="*/ 1 w 10"/>
                  <a:gd name="T9" fmla="*/ 4 h 12"/>
                  <a:gd name="T10" fmla="*/ 5 w 10"/>
                  <a:gd name="T11" fmla="*/ 1 h 12"/>
                  <a:gd name="T12" fmla="*/ 6 w 10"/>
                  <a:gd name="T13" fmla="*/ 1 h 12"/>
                  <a:gd name="T14" fmla="*/ 9 w 10"/>
                  <a:gd name="T15" fmla="*/ 6 h 12"/>
                  <a:gd name="T16" fmla="*/ 9 w 10"/>
                  <a:gd name="T17" fmla="*/ 8 h 12"/>
                  <a:gd name="T18" fmla="*/ 5 w 10"/>
                  <a:gd name="T19" fmla="*/ 11 h 12"/>
                  <a:gd name="T20" fmla="*/ 5 w 10"/>
                  <a:gd name="T21" fmla="*/ 11 h 12"/>
                  <a:gd name="T22" fmla="*/ 5 w 10"/>
                  <a:gd name="T23" fmla="*/ 12 h 12"/>
                  <a:gd name="T24" fmla="*/ 10 w 10"/>
                  <a:gd name="T25" fmla="*/ 8 h 12"/>
                  <a:gd name="T26" fmla="*/ 10 w 10"/>
                  <a:gd name="T27" fmla="*/ 6 h 12"/>
                  <a:gd name="T28" fmla="*/ 7 w 10"/>
                  <a:gd name="T29" fmla="*/ 0 h 12"/>
                  <a:gd name="T30" fmla="*/ 5 w 10"/>
                  <a:gd name="T31" fmla="*/ 0 h 12"/>
                  <a:gd name="T32" fmla="*/ 0 w 10"/>
                  <a:gd name="T33" fmla="*/ 4 h 12"/>
                  <a:gd name="T34" fmla="*/ 0 w 10"/>
                  <a:gd name="T35" fmla="*/ 6 h 12"/>
                  <a:gd name="T36" fmla="*/ 3 w 10"/>
                  <a:gd name="T37" fmla="*/ 11 h 12"/>
                  <a:gd name="T38" fmla="*/ 5 w 10"/>
                  <a:gd name="T39" fmla="*/ 12 h 12"/>
                  <a:gd name="T40" fmla="*/ 5 w 10"/>
                  <a:gd name="T41" fmla="*/ 1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 h="12">
                    <a:moveTo>
                      <a:pt x="5" y="11"/>
                    </a:moveTo>
                    <a:cubicBezTo>
                      <a:pt x="5" y="11"/>
                      <a:pt x="5" y="11"/>
                      <a:pt x="5" y="11"/>
                    </a:cubicBezTo>
                    <a:cubicBezTo>
                      <a:pt x="5" y="11"/>
                      <a:pt x="4" y="11"/>
                      <a:pt x="4" y="11"/>
                    </a:cubicBezTo>
                    <a:cubicBezTo>
                      <a:pt x="2" y="10"/>
                      <a:pt x="1" y="8"/>
                      <a:pt x="1" y="6"/>
                    </a:cubicBezTo>
                    <a:cubicBezTo>
                      <a:pt x="1" y="5"/>
                      <a:pt x="1" y="5"/>
                      <a:pt x="1" y="4"/>
                    </a:cubicBezTo>
                    <a:cubicBezTo>
                      <a:pt x="2" y="2"/>
                      <a:pt x="3" y="1"/>
                      <a:pt x="5" y="1"/>
                    </a:cubicBezTo>
                    <a:cubicBezTo>
                      <a:pt x="5" y="1"/>
                      <a:pt x="6" y="1"/>
                      <a:pt x="6" y="1"/>
                    </a:cubicBezTo>
                    <a:cubicBezTo>
                      <a:pt x="8" y="2"/>
                      <a:pt x="9" y="4"/>
                      <a:pt x="9" y="6"/>
                    </a:cubicBezTo>
                    <a:cubicBezTo>
                      <a:pt x="9" y="7"/>
                      <a:pt x="9" y="7"/>
                      <a:pt x="9" y="8"/>
                    </a:cubicBezTo>
                    <a:cubicBezTo>
                      <a:pt x="8" y="10"/>
                      <a:pt x="7" y="11"/>
                      <a:pt x="5" y="11"/>
                    </a:cubicBezTo>
                    <a:cubicBezTo>
                      <a:pt x="5" y="11"/>
                      <a:pt x="5" y="11"/>
                      <a:pt x="5" y="11"/>
                    </a:cubicBezTo>
                    <a:cubicBezTo>
                      <a:pt x="5" y="12"/>
                      <a:pt x="5" y="12"/>
                      <a:pt x="5" y="12"/>
                    </a:cubicBezTo>
                    <a:cubicBezTo>
                      <a:pt x="7" y="12"/>
                      <a:pt x="9" y="10"/>
                      <a:pt x="10" y="8"/>
                    </a:cubicBezTo>
                    <a:cubicBezTo>
                      <a:pt x="10" y="7"/>
                      <a:pt x="10" y="7"/>
                      <a:pt x="10" y="6"/>
                    </a:cubicBezTo>
                    <a:cubicBezTo>
                      <a:pt x="10" y="3"/>
                      <a:pt x="9" y="1"/>
                      <a:pt x="7" y="0"/>
                    </a:cubicBezTo>
                    <a:cubicBezTo>
                      <a:pt x="6" y="0"/>
                      <a:pt x="5" y="0"/>
                      <a:pt x="5" y="0"/>
                    </a:cubicBezTo>
                    <a:cubicBezTo>
                      <a:pt x="3" y="0"/>
                      <a:pt x="1" y="2"/>
                      <a:pt x="0" y="4"/>
                    </a:cubicBezTo>
                    <a:cubicBezTo>
                      <a:pt x="0" y="4"/>
                      <a:pt x="0" y="5"/>
                      <a:pt x="0" y="6"/>
                    </a:cubicBezTo>
                    <a:cubicBezTo>
                      <a:pt x="0" y="9"/>
                      <a:pt x="1" y="11"/>
                      <a:pt x="3" y="11"/>
                    </a:cubicBezTo>
                    <a:cubicBezTo>
                      <a:pt x="4" y="12"/>
                      <a:pt x="5" y="12"/>
                      <a:pt x="5" y="12"/>
                    </a:cubicBezTo>
                    <a:cubicBezTo>
                      <a:pt x="5" y="11"/>
                      <a:pt x="5" y="11"/>
                      <a:pt x="5" y="11"/>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58" name="Oval 510"/>
              <p:cNvSpPr>
                <a:spLocks noChangeArrowheads="1"/>
              </p:cNvSpPr>
              <p:nvPr/>
            </p:nvSpPr>
            <p:spPr bwMode="auto">
              <a:xfrm>
                <a:off x="1391" y="1538"/>
                <a:ext cx="21" cy="24"/>
              </a:xfrm>
              <a:prstGeom prst="ellipse">
                <a:avLst/>
              </a:pr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59" name="Freeform 511"/>
              <p:cNvSpPr/>
              <p:nvPr/>
            </p:nvSpPr>
            <p:spPr bwMode="auto">
              <a:xfrm>
                <a:off x="1391" y="1536"/>
                <a:ext cx="23" cy="28"/>
              </a:xfrm>
              <a:custGeom>
                <a:avLst/>
                <a:gdLst>
                  <a:gd name="T0" fmla="*/ 5 w 10"/>
                  <a:gd name="T1" fmla="*/ 11 h 12"/>
                  <a:gd name="T2" fmla="*/ 5 w 10"/>
                  <a:gd name="T3" fmla="*/ 11 h 12"/>
                  <a:gd name="T4" fmla="*/ 4 w 10"/>
                  <a:gd name="T5" fmla="*/ 10 h 12"/>
                  <a:gd name="T6" fmla="*/ 1 w 10"/>
                  <a:gd name="T7" fmla="*/ 6 h 12"/>
                  <a:gd name="T8" fmla="*/ 1 w 10"/>
                  <a:gd name="T9" fmla="*/ 4 h 12"/>
                  <a:gd name="T10" fmla="*/ 5 w 10"/>
                  <a:gd name="T11" fmla="*/ 1 h 12"/>
                  <a:gd name="T12" fmla="*/ 6 w 10"/>
                  <a:gd name="T13" fmla="*/ 1 h 12"/>
                  <a:gd name="T14" fmla="*/ 9 w 10"/>
                  <a:gd name="T15" fmla="*/ 6 h 12"/>
                  <a:gd name="T16" fmla="*/ 9 w 10"/>
                  <a:gd name="T17" fmla="*/ 8 h 12"/>
                  <a:gd name="T18" fmla="*/ 5 w 10"/>
                  <a:gd name="T19" fmla="*/ 11 h 12"/>
                  <a:gd name="T20" fmla="*/ 5 w 10"/>
                  <a:gd name="T21" fmla="*/ 11 h 12"/>
                  <a:gd name="T22" fmla="*/ 5 w 10"/>
                  <a:gd name="T23" fmla="*/ 12 h 12"/>
                  <a:gd name="T24" fmla="*/ 10 w 10"/>
                  <a:gd name="T25" fmla="*/ 8 h 12"/>
                  <a:gd name="T26" fmla="*/ 10 w 10"/>
                  <a:gd name="T27" fmla="*/ 6 h 12"/>
                  <a:gd name="T28" fmla="*/ 6 w 10"/>
                  <a:gd name="T29" fmla="*/ 0 h 12"/>
                  <a:gd name="T30" fmla="*/ 5 w 10"/>
                  <a:gd name="T31" fmla="*/ 0 h 12"/>
                  <a:gd name="T32" fmla="*/ 0 w 10"/>
                  <a:gd name="T33" fmla="*/ 4 h 12"/>
                  <a:gd name="T34" fmla="*/ 0 w 10"/>
                  <a:gd name="T35" fmla="*/ 6 h 12"/>
                  <a:gd name="T36" fmla="*/ 3 w 10"/>
                  <a:gd name="T37" fmla="*/ 11 h 12"/>
                  <a:gd name="T38" fmla="*/ 5 w 10"/>
                  <a:gd name="T39" fmla="*/ 12 h 12"/>
                  <a:gd name="T40" fmla="*/ 5 w 10"/>
                  <a:gd name="T41" fmla="*/ 1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 h="12">
                    <a:moveTo>
                      <a:pt x="5" y="11"/>
                    </a:moveTo>
                    <a:cubicBezTo>
                      <a:pt x="5" y="11"/>
                      <a:pt x="5" y="11"/>
                      <a:pt x="5" y="11"/>
                    </a:cubicBezTo>
                    <a:cubicBezTo>
                      <a:pt x="4" y="11"/>
                      <a:pt x="4" y="11"/>
                      <a:pt x="4" y="10"/>
                    </a:cubicBezTo>
                    <a:cubicBezTo>
                      <a:pt x="2" y="10"/>
                      <a:pt x="1" y="8"/>
                      <a:pt x="1" y="6"/>
                    </a:cubicBezTo>
                    <a:cubicBezTo>
                      <a:pt x="1" y="5"/>
                      <a:pt x="1" y="5"/>
                      <a:pt x="1" y="4"/>
                    </a:cubicBezTo>
                    <a:cubicBezTo>
                      <a:pt x="2" y="2"/>
                      <a:pt x="3" y="1"/>
                      <a:pt x="5" y="1"/>
                    </a:cubicBezTo>
                    <a:cubicBezTo>
                      <a:pt x="5" y="1"/>
                      <a:pt x="6" y="1"/>
                      <a:pt x="6" y="1"/>
                    </a:cubicBezTo>
                    <a:cubicBezTo>
                      <a:pt x="8" y="2"/>
                      <a:pt x="9" y="4"/>
                      <a:pt x="9" y="6"/>
                    </a:cubicBezTo>
                    <a:cubicBezTo>
                      <a:pt x="9" y="7"/>
                      <a:pt x="9" y="7"/>
                      <a:pt x="9" y="8"/>
                    </a:cubicBezTo>
                    <a:cubicBezTo>
                      <a:pt x="8" y="10"/>
                      <a:pt x="6" y="11"/>
                      <a:pt x="5" y="11"/>
                    </a:cubicBezTo>
                    <a:cubicBezTo>
                      <a:pt x="5" y="11"/>
                      <a:pt x="5" y="11"/>
                      <a:pt x="5" y="11"/>
                    </a:cubicBezTo>
                    <a:cubicBezTo>
                      <a:pt x="5" y="12"/>
                      <a:pt x="5" y="12"/>
                      <a:pt x="5" y="12"/>
                    </a:cubicBezTo>
                    <a:cubicBezTo>
                      <a:pt x="7" y="12"/>
                      <a:pt x="9" y="10"/>
                      <a:pt x="10" y="8"/>
                    </a:cubicBezTo>
                    <a:cubicBezTo>
                      <a:pt x="10" y="7"/>
                      <a:pt x="10" y="7"/>
                      <a:pt x="10" y="6"/>
                    </a:cubicBezTo>
                    <a:cubicBezTo>
                      <a:pt x="10" y="3"/>
                      <a:pt x="8" y="1"/>
                      <a:pt x="6" y="0"/>
                    </a:cubicBezTo>
                    <a:cubicBezTo>
                      <a:pt x="6" y="0"/>
                      <a:pt x="5" y="0"/>
                      <a:pt x="5" y="0"/>
                    </a:cubicBezTo>
                    <a:cubicBezTo>
                      <a:pt x="3" y="0"/>
                      <a:pt x="1" y="2"/>
                      <a:pt x="0" y="4"/>
                    </a:cubicBezTo>
                    <a:cubicBezTo>
                      <a:pt x="0" y="4"/>
                      <a:pt x="0" y="5"/>
                      <a:pt x="0" y="6"/>
                    </a:cubicBezTo>
                    <a:cubicBezTo>
                      <a:pt x="0" y="9"/>
                      <a:pt x="1" y="11"/>
                      <a:pt x="3" y="11"/>
                    </a:cubicBezTo>
                    <a:cubicBezTo>
                      <a:pt x="4" y="12"/>
                      <a:pt x="4" y="12"/>
                      <a:pt x="5" y="12"/>
                    </a:cubicBezTo>
                    <a:cubicBezTo>
                      <a:pt x="5" y="11"/>
                      <a:pt x="5" y="11"/>
                      <a:pt x="5" y="11"/>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60" name="Freeform 512"/>
              <p:cNvSpPr/>
              <p:nvPr/>
            </p:nvSpPr>
            <p:spPr bwMode="auto">
              <a:xfrm>
                <a:off x="1412" y="1550"/>
                <a:ext cx="21" cy="26"/>
              </a:xfrm>
              <a:custGeom>
                <a:avLst/>
                <a:gdLst>
                  <a:gd name="T0" fmla="*/ 4 w 9"/>
                  <a:gd name="T1" fmla="*/ 11 h 11"/>
                  <a:gd name="T2" fmla="*/ 0 w 9"/>
                  <a:gd name="T3" fmla="*/ 6 h 11"/>
                  <a:gd name="T4" fmla="*/ 4 w 9"/>
                  <a:gd name="T5" fmla="*/ 1 h 11"/>
                  <a:gd name="T6" fmla="*/ 9 w 9"/>
                  <a:gd name="T7" fmla="*/ 6 h 11"/>
                  <a:gd name="T8" fmla="*/ 4 w 9"/>
                  <a:gd name="T9" fmla="*/ 11 h 11"/>
                </a:gdLst>
                <a:ahLst/>
                <a:cxnLst>
                  <a:cxn ang="0">
                    <a:pos x="T0" y="T1"/>
                  </a:cxn>
                  <a:cxn ang="0">
                    <a:pos x="T2" y="T3"/>
                  </a:cxn>
                  <a:cxn ang="0">
                    <a:pos x="T4" y="T5"/>
                  </a:cxn>
                  <a:cxn ang="0">
                    <a:pos x="T6" y="T7"/>
                  </a:cxn>
                  <a:cxn ang="0">
                    <a:pos x="T8" y="T9"/>
                  </a:cxn>
                </a:cxnLst>
                <a:rect l="0" t="0" r="r" b="b"/>
                <a:pathLst>
                  <a:path w="9" h="11">
                    <a:moveTo>
                      <a:pt x="4" y="11"/>
                    </a:moveTo>
                    <a:cubicBezTo>
                      <a:pt x="2" y="11"/>
                      <a:pt x="0" y="9"/>
                      <a:pt x="0" y="6"/>
                    </a:cubicBezTo>
                    <a:cubicBezTo>
                      <a:pt x="0" y="3"/>
                      <a:pt x="2" y="1"/>
                      <a:pt x="4" y="1"/>
                    </a:cubicBezTo>
                    <a:cubicBezTo>
                      <a:pt x="7" y="0"/>
                      <a:pt x="9" y="3"/>
                      <a:pt x="9" y="6"/>
                    </a:cubicBezTo>
                    <a:cubicBezTo>
                      <a:pt x="9" y="9"/>
                      <a:pt x="7" y="11"/>
                      <a:pt x="4" y="11"/>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61" name="Freeform 513"/>
              <p:cNvSpPr/>
              <p:nvPr/>
            </p:nvSpPr>
            <p:spPr bwMode="auto">
              <a:xfrm>
                <a:off x="1410" y="1550"/>
                <a:ext cx="23" cy="28"/>
              </a:xfrm>
              <a:custGeom>
                <a:avLst/>
                <a:gdLst>
                  <a:gd name="T0" fmla="*/ 5 w 10"/>
                  <a:gd name="T1" fmla="*/ 11 h 12"/>
                  <a:gd name="T2" fmla="*/ 5 w 10"/>
                  <a:gd name="T3" fmla="*/ 11 h 12"/>
                  <a:gd name="T4" fmla="*/ 4 w 10"/>
                  <a:gd name="T5" fmla="*/ 10 h 12"/>
                  <a:gd name="T6" fmla="*/ 1 w 10"/>
                  <a:gd name="T7" fmla="*/ 6 h 12"/>
                  <a:gd name="T8" fmla="*/ 1 w 10"/>
                  <a:gd name="T9" fmla="*/ 4 h 12"/>
                  <a:gd name="T10" fmla="*/ 5 w 10"/>
                  <a:gd name="T11" fmla="*/ 1 h 12"/>
                  <a:gd name="T12" fmla="*/ 6 w 10"/>
                  <a:gd name="T13" fmla="*/ 1 h 12"/>
                  <a:gd name="T14" fmla="*/ 9 w 10"/>
                  <a:gd name="T15" fmla="*/ 6 h 12"/>
                  <a:gd name="T16" fmla="*/ 9 w 10"/>
                  <a:gd name="T17" fmla="*/ 8 h 12"/>
                  <a:gd name="T18" fmla="*/ 5 w 10"/>
                  <a:gd name="T19" fmla="*/ 11 h 12"/>
                  <a:gd name="T20" fmla="*/ 5 w 10"/>
                  <a:gd name="T21" fmla="*/ 11 h 12"/>
                  <a:gd name="T22" fmla="*/ 5 w 10"/>
                  <a:gd name="T23" fmla="*/ 12 h 12"/>
                  <a:gd name="T24" fmla="*/ 10 w 10"/>
                  <a:gd name="T25" fmla="*/ 8 h 12"/>
                  <a:gd name="T26" fmla="*/ 10 w 10"/>
                  <a:gd name="T27" fmla="*/ 6 h 12"/>
                  <a:gd name="T28" fmla="*/ 7 w 10"/>
                  <a:gd name="T29" fmla="*/ 0 h 12"/>
                  <a:gd name="T30" fmla="*/ 5 w 10"/>
                  <a:gd name="T31" fmla="*/ 0 h 12"/>
                  <a:gd name="T32" fmla="*/ 1 w 10"/>
                  <a:gd name="T33" fmla="*/ 4 h 12"/>
                  <a:gd name="T34" fmla="*/ 0 w 10"/>
                  <a:gd name="T35" fmla="*/ 6 h 12"/>
                  <a:gd name="T36" fmla="*/ 4 w 10"/>
                  <a:gd name="T37" fmla="*/ 11 h 12"/>
                  <a:gd name="T38" fmla="*/ 5 w 10"/>
                  <a:gd name="T39" fmla="*/ 12 h 12"/>
                  <a:gd name="T40" fmla="*/ 5 w 10"/>
                  <a:gd name="T41" fmla="*/ 1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 h="12">
                    <a:moveTo>
                      <a:pt x="5" y="11"/>
                    </a:moveTo>
                    <a:cubicBezTo>
                      <a:pt x="5" y="11"/>
                      <a:pt x="5" y="11"/>
                      <a:pt x="5" y="11"/>
                    </a:cubicBezTo>
                    <a:cubicBezTo>
                      <a:pt x="5" y="11"/>
                      <a:pt x="4" y="11"/>
                      <a:pt x="4" y="10"/>
                    </a:cubicBezTo>
                    <a:cubicBezTo>
                      <a:pt x="2" y="10"/>
                      <a:pt x="1" y="8"/>
                      <a:pt x="1" y="6"/>
                    </a:cubicBezTo>
                    <a:cubicBezTo>
                      <a:pt x="1" y="5"/>
                      <a:pt x="1" y="5"/>
                      <a:pt x="1" y="4"/>
                    </a:cubicBezTo>
                    <a:cubicBezTo>
                      <a:pt x="2" y="2"/>
                      <a:pt x="4" y="1"/>
                      <a:pt x="5" y="1"/>
                    </a:cubicBezTo>
                    <a:cubicBezTo>
                      <a:pt x="6" y="1"/>
                      <a:pt x="6" y="1"/>
                      <a:pt x="6" y="1"/>
                    </a:cubicBezTo>
                    <a:cubicBezTo>
                      <a:pt x="8" y="2"/>
                      <a:pt x="9" y="4"/>
                      <a:pt x="9" y="6"/>
                    </a:cubicBezTo>
                    <a:cubicBezTo>
                      <a:pt x="9" y="7"/>
                      <a:pt x="9" y="7"/>
                      <a:pt x="9" y="8"/>
                    </a:cubicBezTo>
                    <a:cubicBezTo>
                      <a:pt x="8" y="9"/>
                      <a:pt x="7" y="11"/>
                      <a:pt x="5" y="11"/>
                    </a:cubicBezTo>
                    <a:cubicBezTo>
                      <a:pt x="5" y="11"/>
                      <a:pt x="5" y="11"/>
                      <a:pt x="5" y="11"/>
                    </a:cubicBezTo>
                    <a:cubicBezTo>
                      <a:pt x="5" y="12"/>
                      <a:pt x="5" y="12"/>
                      <a:pt x="5" y="12"/>
                    </a:cubicBezTo>
                    <a:cubicBezTo>
                      <a:pt x="7" y="12"/>
                      <a:pt x="9" y="10"/>
                      <a:pt x="10" y="8"/>
                    </a:cubicBezTo>
                    <a:cubicBezTo>
                      <a:pt x="10" y="7"/>
                      <a:pt x="10" y="7"/>
                      <a:pt x="10" y="6"/>
                    </a:cubicBezTo>
                    <a:cubicBezTo>
                      <a:pt x="10" y="3"/>
                      <a:pt x="9" y="1"/>
                      <a:pt x="7" y="0"/>
                    </a:cubicBezTo>
                    <a:cubicBezTo>
                      <a:pt x="6" y="0"/>
                      <a:pt x="6" y="0"/>
                      <a:pt x="5" y="0"/>
                    </a:cubicBezTo>
                    <a:cubicBezTo>
                      <a:pt x="3" y="0"/>
                      <a:pt x="1" y="2"/>
                      <a:pt x="1" y="4"/>
                    </a:cubicBezTo>
                    <a:cubicBezTo>
                      <a:pt x="0" y="4"/>
                      <a:pt x="0" y="5"/>
                      <a:pt x="0" y="6"/>
                    </a:cubicBezTo>
                    <a:cubicBezTo>
                      <a:pt x="0" y="9"/>
                      <a:pt x="2" y="11"/>
                      <a:pt x="4" y="11"/>
                    </a:cubicBezTo>
                    <a:cubicBezTo>
                      <a:pt x="4" y="12"/>
                      <a:pt x="5" y="12"/>
                      <a:pt x="5" y="12"/>
                    </a:cubicBezTo>
                    <a:cubicBezTo>
                      <a:pt x="5" y="11"/>
                      <a:pt x="5" y="11"/>
                      <a:pt x="5" y="11"/>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62" name="Freeform 514"/>
              <p:cNvSpPr/>
              <p:nvPr/>
            </p:nvSpPr>
            <p:spPr bwMode="auto">
              <a:xfrm>
                <a:off x="1431" y="1562"/>
                <a:ext cx="23" cy="26"/>
              </a:xfrm>
              <a:custGeom>
                <a:avLst/>
                <a:gdLst>
                  <a:gd name="T0" fmla="*/ 5 w 10"/>
                  <a:gd name="T1" fmla="*/ 11 h 11"/>
                  <a:gd name="T2" fmla="*/ 0 w 10"/>
                  <a:gd name="T3" fmla="*/ 5 h 11"/>
                  <a:gd name="T4" fmla="*/ 5 w 10"/>
                  <a:gd name="T5" fmla="*/ 0 h 11"/>
                  <a:gd name="T6" fmla="*/ 10 w 10"/>
                  <a:gd name="T7" fmla="*/ 5 h 11"/>
                  <a:gd name="T8" fmla="*/ 5 w 10"/>
                  <a:gd name="T9" fmla="*/ 11 h 11"/>
                </a:gdLst>
                <a:ahLst/>
                <a:cxnLst>
                  <a:cxn ang="0">
                    <a:pos x="T0" y="T1"/>
                  </a:cxn>
                  <a:cxn ang="0">
                    <a:pos x="T2" y="T3"/>
                  </a:cxn>
                  <a:cxn ang="0">
                    <a:pos x="T4" y="T5"/>
                  </a:cxn>
                  <a:cxn ang="0">
                    <a:pos x="T6" y="T7"/>
                  </a:cxn>
                  <a:cxn ang="0">
                    <a:pos x="T8" y="T9"/>
                  </a:cxn>
                </a:cxnLst>
                <a:rect l="0" t="0" r="r" b="b"/>
                <a:pathLst>
                  <a:path w="10" h="11">
                    <a:moveTo>
                      <a:pt x="5" y="11"/>
                    </a:moveTo>
                    <a:cubicBezTo>
                      <a:pt x="3" y="11"/>
                      <a:pt x="0" y="8"/>
                      <a:pt x="0" y="5"/>
                    </a:cubicBezTo>
                    <a:cubicBezTo>
                      <a:pt x="0" y="2"/>
                      <a:pt x="2" y="0"/>
                      <a:pt x="5" y="0"/>
                    </a:cubicBezTo>
                    <a:cubicBezTo>
                      <a:pt x="7" y="0"/>
                      <a:pt x="10" y="2"/>
                      <a:pt x="10" y="5"/>
                    </a:cubicBezTo>
                    <a:cubicBezTo>
                      <a:pt x="10" y="8"/>
                      <a:pt x="8" y="10"/>
                      <a:pt x="5" y="11"/>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63" name="Freeform 515"/>
              <p:cNvSpPr/>
              <p:nvPr/>
            </p:nvSpPr>
            <p:spPr bwMode="auto">
              <a:xfrm>
                <a:off x="1431" y="1559"/>
                <a:ext cx="23" cy="29"/>
              </a:xfrm>
              <a:custGeom>
                <a:avLst/>
                <a:gdLst>
                  <a:gd name="T0" fmla="*/ 5 w 10"/>
                  <a:gd name="T1" fmla="*/ 12 h 12"/>
                  <a:gd name="T2" fmla="*/ 5 w 10"/>
                  <a:gd name="T3" fmla="*/ 11 h 12"/>
                  <a:gd name="T4" fmla="*/ 4 w 10"/>
                  <a:gd name="T5" fmla="*/ 11 h 12"/>
                  <a:gd name="T6" fmla="*/ 1 w 10"/>
                  <a:gd name="T7" fmla="*/ 6 h 12"/>
                  <a:gd name="T8" fmla="*/ 1 w 10"/>
                  <a:gd name="T9" fmla="*/ 4 h 12"/>
                  <a:gd name="T10" fmla="*/ 5 w 10"/>
                  <a:gd name="T11" fmla="*/ 1 h 12"/>
                  <a:gd name="T12" fmla="*/ 6 w 10"/>
                  <a:gd name="T13" fmla="*/ 2 h 12"/>
                  <a:gd name="T14" fmla="*/ 9 w 10"/>
                  <a:gd name="T15" fmla="*/ 6 h 12"/>
                  <a:gd name="T16" fmla="*/ 9 w 10"/>
                  <a:gd name="T17" fmla="*/ 8 h 12"/>
                  <a:gd name="T18" fmla="*/ 5 w 10"/>
                  <a:gd name="T19" fmla="*/ 11 h 12"/>
                  <a:gd name="T20" fmla="*/ 5 w 10"/>
                  <a:gd name="T21" fmla="*/ 12 h 12"/>
                  <a:gd name="T22" fmla="*/ 5 w 10"/>
                  <a:gd name="T23" fmla="*/ 12 h 12"/>
                  <a:gd name="T24" fmla="*/ 10 w 10"/>
                  <a:gd name="T25" fmla="*/ 8 h 12"/>
                  <a:gd name="T26" fmla="*/ 10 w 10"/>
                  <a:gd name="T27" fmla="*/ 6 h 12"/>
                  <a:gd name="T28" fmla="*/ 7 w 10"/>
                  <a:gd name="T29" fmla="*/ 1 h 12"/>
                  <a:gd name="T30" fmla="*/ 5 w 10"/>
                  <a:gd name="T31" fmla="*/ 0 h 12"/>
                  <a:gd name="T32" fmla="*/ 0 w 10"/>
                  <a:gd name="T33" fmla="*/ 4 h 12"/>
                  <a:gd name="T34" fmla="*/ 0 w 10"/>
                  <a:gd name="T35" fmla="*/ 6 h 12"/>
                  <a:gd name="T36" fmla="*/ 3 w 10"/>
                  <a:gd name="T37" fmla="*/ 12 h 12"/>
                  <a:gd name="T38" fmla="*/ 5 w 10"/>
                  <a:gd name="T39" fmla="*/ 12 h 12"/>
                  <a:gd name="T40" fmla="*/ 5 w 10"/>
                  <a:gd name="T41"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 h="12">
                    <a:moveTo>
                      <a:pt x="5" y="12"/>
                    </a:moveTo>
                    <a:cubicBezTo>
                      <a:pt x="5" y="11"/>
                      <a:pt x="5" y="11"/>
                      <a:pt x="5" y="11"/>
                    </a:cubicBezTo>
                    <a:cubicBezTo>
                      <a:pt x="5" y="11"/>
                      <a:pt x="4" y="11"/>
                      <a:pt x="4" y="11"/>
                    </a:cubicBezTo>
                    <a:cubicBezTo>
                      <a:pt x="2" y="10"/>
                      <a:pt x="1" y="8"/>
                      <a:pt x="1" y="6"/>
                    </a:cubicBezTo>
                    <a:cubicBezTo>
                      <a:pt x="1" y="6"/>
                      <a:pt x="1" y="5"/>
                      <a:pt x="1" y="4"/>
                    </a:cubicBezTo>
                    <a:cubicBezTo>
                      <a:pt x="2" y="3"/>
                      <a:pt x="3" y="1"/>
                      <a:pt x="5" y="1"/>
                    </a:cubicBezTo>
                    <a:cubicBezTo>
                      <a:pt x="5" y="1"/>
                      <a:pt x="6" y="1"/>
                      <a:pt x="6" y="2"/>
                    </a:cubicBezTo>
                    <a:cubicBezTo>
                      <a:pt x="8" y="2"/>
                      <a:pt x="9" y="4"/>
                      <a:pt x="9" y="6"/>
                    </a:cubicBezTo>
                    <a:cubicBezTo>
                      <a:pt x="9" y="7"/>
                      <a:pt x="9" y="8"/>
                      <a:pt x="9" y="8"/>
                    </a:cubicBezTo>
                    <a:cubicBezTo>
                      <a:pt x="8" y="10"/>
                      <a:pt x="7" y="11"/>
                      <a:pt x="5" y="11"/>
                    </a:cubicBezTo>
                    <a:cubicBezTo>
                      <a:pt x="5" y="12"/>
                      <a:pt x="5" y="12"/>
                      <a:pt x="5" y="12"/>
                    </a:cubicBezTo>
                    <a:cubicBezTo>
                      <a:pt x="5" y="12"/>
                      <a:pt x="5" y="12"/>
                      <a:pt x="5" y="12"/>
                    </a:cubicBezTo>
                    <a:cubicBezTo>
                      <a:pt x="7" y="12"/>
                      <a:pt x="9" y="11"/>
                      <a:pt x="10" y="8"/>
                    </a:cubicBezTo>
                    <a:cubicBezTo>
                      <a:pt x="10" y="8"/>
                      <a:pt x="10" y="7"/>
                      <a:pt x="10" y="6"/>
                    </a:cubicBezTo>
                    <a:cubicBezTo>
                      <a:pt x="10" y="4"/>
                      <a:pt x="9" y="1"/>
                      <a:pt x="7" y="1"/>
                    </a:cubicBezTo>
                    <a:cubicBezTo>
                      <a:pt x="6" y="0"/>
                      <a:pt x="5" y="0"/>
                      <a:pt x="5" y="0"/>
                    </a:cubicBezTo>
                    <a:cubicBezTo>
                      <a:pt x="3" y="0"/>
                      <a:pt x="1" y="2"/>
                      <a:pt x="0" y="4"/>
                    </a:cubicBezTo>
                    <a:cubicBezTo>
                      <a:pt x="0" y="5"/>
                      <a:pt x="0" y="5"/>
                      <a:pt x="0" y="6"/>
                    </a:cubicBezTo>
                    <a:cubicBezTo>
                      <a:pt x="0" y="9"/>
                      <a:pt x="1" y="11"/>
                      <a:pt x="3" y="12"/>
                    </a:cubicBezTo>
                    <a:cubicBezTo>
                      <a:pt x="4" y="12"/>
                      <a:pt x="5" y="12"/>
                      <a:pt x="5" y="12"/>
                    </a:cubicBezTo>
                    <a:cubicBezTo>
                      <a:pt x="5" y="12"/>
                      <a:pt x="5" y="12"/>
                      <a:pt x="5" y="12"/>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64" name="Freeform 516"/>
              <p:cNvSpPr/>
              <p:nvPr/>
            </p:nvSpPr>
            <p:spPr bwMode="auto">
              <a:xfrm>
                <a:off x="1476" y="1576"/>
                <a:ext cx="21" cy="26"/>
              </a:xfrm>
              <a:custGeom>
                <a:avLst/>
                <a:gdLst>
                  <a:gd name="T0" fmla="*/ 5 w 9"/>
                  <a:gd name="T1" fmla="*/ 11 h 11"/>
                  <a:gd name="T2" fmla="*/ 0 w 9"/>
                  <a:gd name="T3" fmla="*/ 5 h 11"/>
                  <a:gd name="T4" fmla="*/ 4 w 9"/>
                  <a:gd name="T5" fmla="*/ 0 h 11"/>
                  <a:gd name="T6" fmla="*/ 9 w 9"/>
                  <a:gd name="T7" fmla="*/ 5 h 11"/>
                  <a:gd name="T8" fmla="*/ 5 w 9"/>
                  <a:gd name="T9" fmla="*/ 11 h 11"/>
                </a:gdLst>
                <a:ahLst/>
                <a:cxnLst>
                  <a:cxn ang="0">
                    <a:pos x="T0" y="T1"/>
                  </a:cxn>
                  <a:cxn ang="0">
                    <a:pos x="T2" y="T3"/>
                  </a:cxn>
                  <a:cxn ang="0">
                    <a:pos x="T4" y="T5"/>
                  </a:cxn>
                  <a:cxn ang="0">
                    <a:pos x="T6" y="T7"/>
                  </a:cxn>
                  <a:cxn ang="0">
                    <a:pos x="T8" y="T9"/>
                  </a:cxn>
                </a:cxnLst>
                <a:rect l="0" t="0" r="r" b="b"/>
                <a:pathLst>
                  <a:path w="9" h="11">
                    <a:moveTo>
                      <a:pt x="5" y="11"/>
                    </a:moveTo>
                    <a:cubicBezTo>
                      <a:pt x="2" y="11"/>
                      <a:pt x="0" y="8"/>
                      <a:pt x="0" y="5"/>
                    </a:cubicBezTo>
                    <a:cubicBezTo>
                      <a:pt x="0" y="2"/>
                      <a:pt x="2" y="0"/>
                      <a:pt x="4" y="0"/>
                    </a:cubicBezTo>
                    <a:cubicBezTo>
                      <a:pt x="7" y="0"/>
                      <a:pt x="9" y="2"/>
                      <a:pt x="9" y="5"/>
                    </a:cubicBezTo>
                    <a:cubicBezTo>
                      <a:pt x="9" y="8"/>
                      <a:pt x="7" y="11"/>
                      <a:pt x="5" y="11"/>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65" name="Freeform 517"/>
              <p:cNvSpPr/>
              <p:nvPr/>
            </p:nvSpPr>
            <p:spPr bwMode="auto">
              <a:xfrm>
                <a:off x="1473" y="1574"/>
                <a:ext cx="26" cy="28"/>
              </a:xfrm>
              <a:custGeom>
                <a:avLst/>
                <a:gdLst>
                  <a:gd name="T0" fmla="*/ 6 w 11"/>
                  <a:gd name="T1" fmla="*/ 12 h 12"/>
                  <a:gd name="T2" fmla="*/ 6 w 11"/>
                  <a:gd name="T3" fmla="*/ 11 h 12"/>
                  <a:gd name="T4" fmla="*/ 4 w 11"/>
                  <a:gd name="T5" fmla="*/ 11 h 12"/>
                  <a:gd name="T6" fmla="*/ 1 w 11"/>
                  <a:gd name="T7" fmla="*/ 6 h 12"/>
                  <a:gd name="T8" fmla="*/ 2 w 11"/>
                  <a:gd name="T9" fmla="*/ 4 h 12"/>
                  <a:gd name="T10" fmla="*/ 5 w 11"/>
                  <a:gd name="T11" fmla="*/ 2 h 12"/>
                  <a:gd name="T12" fmla="*/ 7 w 11"/>
                  <a:gd name="T13" fmla="*/ 2 h 12"/>
                  <a:gd name="T14" fmla="*/ 10 w 11"/>
                  <a:gd name="T15" fmla="*/ 6 h 12"/>
                  <a:gd name="T16" fmla="*/ 9 w 11"/>
                  <a:gd name="T17" fmla="*/ 8 h 12"/>
                  <a:gd name="T18" fmla="*/ 6 w 11"/>
                  <a:gd name="T19" fmla="*/ 11 h 12"/>
                  <a:gd name="T20" fmla="*/ 6 w 11"/>
                  <a:gd name="T21" fmla="*/ 12 h 12"/>
                  <a:gd name="T22" fmla="*/ 6 w 11"/>
                  <a:gd name="T23" fmla="*/ 12 h 12"/>
                  <a:gd name="T24" fmla="*/ 10 w 11"/>
                  <a:gd name="T25" fmla="*/ 9 h 12"/>
                  <a:gd name="T26" fmla="*/ 11 w 11"/>
                  <a:gd name="T27" fmla="*/ 6 h 12"/>
                  <a:gd name="T28" fmla="*/ 7 w 11"/>
                  <a:gd name="T29" fmla="*/ 1 h 12"/>
                  <a:gd name="T30" fmla="*/ 5 w 11"/>
                  <a:gd name="T31" fmla="*/ 0 h 12"/>
                  <a:gd name="T32" fmla="*/ 1 w 11"/>
                  <a:gd name="T33" fmla="*/ 4 h 12"/>
                  <a:gd name="T34" fmla="*/ 0 w 11"/>
                  <a:gd name="T35" fmla="*/ 6 h 12"/>
                  <a:gd name="T36" fmla="*/ 4 w 11"/>
                  <a:gd name="T37" fmla="*/ 12 h 12"/>
                  <a:gd name="T38" fmla="*/ 6 w 11"/>
                  <a:gd name="T39" fmla="*/ 12 h 12"/>
                  <a:gd name="T40" fmla="*/ 6 w 11"/>
                  <a:gd name="T41"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 h="12">
                    <a:moveTo>
                      <a:pt x="6" y="12"/>
                    </a:moveTo>
                    <a:cubicBezTo>
                      <a:pt x="6" y="11"/>
                      <a:pt x="6" y="11"/>
                      <a:pt x="6" y="11"/>
                    </a:cubicBezTo>
                    <a:cubicBezTo>
                      <a:pt x="5" y="11"/>
                      <a:pt x="5" y="11"/>
                      <a:pt x="4" y="11"/>
                    </a:cubicBezTo>
                    <a:cubicBezTo>
                      <a:pt x="3" y="10"/>
                      <a:pt x="1" y="9"/>
                      <a:pt x="1" y="6"/>
                    </a:cubicBezTo>
                    <a:cubicBezTo>
                      <a:pt x="1" y="6"/>
                      <a:pt x="2" y="5"/>
                      <a:pt x="2" y="4"/>
                    </a:cubicBezTo>
                    <a:cubicBezTo>
                      <a:pt x="2" y="3"/>
                      <a:pt x="4" y="2"/>
                      <a:pt x="5" y="2"/>
                    </a:cubicBezTo>
                    <a:cubicBezTo>
                      <a:pt x="6" y="1"/>
                      <a:pt x="6" y="2"/>
                      <a:pt x="7" y="2"/>
                    </a:cubicBezTo>
                    <a:cubicBezTo>
                      <a:pt x="8" y="2"/>
                      <a:pt x="10" y="4"/>
                      <a:pt x="10" y="6"/>
                    </a:cubicBezTo>
                    <a:cubicBezTo>
                      <a:pt x="10" y="7"/>
                      <a:pt x="9" y="8"/>
                      <a:pt x="9" y="8"/>
                    </a:cubicBezTo>
                    <a:cubicBezTo>
                      <a:pt x="9" y="10"/>
                      <a:pt x="7" y="11"/>
                      <a:pt x="6" y="11"/>
                    </a:cubicBezTo>
                    <a:cubicBezTo>
                      <a:pt x="6" y="12"/>
                      <a:pt x="6" y="12"/>
                      <a:pt x="6" y="12"/>
                    </a:cubicBezTo>
                    <a:cubicBezTo>
                      <a:pt x="6" y="12"/>
                      <a:pt x="6" y="12"/>
                      <a:pt x="6" y="12"/>
                    </a:cubicBezTo>
                    <a:cubicBezTo>
                      <a:pt x="8" y="12"/>
                      <a:pt x="10" y="11"/>
                      <a:pt x="10" y="9"/>
                    </a:cubicBezTo>
                    <a:cubicBezTo>
                      <a:pt x="11" y="8"/>
                      <a:pt x="11" y="7"/>
                      <a:pt x="11" y="6"/>
                    </a:cubicBezTo>
                    <a:cubicBezTo>
                      <a:pt x="11" y="4"/>
                      <a:pt x="9" y="1"/>
                      <a:pt x="7" y="1"/>
                    </a:cubicBezTo>
                    <a:cubicBezTo>
                      <a:pt x="7" y="1"/>
                      <a:pt x="6" y="0"/>
                      <a:pt x="5" y="0"/>
                    </a:cubicBezTo>
                    <a:cubicBezTo>
                      <a:pt x="3" y="1"/>
                      <a:pt x="2" y="2"/>
                      <a:pt x="1" y="4"/>
                    </a:cubicBezTo>
                    <a:cubicBezTo>
                      <a:pt x="1" y="5"/>
                      <a:pt x="0" y="6"/>
                      <a:pt x="0" y="6"/>
                    </a:cubicBezTo>
                    <a:cubicBezTo>
                      <a:pt x="0" y="9"/>
                      <a:pt x="2" y="11"/>
                      <a:pt x="4" y="12"/>
                    </a:cubicBezTo>
                    <a:cubicBezTo>
                      <a:pt x="5" y="12"/>
                      <a:pt x="5" y="12"/>
                      <a:pt x="6" y="12"/>
                    </a:cubicBezTo>
                    <a:cubicBezTo>
                      <a:pt x="6" y="12"/>
                      <a:pt x="6" y="12"/>
                      <a:pt x="6" y="12"/>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66" name="Oval 518"/>
              <p:cNvSpPr>
                <a:spLocks noChangeArrowheads="1"/>
              </p:cNvSpPr>
              <p:nvPr/>
            </p:nvSpPr>
            <p:spPr bwMode="auto">
              <a:xfrm>
                <a:off x="1499" y="1581"/>
                <a:ext cx="21" cy="23"/>
              </a:xfrm>
              <a:prstGeom prst="ellipse">
                <a:avLst/>
              </a:pr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67" name="Freeform 519"/>
              <p:cNvSpPr/>
              <p:nvPr/>
            </p:nvSpPr>
            <p:spPr bwMode="auto">
              <a:xfrm>
                <a:off x="1497" y="1578"/>
                <a:ext cx="23" cy="29"/>
              </a:xfrm>
              <a:custGeom>
                <a:avLst/>
                <a:gdLst>
                  <a:gd name="T0" fmla="*/ 5 w 10"/>
                  <a:gd name="T1" fmla="*/ 11 h 12"/>
                  <a:gd name="T2" fmla="*/ 5 w 10"/>
                  <a:gd name="T3" fmla="*/ 11 h 12"/>
                  <a:gd name="T4" fmla="*/ 4 w 10"/>
                  <a:gd name="T5" fmla="*/ 11 h 12"/>
                  <a:gd name="T6" fmla="*/ 1 w 10"/>
                  <a:gd name="T7" fmla="*/ 6 h 12"/>
                  <a:gd name="T8" fmla="*/ 2 w 10"/>
                  <a:gd name="T9" fmla="*/ 4 h 12"/>
                  <a:gd name="T10" fmla="*/ 5 w 10"/>
                  <a:gd name="T11" fmla="*/ 1 h 12"/>
                  <a:gd name="T12" fmla="*/ 6 w 10"/>
                  <a:gd name="T13" fmla="*/ 1 h 12"/>
                  <a:gd name="T14" fmla="*/ 9 w 10"/>
                  <a:gd name="T15" fmla="*/ 6 h 12"/>
                  <a:gd name="T16" fmla="*/ 9 w 10"/>
                  <a:gd name="T17" fmla="*/ 8 h 12"/>
                  <a:gd name="T18" fmla="*/ 5 w 10"/>
                  <a:gd name="T19" fmla="*/ 11 h 12"/>
                  <a:gd name="T20" fmla="*/ 5 w 10"/>
                  <a:gd name="T21" fmla="*/ 11 h 12"/>
                  <a:gd name="T22" fmla="*/ 5 w 10"/>
                  <a:gd name="T23" fmla="*/ 12 h 12"/>
                  <a:gd name="T24" fmla="*/ 10 w 10"/>
                  <a:gd name="T25" fmla="*/ 8 h 12"/>
                  <a:gd name="T26" fmla="*/ 10 w 10"/>
                  <a:gd name="T27" fmla="*/ 6 h 12"/>
                  <a:gd name="T28" fmla="*/ 7 w 10"/>
                  <a:gd name="T29" fmla="*/ 0 h 12"/>
                  <a:gd name="T30" fmla="*/ 5 w 10"/>
                  <a:gd name="T31" fmla="*/ 0 h 12"/>
                  <a:gd name="T32" fmla="*/ 1 w 10"/>
                  <a:gd name="T33" fmla="*/ 4 h 12"/>
                  <a:gd name="T34" fmla="*/ 0 w 10"/>
                  <a:gd name="T35" fmla="*/ 6 h 12"/>
                  <a:gd name="T36" fmla="*/ 4 w 10"/>
                  <a:gd name="T37" fmla="*/ 12 h 12"/>
                  <a:gd name="T38" fmla="*/ 5 w 10"/>
                  <a:gd name="T39" fmla="*/ 12 h 12"/>
                  <a:gd name="T40" fmla="*/ 5 w 10"/>
                  <a:gd name="T41" fmla="*/ 1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 h="12">
                    <a:moveTo>
                      <a:pt x="5" y="11"/>
                    </a:moveTo>
                    <a:cubicBezTo>
                      <a:pt x="5" y="11"/>
                      <a:pt x="5" y="11"/>
                      <a:pt x="5" y="11"/>
                    </a:cubicBezTo>
                    <a:cubicBezTo>
                      <a:pt x="5" y="11"/>
                      <a:pt x="5" y="11"/>
                      <a:pt x="4" y="11"/>
                    </a:cubicBezTo>
                    <a:cubicBezTo>
                      <a:pt x="3" y="10"/>
                      <a:pt x="1" y="8"/>
                      <a:pt x="1" y="6"/>
                    </a:cubicBezTo>
                    <a:cubicBezTo>
                      <a:pt x="1" y="5"/>
                      <a:pt x="1" y="5"/>
                      <a:pt x="2" y="4"/>
                    </a:cubicBezTo>
                    <a:cubicBezTo>
                      <a:pt x="2" y="2"/>
                      <a:pt x="4" y="1"/>
                      <a:pt x="5" y="1"/>
                    </a:cubicBezTo>
                    <a:cubicBezTo>
                      <a:pt x="6" y="1"/>
                      <a:pt x="6" y="1"/>
                      <a:pt x="6" y="1"/>
                    </a:cubicBezTo>
                    <a:cubicBezTo>
                      <a:pt x="8" y="2"/>
                      <a:pt x="9" y="4"/>
                      <a:pt x="9" y="6"/>
                    </a:cubicBezTo>
                    <a:cubicBezTo>
                      <a:pt x="9" y="7"/>
                      <a:pt x="9" y="7"/>
                      <a:pt x="9" y="8"/>
                    </a:cubicBezTo>
                    <a:cubicBezTo>
                      <a:pt x="8" y="10"/>
                      <a:pt x="7" y="11"/>
                      <a:pt x="5" y="11"/>
                    </a:cubicBezTo>
                    <a:cubicBezTo>
                      <a:pt x="5" y="11"/>
                      <a:pt x="5" y="11"/>
                      <a:pt x="5" y="11"/>
                    </a:cubicBezTo>
                    <a:cubicBezTo>
                      <a:pt x="5" y="12"/>
                      <a:pt x="5" y="12"/>
                      <a:pt x="5" y="12"/>
                    </a:cubicBezTo>
                    <a:cubicBezTo>
                      <a:pt x="8" y="12"/>
                      <a:pt x="9" y="10"/>
                      <a:pt x="10" y="8"/>
                    </a:cubicBezTo>
                    <a:cubicBezTo>
                      <a:pt x="10" y="8"/>
                      <a:pt x="10" y="7"/>
                      <a:pt x="10" y="6"/>
                    </a:cubicBezTo>
                    <a:cubicBezTo>
                      <a:pt x="10" y="3"/>
                      <a:pt x="9" y="1"/>
                      <a:pt x="7" y="0"/>
                    </a:cubicBezTo>
                    <a:cubicBezTo>
                      <a:pt x="6" y="0"/>
                      <a:pt x="6" y="0"/>
                      <a:pt x="5" y="0"/>
                    </a:cubicBezTo>
                    <a:cubicBezTo>
                      <a:pt x="3" y="0"/>
                      <a:pt x="1" y="2"/>
                      <a:pt x="1" y="4"/>
                    </a:cubicBezTo>
                    <a:cubicBezTo>
                      <a:pt x="0" y="5"/>
                      <a:pt x="0" y="5"/>
                      <a:pt x="0" y="6"/>
                    </a:cubicBezTo>
                    <a:cubicBezTo>
                      <a:pt x="0" y="9"/>
                      <a:pt x="2" y="11"/>
                      <a:pt x="4" y="12"/>
                    </a:cubicBezTo>
                    <a:cubicBezTo>
                      <a:pt x="4" y="12"/>
                      <a:pt x="5" y="12"/>
                      <a:pt x="5" y="12"/>
                    </a:cubicBezTo>
                    <a:cubicBezTo>
                      <a:pt x="5" y="11"/>
                      <a:pt x="5" y="11"/>
                      <a:pt x="5" y="11"/>
                    </a:cubicBez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68" name="Freeform 520"/>
              <p:cNvSpPr/>
              <p:nvPr/>
            </p:nvSpPr>
            <p:spPr bwMode="auto">
              <a:xfrm>
                <a:off x="758" y="1904"/>
                <a:ext cx="146" cy="107"/>
              </a:xfrm>
              <a:custGeom>
                <a:avLst/>
                <a:gdLst>
                  <a:gd name="T0" fmla="*/ 17 w 62"/>
                  <a:gd name="T1" fmla="*/ 18 h 45"/>
                  <a:gd name="T2" fmla="*/ 43 w 62"/>
                  <a:gd name="T3" fmla="*/ 30 h 45"/>
                  <a:gd name="T4" fmla="*/ 40 w 62"/>
                  <a:gd name="T5" fmla="*/ 37 h 45"/>
                  <a:gd name="T6" fmla="*/ 26 w 62"/>
                  <a:gd name="T7" fmla="*/ 41 h 45"/>
                  <a:gd name="T8" fmla="*/ 29 w 62"/>
                  <a:gd name="T9" fmla="*/ 38 h 45"/>
                  <a:gd name="T10" fmla="*/ 19 w 62"/>
                  <a:gd name="T11" fmla="*/ 36 h 45"/>
                  <a:gd name="T12" fmla="*/ 8 w 62"/>
                  <a:gd name="T13" fmla="*/ 22 h 45"/>
                  <a:gd name="T14" fmla="*/ 7 w 62"/>
                  <a:gd name="T15" fmla="*/ 0 h 45"/>
                  <a:gd name="T16" fmla="*/ 14 w 62"/>
                  <a:gd name="T17" fmla="*/ 8 h 45"/>
                  <a:gd name="T18" fmla="*/ 43 w 62"/>
                  <a:gd name="T19" fmla="*/ 14 h 45"/>
                  <a:gd name="T20" fmla="*/ 46 w 62"/>
                  <a:gd name="T21" fmla="*/ 26 h 45"/>
                  <a:gd name="T22" fmla="*/ 51 w 62"/>
                  <a:gd name="T23" fmla="*/ 29 h 45"/>
                  <a:gd name="T24" fmla="*/ 17 w 62"/>
                  <a:gd name="T25" fmla="*/ 18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 h="45">
                    <a:moveTo>
                      <a:pt x="17" y="18"/>
                    </a:moveTo>
                    <a:cubicBezTo>
                      <a:pt x="16" y="18"/>
                      <a:pt x="24" y="25"/>
                      <a:pt x="43" y="30"/>
                    </a:cubicBezTo>
                    <a:cubicBezTo>
                      <a:pt x="62" y="34"/>
                      <a:pt x="41" y="29"/>
                      <a:pt x="40" y="37"/>
                    </a:cubicBezTo>
                    <a:cubicBezTo>
                      <a:pt x="39" y="45"/>
                      <a:pt x="24" y="41"/>
                      <a:pt x="26" y="41"/>
                    </a:cubicBezTo>
                    <a:cubicBezTo>
                      <a:pt x="28" y="40"/>
                      <a:pt x="29" y="38"/>
                      <a:pt x="29" y="38"/>
                    </a:cubicBezTo>
                    <a:cubicBezTo>
                      <a:pt x="29" y="38"/>
                      <a:pt x="28" y="38"/>
                      <a:pt x="19" y="36"/>
                    </a:cubicBezTo>
                    <a:cubicBezTo>
                      <a:pt x="10" y="34"/>
                      <a:pt x="17" y="34"/>
                      <a:pt x="8" y="22"/>
                    </a:cubicBezTo>
                    <a:cubicBezTo>
                      <a:pt x="0" y="10"/>
                      <a:pt x="7" y="0"/>
                      <a:pt x="7" y="0"/>
                    </a:cubicBezTo>
                    <a:cubicBezTo>
                      <a:pt x="7" y="0"/>
                      <a:pt x="8" y="2"/>
                      <a:pt x="14" y="8"/>
                    </a:cubicBezTo>
                    <a:cubicBezTo>
                      <a:pt x="20" y="14"/>
                      <a:pt x="32" y="10"/>
                      <a:pt x="43" y="14"/>
                    </a:cubicBezTo>
                    <a:cubicBezTo>
                      <a:pt x="54" y="18"/>
                      <a:pt x="38" y="22"/>
                      <a:pt x="46" y="26"/>
                    </a:cubicBezTo>
                    <a:cubicBezTo>
                      <a:pt x="53" y="30"/>
                      <a:pt x="53" y="30"/>
                      <a:pt x="51" y="29"/>
                    </a:cubicBezTo>
                    <a:lnTo>
                      <a:pt x="17" y="18"/>
                    </a:lnTo>
                    <a:close/>
                  </a:path>
                </a:pathLst>
              </a:custGeom>
              <a:grpFill/>
              <a:ln w="9525">
                <a:solidFill>
                  <a:srgbClr val="C8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grpSp>
        <p:sp>
          <p:nvSpPr>
            <p:cNvPr id="7" name="椭圆 6"/>
            <p:cNvSpPr/>
            <p:nvPr/>
          </p:nvSpPr>
          <p:spPr>
            <a:xfrm>
              <a:off x="1880274" y="1140137"/>
              <a:ext cx="2707475" cy="2707475"/>
            </a:xfrm>
            <a:prstGeom prst="ellipse">
              <a:avLst/>
            </a:prstGeom>
            <a:noFill/>
            <a:ln w="25400" cap="flat" cmpd="sng" algn="ctr">
              <a:solidFill>
                <a:srgbClr val="C80000"/>
              </a:solid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8" name="矩形 930"/>
            <p:cNvSpPr/>
            <p:nvPr/>
          </p:nvSpPr>
          <p:spPr>
            <a:xfrm rot="20521268">
              <a:off x="136395" y="1485799"/>
              <a:ext cx="2704299" cy="2936844"/>
            </a:xfrm>
            <a:custGeom>
              <a:avLst/>
              <a:gdLst/>
              <a:ahLst/>
              <a:cxnLst/>
              <a:rect l="l" t="t" r="r" b="b"/>
              <a:pathLst>
                <a:path w="1982622" h="2153109">
                  <a:moveTo>
                    <a:pt x="1520368" y="578627"/>
                  </a:moveTo>
                  <a:lnTo>
                    <a:pt x="1146092" y="973188"/>
                  </a:lnTo>
                  <a:lnTo>
                    <a:pt x="1520368" y="1094646"/>
                  </a:lnTo>
                  <a:close/>
                  <a:moveTo>
                    <a:pt x="1919280" y="158094"/>
                  </a:moveTo>
                  <a:lnTo>
                    <a:pt x="1919277" y="158097"/>
                  </a:lnTo>
                  <a:lnTo>
                    <a:pt x="1982622" y="178653"/>
                  </a:lnTo>
                  <a:lnTo>
                    <a:pt x="1982622" y="319033"/>
                  </a:lnTo>
                  <a:lnTo>
                    <a:pt x="1769571" y="323050"/>
                  </a:lnTo>
                  <a:lnTo>
                    <a:pt x="1800846" y="1981634"/>
                  </a:lnTo>
                  <a:lnTo>
                    <a:pt x="1982622" y="1978206"/>
                  </a:lnTo>
                  <a:lnTo>
                    <a:pt x="1982622" y="2153109"/>
                  </a:lnTo>
                  <a:lnTo>
                    <a:pt x="1520368" y="2003102"/>
                  </a:lnTo>
                  <a:lnTo>
                    <a:pt x="1520368" y="1473556"/>
                  </a:lnTo>
                  <a:lnTo>
                    <a:pt x="871263" y="1262913"/>
                  </a:lnTo>
                  <a:lnTo>
                    <a:pt x="487175" y="1667817"/>
                  </a:lnTo>
                  <a:lnTo>
                    <a:pt x="0" y="1509723"/>
                  </a:lnTo>
                  <a:lnTo>
                    <a:pt x="1432103" y="0"/>
                  </a:lnTo>
                  <a:close/>
                </a:path>
              </a:pathLst>
            </a:custGeom>
            <a:solidFill>
              <a:srgbClr val="C80000"/>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chemeClr val="accent1"/>
                </a:solidFill>
                <a:effectLst/>
                <a:uLnTx/>
                <a:uFillTx/>
                <a:latin typeface="Calibri" panose="020F0502020204030204"/>
                <a:ea typeface="+mn-ea"/>
                <a:cs typeface="+mn-cs"/>
              </a:endParaRPr>
            </a:p>
          </p:txBody>
        </p:sp>
      </p:grpSp>
      <p:sp>
        <p:nvSpPr>
          <p:cNvPr id="470" name="Oval 65"/>
          <p:cNvSpPr>
            <a:spLocks noChangeArrowheads="1"/>
          </p:cNvSpPr>
          <p:nvPr/>
        </p:nvSpPr>
        <p:spPr bwMode="auto">
          <a:xfrm rot="10800000" flipV="1">
            <a:off x="6075691" y="4537599"/>
            <a:ext cx="2960872" cy="266005"/>
          </a:xfrm>
          <a:prstGeom prst="ellipse">
            <a:avLst/>
          </a:prstGeom>
          <a:gradFill rotWithShape="1">
            <a:gsLst>
              <a:gs pos="0">
                <a:sysClr val="windowText" lastClr="000000">
                  <a:lumMod val="75000"/>
                  <a:lumOff val="25000"/>
                </a:sysClr>
              </a:gs>
              <a:gs pos="100000">
                <a:srgbClr val="EEECE1">
                  <a:alpha val="0"/>
                </a:srgbClr>
              </a:gs>
            </a:gsLst>
            <a:path path="shape">
              <a:fillToRect l="50000" t="50000" r="50000" b="50000"/>
            </a:path>
          </a:gradFill>
          <a:ln w="9525">
            <a:noFill/>
            <a:rou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panose="020B0604020202020204" pitchFamily="34" charset="0"/>
              <a:ea typeface="宋体" panose="02010600030101010101" pitchFamily="2" charset="-122"/>
            </a:endParaRPr>
          </a:p>
        </p:txBody>
      </p:sp>
      <p:grpSp>
        <p:nvGrpSpPr>
          <p:cNvPr id="937" name="组合 936"/>
          <p:cNvGrpSpPr/>
          <p:nvPr/>
        </p:nvGrpSpPr>
        <p:grpSpPr>
          <a:xfrm>
            <a:off x="4727890" y="1511433"/>
            <a:ext cx="3963654" cy="3145850"/>
            <a:chOff x="4727890" y="1511433"/>
            <a:chExt cx="3963654" cy="3145850"/>
          </a:xfrm>
        </p:grpSpPr>
        <p:sp>
          <p:nvSpPr>
            <p:cNvPr id="472" name="椭圆 471"/>
            <p:cNvSpPr/>
            <p:nvPr/>
          </p:nvSpPr>
          <p:spPr>
            <a:xfrm>
              <a:off x="4727890" y="1949808"/>
              <a:ext cx="2707475" cy="2707475"/>
            </a:xfrm>
            <a:prstGeom prst="ellipse">
              <a:avLst/>
            </a:prstGeom>
            <a:noFill/>
            <a:ln w="25400" cap="flat" cmpd="sng" algn="ctr">
              <a:solidFill>
                <a:srgbClr val="FF6E00"/>
              </a:solid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473" name="圆角矩形 939"/>
            <p:cNvSpPr/>
            <p:nvPr/>
          </p:nvSpPr>
          <p:spPr>
            <a:xfrm>
              <a:off x="6527562" y="2136617"/>
              <a:ext cx="2163982" cy="2499291"/>
            </a:xfrm>
            <a:custGeom>
              <a:avLst/>
              <a:gdLst/>
              <a:ahLst/>
              <a:cxnLst/>
              <a:rect l="l" t="t" r="r" b="b"/>
              <a:pathLst>
                <a:path w="1563007" h="1805195">
                  <a:moveTo>
                    <a:pt x="542296" y="1105254"/>
                  </a:moveTo>
                  <a:lnTo>
                    <a:pt x="516694" y="1582911"/>
                  </a:lnTo>
                  <a:lnTo>
                    <a:pt x="872758" y="1582911"/>
                  </a:lnTo>
                  <a:cubicBezTo>
                    <a:pt x="1004659" y="1582911"/>
                    <a:pt x="1111586" y="1475984"/>
                    <a:pt x="1111586" y="1344083"/>
                  </a:cubicBezTo>
                  <a:lnTo>
                    <a:pt x="1111587" y="1344083"/>
                  </a:lnTo>
                  <a:cubicBezTo>
                    <a:pt x="1111587" y="1212181"/>
                    <a:pt x="1004659" y="1105254"/>
                    <a:pt x="872758" y="1105254"/>
                  </a:cubicBezTo>
                  <a:close/>
                  <a:moveTo>
                    <a:pt x="588295" y="247038"/>
                  </a:moveTo>
                  <a:lnTo>
                    <a:pt x="562693" y="724695"/>
                  </a:lnTo>
                  <a:lnTo>
                    <a:pt x="865069" y="724695"/>
                  </a:lnTo>
                  <a:cubicBezTo>
                    <a:pt x="996970" y="724695"/>
                    <a:pt x="1103897" y="617768"/>
                    <a:pt x="1103897" y="485867"/>
                  </a:cubicBezTo>
                  <a:lnTo>
                    <a:pt x="1103898" y="485867"/>
                  </a:lnTo>
                  <a:cubicBezTo>
                    <a:pt x="1103898" y="353965"/>
                    <a:pt x="996970" y="247038"/>
                    <a:pt x="865069" y="247038"/>
                  </a:cubicBezTo>
                  <a:close/>
                  <a:moveTo>
                    <a:pt x="242852" y="0"/>
                  </a:moveTo>
                  <a:lnTo>
                    <a:pt x="1158970" y="0"/>
                  </a:lnTo>
                  <a:cubicBezTo>
                    <a:pt x="1377867" y="0"/>
                    <a:pt x="1555318" y="177451"/>
                    <a:pt x="1555318" y="396348"/>
                  </a:cubicBezTo>
                  <a:lnTo>
                    <a:pt x="1555318" y="550630"/>
                  </a:lnTo>
                  <a:cubicBezTo>
                    <a:pt x="1555318" y="703377"/>
                    <a:pt x="1468912" y="835942"/>
                    <a:pt x="1341473" y="900511"/>
                  </a:cubicBezTo>
                  <a:cubicBezTo>
                    <a:pt x="1473026" y="963830"/>
                    <a:pt x="1563007" y="1098689"/>
                    <a:pt x="1563007" y="1254564"/>
                  </a:cubicBezTo>
                  <a:lnTo>
                    <a:pt x="1563007" y="1408846"/>
                  </a:lnTo>
                  <a:cubicBezTo>
                    <a:pt x="1563007" y="1627743"/>
                    <a:pt x="1385556" y="1805194"/>
                    <a:pt x="1166659" y="1805194"/>
                  </a:cubicBezTo>
                  <a:lnTo>
                    <a:pt x="504779" y="1805194"/>
                  </a:lnTo>
                  <a:lnTo>
                    <a:pt x="504779" y="1805195"/>
                  </a:lnTo>
                  <a:lnTo>
                    <a:pt x="0" y="1805194"/>
                  </a:lnTo>
                  <a:lnTo>
                    <a:pt x="10451" y="1610220"/>
                  </a:lnTo>
                  <a:lnTo>
                    <a:pt x="252484" y="1628291"/>
                  </a:lnTo>
                  <a:lnTo>
                    <a:pt x="360039" y="187725"/>
                  </a:lnTo>
                  <a:lnTo>
                    <a:pt x="87784" y="167398"/>
                  </a:lnTo>
                  <a:lnTo>
                    <a:pt x="96756" y="2"/>
                  </a:lnTo>
                  <a:lnTo>
                    <a:pt x="242852" y="2"/>
                  </a:lnTo>
                  <a:close/>
                </a:path>
              </a:pathLst>
            </a:custGeom>
            <a:solidFill>
              <a:srgbClr val="FF6E00"/>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grpSp>
          <p:nvGrpSpPr>
            <p:cNvPr id="474" name="Group 60"/>
            <p:cNvGrpSpPr>
              <a:grpSpLocks noChangeAspect="1"/>
            </p:cNvGrpSpPr>
            <p:nvPr/>
          </p:nvGrpSpPr>
          <p:grpSpPr bwMode="auto">
            <a:xfrm rot="16839614" flipH="1">
              <a:off x="4798778" y="1533919"/>
              <a:ext cx="1250368" cy="1205396"/>
              <a:chOff x="413" y="341"/>
              <a:chExt cx="1835" cy="1769"/>
            </a:xfrm>
            <a:solidFill>
              <a:srgbClr val="FF6E00"/>
            </a:solidFill>
          </p:grpSpPr>
          <p:grpSp>
            <p:nvGrpSpPr>
              <p:cNvPr id="475" name="Group 261"/>
              <p:cNvGrpSpPr/>
              <p:nvPr/>
            </p:nvGrpSpPr>
            <p:grpSpPr bwMode="auto">
              <a:xfrm>
                <a:off x="413" y="570"/>
                <a:ext cx="1821" cy="1497"/>
                <a:chOff x="413" y="570"/>
                <a:chExt cx="1821" cy="1497"/>
              </a:xfrm>
              <a:grpFill/>
            </p:grpSpPr>
            <p:sp>
              <p:nvSpPr>
                <p:cNvPr id="735" name="Freeform 61"/>
                <p:cNvSpPr/>
                <p:nvPr/>
              </p:nvSpPr>
              <p:spPr bwMode="auto">
                <a:xfrm>
                  <a:off x="1247" y="858"/>
                  <a:ext cx="120" cy="94"/>
                </a:xfrm>
                <a:custGeom>
                  <a:avLst/>
                  <a:gdLst>
                    <a:gd name="T0" fmla="*/ 50 w 51"/>
                    <a:gd name="T1" fmla="*/ 33 h 40"/>
                    <a:gd name="T2" fmla="*/ 50 w 51"/>
                    <a:gd name="T3" fmla="*/ 24 h 40"/>
                    <a:gd name="T4" fmla="*/ 45 w 51"/>
                    <a:gd name="T5" fmla="*/ 11 h 40"/>
                    <a:gd name="T6" fmla="*/ 31 w 51"/>
                    <a:gd name="T7" fmla="*/ 1 h 40"/>
                    <a:gd name="T8" fmla="*/ 21 w 51"/>
                    <a:gd name="T9" fmla="*/ 1 h 40"/>
                    <a:gd name="T10" fmla="*/ 12 w 51"/>
                    <a:gd name="T11" fmla="*/ 7 h 40"/>
                    <a:gd name="T12" fmla="*/ 4 w 51"/>
                    <a:gd name="T13" fmla="*/ 20 h 40"/>
                    <a:gd name="T14" fmla="*/ 4 w 51"/>
                    <a:gd name="T15" fmla="*/ 29 h 40"/>
                    <a:gd name="T16" fmla="*/ 3 w 51"/>
                    <a:gd name="T17" fmla="*/ 34 h 40"/>
                    <a:gd name="T18" fmla="*/ 0 w 51"/>
                    <a:gd name="T19" fmla="*/ 38 h 40"/>
                    <a:gd name="T20" fmla="*/ 6 w 51"/>
                    <a:gd name="T21" fmla="*/ 35 h 40"/>
                    <a:gd name="T22" fmla="*/ 10 w 51"/>
                    <a:gd name="T23" fmla="*/ 26 h 40"/>
                    <a:gd name="T24" fmla="*/ 22 w 51"/>
                    <a:gd name="T25" fmla="*/ 13 h 40"/>
                    <a:gd name="T26" fmla="*/ 35 w 51"/>
                    <a:gd name="T27" fmla="*/ 16 h 40"/>
                    <a:gd name="T28" fmla="*/ 34 w 51"/>
                    <a:gd name="T29" fmla="*/ 16 h 40"/>
                    <a:gd name="T30" fmla="*/ 27 w 51"/>
                    <a:gd name="T31" fmla="*/ 18 h 40"/>
                    <a:gd name="T32" fmla="*/ 21 w 51"/>
                    <a:gd name="T33" fmla="*/ 22 h 40"/>
                    <a:gd name="T34" fmla="*/ 16 w 51"/>
                    <a:gd name="T35" fmla="*/ 28 h 40"/>
                    <a:gd name="T36" fmla="*/ 12 w 51"/>
                    <a:gd name="T37" fmla="*/ 34 h 40"/>
                    <a:gd name="T38" fmla="*/ 7 w 51"/>
                    <a:gd name="T39" fmla="*/ 40 h 40"/>
                    <a:gd name="T40" fmla="*/ 14 w 51"/>
                    <a:gd name="T41" fmla="*/ 38 h 40"/>
                    <a:gd name="T42" fmla="*/ 19 w 51"/>
                    <a:gd name="T43" fmla="*/ 39 h 40"/>
                    <a:gd name="T44" fmla="*/ 28 w 51"/>
                    <a:gd name="T45" fmla="*/ 35 h 40"/>
                    <a:gd name="T46" fmla="*/ 35 w 51"/>
                    <a:gd name="T47" fmla="*/ 26 h 40"/>
                    <a:gd name="T48" fmla="*/ 43 w 51"/>
                    <a:gd name="T49" fmla="*/ 22 h 40"/>
                    <a:gd name="T50" fmla="*/ 48 w 51"/>
                    <a:gd name="T51" fmla="*/ 25 h 40"/>
                    <a:gd name="T52" fmla="*/ 50 w 51"/>
                    <a:gd name="T53" fmla="*/ 30 h 40"/>
                    <a:gd name="T54" fmla="*/ 50 w 51"/>
                    <a:gd name="T55" fmla="*/ 3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1" h="40">
                      <a:moveTo>
                        <a:pt x="50" y="33"/>
                      </a:moveTo>
                      <a:cubicBezTo>
                        <a:pt x="50" y="31"/>
                        <a:pt x="51" y="26"/>
                        <a:pt x="50" y="24"/>
                      </a:cubicBezTo>
                      <a:cubicBezTo>
                        <a:pt x="50" y="20"/>
                        <a:pt x="48" y="14"/>
                        <a:pt x="45" y="11"/>
                      </a:cubicBezTo>
                      <a:cubicBezTo>
                        <a:pt x="42" y="7"/>
                        <a:pt x="38" y="3"/>
                        <a:pt x="31" y="1"/>
                      </a:cubicBezTo>
                      <a:cubicBezTo>
                        <a:pt x="28" y="0"/>
                        <a:pt x="25" y="0"/>
                        <a:pt x="21" y="1"/>
                      </a:cubicBezTo>
                      <a:cubicBezTo>
                        <a:pt x="18" y="2"/>
                        <a:pt x="15" y="4"/>
                        <a:pt x="12" y="7"/>
                      </a:cubicBezTo>
                      <a:cubicBezTo>
                        <a:pt x="9" y="9"/>
                        <a:pt x="5" y="14"/>
                        <a:pt x="4" y="20"/>
                      </a:cubicBezTo>
                      <a:cubicBezTo>
                        <a:pt x="3" y="22"/>
                        <a:pt x="4" y="26"/>
                        <a:pt x="4" y="29"/>
                      </a:cubicBezTo>
                      <a:cubicBezTo>
                        <a:pt x="4" y="31"/>
                        <a:pt x="3" y="33"/>
                        <a:pt x="3" y="34"/>
                      </a:cubicBezTo>
                      <a:cubicBezTo>
                        <a:pt x="2" y="35"/>
                        <a:pt x="1" y="37"/>
                        <a:pt x="0" y="38"/>
                      </a:cubicBezTo>
                      <a:cubicBezTo>
                        <a:pt x="3" y="37"/>
                        <a:pt x="4" y="37"/>
                        <a:pt x="6" y="35"/>
                      </a:cubicBezTo>
                      <a:cubicBezTo>
                        <a:pt x="8" y="32"/>
                        <a:pt x="9" y="28"/>
                        <a:pt x="10" y="26"/>
                      </a:cubicBezTo>
                      <a:cubicBezTo>
                        <a:pt x="12" y="20"/>
                        <a:pt x="17" y="15"/>
                        <a:pt x="22" y="13"/>
                      </a:cubicBezTo>
                      <a:cubicBezTo>
                        <a:pt x="29" y="11"/>
                        <a:pt x="37" y="16"/>
                        <a:pt x="35" y="16"/>
                      </a:cubicBezTo>
                      <a:cubicBezTo>
                        <a:pt x="34" y="16"/>
                        <a:pt x="34" y="16"/>
                        <a:pt x="34" y="16"/>
                      </a:cubicBezTo>
                      <a:cubicBezTo>
                        <a:pt x="32" y="17"/>
                        <a:pt x="30" y="17"/>
                        <a:pt x="27" y="18"/>
                      </a:cubicBezTo>
                      <a:cubicBezTo>
                        <a:pt x="24" y="20"/>
                        <a:pt x="22" y="21"/>
                        <a:pt x="21" y="22"/>
                      </a:cubicBezTo>
                      <a:cubicBezTo>
                        <a:pt x="19" y="24"/>
                        <a:pt x="18" y="26"/>
                        <a:pt x="16" y="28"/>
                      </a:cubicBezTo>
                      <a:cubicBezTo>
                        <a:pt x="15" y="30"/>
                        <a:pt x="14" y="32"/>
                        <a:pt x="12" y="34"/>
                      </a:cubicBezTo>
                      <a:cubicBezTo>
                        <a:pt x="11" y="36"/>
                        <a:pt x="7" y="38"/>
                        <a:pt x="7" y="40"/>
                      </a:cubicBezTo>
                      <a:cubicBezTo>
                        <a:pt x="8" y="39"/>
                        <a:pt x="12" y="38"/>
                        <a:pt x="14" y="38"/>
                      </a:cubicBezTo>
                      <a:cubicBezTo>
                        <a:pt x="15" y="38"/>
                        <a:pt x="17" y="39"/>
                        <a:pt x="19" y="39"/>
                      </a:cubicBezTo>
                      <a:cubicBezTo>
                        <a:pt x="22" y="38"/>
                        <a:pt x="26" y="37"/>
                        <a:pt x="28" y="35"/>
                      </a:cubicBezTo>
                      <a:cubicBezTo>
                        <a:pt x="31" y="33"/>
                        <a:pt x="33" y="29"/>
                        <a:pt x="35" y="26"/>
                      </a:cubicBezTo>
                      <a:cubicBezTo>
                        <a:pt x="37" y="24"/>
                        <a:pt x="40" y="21"/>
                        <a:pt x="43" y="22"/>
                      </a:cubicBezTo>
                      <a:cubicBezTo>
                        <a:pt x="45" y="23"/>
                        <a:pt x="46" y="23"/>
                        <a:pt x="48" y="25"/>
                      </a:cubicBezTo>
                      <a:cubicBezTo>
                        <a:pt x="48" y="26"/>
                        <a:pt x="49" y="28"/>
                        <a:pt x="50" y="30"/>
                      </a:cubicBezTo>
                      <a:cubicBezTo>
                        <a:pt x="50" y="31"/>
                        <a:pt x="50" y="34"/>
                        <a:pt x="50" y="33"/>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736" name="Freeform 62"/>
                <p:cNvSpPr/>
                <p:nvPr/>
              </p:nvSpPr>
              <p:spPr bwMode="auto">
                <a:xfrm>
                  <a:off x="1733" y="1300"/>
                  <a:ext cx="196" cy="56"/>
                </a:xfrm>
                <a:custGeom>
                  <a:avLst/>
                  <a:gdLst>
                    <a:gd name="T0" fmla="*/ 77 w 83"/>
                    <a:gd name="T1" fmla="*/ 10 h 24"/>
                    <a:gd name="T2" fmla="*/ 61 w 83"/>
                    <a:gd name="T3" fmla="*/ 22 h 24"/>
                    <a:gd name="T4" fmla="*/ 33 w 83"/>
                    <a:gd name="T5" fmla="*/ 19 h 24"/>
                    <a:gd name="T6" fmla="*/ 0 w 83"/>
                    <a:gd name="T7" fmla="*/ 0 h 24"/>
                    <a:gd name="T8" fmla="*/ 29 w 83"/>
                    <a:gd name="T9" fmla="*/ 8 h 24"/>
                    <a:gd name="T10" fmla="*/ 48 w 83"/>
                    <a:gd name="T11" fmla="*/ 3 h 24"/>
                    <a:gd name="T12" fmla="*/ 38 w 83"/>
                    <a:gd name="T13" fmla="*/ 10 h 24"/>
                    <a:gd name="T14" fmla="*/ 47 w 83"/>
                    <a:gd name="T15" fmla="*/ 12 h 24"/>
                    <a:gd name="T16" fmla="*/ 65 w 83"/>
                    <a:gd name="T17" fmla="*/ 6 h 24"/>
                    <a:gd name="T18" fmla="*/ 58 w 83"/>
                    <a:gd name="T19" fmla="*/ 13 h 24"/>
                    <a:gd name="T20" fmla="*/ 53 w 83"/>
                    <a:gd name="T21" fmla="*/ 16 h 24"/>
                    <a:gd name="T22" fmla="*/ 75 w 83"/>
                    <a:gd name="T23" fmla="*/ 11 h 24"/>
                    <a:gd name="T24" fmla="*/ 77 w 83"/>
                    <a:gd name="T25" fmla="*/ 1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3" h="24">
                      <a:moveTo>
                        <a:pt x="77" y="10"/>
                      </a:moveTo>
                      <a:cubicBezTo>
                        <a:pt x="77" y="10"/>
                        <a:pt x="71" y="20"/>
                        <a:pt x="61" y="22"/>
                      </a:cubicBezTo>
                      <a:cubicBezTo>
                        <a:pt x="51" y="24"/>
                        <a:pt x="47" y="24"/>
                        <a:pt x="33" y="19"/>
                      </a:cubicBezTo>
                      <a:cubicBezTo>
                        <a:pt x="19" y="15"/>
                        <a:pt x="0" y="0"/>
                        <a:pt x="0" y="0"/>
                      </a:cubicBezTo>
                      <a:cubicBezTo>
                        <a:pt x="0" y="0"/>
                        <a:pt x="18" y="7"/>
                        <a:pt x="29" y="8"/>
                      </a:cubicBezTo>
                      <a:cubicBezTo>
                        <a:pt x="39" y="8"/>
                        <a:pt x="46" y="3"/>
                        <a:pt x="48" y="3"/>
                      </a:cubicBezTo>
                      <a:cubicBezTo>
                        <a:pt x="49" y="3"/>
                        <a:pt x="43" y="10"/>
                        <a:pt x="38" y="10"/>
                      </a:cubicBezTo>
                      <a:cubicBezTo>
                        <a:pt x="33" y="10"/>
                        <a:pt x="42" y="11"/>
                        <a:pt x="47" y="12"/>
                      </a:cubicBezTo>
                      <a:cubicBezTo>
                        <a:pt x="53" y="12"/>
                        <a:pt x="62" y="8"/>
                        <a:pt x="65" y="6"/>
                      </a:cubicBezTo>
                      <a:cubicBezTo>
                        <a:pt x="68" y="4"/>
                        <a:pt x="63" y="11"/>
                        <a:pt x="58" y="13"/>
                      </a:cubicBezTo>
                      <a:cubicBezTo>
                        <a:pt x="54" y="15"/>
                        <a:pt x="47" y="15"/>
                        <a:pt x="53" y="16"/>
                      </a:cubicBezTo>
                      <a:cubicBezTo>
                        <a:pt x="59" y="18"/>
                        <a:pt x="67" y="18"/>
                        <a:pt x="75" y="11"/>
                      </a:cubicBezTo>
                      <a:cubicBezTo>
                        <a:pt x="83" y="1"/>
                        <a:pt x="77" y="11"/>
                        <a:pt x="77" y="10"/>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737" name="Freeform 63"/>
                <p:cNvSpPr/>
                <p:nvPr/>
              </p:nvSpPr>
              <p:spPr bwMode="auto">
                <a:xfrm>
                  <a:off x="921" y="1937"/>
                  <a:ext cx="68" cy="130"/>
                </a:xfrm>
                <a:custGeom>
                  <a:avLst/>
                  <a:gdLst>
                    <a:gd name="T0" fmla="*/ 14 w 29"/>
                    <a:gd name="T1" fmla="*/ 16 h 55"/>
                    <a:gd name="T2" fmla="*/ 15 w 29"/>
                    <a:gd name="T3" fmla="*/ 39 h 55"/>
                    <a:gd name="T4" fmla="*/ 9 w 29"/>
                    <a:gd name="T5" fmla="*/ 40 h 55"/>
                    <a:gd name="T6" fmla="*/ 1 w 29"/>
                    <a:gd name="T7" fmla="*/ 31 h 55"/>
                    <a:gd name="T8" fmla="*/ 4 w 29"/>
                    <a:gd name="T9" fmla="*/ 32 h 55"/>
                    <a:gd name="T10" fmla="*/ 2 w 29"/>
                    <a:gd name="T11" fmla="*/ 24 h 55"/>
                    <a:gd name="T12" fmla="*/ 8 w 29"/>
                    <a:gd name="T13" fmla="*/ 11 h 55"/>
                    <a:gd name="T14" fmla="*/ 25 w 29"/>
                    <a:gd name="T15" fmla="*/ 2 h 55"/>
                    <a:gd name="T16" fmla="*/ 21 w 29"/>
                    <a:gd name="T17" fmla="*/ 10 h 55"/>
                    <a:gd name="T18" fmla="*/ 27 w 29"/>
                    <a:gd name="T19" fmla="*/ 33 h 55"/>
                    <a:gd name="T20" fmla="*/ 19 w 29"/>
                    <a:gd name="T21" fmla="*/ 40 h 55"/>
                    <a:gd name="T22" fmla="*/ 19 w 29"/>
                    <a:gd name="T23" fmla="*/ 45 h 55"/>
                    <a:gd name="T24" fmla="*/ 14 w 29"/>
                    <a:gd name="T25" fmla="*/ 16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 h="55">
                      <a:moveTo>
                        <a:pt x="14" y="16"/>
                      </a:moveTo>
                      <a:cubicBezTo>
                        <a:pt x="14" y="15"/>
                        <a:pt x="12" y="23"/>
                        <a:pt x="15" y="39"/>
                      </a:cubicBezTo>
                      <a:cubicBezTo>
                        <a:pt x="19" y="55"/>
                        <a:pt x="15" y="38"/>
                        <a:pt x="9" y="40"/>
                      </a:cubicBezTo>
                      <a:cubicBezTo>
                        <a:pt x="3" y="42"/>
                        <a:pt x="0" y="30"/>
                        <a:pt x="1" y="31"/>
                      </a:cubicBezTo>
                      <a:cubicBezTo>
                        <a:pt x="2" y="32"/>
                        <a:pt x="4" y="32"/>
                        <a:pt x="4" y="32"/>
                      </a:cubicBezTo>
                      <a:cubicBezTo>
                        <a:pt x="4" y="32"/>
                        <a:pt x="4" y="32"/>
                        <a:pt x="2" y="24"/>
                      </a:cubicBezTo>
                      <a:cubicBezTo>
                        <a:pt x="0" y="16"/>
                        <a:pt x="3" y="21"/>
                        <a:pt x="8" y="11"/>
                      </a:cubicBezTo>
                      <a:cubicBezTo>
                        <a:pt x="14" y="0"/>
                        <a:pt x="25" y="2"/>
                        <a:pt x="25" y="2"/>
                      </a:cubicBezTo>
                      <a:cubicBezTo>
                        <a:pt x="25" y="2"/>
                        <a:pt x="23" y="3"/>
                        <a:pt x="21" y="10"/>
                      </a:cubicBezTo>
                      <a:cubicBezTo>
                        <a:pt x="19" y="16"/>
                        <a:pt x="26" y="24"/>
                        <a:pt x="27" y="33"/>
                      </a:cubicBezTo>
                      <a:cubicBezTo>
                        <a:pt x="29" y="43"/>
                        <a:pt x="19" y="33"/>
                        <a:pt x="19" y="40"/>
                      </a:cubicBezTo>
                      <a:cubicBezTo>
                        <a:pt x="19" y="47"/>
                        <a:pt x="19" y="47"/>
                        <a:pt x="19" y="45"/>
                      </a:cubicBezTo>
                      <a:lnTo>
                        <a:pt x="14" y="16"/>
                      </a:ln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738" name="Freeform 64"/>
                <p:cNvSpPr/>
                <p:nvPr/>
              </p:nvSpPr>
              <p:spPr bwMode="auto">
                <a:xfrm>
                  <a:off x="1100" y="650"/>
                  <a:ext cx="182" cy="165"/>
                </a:xfrm>
                <a:custGeom>
                  <a:avLst/>
                  <a:gdLst>
                    <a:gd name="T0" fmla="*/ 62 w 77"/>
                    <a:gd name="T1" fmla="*/ 66 h 70"/>
                    <a:gd name="T2" fmla="*/ 65 w 77"/>
                    <a:gd name="T3" fmla="*/ 26 h 70"/>
                    <a:gd name="T4" fmla="*/ 25 w 77"/>
                    <a:gd name="T5" fmla="*/ 11 h 70"/>
                    <a:gd name="T6" fmla="*/ 13 w 77"/>
                    <a:gd name="T7" fmla="*/ 49 h 70"/>
                    <a:gd name="T8" fmla="*/ 42 w 77"/>
                    <a:gd name="T9" fmla="*/ 26 h 70"/>
                    <a:gd name="T10" fmla="*/ 42 w 77"/>
                    <a:gd name="T11" fmla="*/ 26 h 70"/>
                    <a:gd name="T12" fmla="*/ 25 w 77"/>
                    <a:gd name="T13" fmla="*/ 60 h 70"/>
                    <a:gd name="T14" fmla="*/ 4 w 77"/>
                    <a:gd name="T15" fmla="*/ 43 h 70"/>
                    <a:gd name="T16" fmla="*/ 9 w 77"/>
                    <a:gd name="T17" fmla="*/ 17 h 70"/>
                    <a:gd name="T18" fmla="*/ 61 w 77"/>
                    <a:gd name="T19" fmla="*/ 15 h 70"/>
                    <a:gd name="T20" fmla="*/ 65 w 77"/>
                    <a:gd name="T21" fmla="*/ 68 h 70"/>
                    <a:gd name="T22" fmla="*/ 62 w 77"/>
                    <a:gd name="T23" fmla="*/ 6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7" h="70">
                      <a:moveTo>
                        <a:pt x="62" y="66"/>
                      </a:moveTo>
                      <a:cubicBezTo>
                        <a:pt x="70" y="54"/>
                        <a:pt x="72" y="40"/>
                        <a:pt x="65" y="26"/>
                      </a:cubicBezTo>
                      <a:cubicBezTo>
                        <a:pt x="57" y="11"/>
                        <a:pt x="40" y="5"/>
                        <a:pt x="25" y="11"/>
                      </a:cubicBezTo>
                      <a:cubicBezTo>
                        <a:pt x="10" y="16"/>
                        <a:pt x="0" y="35"/>
                        <a:pt x="13" y="49"/>
                      </a:cubicBezTo>
                      <a:cubicBezTo>
                        <a:pt x="28" y="67"/>
                        <a:pt x="61" y="41"/>
                        <a:pt x="42" y="26"/>
                      </a:cubicBezTo>
                      <a:cubicBezTo>
                        <a:pt x="40" y="24"/>
                        <a:pt x="40" y="24"/>
                        <a:pt x="42" y="26"/>
                      </a:cubicBezTo>
                      <a:cubicBezTo>
                        <a:pt x="60" y="40"/>
                        <a:pt x="43" y="61"/>
                        <a:pt x="25" y="60"/>
                      </a:cubicBezTo>
                      <a:cubicBezTo>
                        <a:pt x="15" y="59"/>
                        <a:pt x="7" y="51"/>
                        <a:pt x="4" y="43"/>
                      </a:cubicBezTo>
                      <a:cubicBezTo>
                        <a:pt x="1" y="33"/>
                        <a:pt x="4" y="24"/>
                        <a:pt x="9" y="17"/>
                      </a:cubicBezTo>
                      <a:cubicBezTo>
                        <a:pt x="21" y="2"/>
                        <a:pt x="46" y="0"/>
                        <a:pt x="61" y="15"/>
                      </a:cubicBezTo>
                      <a:cubicBezTo>
                        <a:pt x="77" y="30"/>
                        <a:pt x="77" y="53"/>
                        <a:pt x="65" y="68"/>
                      </a:cubicBezTo>
                      <a:cubicBezTo>
                        <a:pt x="64" y="70"/>
                        <a:pt x="60" y="68"/>
                        <a:pt x="62" y="66"/>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739" name="Freeform 65"/>
                <p:cNvSpPr/>
                <p:nvPr/>
              </p:nvSpPr>
              <p:spPr bwMode="auto">
                <a:xfrm>
                  <a:off x="1180" y="570"/>
                  <a:ext cx="144" cy="397"/>
                </a:xfrm>
                <a:custGeom>
                  <a:avLst/>
                  <a:gdLst>
                    <a:gd name="T0" fmla="*/ 32 w 61"/>
                    <a:gd name="T1" fmla="*/ 0 h 168"/>
                    <a:gd name="T2" fmla="*/ 56 w 61"/>
                    <a:gd name="T3" fmla="*/ 42 h 168"/>
                    <a:gd name="T4" fmla="*/ 41 w 61"/>
                    <a:gd name="T5" fmla="*/ 84 h 168"/>
                    <a:gd name="T6" fmla="*/ 24 w 61"/>
                    <a:gd name="T7" fmla="*/ 167 h 168"/>
                    <a:gd name="T8" fmla="*/ 28 w 61"/>
                    <a:gd name="T9" fmla="*/ 168 h 168"/>
                    <a:gd name="T10" fmla="*/ 43 w 61"/>
                    <a:gd name="T11" fmla="*/ 87 h 168"/>
                    <a:gd name="T12" fmla="*/ 61 w 61"/>
                    <a:gd name="T13" fmla="*/ 46 h 168"/>
                    <a:gd name="T14" fmla="*/ 36 w 61"/>
                    <a:gd name="T15" fmla="*/ 1 h 168"/>
                    <a:gd name="T16" fmla="*/ 32 w 61"/>
                    <a:gd name="T17"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168">
                      <a:moveTo>
                        <a:pt x="32" y="0"/>
                      </a:moveTo>
                      <a:cubicBezTo>
                        <a:pt x="49" y="10"/>
                        <a:pt x="55" y="27"/>
                        <a:pt x="56" y="42"/>
                      </a:cubicBezTo>
                      <a:cubicBezTo>
                        <a:pt x="58" y="60"/>
                        <a:pt x="50" y="73"/>
                        <a:pt x="41" y="84"/>
                      </a:cubicBezTo>
                      <a:cubicBezTo>
                        <a:pt x="25" y="102"/>
                        <a:pt x="0" y="130"/>
                        <a:pt x="24" y="167"/>
                      </a:cubicBezTo>
                      <a:cubicBezTo>
                        <a:pt x="24" y="168"/>
                        <a:pt x="27" y="168"/>
                        <a:pt x="28" y="168"/>
                      </a:cubicBezTo>
                      <a:cubicBezTo>
                        <a:pt x="5" y="133"/>
                        <a:pt x="28" y="105"/>
                        <a:pt x="43" y="87"/>
                      </a:cubicBezTo>
                      <a:cubicBezTo>
                        <a:pt x="53" y="76"/>
                        <a:pt x="61" y="64"/>
                        <a:pt x="61" y="46"/>
                      </a:cubicBezTo>
                      <a:cubicBezTo>
                        <a:pt x="60" y="31"/>
                        <a:pt x="53" y="12"/>
                        <a:pt x="36" y="1"/>
                      </a:cubicBezTo>
                      <a:cubicBezTo>
                        <a:pt x="35" y="1"/>
                        <a:pt x="33" y="1"/>
                        <a:pt x="32" y="0"/>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740" name="Freeform 66"/>
                <p:cNvSpPr/>
                <p:nvPr/>
              </p:nvSpPr>
              <p:spPr bwMode="auto">
                <a:xfrm>
                  <a:off x="1213" y="811"/>
                  <a:ext cx="239" cy="274"/>
                </a:xfrm>
                <a:custGeom>
                  <a:avLst/>
                  <a:gdLst>
                    <a:gd name="T0" fmla="*/ 64 w 101"/>
                    <a:gd name="T1" fmla="*/ 115 h 116"/>
                    <a:gd name="T2" fmla="*/ 98 w 101"/>
                    <a:gd name="T3" fmla="*/ 51 h 116"/>
                    <a:gd name="T4" fmla="*/ 49 w 101"/>
                    <a:gd name="T5" fmla="*/ 1 h 116"/>
                    <a:gd name="T6" fmla="*/ 3 w 101"/>
                    <a:gd name="T7" fmla="*/ 49 h 116"/>
                    <a:gd name="T8" fmla="*/ 23 w 101"/>
                    <a:gd name="T9" fmla="*/ 78 h 116"/>
                    <a:gd name="T10" fmla="*/ 57 w 101"/>
                    <a:gd name="T11" fmla="*/ 73 h 116"/>
                    <a:gd name="T12" fmla="*/ 63 w 101"/>
                    <a:gd name="T13" fmla="*/ 40 h 116"/>
                    <a:gd name="T14" fmla="*/ 59 w 101"/>
                    <a:gd name="T15" fmla="*/ 42 h 116"/>
                    <a:gd name="T16" fmla="*/ 45 w 101"/>
                    <a:gd name="T17" fmla="*/ 76 h 116"/>
                    <a:gd name="T18" fmla="*/ 11 w 101"/>
                    <a:gd name="T19" fmla="*/ 62 h 116"/>
                    <a:gd name="T20" fmla="*/ 11 w 101"/>
                    <a:gd name="T21" fmla="*/ 25 h 116"/>
                    <a:gd name="T22" fmla="*/ 43 w 101"/>
                    <a:gd name="T23" fmla="*/ 5 h 116"/>
                    <a:gd name="T24" fmla="*/ 94 w 101"/>
                    <a:gd name="T25" fmla="*/ 48 h 116"/>
                    <a:gd name="T26" fmla="*/ 64 w 101"/>
                    <a:gd name="T27" fmla="*/ 115 h 116"/>
                    <a:gd name="T28" fmla="*/ 64 w 101"/>
                    <a:gd name="T29" fmla="*/ 115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1" h="116">
                      <a:moveTo>
                        <a:pt x="64" y="115"/>
                      </a:moveTo>
                      <a:cubicBezTo>
                        <a:pt x="87" y="103"/>
                        <a:pt x="101" y="77"/>
                        <a:pt x="98" y="51"/>
                      </a:cubicBezTo>
                      <a:cubicBezTo>
                        <a:pt x="95" y="24"/>
                        <a:pt x="77" y="2"/>
                        <a:pt x="49" y="1"/>
                      </a:cubicBezTo>
                      <a:cubicBezTo>
                        <a:pt x="23" y="0"/>
                        <a:pt x="0" y="22"/>
                        <a:pt x="3" y="49"/>
                      </a:cubicBezTo>
                      <a:cubicBezTo>
                        <a:pt x="5" y="61"/>
                        <a:pt x="11" y="73"/>
                        <a:pt x="23" y="78"/>
                      </a:cubicBezTo>
                      <a:cubicBezTo>
                        <a:pt x="34" y="83"/>
                        <a:pt x="47" y="81"/>
                        <a:pt x="57" y="73"/>
                      </a:cubicBezTo>
                      <a:cubicBezTo>
                        <a:pt x="66" y="65"/>
                        <a:pt x="67" y="51"/>
                        <a:pt x="63" y="40"/>
                      </a:cubicBezTo>
                      <a:cubicBezTo>
                        <a:pt x="62" y="38"/>
                        <a:pt x="58" y="40"/>
                        <a:pt x="59" y="42"/>
                      </a:cubicBezTo>
                      <a:cubicBezTo>
                        <a:pt x="65" y="56"/>
                        <a:pt x="59" y="71"/>
                        <a:pt x="45" y="76"/>
                      </a:cubicBezTo>
                      <a:cubicBezTo>
                        <a:pt x="32" y="80"/>
                        <a:pt x="18" y="73"/>
                        <a:pt x="11" y="62"/>
                      </a:cubicBezTo>
                      <a:cubicBezTo>
                        <a:pt x="5" y="51"/>
                        <a:pt x="6" y="36"/>
                        <a:pt x="11" y="25"/>
                      </a:cubicBezTo>
                      <a:cubicBezTo>
                        <a:pt x="18" y="13"/>
                        <a:pt x="30" y="7"/>
                        <a:pt x="43" y="5"/>
                      </a:cubicBezTo>
                      <a:cubicBezTo>
                        <a:pt x="70" y="1"/>
                        <a:pt x="90" y="23"/>
                        <a:pt x="94" y="48"/>
                      </a:cubicBezTo>
                      <a:cubicBezTo>
                        <a:pt x="98" y="74"/>
                        <a:pt x="86" y="103"/>
                        <a:pt x="64" y="115"/>
                      </a:cubicBezTo>
                      <a:cubicBezTo>
                        <a:pt x="62" y="116"/>
                        <a:pt x="62" y="116"/>
                        <a:pt x="64" y="115"/>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741" name="Freeform 67"/>
                <p:cNvSpPr/>
                <p:nvPr/>
              </p:nvSpPr>
              <p:spPr bwMode="auto">
                <a:xfrm>
                  <a:off x="1388" y="636"/>
                  <a:ext cx="234" cy="458"/>
                </a:xfrm>
                <a:custGeom>
                  <a:avLst/>
                  <a:gdLst>
                    <a:gd name="T0" fmla="*/ 99 w 99"/>
                    <a:gd name="T1" fmla="*/ 2 h 194"/>
                    <a:gd name="T2" fmla="*/ 48 w 99"/>
                    <a:gd name="T3" fmla="*/ 30 h 194"/>
                    <a:gd name="T4" fmla="*/ 37 w 99"/>
                    <a:gd name="T5" fmla="*/ 88 h 194"/>
                    <a:gd name="T6" fmla="*/ 1 w 99"/>
                    <a:gd name="T7" fmla="*/ 194 h 194"/>
                    <a:gd name="T8" fmla="*/ 1 w 99"/>
                    <a:gd name="T9" fmla="*/ 194 h 194"/>
                    <a:gd name="T10" fmla="*/ 32 w 99"/>
                    <a:gd name="T11" fmla="*/ 91 h 194"/>
                    <a:gd name="T12" fmla="*/ 41 w 99"/>
                    <a:gd name="T13" fmla="*/ 31 h 194"/>
                    <a:gd name="T14" fmla="*/ 99 w 99"/>
                    <a:gd name="T15" fmla="*/ 2 h 194"/>
                    <a:gd name="T16" fmla="*/ 99 w 99"/>
                    <a:gd name="T17" fmla="*/ 2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 h="194">
                      <a:moveTo>
                        <a:pt x="99" y="2"/>
                      </a:moveTo>
                      <a:cubicBezTo>
                        <a:pt x="76" y="0"/>
                        <a:pt x="59" y="15"/>
                        <a:pt x="48" y="30"/>
                      </a:cubicBezTo>
                      <a:cubicBezTo>
                        <a:pt x="34" y="48"/>
                        <a:pt x="34" y="69"/>
                        <a:pt x="37" y="88"/>
                      </a:cubicBezTo>
                      <a:cubicBezTo>
                        <a:pt x="41" y="121"/>
                        <a:pt x="49" y="171"/>
                        <a:pt x="1" y="194"/>
                      </a:cubicBezTo>
                      <a:cubicBezTo>
                        <a:pt x="0" y="194"/>
                        <a:pt x="2" y="193"/>
                        <a:pt x="1" y="194"/>
                      </a:cubicBezTo>
                      <a:cubicBezTo>
                        <a:pt x="47" y="172"/>
                        <a:pt x="37" y="122"/>
                        <a:pt x="32" y="91"/>
                      </a:cubicBezTo>
                      <a:cubicBezTo>
                        <a:pt x="29" y="70"/>
                        <a:pt x="29" y="51"/>
                        <a:pt x="41" y="31"/>
                      </a:cubicBezTo>
                      <a:cubicBezTo>
                        <a:pt x="51" y="15"/>
                        <a:pt x="75" y="0"/>
                        <a:pt x="99" y="2"/>
                      </a:cubicBezTo>
                      <a:cubicBezTo>
                        <a:pt x="99" y="2"/>
                        <a:pt x="99" y="2"/>
                        <a:pt x="99" y="2"/>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742" name="Freeform 68"/>
                <p:cNvSpPr/>
                <p:nvPr/>
              </p:nvSpPr>
              <p:spPr bwMode="auto">
                <a:xfrm>
                  <a:off x="1343" y="1018"/>
                  <a:ext cx="331" cy="282"/>
                </a:xfrm>
                <a:custGeom>
                  <a:avLst/>
                  <a:gdLst>
                    <a:gd name="T0" fmla="*/ 4 w 140"/>
                    <a:gd name="T1" fmla="*/ 59 h 119"/>
                    <a:gd name="T2" fmla="*/ 67 w 140"/>
                    <a:gd name="T3" fmla="*/ 7 h 119"/>
                    <a:gd name="T4" fmla="*/ 131 w 140"/>
                    <a:gd name="T5" fmla="*/ 57 h 119"/>
                    <a:gd name="T6" fmla="*/ 74 w 140"/>
                    <a:gd name="T7" fmla="*/ 108 h 119"/>
                    <a:gd name="T8" fmla="*/ 50 w 140"/>
                    <a:gd name="T9" fmla="*/ 72 h 119"/>
                    <a:gd name="T10" fmla="*/ 84 w 140"/>
                    <a:gd name="T11" fmla="*/ 46 h 119"/>
                    <a:gd name="T12" fmla="*/ 86 w 140"/>
                    <a:gd name="T13" fmla="*/ 43 h 119"/>
                    <a:gd name="T14" fmla="*/ 53 w 140"/>
                    <a:gd name="T15" fmla="*/ 54 h 119"/>
                    <a:gd name="T16" fmla="*/ 49 w 140"/>
                    <a:gd name="T17" fmla="*/ 90 h 119"/>
                    <a:gd name="T18" fmla="*/ 116 w 140"/>
                    <a:gd name="T19" fmla="*/ 104 h 119"/>
                    <a:gd name="T20" fmla="*/ 127 w 140"/>
                    <a:gd name="T21" fmla="*/ 33 h 119"/>
                    <a:gd name="T22" fmla="*/ 57 w 140"/>
                    <a:gd name="T23" fmla="*/ 5 h 119"/>
                    <a:gd name="T24" fmla="*/ 1 w 140"/>
                    <a:gd name="T25" fmla="*/ 58 h 119"/>
                    <a:gd name="T26" fmla="*/ 4 w 140"/>
                    <a:gd name="T27" fmla="*/ 5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0" h="119">
                      <a:moveTo>
                        <a:pt x="4" y="59"/>
                      </a:moveTo>
                      <a:cubicBezTo>
                        <a:pt x="12" y="30"/>
                        <a:pt x="37" y="10"/>
                        <a:pt x="67" y="7"/>
                      </a:cubicBezTo>
                      <a:cubicBezTo>
                        <a:pt x="99" y="5"/>
                        <a:pt x="127" y="25"/>
                        <a:pt x="131" y="57"/>
                      </a:cubicBezTo>
                      <a:cubicBezTo>
                        <a:pt x="136" y="89"/>
                        <a:pt x="106" y="117"/>
                        <a:pt x="74" y="108"/>
                      </a:cubicBezTo>
                      <a:cubicBezTo>
                        <a:pt x="59" y="103"/>
                        <a:pt x="49" y="88"/>
                        <a:pt x="50" y="72"/>
                      </a:cubicBezTo>
                      <a:cubicBezTo>
                        <a:pt x="50" y="54"/>
                        <a:pt x="67" y="42"/>
                        <a:pt x="84" y="46"/>
                      </a:cubicBezTo>
                      <a:cubicBezTo>
                        <a:pt x="87" y="47"/>
                        <a:pt x="88" y="43"/>
                        <a:pt x="86" y="43"/>
                      </a:cubicBezTo>
                      <a:cubicBezTo>
                        <a:pt x="74" y="40"/>
                        <a:pt x="60" y="44"/>
                        <a:pt x="53" y="54"/>
                      </a:cubicBezTo>
                      <a:cubicBezTo>
                        <a:pt x="45" y="64"/>
                        <a:pt x="44" y="78"/>
                        <a:pt x="49" y="90"/>
                      </a:cubicBezTo>
                      <a:cubicBezTo>
                        <a:pt x="60" y="116"/>
                        <a:pt x="95" y="119"/>
                        <a:pt x="116" y="104"/>
                      </a:cubicBezTo>
                      <a:cubicBezTo>
                        <a:pt x="138" y="88"/>
                        <a:pt x="140" y="56"/>
                        <a:pt x="127" y="33"/>
                      </a:cubicBezTo>
                      <a:cubicBezTo>
                        <a:pt x="113" y="8"/>
                        <a:pt x="83" y="0"/>
                        <a:pt x="57" y="5"/>
                      </a:cubicBezTo>
                      <a:cubicBezTo>
                        <a:pt x="30" y="10"/>
                        <a:pt x="8" y="32"/>
                        <a:pt x="1" y="58"/>
                      </a:cubicBezTo>
                      <a:cubicBezTo>
                        <a:pt x="0" y="60"/>
                        <a:pt x="4" y="62"/>
                        <a:pt x="4" y="59"/>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743" name="Freeform 69"/>
                <p:cNvSpPr/>
                <p:nvPr/>
              </p:nvSpPr>
              <p:spPr bwMode="auto">
                <a:xfrm>
                  <a:off x="1398" y="641"/>
                  <a:ext cx="75" cy="163"/>
                </a:xfrm>
                <a:custGeom>
                  <a:avLst/>
                  <a:gdLst>
                    <a:gd name="T0" fmla="*/ 28 w 32"/>
                    <a:gd name="T1" fmla="*/ 32 h 69"/>
                    <a:gd name="T2" fmla="*/ 22 w 32"/>
                    <a:gd name="T3" fmla="*/ 17 h 69"/>
                    <a:gd name="T4" fmla="*/ 19 w 32"/>
                    <a:gd name="T5" fmla="*/ 21 h 69"/>
                    <a:gd name="T6" fmla="*/ 15 w 32"/>
                    <a:gd name="T7" fmla="*/ 11 h 69"/>
                    <a:gd name="T8" fmla="*/ 11 w 32"/>
                    <a:gd name="T9" fmla="*/ 16 h 69"/>
                    <a:gd name="T10" fmla="*/ 3 w 32"/>
                    <a:gd name="T11" fmla="*/ 6 h 69"/>
                    <a:gd name="T12" fmla="*/ 9 w 32"/>
                    <a:gd name="T13" fmla="*/ 4 h 69"/>
                    <a:gd name="T14" fmla="*/ 4 w 32"/>
                    <a:gd name="T15" fmla="*/ 1 h 69"/>
                    <a:gd name="T16" fmla="*/ 0 w 32"/>
                    <a:gd name="T17" fmla="*/ 8 h 69"/>
                    <a:gd name="T18" fmla="*/ 3 w 32"/>
                    <a:gd name="T19" fmla="*/ 16 h 69"/>
                    <a:gd name="T20" fmla="*/ 5 w 32"/>
                    <a:gd name="T21" fmla="*/ 24 h 69"/>
                    <a:gd name="T22" fmla="*/ 1 w 32"/>
                    <a:gd name="T23" fmla="*/ 23 h 69"/>
                    <a:gd name="T24" fmla="*/ 3 w 32"/>
                    <a:gd name="T25" fmla="*/ 28 h 69"/>
                    <a:gd name="T26" fmla="*/ 7 w 32"/>
                    <a:gd name="T27" fmla="*/ 33 h 69"/>
                    <a:gd name="T28" fmla="*/ 4 w 32"/>
                    <a:gd name="T29" fmla="*/ 34 h 69"/>
                    <a:gd name="T30" fmla="*/ 5 w 32"/>
                    <a:gd name="T31" fmla="*/ 39 h 69"/>
                    <a:gd name="T32" fmla="*/ 24 w 32"/>
                    <a:gd name="T33" fmla="*/ 60 h 69"/>
                    <a:gd name="T34" fmla="*/ 26 w 32"/>
                    <a:gd name="T35" fmla="*/ 68 h 69"/>
                    <a:gd name="T36" fmla="*/ 24 w 32"/>
                    <a:gd name="T37" fmla="*/ 60 h 69"/>
                    <a:gd name="T38" fmla="*/ 27 w 32"/>
                    <a:gd name="T39" fmla="*/ 41 h 69"/>
                    <a:gd name="T40" fmla="*/ 28 w 32"/>
                    <a:gd name="T41" fmla="*/ 3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 h="69">
                      <a:moveTo>
                        <a:pt x="28" y="32"/>
                      </a:moveTo>
                      <a:cubicBezTo>
                        <a:pt x="23" y="35"/>
                        <a:pt x="24" y="18"/>
                        <a:pt x="22" y="17"/>
                      </a:cubicBezTo>
                      <a:cubicBezTo>
                        <a:pt x="20" y="16"/>
                        <a:pt x="19" y="21"/>
                        <a:pt x="19" y="21"/>
                      </a:cubicBezTo>
                      <a:cubicBezTo>
                        <a:pt x="19" y="21"/>
                        <a:pt x="17" y="12"/>
                        <a:pt x="15" y="11"/>
                      </a:cubicBezTo>
                      <a:cubicBezTo>
                        <a:pt x="12" y="10"/>
                        <a:pt x="11" y="15"/>
                        <a:pt x="11" y="16"/>
                      </a:cubicBezTo>
                      <a:cubicBezTo>
                        <a:pt x="11" y="17"/>
                        <a:pt x="2" y="11"/>
                        <a:pt x="3" y="6"/>
                      </a:cubicBezTo>
                      <a:cubicBezTo>
                        <a:pt x="4" y="0"/>
                        <a:pt x="9" y="4"/>
                        <a:pt x="9" y="4"/>
                      </a:cubicBezTo>
                      <a:cubicBezTo>
                        <a:pt x="9" y="4"/>
                        <a:pt x="7" y="0"/>
                        <a:pt x="4" y="1"/>
                      </a:cubicBezTo>
                      <a:cubicBezTo>
                        <a:pt x="1" y="2"/>
                        <a:pt x="0" y="5"/>
                        <a:pt x="0" y="8"/>
                      </a:cubicBezTo>
                      <a:cubicBezTo>
                        <a:pt x="0" y="10"/>
                        <a:pt x="1" y="12"/>
                        <a:pt x="3" y="16"/>
                      </a:cubicBezTo>
                      <a:cubicBezTo>
                        <a:pt x="5" y="20"/>
                        <a:pt x="5" y="24"/>
                        <a:pt x="5" y="24"/>
                      </a:cubicBezTo>
                      <a:cubicBezTo>
                        <a:pt x="5" y="24"/>
                        <a:pt x="2" y="22"/>
                        <a:pt x="1" y="23"/>
                      </a:cubicBezTo>
                      <a:cubicBezTo>
                        <a:pt x="0" y="25"/>
                        <a:pt x="0" y="26"/>
                        <a:pt x="3" y="28"/>
                      </a:cubicBezTo>
                      <a:cubicBezTo>
                        <a:pt x="5" y="30"/>
                        <a:pt x="7" y="33"/>
                        <a:pt x="7" y="33"/>
                      </a:cubicBezTo>
                      <a:cubicBezTo>
                        <a:pt x="7" y="33"/>
                        <a:pt x="4" y="33"/>
                        <a:pt x="4" y="34"/>
                      </a:cubicBezTo>
                      <a:cubicBezTo>
                        <a:pt x="3" y="36"/>
                        <a:pt x="3" y="37"/>
                        <a:pt x="5" y="39"/>
                      </a:cubicBezTo>
                      <a:cubicBezTo>
                        <a:pt x="8" y="40"/>
                        <a:pt x="20" y="50"/>
                        <a:pt x="24" y="60"/>
                      </a:cubicBezTo>
                      <a:cubicBezTo>
                        <a:pt x="28" y="69"/>
                        <a:pt x="26" y="68"/>
                        <a:pt x="26" y="68"/>
                      </a:cubicBezTo>
                      <a:cubicBezTo>
                        <a:pt x="24" y="60"/>
                        <a:pt x="24" y="60"/>
                        <a:pt x="24" y="60"/>
                      </a:cubicBezTo>
                      <a:cubicBezTo>
                        <a:pt x="24" y="59"/>
                        <a:pt x="21" y="47"/>
                        <a:pt x="27" y="41"/>
                      </a:cubicBezTo>
                      <a:cubicBezTo>
                        <a:pt x="32" y="35"/>
                        <a:pt x="28" y="32"/>
                        <a:pt x="28" y="32"/>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744" name="Freeform 70"/>
                <p:cNvSpPr/>
                <p:nvPr/>
              </p:nvSpPr>
              <p:spPr bwMode="auto">
                <a:xfrm>
                  <a:off x="1466" y="752"/>
                  <a:ext cx="109" cy="85"/>
                </a:xfrm>
                <a:custGeom>
                  <a:avLst/>
                  <a:gdLst>
                    <a:gd name="T0" fmla="*/ 11 w 46"/>
                    <a:gd name="T1" fmla="*/ 25 h 36"/>
                    <a:gd name="T2" fmla="*/ 30 w 46"/>
                    <a:gd name="T3" fmla="*/ 29 h 36"/>
                    <a:gd name="T4" fmla="*/ 27 w 46"/>
                    <a:gd name="T5" fmla="*/ 27 h 36"/>
                    <a:gd name="T6" fmla="*/ 36 w 46"/>
                    <a:gd name="T7" fmla="*/ 22 h 36"/>
                    <a:gd name="T8" fmla="*/ 35 w 46"/>
                    <a:gd name="T9" fmla="*/ 14 h 36"/>
                    <a:gd name="T10" fmla="*/ 46 w 46"/>
                    <a:gd name="T11" fmla="*/ 3 h 36"/>
                    <a:gd name="T12" fmla="*/ 35 w 46"/>
                    <a:gd name="T13" fmla="*/ 5 h 36"/>
                    <a:gd name="T14" fmla="*/ 30 w 46"/>
                    <a:gd name="T15" fmla="*/ 7 h 36"/>
                    <a:gd name="T16" fmla="*/ 29 w 46"/>
                    <a:gd name="T17" fmla="*/ 3 h 36"/>
                    <a:gd name="T18" fmla="*/ 23 w 46"/>
                    <a:gd name="T19" fmla="*/ 3 h 36"/>
                    <a:gd name="T20" fmla="*/ 19 w 46"/>
                    <a:gd name="T21" fmla="*/ 6 h 36"/>
                    <a:gd name="T22" fmla="*/ 15 w 46"/>
                    <a:gd name="T23" fmla="*/ 0 h 36"/>
                    <a:gd name="T24" fmla="*/ 7 w 46"/>
                    <a:gd name="T25" fmla="*/ 14 h 36"/>
                    <a:gd name="T26" fmla="*/ 8 w 46"/>
                    <a:gd name="T27" fmla="*/ 21 h 36"/>
                    <a:gd name="T28" fmla="*/ 0 w 46"/>
                    <a:gd name="T29" fmla="*/ 21 h 36"/>
                    <a:gd name="T30" fmla="*/ 11 w 46"/>
                    <a:gd name="T31" fmla="*/ 26 h 36"/>
                    <a:gd name="T32" fmla="*/ 11 w 46"/>
                    <a:gd name="T33" fmla="*/ 25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36">
                      <a:moveTo>
                        <a:pt x="11" y="25"/>
                      </a:moveTo>
                      <a:cubicBezTo>
                        <a:pt x="12" y="34"/>
                        <a:pt x="24" y="36"/>
                        <a:pt x="30" y="29"/>
                      </a:cubicBezTo>
                      <a:cubicBezTo>
                        <a:pt x="29" y="28"/>
                        <a:pt x="28" y="28"/>
                        <a:pt x="27" y="27"/>
                      </a:cubicBezTo>
                      <a:cubicBezTo>
                        <a:pt x="29" y="25"/>
                        <a:pt x="33" y="25"/>
                        <a:pt x="36" y="22"/>
                      </a:cubicBezTo>
                      <a:cubicBezTo>
                        <a:pt x="38" y="19"/>
                        <a:pt x="39" y="16"/>
                        <a:pt x="35" y="14"/>
                      </a:cubicBezTo>
                      <a:cubicBezTo>
                        <a:pt x="36" y="11"/>
                        <a:pt x="42" y="4"/>
                        <a:pt x="46" y="3"/>
                      </a:cubicBezTo>
                      <a:cubicBezTo>
                        <a:pt x="43" y="3"/>
                        <a:pt x="38" y="4"/>
                        <a:pt x="35" y="5"/>
                      </a:cubicBezTo>
                      <a:cubicBezTo>
                        <a:pt x="33" y="5"/>
                        <a:pt x="31" y="7"/>
                        <a:pt x="30" y="7"/>
                      </a:cubicBezTo>
                      <a:cubicBezTo>
                        <a:pt x="29" y="6"/>
                        <a:pt x="30" y="4"/>
                        <a:pt x="29" y="3"/>
                      </a:cubicBezTo>
                      <a:cubicBezTo>
                        <a:pt x="28" y="3"/>
                        <a:pt x="24" y="3"/>
                        <a:pt x="23" y="3"/>
                      </a:cubicBezTo>
                      <a:cubicBezTo>
                        <a:pt x="21" y="4"/>
                        <a:pt x="20" y="5"/>
                        <a:pt x="19" y="6"/>
                      </a:cubicBezTo>
                      <a:cubicBezTo>
                        <a:pt x="14" y="7"/>
                        <a:pt x="18" y="1"/>
                        <a:pt x="15" y="0"/>
                      </a:cubicBezTo>
                      <a:cubicBezTo>
                        <a:pt x="10" y="5"/>
                        <a:pt x="6" y="7"/>
                        <a:pt x="7" y="14"/>
                      </a:cubicBezTo>
                      <a:cubicBezTo>
                        <a:pt x="7" y="16"/>
                        <a:pt x="10" y="20"/>
                        <a:pt x="8" y="21"/>
                      </a:cubicBezTo>
                      <a:cubicBezTo>
                        <a:pt x="6" y="22"/>
                        <a:pt x="1" y="21"/>
                        <a:pt x="0" y="21"/>
                      </a:cubicBezTo>
                      <a:cubicBezTo>
                        <a:pt x="2" y="25"/>
                        <a:pt x="13" y="18"/>
                        <a:pt x="11" y="26"/>
                      </a:cubicBezTo>
                      <a:lnTo>
                        <a:pt x="11" y="25"/>
                      </a:ln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745" name="Freeform 71"/>
                <p:cNvSpPr/>
                <p:nvPr/>
              </p:nvSpPr>
              <p:spPr bwMode="auto">
                <a:xfrm>
                  <a:off x="1683" y="808"/>
                  <a:ext cx="88" cy="118"/>
                </a:xfrm>
                <a:custGeom>
                  <a:avLst/>
                  <a:gdLst>
                    <a:gd name="T0" fmla="*/ 22 w 37"/>
                    <a:gd name="T1" fmla="*/ 40 h 50"/>
                    <a:gd name="T2" fmla="*/ 33 w 37"/>
                    <a:gd name="T3" fmla="*/ 24 h 50"/>
                    <a:gd name="T4" fmla="*/ 30 w 37"/>
                    <a:gd name="T5" fmla="*/ 26 h 50"/>
                    <a:gd name="T6" fmla="*/ 28 w 37"/>
                    <a:gd name="T7" fmla="*/ 16 h 50"/>
                    <a:gd name="T8" fmla="*/ 20 w 37"/>
                    <a:gd name="T9" fmla="*/ 14 h 50"/>
                    <a:gd name="T10" fmla="*/ 14 w 37"/>
                    <a:gd name="T11" fmla="*/ 0 h 50"/>
                    <a:gd name="T12" fmla="*/ 12 w 37"/>
                    <a:gd name="T13" fmla="*/ 11 h 50"/>
                    <a:gd name="T14" fmla="*/ 12 w 37"/>
                    <a:gd name="T15" fmla="*/ 16 h 50"/>
                    <a:gd name="T16" fmla="*/ 8 w 37"/>
                    <a:gd name="T17" fmla="*/ 16 h 50"/>
                    <a:gd name="T18" fmla="*/ 6 w 37"/>
                    <a:gd name="T19" fmla="*/ 21 h 50"/>
                    <a:gd name="T20" fmla="*/ 7 w 37"/>
                    <a:gd name="T21" fmla="*/ 26 h 50"/>
                    <a:gd name="T22" fmla="*/ 0 w 37"/>
                    <a:gd name="T23" fmla="*/ 28 h 50"/>
                    <a:gd name="T24" fmla="*/ 10 w 37"/>
                    <a:gd name="T25" fmla="*/ 40 h 50"/>
                    <a:gd name="T26" fmla="*/ 17 w 37"/>
                    <a:gd name="T27" fmla="*/ 42 h 50"/>
                    <a:gd name="T28" fmla="*/ 15 w 37"/>
                    <a:gd name="T29" fmla="*/ 50 h 50"/>
                    <a:gd name="T30" fmla="*/ 23 w 37"/>
                    <a:gd name="T31" fmla="*/ 40 h 50"/>
                    <a:gd name="T32" fmla="*/ 22 w 37"/>
                    <a:gd name="T33" fmla="*/ 4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50">
                      <a:moveTo>
                        <a:pt x="22" y="40"/>
                      </a:moveTo>
                      <a:cubicBezTo>
                        <a:pt x="31" y="42"/>
                        <a:pt x="37" y="32"/>
                        <a:pt x="33" y="24"/>
                      </a:cubicBezTo>
                      <a:cubicBezTo>
                        <a:pt x="32" y="25"/>
                        <a:pt x="31" y="25"/>
                        <a:pt x="30" y="26"/>
                      </a:cubicBezTo>
                      <a:cubicBezTo>
                        <a:pt x="28" y="23"/>
                        <a:pt x="30" y="19"/>
                        <a:pt x="28" y="16"/>
                      </a:cubicBezTo>
                      <a:cubicBezTo>
                        <a:pt x="26" y="13"/>
                        <a:pt x="24" y="11"/>
                        <a:pt x="20" y="14"/>
                      </a:cubicBezTo>
                      <a:cubicBezTo>
                        <a:pt x="18" y="12"/>
                        <a:pt x="13" y="4"/>
                        <a:pt x="14" y="0"/>
                      </a:cubicBezTo>
                      <a:cubicBezTo>
                        <a:pt x="12" y="3"/>
                        <a:pt x="12" y="8"/>
                        <a:pt x="12" y="11"/>
                      </a:cubicBezTo>
                      <a:cubicBezTo>
                        <a:pt x="12" y="12"/>
                        <a:pt x="13" y="15"/>
                        <a:pt x="12" y="16"/>
                      </a:cubicBezTo>
                      <a:cubicBezTo>
                        <a:pt x="10" y="17"/>
                        <a:pt x="9" y="15"/>
                        <a:pt x="8" y="16"/>
                      </a:cubicBezTo>
                      <a:cubicBezTo>
                        <a:pt x="7" y="17"/>
                        <a:pt x="6" y="20"/>
                        <a:pt x="6" y="21"/>
                      </a:cubicBezTo>
                      <a:cubicBezTo>
                        <a:pt x="6" y="23"/>
                        <a:pt x="7" y="24"/>
                        <a:pt x="7" y="26"/>
                      </a:cubicBezTo>
                      <a:cubicBezTo>
                        <a:pt x="7" y="31"/>
                        <a:pt x="2" y="25"/>
                        <a:pt x="0" y="28"/>
                      </a:cubicBezTo>
                      <a:cubicBezTo>
                        <a:pt x="3" y="34"/>
                        <a:pt x="3" y="39"/>
                        <a:pt x="10" y="40"/>
                      </a:cubicBezTo>
                      <a:cubicBezTo>
                        <a:pt x="13" y="41"/>
                        <a:pt x="17" y="39"/>
                        <a:pt x="17" y="42"/>
                      </a:cubicBezTo>
                      <a:cubicBezTo>
                        <a:pt x="17" y="44"/>
                        <a:pt x="15" y="48"/>
                        <a:pt x="15" y="50"/>
                      </a:cubicBezTo>
                      <a:cubicBezTo>
                        <a:pt x="19" y="49"/>
                        <a:pt x="16" y="36"/>
                        <a:pt x="23" y="40"/>
                      </a:cubicBezTo>
                      <a:lnTo>
                        <a:pt x="22" y="40"/>
                      </a:ln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746" name="Freeform 72"/>
                <p:cNvSpPr/>
                <p:nvPr/>
              </p:nvSpPr>
              <p:spPr bwMode="auto">
                <a:xfrm>
                  <a:off x="1790" y="945"/>
                  <a:ext cx="156" cy="64"/>
                </a:xfrm>
                <a:custGeom>
                  <a:avLst/>
                  <a:gdLst>
                    <a:gd name="T0" fmla="*/ 26 w 66"/>
                    <a:gd name="T1" fmla="*/ 25 h 27"/>
                    <a:gd name="T2" fmla="*/ 40 w 66"/>
                    <a:gd name="T3" fmla="*/ 26 h 27"/>
                    <a:gd name="T4" fmla="*/ 40 w 66"/>
                    <a:gd name="T5" fmla="*/ 22 h 27"/>
                    <a:gd name="T6" fmla="*/ 50 w 66"/>
                    <a:gd name="T7" fmla="*/ 22 h 27"/>
                    <a:gd name="T8" fmla="*/ 49 w 66"/>
                    <a:gd name="T9" fmla="*/ 17 h 27"/>
                    <a:gd name="T10" fmla="*/ 62 w 66"/>
                    <a:gd name="T11" fmla="*/ 14 h 27"/>
                    <a:gd name="T12" fmla="*/ 59 w 66"/>
                    <a:gd name="T13" fmla="*/ 20 h 27"/>
                    <a:gd name="T14" fmla="*/ 65 w 66"/>
                    <a:gd name="T15" fmla="*/ 17 h 27"/>
                    <a:gd name="T16" fmla="*/ 63 w 66"/>
                    <a:gd name="T17" fmla="*/ 11 h 27"/>
                    <a:gd name="T18" fmla="*/ 55 w 66"/>
                    <a:gd name="T19" fmla="*/ 10 h 27"/>
                    <a:gd name="T20" fmla="*/ 48 w 66"/>
                    <a:gd name="T21" fmla="*/ 8 h 27"/>
                    <a:gd name="T22" fmla="*/ 51 w 66"/>
                    <a:gd name="T23" fmla="*/ 4 h 27"/>
                    <a:gd name="T24" fmla="*/ 47 w 66"/>
                    <a:gd name="T25" fmla="*/ 4 h 27"/>
                    <a:gd name="T26" fmla="*/ 39 w 66"/>
                    <a:gd name="T27" fmla="*/ 6 h 27"/>
                    <a:gd name="T28" fmla="*/ 42 w 66"/>
                    <a:gd name="T29" fmla="*/ 2 h 27"/>
                    <a:gd name="T30" fmla="*/ 37 w 66"/>
                    <a:gd name="T31" fmla="*/ 1 h 27"/>
                    <a:gd name="T32" fmla="*/ 9 w 66"/>
                    <a:gd name="T33" fmla="*/ 9 h 27"/>
                    <a:gd name="T34" fmla="*/ 1 w 66"/>
                    <a:gd name="T35" fmla="*/ 6 h 27"/>
                    <a:gd name="T36" fmla="*/ 9 w 66"/>
                    <a:gd name="T37" fmla="*/ 9 h 27"/>
                    <a:gd name="T38" fmla="*/ 20 w 66"/>
                    <a:gd name="T39" fmla="*/ 20 h 27"/>
                    <a:gd name="T40" fmla="*/ 26 w 66"/>
                    <a:gd name="T41" fmla="*/ 25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 h="27">
                      <a:moveTo>
                        <a:pt x="26" y="25"/>
                      </a:moveTo>
                      <a:cubicBezTo>
                        <a:pt x="27" y="18"/>
                        <a:pt x="39" y="27"/>
                        <a:pt x="40" y="26"/>
                      </a:cubicBezTo>
                      <a:cubicBezTo>
                        <a:pt x="42" y="25"/>
                        <a:pt x="40" y="22"/>
                        <a:pt x="40" y="22"/>
                      </a:cubicBezTo>
                      <a:cubicBezTo>
                        <a:pt x="40" y="22"/>
                        <a:pt x="47" y="24"/>
                        <a:pt x="50" y="22"/>
                      </a:cubicBezTo>
                      <a:cubicBezTo>
                        <a:pt x="53" y="20"/>
                        <a:pt x="50" y="17"/>
                        <a:pt x="49" y="17"/>
                      </a:cubicBezTo>
                      <a:cubicBezTo>
                        <a:pt x="49" y="17"/>
                        <a:pt x="59" y="11"/>
                        <a:pt x="62" y="14"/>
                      </a:cubicBezTo>
                      <a:cubicBezTo>
                        <a:pt x="65" y="18"/>
                        <a:pt x="59" y="20"/>
                        <a:pt x="59" y="20"/>
                      </a:cubicBezTo>
                      <a:cubicBezTo>
                        <a:pt x="59" y="20"/>
                        <a:pt x="64" y="20"/>
                        <a:pt x="65" y="17"/>
                      </a:cubicBezTo>
                      <a:cubicBezTo>
                        <a:pt x="66" y="14"/>
                        <a:pt x="65" y="12"/>
                        <a:pt x="63" y="11"/>
                      </a:cubicBezTo>
                      <a:cubicBezTo>
                        <a:pt x="61" y="10"/>
                        <a:pt x="59" y="10"/>
                        <a:pt x="55" y="10"/>
                      </a:cubicBezTo>
                      <a:cubicBezTo>
                        <a:pt x="50" y="9"/>
                        <a:pt x="48" y="8"/>
                        <a:pt x="48" y="8"/>
                      </a:cubicBezTo>
                      <a:cubicBezTo>
                        <a:pt x="48" y="8"/>
                        <a:pt x="52" y="6"/>
                        <a:pt x="51" y="4"/>
                      </a:cubicBezTo>
                      <a:cubicBezTo>
                        <a:pt x="51" y="3"/>
                        <a:pt x="50" y="3"/>
                        <a:pt x="47" y="4"/>
                      </a:cubicBezTo>
                      <a:cubicBezTo>
                        <a:pt x="44" y="5"/>
                        <a:pt x="39" y="6"/>
                        <a:pt x="39" y="6"/>
                      </a:cubicBezTo>
                      <a:cubicBezTo>
                        <a:pt x="39" y="6"/>
                        <a:pt x="42" y="3"/>
                        <a:pt x="42" y="2"/>
                      </a:cubicBezTo>
                      <a:cubicBezTo>
                        <a:pt x="41" y="0"/>
                        <a:pt x="40" y="0"/>
                        <a:pt x="37" y="1"/>
                      </a:cubicBezTo>
                      <a:cubicBezTo>
                        <a:pt x="34" y="3"/>
                        <a:pt x="19" y="9"/>
                        <a:pt x="9" y="9"/>
                      </a:cubicBezTo>
                      <a:cubicBezTo>
                        <a:pt x="0" y="8"/>
                        <a:pt x="1" y="6"/>
                        <a:pt x="1" y="6"/>
                      </a:cubicBezTo>
                      <a:cubicBezTo>
                        <a:pt x="9" y="9"/>
                        <a:pt x="9" y="9"/>
                        <a:pt x="9" y="9"/>
                      </a:cubicBezTo>
                      <a:cubicBezTo>
                        <a:pt x="9" y="9"/>
                        <a:pt x="20" y="12"/>
                        <a:pt x="20" y="20"/>
                      </a:cubicBezTo>
                      <a:cubicBezTo>
                        <a:pt x="20" y="27"/>
                        <a:pt x="26" y="25"/>
                        <a:pt x="26" y="25"/>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747" name="Freeform 73"/>
                <p:cNvSpPr/>
                <p:nvPr/>
              </p:nvSpPr>
              <p:spPr bwMode="auto">
                <a:xfrm>
                  <a:off x="1643" y="1104"/>
                  <a:ext cx="175" cy="224"/>
                </a:xfrm>
                <a:custGeom>
                  <a:avLst/>
                  <a:gdLst>
                    <a:gd name="T0" fmla="*/ 22 w 74"/>
                    <a:gd name="T1" fmla="*/ 67 h 95"/>
                    <a:gd name="T2" fmla="*/ 59 w 74"/>
                    <a:gd name="T3" fmla="*/ 86 h 95"/>
                    <a:gd name="T4" fmla="*/ 50 w 74"/>
                    <a:gd name="T5" fmla="*/ 67 h 95"/>
                    <a:gd name="T6" fmla="*/ 35 w 74"/>
                    <a:gd name="T7" fmla="*/ 59 h 95"/>
                    <a:gd name="T8" fmla="*/ 40 w 74"/>
                    <a:gd name="T9" fmla="*/ 53 h 95"/>
                    <a:gd name="T10" fmla="*/ 18 w 74"/>
                    <a:gd name="T11" fmla="*/ 38 h 95"/>
                    <a:gd name="T12" fmla="*/ 23 w 74"/>
                    <a:gd name="T13" fmla="*/ 6 h 95"/>
                    <a:gd name="T14" fmla="*/ 31 w 74"/>
                    <a:gd name="T15" fmla="*/ 2 h 95"/>
                    <a:gd name="T16" fmla="*/ 15 w 74"/>
                    <a:gd name="T17" fmla="*/ 9 h 95"/>
                    <a:gd name="T18" fmla="*/ 22 w 74"/>
                    <a:gd name="T19" fmla="*/ 67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 h="95">
                      <a:moveTo>
                        <a:pt x="22" y="67"/>
                      </a:moveTo>
                      <a:cubicBezTo>
                        <a:pt x="25" y="72"/>
                        <a:pt x="43" y="95"/>
                        <a:pt x="59" y="86"/>
                      </a:cubicBezTo>
                      <a:cubicBezTo>
                        <a:pt x="74" y="76"/>
                        <a:pt x="62" y="57"/>
                        <a:pt x="50" y="67"/>
                      </a:cubicBezTo>
                      <a:cubicBezTo>
                        <a:pt x="42" y="75"/>
                        <a:pt x="33" y="64"/>
                        <a:pt x="35" y="59"/>
                      </a:cubicBezTo>
                      <a:cubicBezTo>
                        <a:pt x="36" y="55"/>
                        <a:pt x="40" y="53"/>
                        <a:pt x="40" y="53"/>
                      </a:cubicBezTo>
                      <a:cubicBezTo>
                        <a:pt x="40" y="53"/>
                        <a:pt x="23" y="53"/>
                        <a:pt x="18" y="38"/>
                      </a:cubicBezTo>
                      <a:cubicBezTo>
                        <a:pt x="12" y="24"/>
                        <a:pt x="16" y="11"/>
                        <a:pt x="23" y="6"/>
                      </a:cubicBezTo>
                      <a:cubicBezTo>
                        <a:pt x="29" y="1"/>
                        <a:pt x="31" y="2"/>
                        <a:pt x="31" y="2"/>
                      </a:cubicBezTo>
                      <a:cubicBezTo>
                        <a:pt x="31" y="2"/>
                        <a:pt x="22" y="0"/>
                        <a:pt x="15" y="9"/>
                      </a:cubicBezTo>
                      <a:cubicBezTo>
                        <a:pt x="0" y="30"/>
                        <a:pt x="19" y="63"/>
                        <a:pt x="22" y="67"/>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748" name="Freeform 74"/>
                <p:cNvSpPr/>
                <p:nvPr/>
              </p:nvSpPr>
              <p:spPr bwMode="auto">
                <a:xfrm>
                  <a:off x="1058" y="1614"/>
                  <a:ext cx="158" cy="186"/>
                </a:xfrm>
                <a:custGeom>
                  <a:avLst/>
                  <a:gdLst>
                    <a:gd name="T0" fmla="*/ 57 w 67"/>
                    <a:gd name="T1" fmla="*/ 34 h 79"/>
                    <a:gd name="T2" fmla="*/ 50 w 67"/>
                    <a:gd name="T3" fmla="*/ 71 h 79"/>
                    <a:gd name="T4" fmla="*/ 41 w 67"/>
                    <a:gd name="T5" fmla="*/ 57 h 79"/>
                    <a:gd name="T6" fmla="*/ 44 w 67"/>
                    <a:gd name="T7" fmla="*/ 40 h 79"/>
                    <a:gd name="T8" fmla="*/ 36 w 67"/>
                    <a:gd name="T9" fmla="*/ 41 h 79"/>
                    <a:gd name="T10" fmla="*/ 37 w 67"/>
                    <a:gd name="T11" fmla="*/ 18 h 79"/>
                    <a:gd name="T12" fmla="*/ 9 w 67"/>
                    <a:gd name="T13" fmla="*/ 7 h 79"/>
                    <a:gd name="T14" fmla="*/ 0 w 67"/>
                    <a:gd name="T15" fmla="*/ 12 h 79"/>
                    <a:gd name="T16" fmla="*/ 16 w 67"/>
                    <a:gd name="T17" fmla="*/ 2 h 79"/>
                    <a:gd name="T18" fmla="*/ 57 w 67"/>
                    <a:gd name="T19" fmla="*/ 34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79">
                      <a:moveTo>
                        <a:pt x="57" y="34"/>
                      </a:moveTo>
                      <a:cubicBezTo>
                        <a:pt x="59" y="38"/>
                        <a:pt x="67" y="63"/>
                        <a:pt x="50" y="71"/>
                      </a:cubicBezTo>
                      <a:cubicBezTo>
                        <a:pt x="34" y="79"/>
                        <a:pt x="26" y="61"/>
                        <a:pt x="41" y="57"/>
                      </a:cubicBezTo>
                      <a:cubicBezTo>
                        <a:pt x="51" y="53"/>
                        <a:pt x="49" y="41"/>
                        <a:pt x="44" y="40"/>
                      </a:cubicBezTo>
                      <a:cubicBezTo>
                        <a:pt x="39" y="39"/>
                        <a:pt x="36" y="41"/>
                        <a:pt x="36" y="41"/>
                      </a:cubicBezTo>
                      <a:cubicBezTo>
                        <a:pt x="36" y="41"/>
                        <a:pt x="45" y="29"/>
                        <a:pt x="37" y="18"/>
                      </a:cubicBezTo>
                      <a:cubicBezTo>
                        <a:pt x="29" y="7"/>
                        <a:pt x="17" y="4"/>
                        <a:pt x="9" y="7"/>
                      </a:cubicBezTo>
                      <a:cubicBezTo>
                        <a:pt x="1" y="10"/>
                        <a:pt x="0" y="12"/>
                        <a:pt x="0" y="12"/>
                      </a:cubicBezTo>
                      <a:cubicBezTo>
                        <a:pt x="0" y="12"/>
                        <a:pt x="5" y="4"/>
                        <a:pt x="16" y="2"/>
                      </a:cubicBezTo>
                      <a:cubicBezTo>
                        <a:pt x="41" y="0"/>
                        <a:pt x="56" y="30"/>
                        <a:pt x="57" y="34"/>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749" name="Freeform 75"/>
                <p:cNvSpPr/>
                <p:nvPr/>
              </p:nvSpPr>
              <p:spPr bwMode="auto">
                <a:xfrm>
                  <a:off x="729" y="1590"/>
                  <a:ext cx="29" cy="26"/>
                </a:xfrm>
                <a:custGeom>
                  <a:avLst/>
                  <a:gdLst>
                    <a:gd name="T0" fmla="*/ 9 w 12"/>
                    <a:gd name="T1" fmla="*/ 2 h 11"/>
                    <a:gd name="T2" fmla="*/ 10 w 12"/>
                    <a:gd name="T3" fmla="*/ 9 h 11"/>
                    <a:gd name="T4" fmla="*/ 3 w 12"/>
                    <a:gd name="T5" fmla="*/ 9 h 11"/>
                    <a:gd name="T6" fmla="*/ 1 w 12"/>
                    <a:gd name="T7" fmla="*/ 2 h 11"/>
                    <a:gd name="T8" fmla="*/ 9 w 12"/>
                    <a:gd name="T9" fmla="*/ 2 h 11"/>
                  </a:gdLst>
                  <a:ahLst/>
                  <a:cxnLst>
                    <a:cxn ang="0">
                      <a:pos x="T0" y="T1"/>
                    </a:cxn>
                    <a:cxn ang="0">
                      <a:pos x="T2" y="T3"/>
                    </a:cxn>
                    <a:cxn ang="0">
                      <a:pos x="T4" y="T5"/>
                    </a:cxn>
                    <a:cxn ang="0">
                      <a:pos x="T6" y="T7"/>
                    </a:cxn>
                    <a:cxn ang="0">
                      <a:pos x="T8" y="T9"/>
                    </a:cxn>
                  </a:cxnLst>
                  <a:rect l="0" t="0" r="r" b="b"/>
                  <a:pathLst>
                    <a:path w="12" h="11">
                      <a:moveTo>
                        <a:pt x="9" y="2"/>
                      </a:moveTo>
                      <a:cubicBezTo>
                        <a:pt x="11" y="4"/>
                        <a:pt x="12" y="8"/>
                        <a:pt x="10" y="9"/>
                      </a:cubicBezTo>
                      <a:cubicBezTo>
                        <a:pt x="9" y="11"/>
                        <a:pt x="6" y="11"/>
                        <a:pt x="3" y="9"/>
                      </a:cubicBezTo>
                      <a:cubicBezTo>
                        <a:pt x="1" y="7"/>
                        <a:pt x="0" y="3"/>
                        <a:pt x="1" y="2"/>
                      </a:cubicBezTo>
                      <a:cubicBezTo>
                        <a:pt x="3" y="0"/>
                        <a:pt x="6" y="0"/>
                        <a:pt x="9" y="2"/>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750" name="Freeform 76"/>
                <p:cNvSpPr/>
                <p:nvPr/>
              </p:nvSpPr>
              <p:spPr bwMode="auto">
                <a:xfrm>
                  <a:off x="729" y="1590"/>
                  <a:ext cx="29" cy="26"/>
                </a:xfrm>
                <a:custGeom>
                  <a:avLst/>
                  <a:gdLst>
                    <a:gd name="T0" fmla="*/ 9 w 12"/>
                    <a:gd name="T1" fmla="*/ 2 h 11"/>
                    <a:gd name="T2" fmla="*/ 8 w 12"/>
                    <a:gd name="T3" fmla="*/ 3 h 11"/>
                    <a:gd name="T4" fmla="*/ 11 w 12"/>
                    <a:gd name="T5" fmla="*/ 6 h 11"/>
                    <a:gd name="T6" fmla="*/ 10 w 12"/>
                    <a:gd name="T7" fmla="*/ 9 h 11"/>
                    <a:gd name="T8" fmla="*/ 10 w 12"/>
                    <a:gd name="T9" fmla="*/ 9 h 11"/>
                    <a:gd name="T10" fmla="*/ 7 w 12"/>
                    <a:gd name="T11" fmla="*/ 10 h 11"/>
                    <a:gd name="T12" fmla="*/ 4 w 12"/>
                    <a:gd name="T13" fmla="*/ 9 h 11"/>
                    <a:gd name="T14" fmla="*/ 3 w 12"/>
                    <a:gd name="T15" fmla="*/ 8 h 11"/>
                    <a:gd name="T16" fmla="*/ 1 w 12"/>
                    <a:gd name="T17" fmla="*/ 5 h 11"/>
                    <a:gd name="T18" fmla="*/ 2 w 12"/>
                    <a:gd name="T19" fmla="*/ 2 h 11"/>
                    <a:gd name="T20" fmla="*/ 2 w 12"/>
                    <a:gd name="T21" fmla="*/ 2 h 11"/>
                    <a:gd name="T22" fmla="*/ 4 w 12"/>
                    <a:gd name="T23" fmla="*/ 1 h 11"/>
                    <a:gd name="T24" fmla="*/ 8 w 12"/>
                    <a:gd name="T25" fmla="*/ 2 h 11"/>
                    <a:gd name="T26" fmla="*/ 8 w 12"/>
                    <a:gd name="T27" fmla="*/ 3 h 11"/>
                    <a:gd name="T28" fmla="*/ 9 w 12"/>
                    <a:gd name="T29" fmla="*/ 2 h 11"/>
                    <a:gd name="T30" fmla="*/ 9 w 12"/>
                    <a:gd name="T31" fmla="*/ 2 h 11"/>
                    <a:gd name="T32" fmla="*/ 9 w 12"/>
                    <a:gd name="T33" fmla="*/ 2 h 11"/>
                    <a:gd name="T34" fmla="*/ 4 w 12"/>
                    <a:gd name="T35" fmla="*/ 0 h 11"/>
                    <a:gd name="T36" fmla="*/ 1 w 12"/>
                    <a:gd name="T37" fmla="*/ 1 h 11"/>
                    <a:gd name="T38" fmla="*/ 1 w 12"/>
                    <a:gd name="T39" fmla="*/ 1 h 11"/>
                    <a:gd name="T40" fmla="*/ 0 w 12"/>
                    <a:gd name="T41" fmla="*/ 5 h 11"/>
                    <a:gd name="T42" fmla="*/ 3 w 12"/>
                    <a:gd name="T43" fmla="*/ 9 h 11"/>
                    <a:gd name="T44" fmla="*/ 3 w 12"/>
                    <a:gd name="T45" fmla="*/ 9 h 11"/>
                    <a:gd name="T46" fmla="*/ 7 w 12"/>
                    <a:gd name="T47" fmla="*/ 11 h 11"/>
                    <a:gd name="T48" fmla="*/ 11 w 12"/>
                    <a:gd name="T49" fmla="*/ 10 h 11"/>
                    <a:gd name="T50" fmla="*/ 11 w 12"/>
                    <a:gd name="T51" fmla="*/ 10 h 11"/>
                    <a:gd name="T52" fmla="*/ 12 w 12"/>
                    <a:gd name="T53" fmla="*/ 6 h 11"/>
                    <a:gd name="T54" fmla="*/ 9 w 12"/>
                    <a:gd name="T55" fmla="*/ 2 h 11"/>
                    <a:gd name="T56" fmla="*/ 9 w 12"/>
                    <a:gd name="T57" fmla="*/ 2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 h="11">
                      <a:moveTo>
                        <a:pt x="9" y="2"/>
                      </a:moveTo>
                      <a:cubicBezTo>
                        <a:pt x="8" y="3"/>
                        <a:pt x="8" y="3"/>
                        <a:pt x="8" y="3"/>
                      </a:cubicBezTo>
                      <a:cubicBezTo>
                        <a:pt x="9" y="4"/>
                        <a:pt x="10" y="5"/>
                        <a:pt x="11" y="6"/>
                      </a:cubicBezTo>
                      <a:cubicBezTo>
                        <a:pt x="11" y="7"/>
                        <a:pt x="11" y="8"/>
                        <a:pt x="10" y="9"/>
                      </a:cubicBezTo>
                      <a:cubicBezTo>
                        <a:pt x="10" y="9"/>
                        <a:pt x="10" y="9"/>
                        <a:pt x="10" y="9"/>
                      </a:cubicBezTo>
                      <a:cubicBezTo>
                        <a:pt x="9" y="10"/>
                        <a:pt x="8" y="10"/>
                        <a:pt x="7" y="10"/>
                      </a:cubicBezTo>
                      <a:cubicBezTo>
                        <a:pt x="6" y="10"/>
                        <a:pt x="5" y="9"/>
                        <a:pt x="4" y="9"/>
                      </a:cubicBezTo>
                      <a:cubicBezTo>
                        <a:pt x="4" y="8"/>
                        <a:pt x="4" y="8"/>
                        <a:pt x="3" y="8"/>
                      </a:cubicBezTo>
                      <a:cubicBezTo>
                        <a:pt x="2" y="7"/>
                        <a:pt x="1" y="6"/>
                        <a:pt x="1" y="5"/>
                      </a:cubicBezTo>
                      <a:cubicBezTo>
                        <a:pt x="1" y="4"/>
                        <a:pt x="1" y="3"/>
                        <a:pt x="2" y="2"/>
                      </a:cubicBezTo>
                      <a:cubicBezTo>
                        <a:pt x="2" y="2"/>
                        <a:pt x="2" y="2"/>
                        <a:pt x="2" y="2"/>
                      </a:cubicBezTo>
                      <a:cubicBezTo>
                        <a:pt x="2" y="1"/>
                        <a:pt x="3" y="1"/>
                        <a:pt x="4" y="1"/>
                      </a:cubicBezTo>
                      <a:cubicBezTo>
                        <a:pt x="5" y="1"/>
                        <a:pt x="7" y="1"/>
                        <a:pt x="8" y="2"/>
                      </a:cubicBezTo>
                      <a:cubicBezTo>
                        <a:pt x="8" y="2"/>
                        <a:pt x="8" y="3"/>
                        <a:pt x="8" y="3"/>
                      </a:cubicBezTo>
                      <a:cubicBezTo>
                        <a:pt x="9" y="2"/>
                        <a:pt x="9" y="2"/>
                        <a:pt x="9" y="2"/>
                      </a:cubicBezTo>
                      <a:cubicBezTo>
                        <a:pt x="9" y="2"/>
                        <a:pt x="9" y="2"/>
                        <a:pt x="9" y="2"/>
                      </a:cubicBezTo>
                      <a:cubicBezTo>
                        <a:pt x="9" y="2"/>
                        <a:pt x="9" y="2"/>
                        <a:pt x="9" y="2"/>
                      </a:cubicBezTo>
                      <a:cubicBezTo>
                        <a:pt x="7" y="0"/>
                        <a:pt x="6" y="0"/>
                        <a:pt x="4" y="0"/>
                      </a:cubicBezTo>
                      <a:cubicBezTo>
                        <a:pt x="3" y="0"/>
                        <a:pt x="2" y="0"/>
                        <a:pt x="1" y="1"/>
                      </a:cubicBezTo>
                      <a:cubicBezTo>
                        <a:pt x="1" y="1"/>
                        <a:pt x="1" y="1"/>
                        <a:pt x="1" y="1"/>
                      </a:cubicBezTo>
                      <a:cubicBezTo>
                        <a:pt x="0" y="2"/>
                        <a:pt x="0" y="4"/>
                        <a:pt x="0" y="5"/>
                      </a:cubicBezTo>
                      <a:cubicBezTo>
                        <a:pt x="0" y="7"/>
                        <a:pt x="1" y="8"/>
                        <a:pt x="3" y="9"/>
                      </a:cubicBezTo>
                      <a:cubicBezTo>
                        <a:pt x="3" y="9"/>
                        <a:pt x="3" y="9"/>
                        <a:pt x="3" y="9"/>
                      </a:cubicBezTo>
                      <a:cubicBezTo>
                        <a:pt x="4" y="10"/>
                        <a:pt x="6" y="11"/>
                        <a:pt x="7" y="11"/>
                      </a:cubicBezTo>
                      <a:cubicBezTo>
                        <a:pt x="9" y="11"/>
                        <a:pt x="10" y="11"/>
                        <a:pt x="11" y="10"/>
                      </a:cubicBezTo>
                      <a:cubicBezTo>
                        <a:pt x="11" y="10"/>
                        <a:pt x="11" y="10"/>
                        <a:pt x="11" y="10"/>
                      </a:cubicBezTo>
                      <a:cubicBezTo>
                        <a:pt x="12" y="8"/>
                        <a:pt x="12" y="7"/>
                        <a:pt x="12" y="6"/>
                      </a:cubicBezTo>
                      <a:cubicBezTo>
                        <a:pt x="11" y="4"/>
                        <a:pt x="10" y="3"/>
                        <a:pt x="9" y="2"/>
                      </a:cubicBezTo>
                      <a:cubicBezTo>
                        <a:pt x="9" y="2"/>
                        <a:pt x="9" y="2"/>
                        <a:pt x="9" y="2"/>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751" name="Freeform 77"/>
                <p:cNvSpPr/>
                <p:nvPr/>
              </p:nvSpPr>
              <p:spPr bwMode="auto">
                <a:xfrm>
                  <a:off x="720" y="1564"/>
                  <a:ext cx="28" cy="26"/>
                </a:xfrm>
                <a:custGeom>
                  <a:avLst/>
                  <a:gdLst>
                    <a:gd name="T0" fmla="*/ 9 w 12"/>
                    <a:gd name="T1" fmla="*/ 2 h 11"/>
                    <a:gd name="T2" fmla="*/ 11 w 12"/>
                    <a:gd name="T3" fmla="*/ 9 h 11"/>
                    <a:gd name="T4" fmla="*/ 3 w 12"/>
                    <a:gd name="T5" fmla="*/ 9 h 11"/>
                    <a:gd name="T6" fmla="*/ 2 w 12"/>
                    <a:gd name="T7" fmla="*/ 1 h 11"/>
                    <a:gd name="T8" fmla="*/ 9 w 12"/>
                    <a:gd name="T9" fmla="*/ 2 h 11"/>
                  </a:gdLst>
                  <a:ahLst/>
                  <a:cxnLst>
                    <a:cxn ang="0">
                      <a:pos x="T0" y="T1"/>
                    </a:cxn>
                    <a:cxn ang="0">
                      <a:pos x="T2" y="T3"/>
                    </a:cxn>
                    <a:cxn ang="0">
                      <a:pos x="T4" y="T5"/>
                    </a:cxn>
                    <a:cxn ang="0">
                      <a:pos x="T6" y="T7"/>
                    </a:cxn>
                    <a:cxn ang="0">
                      <a:pos x="T8" y="T9"/>
                    </a:cxn>
                  </a:cxnLst>
                  <a:rect l="0" t="0" r="r" b="b"/>
                  <a:pathLst>
                    <a:path w="12" h="11">
                      <a:moveTo>
                        <a:pt x="9" y="2"/>
                      </a:moveTo>
                      <a:cubicBezTo>
                        <a:pt x="12" y="4"/>
                        <a:pt x="12" y="7"/>
                        <a:pt x="11" y="9"/>
                      </a:cubicBezTo>
                      <a:cubicBezTo>
                        <a:pt x="9" y="11"/>
                        <a:pt x="6" y="11"/>
                        <a:pt x="3" y="9"/>
                      </a:cubicBezTo>
                      <a:cubicBezTo>
                        <a:pt x="1" y="6"/>
                        <a:pt x="0" y="3"/>
                        <a:pt x="2" y="1"/>
                      </a:cubicBezTo>
                      <a:cubicBezTo>
                        <a:pt x="3" y="0"/>
                        <a:pt x="6" y="0"/>
                        <a:pt x="9" y="2"/>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752" name="Freeform 78"/>
                <p:cNvSpPr/>
                <p:nvPr/>
              </p:nvSpPr>
              <p:spPr bwMode="auto">
                <a:xfrm>
                  <a:off x="720" y="1564"/>
                  <a:ext cx="28" cy="26"/>
                </a:xfrm>
                <a:custGeom>
                  <a:avLst/>
                  <a:gdLst>
                    <a:gd name="T0" fmla="*/ 9 w 12"/>
                    <a:gd name="T1" fmla="*/ 2 h 11"/>
                    <a:gd name="T2" fmla="*/ 9 w 12"/>
                    <a:gd name="T3" fmla="*/ 2 h 11"/>
                    <a:gd name="T4" fmla="*/ 11 w 12"/>
                    <a:gd name="T5" fmla="*/ 6 h 11"/>
                    <a:gd name="T6" fmla="*/ 11 w 12"/>
                    <a:gd name="T7" fmla="*/ 9 h 11"/>
                    <a:gd name="T8" fmla="*/ 10 w 12"/>
                    <a:gd name="T9" fmla="*/ 9 h 11"/>
                    <a:gd name="T10" fmla="*/ 8 w 12"/>
                    <a:gd name="T11" fmla="*/ 10 h 11"/>
                    <a:gd name="T12" fmla="*/ 4 w 12"/>
                    <a:gd name="T13" fmla="*/ 8 h 11"/>
                    <a:gd name="T14" fmla="*/ 4 w 12"/>
                    <a:gd name="T15" fmla="*/ 8 h 11"/>
                    <a:gd name="T16" fmla="*/ 2 w 12"/>
                    <a:gd name="T17" fmla="*/ 5 h 11"/>
                    <a:gd name="T18" fmla="*/ 2 w 12"/>
                    <a:gd name="T19" fmla="*/ 2 h 11"/>
                    <a:gd name="T20" fmla="*/ 2 w 12"/>
                    <a:gd name="T21" fmla="*/ 2 h 11"/>
                    <a:gd name="T22" fmla="*/ 5 w 12"/>
                    <a:gd name="T23" fmla="*/ 1 h 11"/>
                    <a:gd name="T24" fmla="*/ 8 w 12"/>
                    <a:gd name="T25" fmla="*/ 2 h 11"/>
                    <a:gd name="T26" fmla="*/ 9 w 12"/>
                    <a:gd name="T27" fmla="*/ 2 h 11"/>
                    <a:gd name="T28" fmla="*/ 9 w 12"/>
                    <a:gd name="T29" fmla="*/ 2 h 11"/>
                    <a:gd name="T30" fmla="*/ 9 w 12"/>
                    <a:gd name="T31" fmla="*/ 2 h 11"/>
                    <a:gd name="T32" fmla="*/ 9 w 12"/>
                    <a:gd name="T33" fmla="*/ 1 h 11"/>
                    <a:gd name="T34" fmla="*/ 5 w 12"/>
                    <a:gd name="T35" fmla="*/ 0 h 11"/>
                    <a:gd name="T36" fmla="*/ 1 w 12"/>
                    <a:gd name="T37" fmla="*/ 1 h 11"/>
                    <a:gd name="T38" fmla="*/ 1 w 12"/>
                    <a:gd name="T39" fmla="*/ 1 h 11"/>
                    <a:gd name="T40" fmla="*/ 1 w 12"/>
                    <a:gd name="T41" fmla="*/ 5 h 11"/>
                    <a:gd name="T42" fmla="*/ 3 w 12"/>
                    <a:gd name="T43" fmla="*/ 9 h 11"/>
                    <a:gd name="T44" fmla="*/ 3 w 12"/>
                    <a:gd name="T45" fmla="*/ 9 h 11"/>
                    <a:gd name="T46" fmla="*/ 8 w 12"/>
                    <a:gd name="T47" fmla="*/ 11 h 11"/>
                    <a:gd name="T48" fmla="*/ 11 w 12"/>
                    <a:gd name="T49" fmla="*/ 10 h 11"/>
                    <a:gd name="T50" fmla="*/ 11 w 12"/>
                    <a:gd name="T51" fmla="*/ 9 h 11"/>
                    <a:gd name="T52" fmla="*/ 12 w 12"/>
                    <a:gd name="T53" fmla="*/ 6 h 11"/>
                    <a:gd name="T54" fmla="*/ 9 w 12"/>
                    <a:gd name="T55" fmla="*/ 2 h 11"/>
                    <a:gd name="T56" fmla="*/ 9 w 12"/>
                    <a:gd name="T57" fmla="*/ 2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 h="11">
                      <a:moveTo>
                        <a:pt x="9" y="2"/>
                      </a:moveTo>
                      <a:cubicBezTo>
                        <a:pt x="9" y="2"/>
                        <a:pt x="9" y="2"/>
                        <a:pt x="9" y="2"/>
                      </a:cubicBezTo>
                      <a:cubicBezTo>
                        <a:pt x="10" y="3"/>
                        <a:pt x="11" y="5"/>
                        <a:pt x="11" y="6"/>
                      </a:cubicBezTo>
                      <a:cubicBezTo>
                        <a:pt x="11" y="7"/>
                        <a:pt x="11" y="8"/>
                        <a:pt x="11" y="9"/>
                      </a:cubicBezTo>
                      <a:cubicBezTo>
                        <a:pt x="10" y="9"/>
                        <a:pt x="10" y="9"/>
                        <a:pt x="10" y="9"/>
                      </a:cubicBezTo>
                      <a:cubicBezTo>
                        <a:pt x="10" y="10"/>
                        <a:pt x="9" y="10"/>
                        <a:pt x="8" y="10"/>
                      </a:cubicBezTo>
                      <a:cubicBezTo>
                        <a:pt x="7" y="10"/>
                        <a:pt x="5" y="9"/>
                        <a:pt x="4" y="8"/>
                      </a:cubicBezTo>
                      <a:cubicBezTo>
                        <a:pt x="4" y="8"/>
                        <a:pt x="4" y="8"/>
                        <a:pt x="4" y="8"/>
                      </a:cubicBezTo>
                      <a:cubicBezTo>
                        <a:pt x="3" y="7"/>
                        <a:pt x="2" y="6"/>
                        <a:pt x="2" y="5"/>
                      </a:cubicBezTo>
                      <a:cubicBezTo>
                        <a:pt x="1" y="4"/>
                        <a:pt x="1" y="3"/>
                        <a:pt x="2" y="2"/>
                      </a:cubicBezTo>
                      <a:cubicBezTo>
                        <a:pt x="2" y="2"/>
                        <a:pt x="2" y="2"/>
                        <a:pt x="2" y="2"/>
                      </a:cubicBezTo>
                      <a:cubicBezTo>
                        <a:pt x="3" y="1"/>
                        <a:pt x="4" y="1"/>
                        <a:pt x="5" y="1"/>
                      </a:cubicBezTo>
                      <a:cubicBezTo>
                        <a:pt x="6" y="1"/>
                        <a:pt x="7" y="1"/>
                        <a:pt x="8" y="2"/>
                      </a:cubicBezTo>
                      <a:cubicBezTo>
                        <a:pt x="8" y="2"/>
                        <a:pt x="9" y="2"/>
                        <a:pt x="9" y="2"/>
                      </a:cubicBezTo>
                      <a:cubicBezTo>
                        <a:pt x="9" y="2"/>
                        <a:pt x="9" y="2"/>
                        <a:pt x="9" y="2"/>
                      </a:cubicBezTo>
                      <a:cubicBezTo>
                        <a:pt x="9" y="2"/>
                        <a:pt x="9" y="2"/>
                        <a:pt x="9" y="2"/>
                      </a:cubicBezTo>
                      <a:cubicBezTo>
                        <a:pt x="9" y="2"/>
                        <a:pt x="9" y="1"/>
                        <a:pt x="9" y="1"/>
                      </a:cubicBezTo>
                      <a:cubicBezTo>
                        <a:pt x="8" y="0"/>
                        <a:pt x="6" y="0"/>
                        <a:pt x="5" y="0"/>
                      </a:cubicBezTo>
                      <a:cubicBezTo>
                        <a:pt x="3" y="0"/>
                        <a:pt x="2" y="0"/>
                        <a:pt x="1" y="1"/>
                      </a:cubicBezTo>
                      <a:cubicBezTo>
                        <a:pt x="1" y="1"/>
                        <a:pt x="1" y="1"/>
                        <a:pt x="1" y="1"/>
                      </a:cubicBezTo>
                      <a:cubicBezTo>
                        <a:pt x="0" y="2"/>
                        <a:pt x="0" y="4"/>
                        <a:pt x="1" y="5"/>
                      </a:cubicBezTo>
                      <a:cubicBezTo>
                        <a:pt x="1" y="6"/>
                        <a:pt x="2" y="8"/>
                        <a:pt x="3" y="9"/>
                      </a:cubicBezTo>
                      <a:cubicBezTo>
                        <a:pt x="3" y="9"/>
                        <a:pt x="3" y="9"/>
                        <a:pt x="3" y="9"/>
                      </a:cubicBezTo>
                      <a:cubicBezTo>
                        <a:pt x="5" y="10"/>
                        <a:pt x="6" y="11"/>
                        <a:pt x="8" y="11"/>
                      </a:cubicBezTo>
                      <a:cubicBezTo>
                        <a:pt x="9" y="11"/>
                        <a:pt x="10" y="11"/>
                        <a:pt x="11" y="10"/>
                      </a:cubicBezTo>
                      <a:cubicBezTo>
                        <a:pt x="11" y="9"/>
                        <a:pt x="11" y="9"/>
                        <a:pt x="11" y="9"/>
                      </a:cubicBezTo>
                      <a:cubicBezTo>
                        <a:pt x="12" y="8"/>
                        <a:pt x="12" y="7"/>
                        <a:pt x="12" y="6"/>
                      </a:cubicBezTo>
                      <a:cubicBezTo>
                        <a:pt x="12" y="4"/>
                        <a:pt x="11" y="3"/>
                        <a:pt x="9" y="2"/>
                      </a:cubicBezTo>
                      <a:cubicBezTo>
                        <a:pt x="9" y="2"/>
                        <a:pt x="9" y="2"/>
                        <a:pt x="9" y="2"/>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753" name="Freeform 79"/>
                <p:cNvSpPr/>
                <p:nvPr/>
              </p:nvSpPr>
              <p:spPr bwMode="auto">
                <a:xfrm>
                  <a:off x="668" y="1465"/>
                  <a:ext cx="28" cy="26"/>
                </a:xfrm>
                <a:custGeom>
                  <a:avLst/>
                  <a:gdLst>
                    <a:gd name="T0" fmla="*/ 9 w 12"/>
                    <a:gd name="T1" fmla="*/ 2 h 11"/>
                    <a:gd name="T2" fmla="*/ 11 w 12"/>
                    <a:gd name="T3" fmla="*/ 9 h 11"/>
                    <a:gd name="T4" fmla="*/ 3 w 12"/>
                    <a:gd name="T5" fmla="*/ 9 h 11"/>
                    <a:gd name="T6" fmla="*/ 1 w 12"/>
                    <a:gd name="T7" fmla="*/ 1 h 11"/>
                    <a:gd name="T8" fmla="*/ 9 w 12"/>
                    <a:gd name="T9" fmla="*/ 2 h 11"/>
                  </a:gdLst>
                  <a:ahLst/>
                  <a:cxnLst>
                    <a:cxn ang="0">
                      <a:pos x="T0" y="T1"/>
                    </a:cxn>
                    <a:cxn ang="0">
                      <a:pos x="T2" y="T3"/>
                    </a:cxn>
                    <a:cxn ang="0">
                      <a:pos x="T4" y="T5"/>
                    </a:cxn>
                    <a:cxn ang="0">
                      <a:pos x="T6" y="T7"/>
                    </a:cxn>
                    <a:cxn ang="0">
                      <a:pos x="T8" y="T9"/>
                    </a:cxn>
                  </a:cxnLst>
                  <a:rect l="0" t="0" r="r" b="b"/>
                  <a:pathLst>
                    <a:path w="12" h="11">
                      <a:moveTo>
                        <a:pt x="9" y="2"/>
                      </a:moveTo>
                      <a:cubicBezTo>
                        <a:pt x="11" y="4"/>
                        <a:pt x="12" y="7"/>
                        <a:pt x="11" y="9"/>
                      </a:cubicBezTo>
                      <a:cubicBezTo>
                        <a:pt x="9" y="11"/>
                        <a:pt x="6" y="11"/>
                        <a:pt x="3" y="9"/>
                      </a:cubicBezTo>
                      <a:cubicBezTo>
                        <a:pt x="1" y="6"/>
                        <a:pt x="0" y="3"/>
                        <a:pt x="1" y="1"/>
                      </a:cubicBezTo>
                      <a:cubicBezTo>
                        <a:pt x="3" y="0"/>
                        <a:pt x="6" y="0"/>
                        <a:pt x="9" y="2"/>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754" name="Freeform 80"/>
                <p:cNvSpPr/>
                <p:nvPr/>
              </p:nvSpPr>
              <p:spPr bwMode="auto">
                <a:xfrm>
                  <a:off x="668" y="1465"/>
                  <a:ext cx="28" cy="26"/>
                </a:xfrm>
                <a:custGeom>
                  <a:avLst/>
                  <a:gdLst>
                    <a:gd name="T0" fmla="*/ 9 w 12"/>
                    <a:gd name="T1" fmla="*/ 2 h 11"/>
                    <a:gd name="T2" fmla="*/ 8 w 12"/>
                    <a:gd name="T3" fmla="*/ 3 h 11"/>
                    <a:gd name="T4" fmla="*/ 11 w 12"/>
                    <a:gd name="T5" fmla="*/ 6 h 11"/>
                    <a:gd name="T6" fmla="*/ 10 w 12"/>
                    <a:gd name="T7" fmla="*/ 9 h 11"/>
                    <a:gd name="T8" fmla="*/ 10 w 12"/>
                    <a:gd name="T9" fmla="*/ 9 h 11"/>
                    <a:gd name="T10" fmla="*/ 7 w 12"/>
                    <a:gd name="T11" fmla="*/ 10 h 11"/>
                    <a:gd name="T12" fmla="*/ 4 w 12"/>
                    <a:gd name="T13" fmla="*/ 8 h 11"/>
                    <a:gd name="T14" fmla="*/ 4 w 12"/>
                    <a:gd name="T15" fmla="*/ 8 h 11"/>
                    <a:gd name="T16" fmla="*/ 1 w 12"/>
                    <a:gd name="T17" fmla="*/ 5 h 11"/>
                    <a:gd name="T18" fmla="*/ 2 w 12"/>
                    <a:gd name="T19" fmla="*/ 2 h 11"/>
                    <a:gd name="T20" fmla="*/ 2 w 12"/>
                    <a:gd name="T21" fmla="*/ 2 h 11"/>
                    <a:gd name="T22" fmla="*/ 4 w 12"/>
                    <a:gd name="T23" fmla="*/ 1 h 11"/>
                    <a:gd name="T24" fmla="*/ 8 w 12"/>
                    <a:gd name="T25" fmla="*/ 2 h 11"/>
                    <a:gd name="T26" fmla="*/ 8 w 12"/>
                    <a:gd name="T27" fmla="*/ 3 h 11"/>
                    <a:gd name="T28" fmla="*/ 9 w 12"/>
                    <a:gd name="T29" fmla="*/ 2 h 11"/>
                    <a:gd name="T30" fmla="*/ 9 w 12"/>
                    <a:gd name="T31" fmla="*/ 2 h 11"/>
                    <a:gd name="T32" fmla="*/ 9 w 12"/>
                    <a:gd name="T33" fmla="*/ 1 h 11"/>
                    <a:gd name="T34" fmla="*/ 5 w 12"/>
                    <a:gd name="T35" fmla="*/ 0 h 11"/>
                    <a:gd name="T36" fmla="*/ 1 w 12"/>
                    <a:gd name="T37" fmla="*/ 1 h 11"/>
                    <a:gd name="T38" fmla="*/ 1 w 12"/>
                    <a:gd name="T39" fmla="*/ 1 h 11"/>
                    <a:gd name="T40" fmla="*/ 0 w 12"/>
                    <a:gd name="T41" fmla="*/ 5 h 11"/>
                    <a:gd name="T42" fmla="*/ 3 w 12"/>
                    <a:gd name="T43" fmla="*/ 9 h 11"/>
                    <a:gd name="T44" fmla="*/ 3 w 12"/>
                    <a:gd name="T45" fmla="*/ 9 h 11"/>
                    <a:gd name="T46" fmla="*/ 7 w 12"/>
                    <a:gd name="T47" fmla="*/ 11 h 11"/>
                    <a:gd name="T48" fmla="*/ 11 w 12"/>
                    <a:gd name="T49" fmla="*/ 10 h 11"/>
                    <a:gd name="T50" fmla="*/ 11 w 12"/>
                    <a:gd name="T51" fmla="*/ 9 h 11"/>
                    <a:gd name="T52" fmla="*/ 12 w 12"/>
                    <a:gd name="T53" fmla="*/ 6 h 11"/>
                    <a:gd name="T54" fmla="*/ 9 w 12"/>
                    <a:gd name="T55" fmla="*/ 2 h 11"/>
                    <a:gd name="T56" fmla="*/ 9 w 12"/>
                    <a:gd name="T57" fmla="*/ 2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 h="11">
                      <a:moveTo>
                        <a:pt x="9" y="2"/>
                      </a:moveTo>
                      <a:cubicBezTo>
                        <a:pt x="8" y="3"/>
                        <a:pt x="8" y="3"/>
                        <a:pt x="8" y="3"/>
                      </a:cubicBezTo>
                      <a:cubicBezTo>
                        <a:pt x="10" y="3"/>
                        <a:pt x="10" y="5"/>
                        <a:pt x="11" y="6"/>
                      </a:cubicBezTo>
                      <a:cubicBezTo>
                        <a:pt x="11" y="7"/>
                        <a:pt x="11" y="8"/>
                        <a:pt x="10" y="9"/>
                      </a:cubicBezTo>
                      <a:cubicBezTo>
                        <a:pt x="10" y="9"/>
                        <a:pt x="10" y="9"/>
                        <a:pt x="10" y="9"/>
                      </a:cubicBezTo>
                      <a:cubicBezTo>
                        <a:pt x="10" y="10"/>
                        <a:pt x="9" y="10"/>
                        <a:pt x="7" y="10"/>
                      </a:cubicBezTo>
                      <a:cubicBezTo>
                        <a:pt x="6" y="10"/>
                        <a:pt x="5" y="9"/>
                        <a:pt x="4" y="8"/>
                      </a:cubicBezTo>
                      <a:cubicBezTo>
                        <a:pt x="4" y="8"/>
                        <a:pt x="4" y="8"/>
                        <a:pt x="4" y="8"/>
                      </a:cubicBezTo>
                      <a:cubicBezTo>
                        <a:pt x="2" y="7"/>
                        <a:pt x="2" y="6"/>
                        <a:pt x="1" y="5"/>
                      </a:cubicBezTo>
                      <a:cubicBezTo>
                        <a:pt x="1" y="4"/>
                        <a:pt x="1" y="3"/>
                        <a:pt x="2" y="2"/>
                      </a:cubicBezTo>
                      <a:cubicBezTo>
                        <a:pt x="2" y="2"/>
                        <a:pt x="2" y="2"/>
                        <a:pt x="2" y="2"/>
                      </a:cubicBezTo>
                      <a:cubicBezTo>
                        <a:pt x="2" y="1"/>
                        <a:pt x="3" y="1"/>
                        <a:pt x="4" y="1"/>
                      </a:cubicBezTo>
                      <a:cubicBezTo>
                        <a:pt x="6" y="1"/>
                        <a:pt x="7" y="1"/>
                        <a:pt x="8" y="2"/>
                      </a:cubicBezTo>
                      <a:cubicBezTo>
                        <a:pt x="8" y="2"/>
                        <a:pt x="8" y="2"/>
                        <a:pt x="8" y="3"/>
                      </a:cubicBezTo>
                      <a:cubicBezTo>
                        <a:pt x="9" y="2"/>
                        <a:pt x="9" y="2"/>
                        <a:pt x="9" y="2"/>
                      </a:cubicBezTo>
                      <a:cubicBezTo>
                        <a:pt x="9" y="2"/>
                        <a:pt x="9" y="2"/>
                        <a:pt x="9" y="2"/>
                      </a:cubicBezTo>
                      <a:cubicBezTo>
                        <a:pt x="9" y="2"/>
                        <a:pt x="9" y="2"/>
                        <a:pt x="9" y="1"/>
                      </a:cubicBezTo>
                      <a:cubicBezTo>
                        <a:pt x="7" y="0"/>
                        <a:pt x="6" y="0"/>
                        <a:pt x="5" y="0"/>
                      </a:cubicBezTo>
                      <a:cubicBezTo>
                        <a:pt x="3" y="0"/>
                        <a:pt x="2" y="0"/>
                        <a:pt x="1" y="1"/>
                      </a:cubicBezTo>
                      <a:cubicBezTo>
                        <a:pt x="1" y="1"/>
                        <a:pt x="1" y="1"/>
                        <a:pt x="1" y="1"/>
                      </a:cubicBezTo>
                      <a:cubicBezTo>
                        <a:pt x="0" y="2"/>
                        <a:pt x="0" y="4"/>
                        <a:pt x="0" y="5"/>
                      </a:cubicBezTo>
                      <a:cubicBezTo>
                        <a:pt x="1" y="7"/>
                        <a:pt x="2" y="8"/>
                        <a:pt x="3" y="9"/>
                      </a:cubicBezTo>
                      <a:cubicBezTo>
                        <a:pt x="3" y="9"/>
                        <a:pt x="3" y="9"/>
                        <a:pt x="3" y="9"/>
                      </a:cubicBezTo>
                      <a:cubicBezTo>
                        <a:pt x="5" y="10"/>
                        <a:pt x="6" y="11"/>
                        <a:pt x="7" y="11"/>
                      </a:cubicBezTo>
                      <a:cubicBezTo>
                        <a:pt x="9" y="11"/>
                        <a:pt x="10" y="11"/>
                        <a:pt x="11" y="10"/>
                      </a:cubicBezTo>
                      <a:cubicBezTo>
                        <a:pt x="11" y="9"/>
                        <a:pt x="11" y="9"/>
                        <a:pt x="11" y="9"/>
                      </a:cubicBezTo>
                      <a:cubicBezTo>
                        <a:pt x="12" y="8"/>
                        <a:pt x="12" y="7"/>
                        <a:pt x="12" y="6"/>
                      </a:cubicBezTo>
                      <a:cubicBezTo>
                        <a:pt x="11" y="4"/>
                        <a:pt x="10" y="3"/>
                        <a:pt x="9" y="2"/>
                      </a:cubicBezTo>
                      <a:cubicBezTo>
                        <a:pt x="9" y="2"/>
                        <a:pt x="9" y="2"/>
                        <a:pt x="9" y="2"/>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755" name="Freeform 81"/>
                <p:cNvSpPr/>
                <p:nvPr/>
              </p:nvSpPr>
              <p:spPr bwMode="auto">
                <a:xfrm>
                  <a:off x="710" y="1538"/>
                  <a:ext cx="31" cy="26"/>
                </a:xfrm>
                <a:custGeom>
                  <a:avLst/>
                  <a:gdLst>
                    <a:gd name="T0" fmla="*/ 9 w 13"/>
                    <a:gd name="T1" fmla="*/ 2 h 11"/>
                    <a:gd name="T2" fmla="*/ 11 w 13"/>
                    <a:gd name="T3" fmla="*/ 9 h 11"/>
                    <a:gd name="T4" fmla="*/ 4 w 13"/>
                    <a:gd name="T5" fmla="*/ 9 h 11"/>
                    <a:gd name="T6" fmla="*/ 2 w 13"/>
                    <a:gd name="T7" fmla="*/ 1 h 11"/>
                    <a:gd name="T8" fmla="*/ 9 w 13"/>
                    <a:gd name="T9" fmla="*/ 2 h 11"/>
                  </a:gdLst>
                  <a:ahLst/>
                  <a:cxnLst>
                    <a:cxn ang="0">
                      <a:pos x="T0" y="T1"/>
                    </a:cxn>
                    <a:cxn ang="0">
                      <a:pos x="T2" y="T3"/>
                    </a:cxn>
                    <a:cxn ang="0">
                      <a:pos x="T4" y="T5"/>
                    </a:cxn>
                    <a:cxn ang="0">
                      <a:pos x="T6" y="T7"/>
                    </a:cxn>
                    <a:cxn ang="0">
                      <a:pos x="T8" y="T9"/>
                    </a:cxn>
                  </a:cxnLst>
                  <a:rect l="0" t="0" r="r" b="b"/>
                  <a:pathLst>
                    <a:path w="13" h="11">
                      <a:moveTo>
                        <a:pt x="9" y="2"/>
                      </a:moveTo>
                      <a:cubicBezTo>
                        <a:pt x="12" y="4"/>
                        <a:pt x="13" y="7"/>
                        <a:pt x="11" y="9"/>
                      </a:cubicBezTo>
                      <a:cubicBezTo>
                        <a:pt x="10" y="11"/>
                        <a:pt x="6" y="11"/>
                        <a:pt x="4" y="9"/>
                      </a:cubicBezTo>
                      <a:cubicBezTo>
                        <a:pt x="1" y="6"/>
                        <a:pt x="0" y="3"/>
                        <a:pt x="2" y="1"/>
                      </a:cubicBezTo>
                      <a:cubicBezTo>
                        <a:pt x="3" y="0"/>
                        <a:pt x="7" y="0"/>
                        <a:pt x="9" y="2"/>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756" name="Freeform 82"/>
                <p:cNvSpPr/>
                <p:nvPr/>
              </p:nvSpPr>
              <p:spPr bwMode="auto">
                <a:xfrm>
                  <a:off x="710" y="1538"/>
                  <a:ext cx="31" cy="26"/>
                </a:xfrm>
                <a:custGeom>
                  <a:avLst/>
                  <a:gdLst>
                    <a:gd name="T0" fmla="*/ 9 w 13"/>
                    <a:gd name="T1" fmla="*/ 2 h 11"/>
                    <a:gd name="T2" fmla="*/ 9 w 13"/>
                    <a:gd name="T3" fmla="*/ 2 h 11"/>
                    <a:gd name="T4" fmla="*/ 11 w 13"/>
                    <a:gd name="T5" fmla="*/ 6 h 11"/>
                    <a:gd name="T6" fmla="*/ 11 w 13"/>
                    <a:gd name="T7" fmla="*/ 9 h 11"/>
                    <a:gd name="T8" fmla="*/ 11 w 13"/>
                    <a:gd name="T9" fmla="*/ 9 h 11"/>
                    <a:gd name="T10" fmla="*/ 8 w 13"/>
                    <a:gd name="T11" fmla="*/ 10 h 11"/>
                    <a:gd name="T12" fmla="*/ 4 w 13"/>
                    <a:gd name="T13" fmla="*/ 8 h 11"/>
                    <a:gd name="T14" fmla="*/ 4 w 13"/>
                    <a:gd name="T15" fmla="*/ 8 h 11"/>
                    <a:gd name="T16" fmla="*/ 2 w 13"/>
                    <a:gd name="T17" fmla="*/ 5 h 11"/>
                    <a:gd name="T18" fmla="*/ 2 w 13"/>
                    <a:gd name="T19" fmla="*/ 2 h 11"/>
                    <a:gd name="T20" fmla="*/ 2 w 13"/>
                    <a:gd name="T21" fmla="*/ 2 h 11"/>
                    <a:gd name="T22" fmla="*/ 5 w 13"/>
                    <a:gd name="T23" fmla="*/ 1 h 11"/>
                    <a:gd name="T24" fmla="*/ 9 w 13"/>
                    <a:gd name="T25" fmla="*/ 2 h 11"/>
                    <a:gd name="T26" fmla="*/ 9 w 13"/>
                    <a:gd name="T27" fmla="*/ 2 h 11"/>
                    <a:gd name="T28" fmla="*/ 9 w 13"/>
                    <a:gd name="T29" fmla="*/ 2 h 11"/>
                    <a:gd name="T30" fmla="*/ 10 w 13"/>
                    <a:gd name="T31" fmla="*/ 2 h 11"/>
                    <a:gd name="T32" fmla="*/ 9 w 13"/>
                    <a:gd name="T33" fmla="*/ 1 h 11"/>
                    <a:gd name="T34" fmla="*/ 5 w 13"/>
                    <a:gd name="T35" fmla="*/ 0 h 11"/>
                    <a:gd name="T36" fmla="*/ 2 w 13"/>
                    <a:gd name="T37" fmla="*/ 1 h 11"/>
                    <a:gd name="T38" fmla="*/ 1 w 13"/>
                    <a:gd name="T39" fmla="*/ 1 h 11"/>
                    <a:gd name="T40" fmla="*/ 1 w 13"/>
                    <a:gd name="T41" fmla="*/ 5 h 11"/>
                    <a:gd name="T42" fmla="*/ 3 w 13"/>
                    <a:gd name="T43" fmla="*/ 9 h 11"/>
                    <a:gd name="T44" fmla="*/ 4 w 13"/>
                    <a:gd name="T45" fmla="*/ 9 h 11"/>
                    <a:gd name="T46" fmla="*/ 8 w 13"/>
                    <a:gd name="T47" fmla="*/ 11 h 11"/>
                    <a:gd name="T48" fmla="*/ 12 w 13"/>
                    <a:gd name="T49" fmla="*/ 10 h 11"/>
                    <a:gd name="T50" fmla="*/ 12 w 13"/>
                    <a:gd name="T51" fmla="*/ 9 h 11"/>
                    <a:gd name="T52" fmla="*/ 12 w 13"/>
                    <a:gd name="T53" fmla="*/ 5 h 11"/>
                    <a:gd name="T54" fmla="*/ 10 w 13"/>
                    <a:gd name="T55" fmla="*/ 2 h 11"/>
                    <a:gd name="T56" fmla="*/ 9 w 13"/>
                    <a:gd name="T57" fmla="*/ 2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 h="11">
                      <a:moveTo>
                        <a:pt x="9" y="2"/>
                      </a:moveTo>
                      <a:cubicBezTo>
                        <a:pt x="9" y="2"/>
                        <a:pt x="9" y="2"/>
                        <a:pt x="9" y="2"/>
                      </a:cubicBezTo>
                      <a:cubicBezTo>
                        <a:pt x="10" y="3"/>
                        <a:pt x="11" y="5"/>
                        <a:pt x="11" y="6"/>
                      </a:cubicBezTo>
                      <a:cubicBezTo>
                        <a:pt x="12" y="7"/>
                        <a:pt x="11" y="8"/>
                        <a:pt x="11" y="9"/>
                      </a:cubicBezTo>
                      <a:cubicBezTo>
                        <a:pt x="11" y="9"/>
                        <a:pt x="11" y="9"/>
                        <a:pt x="11" y="9"/>
                      </a:cubicBezTo>
                      <a:cubicBezTo>
                        <a:pt x="10" y="10"/>
                        <a:pt x="9" y="10"/>
                        <a:pt x="8" y="10"/>
                      </a:cubicBezTo>
                      <a:cubicBezTo>
                        <a:pt x="7" y="10"/>
                        <a:pt x="6" y="9"/>
                        <a:pt x="4" y="8"/>
                      </a:cubicBezTo>
                      <a:cubicBezTo>
                        <a:pt x="4" y="8"/>
                        <a:pt x="4" y="8"/>
                        <a:pt x="4" y="8"/>
                      </a:cubicBezTo>
                      <a:cubicBezTo>
                        <a:pt x="3" y="7"/>
                        <a:pt x="2" y="6"/>
                        <a:pt x="2" y="5"/>
                      </a:cubicBezTo>
                      <a:cubicBezTo>
                        <a:pt x="2" y="4"/>
                        <a:pt x="2" y="3"/>
                        <a:pt x="2" y="2"/>
                      </a:cubicBezTo>
                      <a:cubicBezTo>
                        <a:pt x="2" y="2"/>
                        <a:pt x="2" y="2"/>
                        <a:pt x="2" y="2"/>
                      </a:cubicBezTo>
                      <a:cubicBezTo>
                        <a:pt x="3" y="1"/>
                        <a:pt x="4" y="1"/>
                        <a:pt x="5" y="1"/>
                      </a:cubicBezTo>
                      <a:cubicBezTo>
                        <a:pt x="6" y="1"/>
                        <a:pt x="8" y="1"/>
                        <a:pt x="9" y="2"/>
                      </a:cubicBezTo>
                      <a:cubicBezTo>
                        <a:pt x="9" y="2"/>
                        <a:pt x="9" y="2"/>
                        <a:pt x="9" y="2"/>
                      </a:cubicBezTo>
                      <a:cubicBezTo>
                        <a:pt x="9" y="2"/>
                        <a:pt x="9" y="2"/>
                        <a:pt x="9" y="2"/>
                      </a:cubicBezTo>
                      <a:cubicBezTo>
                        <a:pt x="10" y="2"/>
                        <a:pt x="10" y="2"/>
                        <a:pt x="10" y="2"/>
                      </a:cubicBezTo>
                      <a:cubicBezTo>
                        <a:pt x="10" y="1"/>
                        <a:pt x="9" y="1"/>
                        <a:pt x="9" y="1"/>
                      </a:cubicBezTo>
                      <a:cubicBezTo>
                        <a:pt x="8" y="0"/>
                        <a:pt x="7" y="0"/>
                        <a:pt x="5" y="0"/>
                      </a:cubicBezTo>
                      <a:cubicBezTo>
                        <a:pt x="4" y="0"/>
                        <a:pt x="2" y="0"/>
                        <a:pt x="2" y="1"/>
                      </a:cubicBezTo>
                      <a:cubicBezTo>
                        <a:pt x="1" y="1"/>
                        <a:pt x="1" y="1"/>
                        <a:pt x="1" y="1"/>
                      </a:cubicBezTo>
                      <a:cubicBezTo>
                        <a:pt x="1" y="2"/>
                        <a:pt x="0" y="4"/>
                        <a:pt x="1" y="5"/>
                      </a:cubicBezTo>
                      <a:cubicBezTo>
                        <a:pt x="1" y="6"/>
                        <a:pt x="2" y="8"/>
                        <a:pt x="3" y="9"/>
                      </a:cubicBezTo>
                      <a:cubicBezTo>
                        <a:pt x="4" y="9"/>
                        <a:pt x="4" y="9"/>
                        <a:pt x="4" y="9"/>
                      </a:cubicBezTo>
                      <a:cubicBezTo>
                        <a:pt x="5" y="10"/>
                        <a:pt x="7" y="11"/>
                        <a:pt x="8" y="11"/>
                      </a:cubicBezTo>
                      <a:cubicBezTo>
                        <a:pt x="9" y="11"/>
                        <a:pt x="11" y="11"/>
                        <a:pt x="12" y="10"/>
                      </a:cubicBezTo>
                      <a:cubicBezTo>
                        <a:pt x="12" y="9"/>
                        <a:pt x="12" y="9"/>
                        <a:pt x="12" y="9"/>
                      </a:cubicBezTo>
                      <a:cubicBezTo>
                        <a:pt x="13" y="8"/>
                        <a:pt x="13" y="7"/>
                        <a:pt x="12" y="5"/>
                      </a:cubicBezTo>
                      <a:cubicBezTo>
                        <a:pt x="12" y="4"/>
                        <a:pt x="11" y="3"/>
                        <a:pt x="10" y="2"/>
                      </a:cubicBezTo>
                      <a:cubicBezTo>
                        <a:pt x="9" y="2"/>
                        <a:pt x="9" y="2"/>
                        <a:pt x="9" y="2"/>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757" name="Freeform 83"/>
                <p:cNvSpPr/>
                <p:nvPr/>
              </p:nvSpPr>
              <p:spPr bwMode="auto">
                <a:xfrm>
                  <a:off x="699" y="1512"/>
                  <a:ext cx="28" cy="26"/>
                </a:xfrm>
                <a:custGeom>
                  <a:avLst/>
                  <a:gdLst>
                    <a:gd name="T0" fmla="*/ 9 w 12"/>
                    <a:gd name="T1" fmla="*/ 2 h 11"/>
                    <a:gd name="T2" fmla="*/ 11 w 12"/>
                    <a:gd name="T3" fmla="*/ 9 h 11"/>
                    <a:gd name="T4" fmla="*/ 4 w 12"/>
                    <a:gd name="T5" fmla="*/ 9 h 11"/>
                    <a:gd name="T6" fmla="*/ 2 w 12"/>
                    <a:gd name="T7" fmla="*/ 2 h 11"/>
                    <a:gd name="T8" fmla="*/ 9 w 12"/>
                    <a:gd name="T9" fmla="*/ 2 h 11"/>
                  </a:gdLst>
                  <a:ahLst/>
                  <a:cxnLst>
                    <a:cxn ang="0">
                      <a:pos x="T0" y="T1"/>
                    </a:cxn>
                    <a:cxn ang="0">
                      <a:pos x="T2" y="T3"/>
                    </a:cxn>
                    <a:cxn ang="0">
                      <a:pos x="T4" y="T5"/>
                    </a:cxn>
                    <a:cxn ang="0">
                      <a:pos x="T6" y="T7"/>
                    </a:cxn>
                    <a:cxn ang="0">
                      <a:pos x="T8" y="T9"/>
                    </a:cxn>
                  </a:cxnLst>
                  <a:rect l="0" t="0" r="r" b="b"/>
                  <a:pathLst>
                    <a:path w="12" h="11">
                      <a:moveTo>
                        <a:pt x="9" y="2"/>
                      </a:moveTo>
                      <a:cubicBezTo>
                        <a:pt x="12" y="4"/>
                        <a:pt x="12" y="7"/>
                        <a:pt x="11" y="9"/>
                      </a:cubicBezTo>
                      <a:cubicBezTo>
                        <a:pt x="9" y="11"/>
                        <a:pt x="6" y="11"/>
                        <a:pt x="4" y="9"/>
                      </a:cubicBezTo>
                      <a:cubicBezTo>
                        <a:pt x="1" y="7"/>
                        <a:pt x="0" y="3"/>
                        <a:pt x="2" y="2"/>
                      </a:cubicBezTo>
                      <a:cubicBezTo>
                        <a:pt x="3" y="0"/>
                        <a:pt x="7" y="0"/>
                        <a:pt x="9" y="2"/>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758" name="Freeform 84"/>
                <p:cNvSpPr/>
                <p:nvPr/>
              </p:nvSpPr>
              <p:spPr bwMode="auto">
                <a:xfrm>
                  <a:off x="699" y="1512"/>
                  <a:ext cx="28" cy="26"/>
                </a:xfrm>
                <a:custGeom>
                  <a:avLst/>
                  <a:gdLst>
                    <a:gd name="T0" fmla="*/ 9 w 12"/>
                    <a:gd name="T1" fmla="*/ 2 h 11"/>
                    <a:gd name="T2" fmla="*/ 9 w 12"/>
                    <a:gd name="T3" fmla="*/ 3 h 11"/>
                    <a:gd name="T4" fmla="*/ 11 w 12"/>
                    <a:gd name="T5" fmla="*/ 6 h 11"/>
                    <a:gd name="T6" fmla="*/ 11 w 12"/>
                    <a:gd name="T7" fmla="*/ 9 h 11"/>
                    <a:gd name="T8" fmla="*/ 11 w 12"/>
                    <a:gd name="T9" fmla="*/ 9 h 11"/>
                    <a:gd name="T10" fmla="*/ 8 w 12"/>
                    <a:gd name="T11" fmla="*/ 10 h 11"/>
                    <a:gd name="T12" fmla="*/ 4 w 12"/>
                    <a:gd name="T13" fmla="*/ 8 h 11"/>
                    <a:gd name="T14" fmla="*/ 4 w 12"/>
                    <a:gd name="T15" fmla="*/ 8 h 11"/>
                    <a:gd name="T16" fmla="*/ 2 w 12"/>
                    <a:gd name="T17" fmla="*/ 5 h 11"/>
                    <a:gd name="T18" fmla="*/ 2 w 12"/>
                    <a:gd name="T19" fmla="*/ 2 h 11"/>
                    <a:gd name="T20" fmla="*/ 2 w 12"/>
                    <a:gd name="T21" fmla="*/ 2 h 11"/>
                    <a:gd name="T22" fmla="*/ 5 w 12"/>
                    <a:gd name="T23" fmla="*/ 1 h 11"/>
                    <a:gd name="T24" fmla="*/ 8 w 12"/>
                    <a:gd name="T25" fmla="*/ 2 h 11"/>
                    <a:gd name="T26" fmla="*/ 9 w 12"/>
                    <a:gd name="T27" fmla="*/ 3 h 11"/>
                    <a:gd name="T28" fmla="*/ 9 w 12"/>
                    <a:gd name="T29" fmla="*/ 2 h 11"/>
                    <a:gd name="T30" fmla="*/ 9 w 12"/>
                    <a:gd name="T31" fmla="*/ 2 h 11"/>
                    <a:gd name="T32" fmla="*/ 9 w 12"/>
                    <a:gd name="T33" fmla="*/ 1 h 11"/>
                    <a:gd name="T34" fmla="*/ 5 w 12"/>
                    <a:gd name="T35" fmla="*/ 0 h 11"/>
                    <a:gd name="T36" fmla="*/ 1 w 12"/>
                    <a:gd name="T37" fmla="*/ 1 h 11"/>
                    <a:gd name="T38" fmla="*/ 1 w 12"/>
                    <a:gd name="T39" fmla="*/ 1 h 11"/>
                    <a:gd name="T40" fmla="*/ 1 w 12"/>
                    <a:gd name="T41" fmla="*/ 5 h 11"/>
                    <a:gd name="T42" fmla="*/ 3 w 12"/>
                    <a:gd name="T43" fmla="*/ 9 h 11"/>
                    <a:gd name="T44" fmla="*/ 4 w 12"/>
                    <a:gd name="T45" fmla="*/ 9 h 11"/>
                    <a:gd name="T46" fmla="*/ 8 w 12"/>
                    <a:gd name="T47" fmla="*/ 11 h 11"/>
                    <a:gd name="T48" fmla="*/ 11 w 12"/>
                    <a:gd name="T49" fmla="*/ 10 h 11"/>
                    <a:gd name="T50" fmla="*/ 11 w 12"/>
                    <a:gd name="T51" fmla="*/ 10 h 11"/>
                    <a:gd name="T52" fmla="*/ 12 w 12"/>
                    <a:gd name="T53" fmla="*/ 6 h 11"/>
                    <a:gd name="T54" fmla="*/ 9 w 12"/>
                    <a:gd name="T55" fmla="*/ 2 h 11"/>
                    <a:gd name="T56" fmla="*/ 9 w 12"/>
                    <a:gd name="T57" fmla="*/ 2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 h="11">
                      <a:moveTo>
                        <a:pt x="9" y="2"/>
                      </a:moveTo>
                      <a:cubicBezTo>
                        <a:pt x="9" y="3"/>
                        <a:pt x="9" y="3"/>
                        <a:pt x="9" y="3"/>
                      </a:cubicBezTo>
                      <a:cubicBezTo>
                        <a:pt x="10" y="4"/>
                        <a:pt x="11" y="5"/>
                        <a:pt x="11" y="6"/>
                      </a:cubicBezTo>
                      <a:cubicBezTo>
                        <a:pt x="11" y="7"/>
                        <a:pt x="11" y="8"/>
                        <a:pt x="11" y="9"/>
                      </a:cubicBezTo>
                      <a:cubicBezTo>
                        <a:pt x="11" y="9"/>
                        <a:pt x="11" y="9"/>
                        <a:pt x="11" y="9"/>
                      </a:cubicBezTo>
                      <a:cubicBezTo>
                        <a:pt x="10" y="10"/>
                        <a:pt x="9" y="10"/>
                        <a:pt x="8" y="10"/>
                      </a:cubicBezTo>
                      <a:cubicBezTo>
                        <a:pt x="7" y="10"/>
                        <a:pt x="5" y="9"/>
                        <a:pt x="4" y="8"/>
                      </a:cubicBezTo>
                      <a:cubicBezTo>
                        <a:pt x="4" y="8"/>
                        <a:pt x="4" y="8"/>
                        <a:pt x="4" y="8"/>
                      </a:cubicBezTo>
                      <a:cubicBezTo>
                        <a:pt x="3" y="7"/>
                        <a:pt x="2" y="6"/>
                        <a:pt x="2" y="5"/>
                      </a:cubicBezTo>
                      <a:cubicBezTo>
                        <a:pt x="1" y="4"/>
                        <a:pt x="1" y="3"/>
                        <a:pt x="2" y="2"/>
                      </a:cubicBezTo>
                      <a:cubicBezTo>
                        <a:pt x="2" y="2"/>
                        <a:pt x="2" y="2"/>
                        <a:pt x="2" y="2"/>
                      </a:cubicBezTo>
                      <a:cubicBezTo>
                        <a:pt x="3" y="1"/>
                        <a:pt x="4" y="1"/>
                        <a:pt x="5" y="1"/>
                      </a:cubicBezTo>
                      <a:cubicBezTo>
                        <a:pt x="6" y="1"/>
                        <a:pt x="7" y="1"/>
                        <a:pt x="8" y="2"/>
                      </a:cubicBezTo>
                      <a:cubicBezTo>
                        <a:pt x="9" y="2"/>
                        <a:pt x="9" y="2"/>
                        <a:pt x="9" y="3"/>
                      </a:cubicBezTo>
                      <a:cubicBezTo>
                        <a:pt x="9" y="2"/>
                        <a:pt x="9" y="2"/>
                        <a:pt x="9" y="2"/>
                      </a:cubicBezTo>
                      <a:cubicBezTo>
                        <a:pt x="9" y="2"/>
                        <a:pt x="9" y="2"/>
                        <a:pt x="9" y="2"/>
                      </a:cubicBezTo>
                      <a:cubicBezTo>
                        <a:pt x="9" y="2"/>
                        <a:pt x="9" y="2"/>
                        <a:pt x="9" y="1"/>
                      </a:cubicBezTo>
                      <a:cubicBezTo>
                        <a:pt x="8" y="0"/>
                        <a:pt x="6" y="0"/>
                        <a:pt x="5" y="0"/>
                      </a:cubicBezTo>
                      <a:cubicBezTo>
                        <a:pt x="3" y="0"/>
                        <a:pt x="2" y="0"/>
                        <a:pt x="1" y="1"/>
                      </a:cubicBezTo>
                      <a:cubicBezTo>
                        <a:pt x="1" y="1"/>
                        <a:pt x="1" y="1"/>
                        <a:pt x="1" y="1"/>
                      </a:cubicBezTo>
                      <a:cubicBezTo>
                        <a:pt x="0" y="2"/>
                        <a:pt x="0" y="4"/>
                        <a:pt x="1" y="5"/>
                      </a:cubicBezTo>
                      <a:cubicBezTo>
                        <a:pt x="1" y="7"/>
                        <a:pt x="2" y="8"/>
                        <a:pt x="3" y="9"/>
                      </a:cubicBezTo>
                      <a:cubicBezTo>
                        <a:pt x="3" y="9"/>
                        <a:pt x="3" y="9"/>
                        <a:pt x="4" y="9"/>
                      </a:cubicBezTo>
                      <a:cubicBezTo>
                        <a:pt x="5" y="10"/>
                        <a:pt x="6" y="11"/>
                        <a:pt x="8" y="11"/>
                      </a:cubicBezTo>
                      <a:cubicBezTo>
                        <a:pt x="9" y="11"/>
                        <a:pt x="11" y="11"/>
                        <a:pt x="11" y="10"/>
                      </a:cubicBezTo>
                      <a:cubicBezTo>
                        <a:pt x="11" y="10"/>
                        <a:pt x="11" y="10"/>
                        <a:pt x="11" y="10"/>
                      </a:cubicBezTo>
                      <a:cubicBezTo>
                        <a:pt x="12" y="8"/>
                        <a:pt x="12" y="7"/>
                        <a:pt x="12" y="6"/>
                      </a:cubicBezTo>
                      <a:cubicBezTo>
                        <a:pt x="12" y="4"/>
                        <a:pt x="11" y="3"/>
                        <a:pt x="9" y="2"/>
                      </a:cubicBezTo>
                      <a:cubicBezTo>
                        <a:pt x="9" y="2"/>
                        <a:pt x="9" y="2"/>
                        <a:pt x="9" y="2"/>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759" name="Freeform 85"/>
                <p:cNvSpPr/>
                <p:nvPr/>
              </p:nvSpPr>
              <p:spPr bwMode="auto">
                <a:xfrm>
                  <a:off x="684" y="1489"/>
                  <a:ext cx="29" cy="25"/>
                </a:xfrm>
                <a:custGeom>
                  <a:avLst/>
                  <a:gdLst>
                    <a:gd name="T0" fmla="*/ 9 w 12"/>
                    <a:gd name="T1" fmla="*/ 2 h 11"/>
                    <a:gd name="T2" fmla="*/ 11 w 12"/>
                    <a:gd name="T3" fmla="*/ 9 h 11"/>
                    <a:gd name="T4" fmla="*/ 3 w 12"/>
                    <a:gd name="T5" fmla="*/ 9 h 11"/>
                    <a:gd name="T6" fmla="*/ 1 w 12"/>
                    <a:gd name="T7" fmla="*/ 1 h 11"/>
                    <a:gd name="T8" fmla="*/ 9 w 12"/>
                    <a:gd name="T9" fmla="*/ 2 h 11"/>
                  </a:gdLst>
                  <a:ahLst/>
                  <a:cxnLst>
                    <a:cxn ang="0">
                      <a:pos x="T0" y="T1"/>
                    </a:cxn>
                    <a:cxn ang="0">
                      <a:pos x="T2" y="T3"/>
                    </a:cxn>
                    <a:cxn ang="0">
                      <a:pos x="T4" y="T5"/>
                    </a:cxn>
                    <a:cxn ang="0">
                      <a:pos x="T6" y="T7"/>
                    </a:cxn>
                    <a:cxn ang="0">
                      <a:pos x="T8" y="T9"/>
                    </a:cxn>
                  </a:cxnLst>
                  <a:rect l="0" t="0" r="r" b="b"/>
                  <a:pathLst>
                    <a:path w="12" h="11">
                      <a:moveTo>
                        <a:pt x="9" y="2"/>
                      </a:moveTo>
                      <a:cubicBezTo>
                        <a:pt x="11" y="4"/>
                        <a:pt x="12" y="7"/>
                        <a:pt x="11" y="9"/>
                      </a:cubicBezTo>
                      <a:cubicBezTo>
                        <a:pt x="9" y="11"/>
                        <a:pt x="6" y="11"/>
                        <a:pt x="3" y="9"/>
                      </a:cubicBezTo>
                      <a:cubicBezTo>
                        <a:pt x="1" y="6"/>
                        <a:pt x="0" y="3"/>
                        <a:pt x="1" y="1"/>
                      </a:cubicBezTo>
                      <a:cubicBezTo>
                        <a:pt x="3" y="0"/>
                        <a:pt x="6" y="0"/>
                        <a:pt x="9" y="2"/>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760" name="Freeform 86"/>
                <p:cNvSpPr/>
                <p:nvPr/>
              </p:nvSpPr>
              <p:spPr bwMode="auto">
                <a:xfrm>
                  <a:off x="684" y="1489"/>
                  <a:ext cx="29" cy="25"/>
                </a:xfrm>
                <a:custGeom>
                  <a:avLst/>
                  <a:gdLst>
                    <a:gd name="T0" fmla="*/ 9 w 12"/>
                    <a:gd name="T1" fmla="*/ 2 h 11"/>
                    <a:gd name="T2" fmla="*/ 8 w 12"/>
                    <a:gd name="T3" fmla="*/ 2 h 11"/>
                    <a:gd name="T4" fmla="*/ 11 w 12"/>
                    <a:gd name="T5" fmla="*/ 6 h 11"/>
                    <a:gd name="T6" fmla="*/ 10 w 12"/>
                    <a:gd name="T7" fmla="*/ 9 h 11"/>
                    <a:gd name="T8" fmla="*/ 10 w 12"/>
                    <a:gd name="T9" fmla="*/ 9 h 11"/>
                    <a:gd name="T10" fmla="*/ 7 w 12"/>
                    <a:gd name="T11" fmla="*/ 10 h 11"/>
                    <a:gd name="T12" fmla="*/ 4 w 12"/>
                    <a:gd name="T13" fmla="*/ 8 h 11"/>
                    <a:gd name="T14" fmla="*/ 4 w 12"/>
                    <a:gd name="T15" fmla="*/ 8 h 11"/>
                    <a:gd name="T16" fmla="*/ 1 w 12"/>
                    <a:gd name="T17" fmla="*/ 5 h 11"/>
                    <a:gd name="T18" fmla="*/ 2 w 12"/>
                    <a:gd name="T19" fmla="*/ 2 h 11"/>
                    <a:gd name="T20" fmla="*/ 2 w 12"/>
                    <a:gd name="T21" fmla="*/ 2 h 11"/>
                    <a:gd name="T22" fmla="*/ 4 w 12"/>
                    <a:gd name="T23" fmla="*/ 1 h 11"/>
                    <a:gd name="T24" fmla="*/ 8 w 12"/>
                    <a:gd name="T25" fmla="*/ 2 h 11"/>
                    <a:gd name="T26" fmla="*/ 8 w 12"/>
                    <a:gd name="T27" fmla="*/ 2 h 11"/>
                    <a:gd name="T28" fmla="*/ 9 w 12"/>
                    <a:gd name="T29" fmla="*/ 2 h 11"/>
                    <a:gd name="T30" fmla="*/ 9 w 12"/>
                    <a:gd name="T31" fmla="*/ 2 h 11"/>
                    <a:gd name="T32" fmla="*/ 9 w 12"/>
                    <a:gd name="T33" fmla="*/ 1 h 11"/>
                    <a:gd name="T34" fmla="*/ 4 w 12"/>
                    <a:gd name="T35" fmla="*/ 0 h 11"/>
                    <a:gd name="T36" fmla="*/ 1 w 12"/>
                    <a:gd name="T37" fmla="*/ 1 h 11"/>
                    <a:gd name="T38" fmla="*/ 1 w 12"/>
                    <a:gd name="T39" fmla="*/ 1 h 11"/>
                    <a:gd name="T40" fmla="*/ 0 w 12"/>
                    <a:gd name="T41" fmla="*/ 5 h 11"/>
                    <a:gd name="T42" fmla="*/ 3 w 12"/>
                    <a:gd name="T43" fmla="*/ 9 h 11"/>
                    <a:gd name="T44" fmla="*/ 3 w 12"/>
                    <a:gd name="T45" fmla="*/ 9 h 11"/>
                    <a:gd name="T46" fmla="*/ 7 w 12"/>
                    <a:gd name="T47" fmla="*/ 11 h 11"/>
                    <a:gd name="T48" fmla="*/ 11 w 12"/>
                    <a:gd name="T49" fmla="*/ 10 h 11"/>
                    <a:gd name="T50" fmla="*/ 11 w 12"/>
                    <a:gd name="T51" fmla="*/ 9 h 11"/>
                    <a:gd name="T52" fmla="*/ 12 w 12"/>
                    <a:gd name="T53" fmla="*/ 6 h 11"/>
                    <a:gd name="T54" fmla="*/ 9 w 12"/>
                    <a:gd name="T55" fmla="*/ 2 h 11"/>
                    <a:gd name="T56" fmla="*/ 9 w 12"/>
                    <a:gd name="T57" fmla="*/ 2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 h="11">
                      <a:moveTo>
                        <a:pt x="9" y="2"/>
                      </a:moveTo>
                      <a:cubicBezTo>
                        <a:pt x="8" y="2"/>
                        <a:pt x="8" y="2"/>
                        <a:pt x="8" y="2"/>
                      </a:cubicBezTo>
                      <a:cubicBezTo>
                        <a:pt x="10" y="3"/>
                        <a:pt x="10" y="5"/>
                        <a:pt x="11" y="6"/>
                      </a:cubicBezTo>
                      <a:cubicBezTo>
                        <a:pt x="11" y="7"/>
                        <a:pt x="11" y="8"/>
                        <a:pt x="10" y="9"/>
                      </a:cubicBezTo>
                      <a:cubicBezTo>
                        <a:pt x="10" y="9"/>
                        <a:pt x="10" y="9"/>
                        <a:pt x="10" y="9"/>
                      </a:cubicBezTo>
                      <a:cubicBezTo>
                        <a:pt x="10" y="10"/>
                        <a:pt x="9" y="10"/>
                        <a:pt x="7" y="10"/>
                      </a:cubicBezTo>
                      <a:cubicBezTo>
                        <a:pt x="6" y="10"/>
                        <a:pt x="5" y="9"/>
                        <a:pt x="4" y="8"/>
                      </a:cubicBezTo>
                      <a:cubicBezTo>
                        <a:pt x="4" y="8"/>
                        <a:pt x="4" y="8"/>
                        <a:pt x="4" y="8"/>
                      </a:cubicBezTo>
                      <a:cubicBezTo>
                        <a:pt x="2" y="7"/>
                        <a:pt x="2" y="6"/>
                        <a:pt x="1" y="5"/>
                      </a:cubicBezTo>
                      <a:cubicBezTo>
                        <a:pt x="1" y="4"/>
                        <a:pt x="1" y="3"/>
                        <a:pt x="2" y="2"/>
                      </a:cubicBezTo>
                      <a:cubicBezTo>
                        <a:pt x="2" y="2"/>
                        <a:pt x="2" y="2"/>
                        <a:pt x="2" y="2"/>
                      </a:cubicBezTo>
                      <a:cubicBezTo>
                        <a:pt x="2" y="1"/>
                        <a:pt x="3" y="1"/>
                        <a:pt x="4" y="1"/>
                      </a:cubicBezTo>
                      <a:cubicBezTo>
                        <a:pt x="6" y="1"/>
                        <a:pt x="7" y="1"/>
                        <a:pt x="8" y="2"/>
                      </a:cubicBezTo>
                      <a:cubicBezTo>
                        <a:pt x="8" y="2"/>
                        <a:pt x="8" y="2"/>
                        <a:pt x="8" y="2"/>
                      </a:cubicBezTo>
                      <a:cubicBezTo>
                        <a:pt x="9" y="2"/>
                        <a:pt x="9" y="2"/>
                        <a:pt x="9" y="2"/>
                      </a:cubicBezTo>
                      <a:cubicBezTo>
                        <a:pt x="9" y="2"/>
                        <a:pt x="9" y="2"/>
                        <a:pt x="9" y="2"/>
                      </a:cubicBezTo>
                      <a:cubicBezTo>
                        <a:pt x="9" y="2"/>
                        <a:pt x="9" y="1"/>
                        <a:pt x="9" y="1"/>
                      </a:cubicBezTo>
                      <a:cubicBezTo>
                        <a:pt x="7" y="0"/>
                        <a:pt x="6" y="0"/>
                        <a:pt x="4" y="0"/>
                      </a:cubicBezTo>
                      <a:cubicBezTo>
                        <a:pt x="3" y="0"/>
                        <a:pt x="2" y="0"/>
                        <a:pt x="1" y="1"/>
                      </a:cubicBezTo>
                      <a:cubicBezTo>
                        <a:pt x="1" y="1"/>
                        <a:pt x="1" y="1"/>
                        <a:pt x="1" y="1"/>
                      </a:cubicBezTo>
                      <a:cubicBezTo>
                        <a:pt x="0" y="2"/>
                        <a:pt x="0" y="4"/>
                        <a:pt x="0" y="5"/>
                      </a:cubicBezTo>
                      <a:cubicBezTo>
                        <a:pt x="1" y="6"/>
                        <a:pt x="2" y="8"/>
                        <a:pt x="3" y="9"/>
                      </a:cubicBezTo>
                      <a:cubicBezTo>
                        <a:pt x="3" y="9"/>
                        <a:pt x="3" y="9"/>
                        <a:pt x="3" y="9"/>
                      </a:cubicBezTo>
                      <a:cubicBezTo>
                        <a:pt x="5" y="10"/>
                        <a:pt x="6" y="11"/>
                        <a:pt x="7" y="11"/>
                      </a:cubicBezTo>
                      <a:cubicBezTo>
                        <a:pt x="9" y="11"/>
                        <a:pt x="10" y="11"/>
                        <a:pt x="11" y="10"/>
                      </a:cubicBezTo>
                      <a:cubicBezTo>
                        <a:pt x="11" y="9"/>
                        <a:pt x="11" y="9"/>
                        <a:pt x="11" y="9"/>
                      </a:cubicBezTo>
                      <a:cubicBezTo>
                        <a:pt x="12" y="8"/>
                        <a:pt x="12" y="7"/>
                        <a:pt x="12" y="6"/>
                      </a:cubicBezTo>
                      <a:cubicBezTo>
                        <a:pt x="11" y="4"/>
                        <a:pt x="10" y="3"/>
                        <a:pt x="9" y="2"/>
                      </a:cubicBezTo>
                      <a:cubicBezTo>
                        <a:pt x="9" y="2"/>
                        <a:pt x="9" y="2"/>
                        <a:pt x="9" y="2"/>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761" name="Freeform 87"/>
                <p:cNvSpPr/>
                <p:nvPr/>
              </p:nvSpPr>
              <p:spPr bwMode="auto">
                <a:xfrm>
                  <a:off x="649" y="1441"/>
                  <a:ext cx="28" cy="26"/>
                </a:xfrm>
                <a:custGeom>
                  <a:avLst/>
                  <a:gdLst>
                    <a:gd name="T0" fmla="*/ 8 w 12"/>
                    <a:gd name="T1" fmla="*/ 2 h 11"/>
                    <a:gd name="T2" fmla="*/ 10 w 12"/>
                    <a:gd name="T3" fmla="*/ 10 h 11"/>
                    <a:gd name="T4" fmla="*/ 3 w 12"/>
                    <a:gd name="T5" fmla="*/ 9 h 11"/>
                    <a:gd name="T6" fmla="*/ 1 w 12"/>
                    <a:gd name="T7" fmla="*/ 2 h 11"/>
                    <a:gd name="T8" fmla="*/ 8 w 12"/>
                    <a:gd name="T9" fmla="*/ 2 h 11"/>
                  </a:gdLst>
                  <a:ahLst/>
                  <a:cxnLst>
                    <a:cxn ang="0">
                      <a:pos x="T0" y="T1"/>
                    </a:cxn>
                    <a:cxn ang="0">
                      <a:pos x="T2" y="T3"/>
                    </a:cxn>
                    <a:cxn ang="0">
                      <a:pos x="T4" y="T5"/>
                    </a:cxn>
                    <a:cxn ang="0">
                      <a:pos x="T6" y="T7"/>
                    </a:cxn>
                    <a:cxn ang="0">
                      <a:pos x="T8" y="T9"/>
                    </a:cxn>
                  </a:cxnLst>
                  <a:rect l="0" t="0" r="r" b="b"/>
                  <a:pathLst>
                    <a:path w="12" h="11">
                      <a:moveTo>
                        <a:pt x="8" y="2"/>
                      </a:moveTo>
                      <a:cubicBezTo>
                        <a:pt x="11" y="5"/>
                        <a:pt x="12" y="8"/>
                        <a:pt x="10" y="10"/>
                      </a:cubicBezTo>
                      <a:cubicBezTo>
                        <a:pt x="9" y="11"/>
                        <a:pt x="6" y="11"/>
                        <a:pt x="3" y="9"/>
                      </a:cubicBezTo>
                      <a:cubicBezTo>
                        <a:pt x="0" y="7"/>
                        <a:pt x="0" y="4"/>
                        <a:pt x="1" y="2"/>
                      </a:cubicBezTo>
                      <a:cubicBezTo>
                        <a:pt x="3" y="0"/>
                        <a:pt x="6" y="0"/>
                        <a:pt x="8" y="2"/>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762" name="Freeform 88"/>
                <p:cNvSpPr/>
                <p:nvPr/>
              </p:nvSpPr>
              <p:spPr bwMode="auto">
                <a:xfrm>
                  <a:off x="649" y="1441"/>
                  <a:ext cx="28" cy="26"/>
                </a:xfrm>
                <a:custGeom>
                  <a:avLst/>
                  <a:gdLst>
                    <a:gd name="T0" fmla="*/ 8 w 12"/>
                    <a:gd name="T1" fmla="*/ 2 h 11"/>
                    <a:gd name="T2" fmla="*/ 8 w 12"/>
                    <a:gd name="T3" fmla="*/ 3 h 11"/>
                    <a:gd name="T4" fmla="*/ 10 w 12"/>
                    <a:gd name="T5" fmla="*/ 6 h 11"/>
                    <a:gd name="T6" fmla="*/ 10 w 12"/>
                    <a:gd name="T7" fmla="*/ 9 h 11"/>
                    <a:gd name="T8" fmla="*/ 10 w 12"/>
                    <a:gd name="T9" fmla="*/ 9 h 11"/>
                    <a:gd name="T10" fmla="*/ 7 w 12"/>
                    <a:gd name="T11" fmla="*/ 10 h 11"/>
                    <a:gd name="T12" fmla="*/ 4 w 12"/>
                    <a:gd name="T13" fmla="*/ 9 h 11"/>
                    <a:gd name="T14" fmla="*/ 3 w 12"/>
                    <a:gd name="T15" fmla="*/ 9 h 11"/>
                    <a:gd name="T16" fmla="*/ 1 w 12"/>
                    <a:gd name="T17" fmla="*/ 5 h 11"/>
                    <a:gd name="T18" fmla="*/ 1 w 12"/>
                    <a:gd name="T19" fmla="*/ 2 h 11"/>
                    <a:gd name="T20" fmla="*/ 2 w 12"/>
                    <a:gd name="T21" fmla="*/ 2 h 11"/>
                    <a:gd name="T22" fmla="*/ 4 w 12"/>
                    <a:gd name="T23" fmla="*/ 1 h 11"/>
                    <a:gd name="T24" fmla="*/ 8 w 12"/>
                    <a:gd name="T25" fmla="*/ 3 h 11"/>
                    <a:gd name="T26" fmla="*/ 8 w 12"/>
                    <a:gd name="T27" fmla="*/ 3 h 11"/>
                    <a:gd name="T28" fmla="*/ 8 w 12"/>
                    <a:gd name="T29" fmla="*/ 2 h 11"/>
                    <a:gd name="T30" fmla="*/ 9 w 12"/>
                    <a:gd name="T31" fmla="*/ 2 h 11"/>
                    <a:gd name="T32" fmla="*/ 9 w 12"/>
                    <a:gd name="T33" fmla="*/ 2 h 11"/>
                    <a:gd name="T34" fmla="*/ 4 w 12"/>
                    <a:gd name="T35" fmla="*/ 0 h 11"/>
                    <a:gd name="T36" fmla="*/ 1 w 12"/>
                    <a:gd name="T37" fmla="*/ 2 h 11"/>
                    <a:gd name="T38" fmla="*/ 1 w 12"/>
                    <a:gd name="T39" fmla="*/ 2 h 11"/>
                    <a:gd name="T40" fmla="*/ 0 w 12"/>
                    <a:gd name="T41" fmla="*/ 6 h 11"/>
                    <a:gd name="T42" fmla="*/ 3 w 12"/>
                    <a:gd name="T43" fmla="*/ 9 h 11"/>
                    <a:gd name="T44" fmla="*/ 3 w 12"/>
                    <a:gd name="T45" fmla="*/ 10 h 11"/>
                    <a:gd name="T46" fmla="*/ 7 w 12"/>
                    <a:gd name="T47" fmla="*/ 11 h 11"/>
                    <a:gd name="T48" fmla="*/ 11 w 12"/>
                    <a:gd name="T49" fmla="*/ 10 h 11"/>
                    <a:gd name="T50" fmla="*/ 11 w 12"/>
                    <a:gd name="T51" fmla="*/ 10 h 11"/>
                    <a:gd name="T52" fmla="*/ 11 w 12"/>
                    <a:gd name="T53" fmla="*/ 6 h 11"/>
                    <a:gd name="T54" fmla="*/ 9 w 12"/>
                    <a:gd name="T55" fmla="*/ 2 h 11"/>
                    <a:gd name="T56" fmla="*/ 8 w 12"/>
                    <a:gd name="T57" fmla="*/ 2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 h="11">
                      <a:moveTo>
                        <a:pt x="8" y="2"/>
                      </a:moveTo>
                      <a:cubicBezTo>
                        <a:pt x="8" y="3"/>
                        <a:pt x="8" y="3"/>
                        <a:pt x="8" y="3"/>
                      </a:cubicBezTo>
                      <a:cubicBezTo>
                        <a:pt x="9" y="4"/>
                        <a:pt x="10" y="5"/>
                        <a:pt x="10" y="6"/>
                      </a:cubicBezTo>
                      <a:cubicBezTo>
                        <a:pt x="11" y="7"/>
                        <a:pt x="11" y="8"/>
                        <a:pt x="10" y="9"/>
                      </a:cubicBezTo>
                      <a:cubicBezTo>
                        <a:pt x="10" y="9"/>
                        <a:pt x="10" y="9"/>
                        <a:pt x="10" y="9"/>
                      </a:cubicBezTo>
                      <a:cubicBezTo>
                        <a:pt x="9" y="10"/>
                        <a:pt x="8" y="10"/>
                        <a:pt x="7" y="10"/>
                      </a:cubicBezTo>
                      <a:cubicBezTo>
                        <a:pt x="6" y="10"/>
                        <a:pt x="5" y="10"/>
                        <a:pt x="4" y="9"/>
                      </a:cubicBezTo>
                      <a:cubicBezTo>
                        <a:pt x="4" y="9"/>
                        <a:pt x="3" y="9"/>
                        <a:pt x="3" y="9"/>
                      </a:cubicBezTo>
                      <a:cubicBezTo>
                        <a:pt x="2" y="8"/>
                        <a:pt x="1" y="6"/>
                        <a:pt x="1" y="5"/>
                      </a:cubicBezTo>
                      <a:cubicBezTo>
                        <a:pt x="1" y="4"/>
                        <a:pt x="1" y="3"/>
                        <a:pt x="1" y="2"/>
                      </a:cubicBezTo>
                      <a:cubicBezTo>
                        <a:pt x="2" y="2"/>
                        <a:pt x="2" y="2"/>
                        <a:pt x="2" y="2"/>
                      </a:cubicBezTo>
                      <a:cubicBezTo>
                        <a:pt x="2" y="1"/>
                        <a:pt x="3" y="1"/>
                        <a:pt x="4" y="1"/>
                      </a:cubicBezTo>
                      <a:cubicBezTo>
                        <a:pt x="5" y="1"/>
                        <a:pt x="7" y="2"/>
                        <a:pt x="8" y="3"/>
                      </a:cubicBezTo>
                      <a:cubicBezTo>
                        <a:pt x="8" y="3"/>
                        <a:pt x="8" y="3"/>
                        <a:pt x="8" y="3"/>
                      </a:cubicBezTo>
                      <a:cubicBezTo>
                        <a:pt x="8" y="2"/>
                        <a:pt x="8" y="2"/>
                        <a:pt x="8" y="2"/>
                      </a:cubicBezTo>
                      <a:cubicBezTo>
                        <a:pt x="9" y="2"/>
                        <a:pt x="9" y="2"/>
                        <a:pt x="9" y="2"/>
                      </a:cubicBezTo>
                      <a:cubicBezTo>
                        <a:pt x="9" y="2"/>
                        <a:pt x="9" y="2"/>
                        <a:pt x="9" y="2"/>
                      </a:cubicBezTo>
                      <a:cubicBezTo>
                        <a:pt x="7" y="1"/>
                        <a:pt x="6" y="0"/>
                        <a:pt x="4" y="0"/>
                      </a:cubicBezTo>
                      <a:cubicBezTo>
                        <a:pt x="3" y="0"/>
                        <a:pt x="2" y="0"/>
                        <a:pt x="1" y="2"/>
                      </a:cubicBezTo>
                      <a:cubicBezTo>
                        <a:pt x="1" y="2"/>
                        <a:pt x="1" y="2"/>
                        <a:pt x="1" y="2"/>
                      </a:cubicBezTo>
                      <a:cubicBezTo>
                        <a:pt x="0" y="3"/>
                        <a:pt x="0" y="4"/>
                        <a:pt x="0" y="6"/>
                      </a:cubicBezTo>
                      <a:cubicBezTo>
                        <a:pt x="0" y="7"/>
                        <a:pt x="1" y="8"/>
                        <a:pt x="3" y="9"/>
                      </a:cubicBezTo>
                      <a:cubicBezTo>
                        <a:pt x="3" y="10"/>
                        <a:pt x="3" y="10"/>
                        <a:pt x="3" y="10"/>
                      </a:cubicBezTo>
                      <a:cubicBezTo>
                        <a:pt x="4" y="11"/>
                        <a:pt x="6" y="11"/>
                        <a:pt x="7" y="11"/>
                      </a:cubicBezTo>
                      <a:cubicBezTo>
                        <a:pt x="9" y="11"/>
                        <a:pt x="10" y="11"/>
                        <a:pt x="11" y="10"/>
                      </a:cubicBezTo>
                      <a:cubicBezTo>
                        <a:pt x="11" y="10"/>
                        <a:pt x="11" y="10"/>
                        <a:pt x="11" y="10"/>
                      </a:cubicBezTo>
                      <a:cubicBezTo>
                        <a:pt x="12" y="9"/>
                        <a:pt x="12" y="7"/>
                        <a:pt x="11" y="6"/>
                      </a:cubicBezTo>
                      <a:cubicBezTo>
                        <a:pt x="11" y="5"/>
                        <a:pt x="10" y="3"/>
                        <a:pt x="9" y="2"/>
                      </a:cubicBezTo>
                      <a:cubicBezTo>
                        <a:pt x="8" y="2"/>
                        <a:pt x="8" y="2"/>
                        <a:pt x="8" y="2"/>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763" name="Freeform 89"/>
                <p:cNvSpPr/>
                <p:nvPr/>
              </p:nvSpPr>
              <p:spPr bwMode="auto">
                <a:xfrm>
                  <a:off x="628" y="1420"/>
                  <a:ext cx="28" cy="26"/>
                </a:xfrm>
                <a:custGeom>
                  <a:avLst/>
                  <a:gdLst>
                    <a:gd name="T0" fmla="*/ 9 w 12"/>
                    <a:gd name="T1" fmla="*/ 2 h 11"/>
                    <a:gd name="T2" fmla="*/ 11 w 12"/>
                    <a:gd name="T3" fmla="*/ 9 h 11"/>
                    <a:gd name="T4" fmla="*/ 3 w 12"/>
                    <a:gd name="T5" fmla="*/ 9 h 11"/>
                    <a:gd name="T6" fmla="*/ 1 w 12"/>
                    <a:gd name="T7" fmla="*/ 1 h 11"/>
                    <a:gd name="T8" fmla="*/ 9 w 12"/>
                    <a:gd name="T9" fmla="*/ 2 h 11"/>
                  </a:gdLst>
                  <a:ahLst/>
                  <a:cxnLst>
                    <a:cxn ang="0">
                      <a:pos x="T0" y="T1"/>
                    </a:cxn>
                    <a:cxn ang="0">
                      <a:pos x="T2" y="T3"/>
                    </a:cxn>
                    <a:cxn ang="0">
                      <a:pos x="T4" y="T5"/>
                    </a:cxn>
                    <a:cxn ang="0">
                      <a:pos x="T6" y="T7"/>
                    </a:cxn>
                    <a:cxn ang="0">
                      <a:pos x="T8" y="T9"/>
                    </a:cxn>
                  </a:cxnLst>
                  <a:rect l="0" t="0" r="r" b="b"/>
                  <a:pathLst>
                    <a:path w="12" h="11">
                      <a:moveTo>
                        <a:pt x="9" y="2"/>
                      </a:moveTo>
                      <a:cubicBezTo>
                        <a:pt x="11" y="4"/>
                        <a:pt x="12" y="7"/>
                        <a:pt x="11" y="9"/>
                      </a:cubicBezTo>
                      <a:cubicBezTo>
                        <a:pt x="9" y="11"/>
                        <a:pt x="6" y="11"/>
                        <a:pt x="3" y="9"/>
                      </a:cubicBezTo>
                      <a:cubicBezTo>
                        <a:pt x="1" y="6"/>
                        <a:pt x="0" y="3"/>
                        <a:pt x="1" y="1"/>
                      </a:cubicBezTo>
                      <a:cubicBezTo>
                        <a:pt x="3" y="0"/>
                        <a:pt x="6" y="0"/>
                        <a:pt x="9" y="2"/>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764" name="Freeform 90"/>
                <p:cNvSpPr/>
                <p:nvPr/>
              </p:nvSpPr>
              <p:spPr bwMode="auto">
                <a:xfrm>
                  <a:off x="628" y="1420"/>
                  <a:ext cx="28" cy="26"/>
                </a:xfrm>
                <a:custGeom>
                  <a:avLst/>
                  <a:gdLst>
                    <a:gd name="T0" fmla="*/ 9 w 12"/>
                    <a:gd name="T1" fmla="*/ 2 h 11"/>
                    <a:gd name="T2" fmla="*/ 8 w 12"/>
                    <a:gd name="T3" fmla="*/ 2 h 11"/>
                    <a:gd name="T4" fmla="*/ 11 w 12"/>
                    <a:gd name="T5" fmla="*/ 6 h 11"/>
                    <a:gd name="T6" fmla="*/ 10 w 12"/>
                    <a:gd name="T7" fmla="*/ 9 h 11"/>
                    <a:gd name="T8" fmla="*/ 10 w 12"/>
                    <a:gd name="T9" fmla="*/ 9 h 11"/>
                    <a:gd name="T10" fmla="*/ 7 w 12"/>
                    <a:gd name="T11" fmla="*/ 10 h 11"/>
                    <a:gd name="T12" fmla="*/ 4 w 12"/>
                    <a:gd name="T13" fmla="*/ 8 h 11"/>
                    <a:gd name="T14" fmla="*/ 4 w 12"/>
                    <a:gd name="T15" fmla="*/ 8 h 11"/>
                    <a:gd name="T16" fmla="*/ 1 w 12"/>
                    <a:gd name="T17" fmla="*/ 5 h 11"/>
                    <a:gd name="T18" fmla="*/ 2 w 12"/>
                    <a:gd name="T19" fmla="*/ 2 h 11"/>
                    <a:gd name="T20" fmla="*/ 2 w 12"/>
                    <a:gd name="T21" fmla="*/ 2 h 11"/>
                    <a:gd name="T22" fmla="*/ 4 w 12"/>
                    <a:gd name="T23" fmla="*/ 1 h 11"/>
                    <a:gd name="T24" fmla="*/ 8 w 12"/>
                    <a:gd name="T25" fmla="*/ 2 h 11"/>
                    <a:gd name="T26" fmla="*/ 8 w 12"/>
                    <a:gd name="T27" fmla="*/ 2 h 11"/>
                    <a:gd name="T28" fmla="*/ 9 w 12"/>
                    <a:gd name="T29" fmla="*/ 2 h 11"/>
                    <a:gd name="T30" fmla="*/ 9 w 12"/>
                    <a:gd name="T31" fmla="*/ 2 h 11"/>
                    <a:gd name="T32" fmla="*/ 9 w 12"/>
                    <a:gd name="T33" fmla="*/ 1 h 11"/>
                    <a:gd name="T34" fmla="*/ 4 w 12"/>
                    <a:gd name="T35" fmla="*/ 0 h 11"/>
                    <a:gd name="T36" fmla="*/ 1 w 12"/>
                    <a:gd name="T37" fmla="*/ 1 h 11"/>
                    <a:gd name="T38" fmla="*/ 1 w 12"/>
                    <a:gd name="T39" fmla="*/ 1 h 11"/>
                    <a:gd name="T40" fmla="*/ 0 w 12"/>
                    <a:gd name="T41" fmla="*/ 5 h 11"/>
                    <a:gd name="T42" fmla="*/ 3 w 12"/>
                    <a:gd name="T43" fmla="*/ 9 h 11"/>
                    <a:gd name="T44" fmla="*/ 3 w 12"/>
                    <a:gd name="T45" fmla="*/ 9 h 11"/>
                    <a:gd name="T46" fmla="*/ 7 w 12"/>
                    <a:gd name="T47" fmla="*/ 11 h 11"/>
                    <a:gd name="T48" fmla="*/ 11 w 12"/>
                    <a:gd name="T49" fmla="*/ 10 h 11"/>
                    <a:gd name="T50" fmla="*/ 11 w 12"/>
                    <a:gd name="T51" fmla="*/ 9 h 11"/>
                    <a:gd name="T52" fmla="*/ 12 w 12"/>
                    <a:gd name="T53" fmla="*/ 6 h 11"/>
                    <a:gd name="T54" fmla="*/ 9 w 12"/>
                    <a:gd name="T55" fmla="*/ 2 h 11"/>
                    <a:gd name="T56" fmla="*/ 9 w 12"/>
                    <a:gd name="T57" fmla="*/ 2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 h="11">
                      <a:moveTo>
                        <a:pt x="9" y="2"/>
                      </a:moveTo>
                      <a:cubicBezTo>
                        <a:pt x="8" y="2"/>
                        <a:pt x="8" y="2"/>
                        <a:pt x="8" y="2"/>
                      </a:cubicBezTo>
                      <a:cubicBezTo>
                        <a:pt x="10" y="3"/>
                        <a:pt x="10" y="5"/>
                        <a:pt x="11" y="6"/>
                      </a:cubicBezTo>
                      <a:cubicBezTo>
                        <a:pt x="11" y="7"/>
                        <a:pt x="11" y="8"/>
                        <a:pt x="10" y="9"/>
                      </a:cubicBezTo>
                      <a:cubicBezTo>
                        <a:pt x="10" y="9"/>
                        <a:pt x="10" y="9"/>
                        <a:pt x="10" y="9"/>
                      </a:cubicBezTo>
                      <a:cubicBezTo>
                        <a:pt x="10" y="10"/>
                        <a:pt x="9" y="10"/>
                        <a:pt x="7" y="10"/>
                      </a:cubicBezTo>
                      <a:cubicBezTo>
                        <a:pt x="6" y="10"/>
                        <a:pt x="5" y="9"/>
                        <a:pt x="4" y="8"/>
                      </a:cubicBezTo>
                      <a:cubicBezTo>
                        <a:pt x="4" y="8"/>
                        <a:pt x="4" y="8"/>
                        <a:pt x="4" y="8"/>
                      </a:cubicBezTo>
                      <a:cubicBezTo>
                        <a:pt x="2" y="7"/>
                        <a:pt x="2" y="6"/>
                        <a:pt x="1" y="5"/>
                      </a:cubicBezTo>
                      <a:cubicBezTo>
                        <a:pt x="1" y="4"/>
                        <a:pt x="1" y="3"/>
                        <a:pt x="2" y="2"/>
                      </a:cubicBezTo>
                      <a:cubicBezTo>
                        <a:pt x="2" y="2"/>
                        <a:pt x="2" y="2"/>
                        <a:pt x="2" y="2"/>
                      </a:cubicBezTo>
                      <a:cubicBezTo>
                        <a:pt x="2" y="1"/>
                        <a:pt x="3" y="1"/>
                        <a:pt x="4" y="1"/>
                      </a:cubicBezTo>
                      <a:cubicBezTo>
                        <a:pt x="6" y="1"/>
                        <a:pt x="7" y="1"/>
                        <a:pt x="8" y="2"/>
                      </a:cubicBezTo>
                      <a:cubicBezTo>
                        <a:pt x="8" y="2"/>
                        <a:pt x="8" y="2"/>
                        <a:pt x="8" y="2"/>
                      </a:cubicBezTo>
                      <a:cubicBezTo>
                        <a:pt x="9" y="2"/>
                        <a:pt x="9" y="2"/>
                        <a:pt x="9" y="2"/>
                      </a:cubicBezTo>
                      <a:cubicBezTo>
                        <a:pt x="9" y="2"/>
                        <a:pt x="9" y="2"/>
                        <a:pt x="9" y="2"/>
                      </a:cubicBezTo>
                      <a:cubicBezTo>
                        <a:pt x="9" y="2"/>
                        <a:pt x="9" y="1"/>
                        <a:pt x="9" y="1"/>
                      </a:cubicBezTo>
                      <a:cubicBezTo>
                        <a:pt x="7" y="0"/>
                        <a:pt x="6" y="0"/>
                        <a:pt x="4" y="0"/>
                      </a:cubicBezTo>
                      <a:cubicBezTo>
                        <a:pt x="3" y="0"/>
                        <a:pt x="2" y="0"/>
                        <a:pt x="1" y="1"/>
                      </a:cubicBezTo>
                      <a:cubicBezTo>
                        <a:pt x="1" y="1"/>
                        <a:pt x="1" y="1"/>
                        <a:pt x="1" y="1"/>
                      </a:cubicBezTo>
                      <a:cubicBezTo>
                        <a:pt x="0" y="2"/>
                        <a:pt x="0" y="4"/>
                        <a:pt x="0" y="5"/>
                      </a:cubicBezTo>
                      <a:cubicBezTo>
                        <a:pt x="1" y="6"/>
                        <a:pt x="1" y="8"/>
                        <a:pt x="3" y="9"/>
                      </a:cubicBezTo>
                      <a:cubicBezTo>
                        <a:pt x="3" y="9"/>
                        <a:pt x="3" y="9"/>
                        <a:pt x="3" y="9"/>
                      </a:cubicBezTo>
                      <a:cubicBezTo>
                        <a:pt x="4" y="10"/>
                        <a:pt x="6" y="11"/>
                        <a:pt x="7" y="11"/>
                      </a:cubicBezTo>
                      <a:cubicBezTo>
                        <a:pt x="9" y="11"/>
                        <a:pt x="10" y="11"/>
                        <a:pt x="11" y="10"/>
                      </a:cubicBezTo>
                      <a:cubicBezTo>
                        <a:pt x="11" y="9"/>
                        <a:pt x="11" y="9"/>
                        <a:pt x="11" y="9"/>
                      </a:cubicBezTo>
                      <a:cubicBezTo>
                        <a:pt x="12" y="8"/>
                        <a:pt x="12" y="7"/>
                        <a:pt x="12" y="6"/>
                      </a:cubicBezTo>
                      <a:cubicBezTo>
                        <a:pt x="11" y="4"/>
                        <a:pt x="10" y="3"/>
                        <a:pt x="9" y="2"/>
                      </a:cubicBezTo>
                      <a:cubicBezTo>
                        <a:pt x="9" y="2"/>
                        <a:pt x="9" y="2"/>
                        <a:pt x="9" y="2"/>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765" name="Freeform 91"/>
                <p:cNvSpPr/>
                <p:nvPr/>
              </p:nvSpPr>
              <p:spPr bwMode="auto">
                <a:xfrm>
                  <a:off x="741" y="1588"/>
                  <a:ext cx="29" cy="26"/>
                </a:xfrm>
                <a:custGeom>
                  <a:avLst/>
                  <a:gdLst>
                    <a:gd name="T0" fmla="*/ 9 w 12"/>
                    <a:gd name="T1" fmla="*/ 2 h 11"/>
                    <a:gd name="T2" fmla="*/ 11 w 12"/>
                    <a:gd name="T3" fmla="*/ 10 h 11"/>
                    <a:gd name="T4" fmla="*/ 3 w 12"/>
                    <a:gd name="T5" fmla="*/ 9 h 11"/>
                    <a:gd name="T6" fmla="*/ 1 w 12"/>
                    <a:gd name="T7" fmla="*/ 2 h 11"/>
                    <a:gd name="T8" fmla="*/ 9 w 12"/>
                    <a:gd name="T9" fmla="*/ 2 h 11"/>
                  </a:gdLst>
                  <a:ahLst/>
                  <a:cxnLst>
                    <a:cxn ang="0">
                      <a:pos x="T0" y="T1"/>
                    </a:cxn>
                    <a:cxn ang="0">
                      <a:pos x="T2" y="T3"/>
                    </a:cxn>
                    <a:cxn ang="0">
                      <a:pos x="T4" y="T5"/>
                    </a:cxn>
                    <a:cxn ang="0">
                      <a:pos x="T6" y="T7"/>
                    </a:cxn>
                    <a:cxn ang="0">
                      <a:pos x="T8" y="T9"/>
                    </a:cxn>
                  </a:cxnLst>
                  <a:rect l="0" t="0" r="r" b="b"/>
                  <a:pathLst>
                    <a:path w="12" h="11">
                      <a:moveTo>
                        <a:pt x="9" y="2"/>
                      </a:moveTo>
                      <a:cubicBezTo>
                        <a:pt x="11" y="5"/>
                        <a:pt x="12" y="8"/>
                        <a:pt x="11" y="10"/>
                      </a:cubicBezTo>
                      <a:cubicBezTo>
                        <a:pt x="9" y="11"/>
                        <a:pt x="6" y="11"/>
                        <a:pt x="3" y="9"/>
                      </a:cubicBezTo>
                      <a:cubicBezTo>
                        <a:pt x="1" y="7"/>
                        <a:pt x="0" y="4"/>
                        <a:pt x="1" y="2"/>
                      </a:cubicBezTo>
                      <a:cubicBezTo>
                        <a:pt x="3" y="0"/>
                        <a:pt x="6" y="0"/>
                        <a:pt x="9" y="2"/>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766" name="Freeform 92"/>
                <p:cNvSpPr/>
                <p:nvPr/>
              </p:nvSpPr>
              <p:spPr bwMode="auto">
                <a:xfrm>
                  <a:off x="741" y="1588"/>
                  <a:ext cx="29" cy="26"/>
                </a:xfrm>
                <a:custGeom>
                  <a:avLst/>
                  <a:gdLst>
                    <a:gd name="T0" fmla="*/ 9 w 12"/>
                    <a:gd name="T1" fmla="*/ 2 h 11"/>
                    <a:gd name="T2" fmla="*/ 8 w 12"/>
                    <a:gd name="T3" fmla="*/ 3 h 11"/>
                    <a:gd name="T4" fmla="*/ 11 w 12"/>
                    <a:gd name="T5" fmla="*/ 6 h 11"/>
                    <a:gd name="T6" fmla="*/ 10 w 12"/>
                    <a:gd name="T7" fmla="*/ 9 h 11"/>
                    <a:gd name="T8" fmla="*/ 10 w 12"/>
                    <a:gd name="T9" fmla="*/ 9 h 11"/>
                    <a:gd name="T10" fmla="*/ 8 w 12"/>
                    <a:gd name="T11" fmla="*/ 10 h 11"/>
                    <a:gd name="T12" fmla="*/ 4 w 12"/>
                    <a:gd name="T13" fmla="*/ 9 h 11"/>
                    <a:gd name="T14" fmla="*/ 4 w 12"/>
                    <a:gd name="T15" fmla="*/ 9 h 11"/>
                    <a:gd name="T16" fmla="*/ 1 w 12"/>
                    <a:gd name="T17" fmla="*/ 5 h 11"/>
                    <a:gd name="T18" fmla="*/ 2 w 12"/>
                    <a:gd name="T19" fmla="*/ 2 h 11"/>
                    <a:gd name="T20" fmla="*/ 2 w 12"/>
                    <a:gd name="T21" fmla="*/ 2 h 11"/>
                    <a:gd name="T22" fmla="*/ 5 w 12"/>
                    <a:gd name="T23" fmla="*/ 1 h 11"/>
                    <a:gd name="T24" fmla="*/ 8 w 12"/>
                    <a:gd name="T25" fmla="*/ 3 h 11"/>
                    <a:gd name="T26" fmla="*/ 8 w 12"/>
                    <a:gd name="T27" fmla="*/ 3 h 11"/>
                    <a:gd name="T28" fmla="*/ 9 w 12"/>
                    <a:gd name="T29" fmla="*/ 2 h 11"/>
                    <a:gd name="T30" fmla="*/ 9 w 12"/>
                    <a:gd name="T31" fmla="*/ 2 h 11"/>
                    <a:gd name="T32" fmla="*/ 9 w 12"/>
                    <a:gd name="T33" fmla="*/ 2 h 11"/>
                    <a:gd name="T34" fmla="*/ 5 w 12"/>
                    <a:gd name="T35" fmla="*/ 0 h 11"/>
                    <a:gd name="T36" fmla="*/ 1 w 12"/>
                    <a:gd name="T37" fmla="*/ 1 h 11"/>
                    <a:gd name="T38" fmla="*/ 1 w 12"/>
                    <a:gd name="T39" fmla="*/ 2 h 11"/>
                    <a:gd name="T40" fmla="*/ 0 w 12"/>
                    <a:gd name="T41" fmla="*/ 5 h 11"/>
                    <a:gd name="T42" fmla="*/ 3 w 12"/>
                    <a:gd name="T43" fmla="*/ 9 h 11"/>
                    <a:gd name="T44" fmla="*/ 3 w 12"/>
                    <a:gd name="T45" fmla="*/ 10 h 11"/>
                    <a:gd name="T46" fmla="*/ 7 w 12"/>
                    <a:gd name="T47" fmla="*/ 11 h 11"/>
                    <a:gd name="T48" fmla="*/ 11 w 12"/>
                    <a:gd name="T49" fmla="*/ 10 h 11"/>
                    <a:gd name="T50" fmla="*/ 11 w 12"/>
                    <a:gd name="T51" fmla="*/ 10 h 11"/>
                    <a:gd name="T52" fmla="*/ 12 w 12"/>
                    <a:gd name="T53" fmla="*/ 6 h 11"/>
                    <a:gd name="T54" fmla="*/ 9 w 12"/>
                    <a:gd name="T55" fmla="*/ 2 h 11"/>
                    <a:gd name="T56" fmla="*/ 9 w 12"/>
                    <a:gd name="T57" fmla="*/ 2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 h="11">
                      <a:moveTo>
                        <a:pt x="9" y="2"/>
                      </a:moveTo>
                      <a:cubicBezTo>
                        <a:pt x="8" y="3"/>
                        <a:pt x="8" y="3"/>
                        <a:pt x="8" y="3"/>
                      </a:cubicBezTo>
                      <a:cubicBezTo>
                        <a:pt x="10" y="4"/>
                        <a:pt x="10" y="5"/>
                        <a:pt x="11" y="6"/>
                      </a:cubicBezTo>
                      <a:cubicBezTo>
                        <a:pt x="11" y="7"/>
                        <a:pt x="11" y="8"/>
                        <a:pt x="10" y="9"/>
                      </a:cubicBezTo>
                      <a:cubicBezTo>
                        <a:pt x="10" y="9"/>
                        <a:pt x="10" y="9"/>
                        <a:pt x="10" y="9"/>
                      </a:cubicBezTo>
                      <a:cubicBezTo>
                        <a:pt x="10" y="10"/>
                        <a:pt x="9" y="10"/>
                        <a:pt x="8" y="10"/>
                      </a:cubicBezTo>
                      <a:cubicBezTo>
                        <a:pt x="6" y="10"/>
                        <a:pt x="5" y="10"/>
                        <a:pt x="4" y="9"/>
                      </a:cubicBezTo>
                      <a:cubicBezTo>
                        <a:pt x="4" y="9"/>
                        <a:pt x="4" y="9"/>
                        <a:pt x="4" y="9"/>
                      </a:cubicBezTo>
                      <a:cubicBezTo>
                        <a:pt x="2" y="8"/>
                        <a:pt x="2" y="6"/>
                        <a:pt x="1" y="5"/>
                      </a:cubicBezTo>
                      <a:cubicBezTo>
                        <a:pt x="1" y="4"/>
                        <a:pt x="1" y="3"/>
                        <a:pt x="2" y="2"/>
                      </a:cubicBezTo>
                      <a:cubicBezTo>
                        <a:pt x="2" y="2"/>
                        <a:pt x="2" y="2"/>
                        <a:pt x="2" y="2"/>
                      </a:cubicBezTo>
                      <a:cubicBezTo>
                        <a:pt x="2" y="1"/>
                        <a:pt x="3" y="1"/>
                        <a:pt x="5" y="1"/>
                      </a:cubicBezTo>
                      <a:cubicBezTo>
                        <a:pt x="6" y="1"/>
                        <a:pt x="7" y="2"/>
                        <a:pt x="8" y="3"/>
                      </a:cubicBezTo>
                      <a:cubicBezTo>
                        <a:pt x="8" y="3"/>
                        <a:pt x="8" y="3"/>
                        <a:pt x="8" y="3"/>
                      </a:cubicBezTo>
                      <a:cubicBezTo>
                        <a:pt x="9" y="2"/>
                        <a:pt x="9" y="2"/>
                        <a:pt x="9" y="2"/>
                      </a:cubicBezTo>
                      <a:cubicBezTo>
                        <a:pt x="9" y="2"/>
                        <a:pt x="9" y="2"/>
                        <a:pt x="9" y="2"/>
                      </a:cubicBezTo>
                      <a:cubicBezTo>
                        <a:pt x="9" y="2"/>
                        <a:pt x="9" y="2"/>
                        <a:pt x="9" y="2"/>
                      </a:cubicBezTo>
                      <a:cubicBezTo>
                        <a:pt x="7" y="1"/>
                        <a:pt x="6" y="0"/>
                        <a:pt x="5" y="0"/>
                      </a:cubicBezTo>
                      <a:cubicBezTo>
                        <a:pt x="3" y="0"/>
                        <a:pt x="2" y="0"/>
                        <a:pt x="1" y="1"/>
                      </a:cubicBezTo>
                      <a:cubicBezTo>
                        <a:pt x="1" y="2"/>
                        <a:pt x="1" y="2"/>
                        <a:pt x="1" y="2"/>
                      </a:cubicBezTo>
                      <a:cubicBezTo>
                        <a:pt x="0" y="3"/>
                        <a:pt x="0" y="4"/>
                        <a:pt x="0" y="5"/>
                      </a:cubicBezTo>
                      <a:cubicBezTo>
                        <a:pt x="1" y="7"/>
                        <a:pt x="2" y="8"/>
                        <a:pt x="3" y="9"/>
                      </a:cubicBezTo>
                      <a:cubicBezTo>
                        <a:pt x="3" y="9"/>
                        <a:pt x="3" y="10"/>
                        <a:pt x="3" y="10"/>
                      </a:cubicBezTo>
                      <a:cubicBezTo>
                        <a:pt x="5" y="11"/>
                        <a:pt x="6" y="11"/>
                        <a:pt x="7" y="11"/>
                      </a:cubicBezTo>
                      <a:cubicBezTo>
                        <a:pt x="9" y="11"/>
                        <a:pt x="10" y="11"/>
                        <a:pt x="11" y="10"/>
                      </a:cubicBezTo>
                      <a:cubicBezTo>
                        <a:pt x="11" y="10"/>
                        <a:pt x="11" y="10"/>
                        <a:pt x="11" y="10"/>
                      </a:cubicBezTo>
                      <a:cubicBezTo>
                        <a:pt x="12" y="9"/>
                        <a:pt x="12" y="7"/>
                        <a:pt x="12" y="6"/>
                      </a:cubicBezTo>
                      <a:cubicBezTo>
                        <a:pt x="11" y="4"/>
                        <a:pt x="10" y="3"/>
                        <a:pt x="9" y="2"/>
                      </a:cubicBezTo>
                      <a:cubicBezTo>
                        <a:pt x="9" y="2"/>
                        <a:pt x="9" y="2"/>
                        <a:pt x="9" y="2"/>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767" name="Freeform 93"/>
                <p:cNvSpPr/>
                <p:nvPr/>
              </p:nvSpPr>
              <p:spPr bwMode="auto">
                <a:xfrm>
                  <a:off x="732" y="1562"/>
                  <a:ext cx="30" cy="26"/>
                </a:xfrm>
                <a:custGeom>
                  <a:avLst/>
                  <a:gdLst>
                    <a:gd name="T0" fmla="*/ 9 w 13"/>
                    <a:gd name="T1" fmla="*/ 2 h 11"/>
                    <a:gd name="T2" fmla="*/ 11 w 13"/>
                    <a:gd name="T3" fmla="*/ 9 h 11"/>
                    <a:gd name="T4" fmla="*/ 4 w 13"/>
                    <a:gd name="T5" fmla="*/ 9 h 11"/>
                    <a:gd name="T6" fmla="*/ 2 w 13"/>
                    <a:gd name="T7" fmla="*/ 2 h 11"/>
                    <a:gd name="T8" fmla="*/ 9 w 13"/>
                    <a:gd name="T9" fmla="*/ 2 h 11"/>
                  </a:gdLst>
                  <a:ahLst/>
                  <a:cxnLst>
                    <a:cxn ang="0">
                      <a:pos x="T0" y="T1"/>
                    </a:cxn>
                    <a:cxn ang="0">
                      <a:pos x="T2" y="T3"/>
                    </a:cxn>
                    <a:cxn ang="0">
                      <a:pos x="T4" y="T5"/>
                    </a:cxn>
                    <a:cxn ang="0">
                      <a:pos x="T6" y="T7"/>
                    </a:cxn>
                    <a:cxn ang="0">
                      <a:pos x="T8" y="T9"/>
                    </a:cxn>
                  </a:cxnLst>
                  <a:rect l="0" t="0" r="r" b="b"/>
                  <a:pathLst>
                    <a:path w="13" h="11">
                      <a:moveTo>
                        <a:pt x="9" y="2"/>
                      </a:moveTo>
                      <a:cubicBezTo>
                        <a:pt x="12" y="4"/>
                        <a:pt x="13" y="8"/>
                        <a:pt x="11" y="9"/>
                      </a:cubicBezTo>
                      <a:cubicBezTo>
                        <a:pt x="10" y="11"/>
                        <a:pt x="6" y="11"/>
                        <a:pt x="4" y="9"/>
                      </a:cubicBezTo>
                      <a:cubicBezTo>
                        <a:pt x="1" y="7"/>
                        <a:pt x="0" y="3"/>
                        <a:pt x="2" y="2"/>
                      </a:cubicBezTo>
                      <a:cubicBezTo>
                        <a:pt x="3" y="0"/>
                        <a:pt x="7" y="0"/>
                        <a:pt x="9" y="2"/>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768" name="Freeform 94"/>
                <p:cNvSpPr/>
                <p:nvPr/>
              </p:nvSpPr>
              <p:spPr bwMode="auto">
                <a:xfrm>
                  <a:off x="732" y="1562"/>
                  <a:ext cx="30" cy="26"/>
                </a:xfrm>
                <a:custGeom>
                  <a:avLst/>
                  <a:gdLst>
                    <a:gd name="T0" fmla="*/ 9 w 13"/>
                    <a:gd name="T1" fmla="*/ 2 h 11"/>
                    <a:gd name="T2" fmla="*/ 9 w 13"/>
                    <a:gd name="T3" fmla="*/ 3 h 11"/>
                    <a:gd name="T4" fmla="*/ 11 w 13"/>
                    <a:gd name="T5" fmla="*/ 6 h 11"/>
                    <a:gd name="T6" fmla="*/ 11 w 13"/>
                    <a:gd name="T7" fmla="*/ 9 h 11"/>
                    <a:gd name="T8" fmla="*/ 11 w 13"/>
                    <a:gd name="T9" fmla="*/ 9 h 11"/>
                    <a:gd name="T10" fmla="*/ 8 w 13"/>
                    <a:gd name="T11" fmla="*/ 10 h 11"/>
                    <a:gd name="T12" fmla="*/ 4 w 13"/>
                    <a:gd name="T13" fmla="*/ 9 h 11"/>
                    <a:gd name="T14" fmla="*/ 4 w 13"/>
                    <a:gd name="T15" fmla="*/ 8 h 11"/>
                    <a:gd name="T16" fmla="*/ 2 w 13"/>
                    <a:gd name="T17" fmla="*/ 5 h 11"/>
                    <a:gd name="T18" fmla="*/ 2 w 13"/>
                    <a:gd name="T19" fmla="*/ 2 h 11"/>
                    <a:gd name="T20" fmla="*/ 2 w 13"/>
                    <a:gd name="T21" fmla="*/ 2 h 11"/>
                    <a:gd name="T22" fmla="*/ 5 w 13"/>
                    <a:gd name="T23" fmla="*/ 1 h 11"/>
                    <a:gd name="T24" fmla="*/ 9 w 13"/>
                    <a:gd name="T25" fmla="*/ 2 h 11"/>
                    <a:gd name="T26" fmla="*/ 9 w 13"/>
                    <a:gd name="T27" fmla="*/ 3 h 11"/>
                    <a:gd name="T28" fmla="*/ 9 w 13"/>
                    <a:gd name="T29" fmla="*/ 2 h 11"/>
                    <a:gd name="T30" fmla="*/ 10 w 13"/>
                    <a:gd name="T31" fmla="*/ 2 h 11"/>
                    <a:gd name="T32" fmla="*/ 9 w 13"/>
                    <a:gd name="T33" fmla="*/ 2 h 11"/>
                    <a:gd name="T34" fmla="*/ 5 w 13"/>
                    <a:gd name="T35" fmla="*/ 0 h 11"/>
                    <a:gd name="T36" fmla="*/ 1 w 13"/>
                    <a:gd name="T37" fmla="*/ 1 h 11"/>
                    <a:gd name="T38" fmla="*/ 1 w 13"/>
                    <a:gd name="T39" fmla="*/ 1 h 11"/>
                    <a:gd name="T40" fmla="*/ 1 w 13"/>
                    <a:gd name="T41" fmla="*/ 5 h 11"/>
                    <a:gd name="T42" fmla="*/ 3 w 13"/>
                    <a:gd name="T43" fmla="*/ 9 h 11"/>
                    <a:gd name="T44" fmla="*/ 4 w 13"/>
                    <a:gd name="T45" fmla="*/ 9 h 11"/>
                    <a:gd name="T46" fmla="*/ 8 w 13"/>
                    <a:gd name="T47" fmla="*/ 11 h 11"/>
                    <a:gd name="T48" fmla="*/ 12 w 13"/>
                    <a:gd name="T49" fmla="*/ 10 h 11"/>
                    <a:gd name="T50" fmla="*/ 12 w 13"/>
                    <a:gd name="T51" fmla="*/ 10 h 11"/>
                    <a:gd name="T52" fmla="*/ 12 w 13"/>
                    <a:gd name="T53" fmla="*/ 6 h 11"/>
                    <a:gd name="T54" fmla="*/ 10 w 13"/>
                    <a:gd name="T55" fmla="*/ 2 h 11"/>
                    <a:gd name="T56" fmla="*/ 9 w 13"/>
                    <a:gd name="T57" fmla="*/ 2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 h="11">
                      <a:moveTo>
                        <a:pt x="9" y="2"/>
                      </a:moveTo>
                      <a:cubicBezTo>
                        <a:pt x="9" y="3"/>
                        <a:pt x="9" y="3"/>
                        <a:pt x="9" y="3"/>
                      </a:cubicBezTo>
                      <a:cubicBezTo>
                        <a:pt x="10" y="4"/>
                        <a:pt x="11" y="5"/>
                        <a:pt x="11" y="6"/>
                      </a:cubicBezTo>
                      <a:cubicBezTo>
                        <a:pt x="11" y="7"/>
                        <a:pt x="11" y="8"/>
                        <a:pt x="11" y="9"/>
                      </a:cubicBezTo>
                      <a:cubicBezTo>
                        <a:pt x="11" y="9"/>
                        <a:pt x="11" y="9"/>
                        <a:pt x="11" y="9"/>
                      </a:cubicBezTo>
                      <a:cubicBezTo>
                        <a:pt x="10" y="10"/>
                        <a:pt x="9" y="10"/>
                        <a:pt x="8" y="10"/>
                      </a:cubicBezTo>
                      <a:cubicBezTo>
                        <a:pt x="7" y="10"/>
                        <a:pt x="6" y="10"/>
                        <a:pt x="4" y="9"/>
                      </a:cubicBezTo>
                      <a:cubicBezTo>
                        <a:pt x="4" y="9"/>
                        <a:pt x="4" y="8"/>
                        <a:pt x="4" y="8"/>
                      </a:cubicBezTo>
                      <a:cubicBezTo>
                        <a:pt x="3" y="7"/>
                        <a:pt x="2" y="6"/>
                        <a:pt x="2" y="5"/>
                      </a:cubicBezTo>
                      <a:cubicBezTo>
                        <a:pt x="1" y="4"/>
                        <a:pt x="2" y="3"/>
                        <a:pt x="2" y="2"/>
                      </a:cubicBezTo>
                      <a:cubicBezTo>
                        <a:pt x="2" y="2"/>
                        <a:pt x="2" y="2"/>
                        <a:pt x="2" y="2"/>
                      </a:cubicBezTo>
                      <a:cubicBezTo>
                        <a:pt x="3" y="1"/>
                        <a:pt x="4" y="1"/>
                        <a:pt x="5" y="1"/>
                      </a:cubicBezTo>
                      <a:cubicBezTo>
                        <a:pt x="6" y="1"/>
                        <a:pt x="7" y="2"/>
                        <a:pt x="9" y="2"/>
                      </a:cubicBezTo>
                      <a:cubicBezTo>
                        <a:pt x="9" y="3"/>
                        <a:pt x="9" y="3"/>
                        <a:pt x="9" y="3"/>
                      </a:cubicBezTo>
                      <a:cubicBezTo>
                        <a:pt x="9" y="2"/>
                        <a:pt x="9" y="2"/>
                        <a:pt x="9" y="2"/>
                      </a:cubicBezTo>
                      <a:cubicBezTo>
                        <a:pt x="10" y="2"/>
                        <a:pt x="10" y="2"/>
                        <a:pt x="10" y="2"/>
                      </a:cubicBezTo>
                      <a:cubicBezTo>
                        <a:pt x="9" y="2"/>
                        <a:pt x="9" y="2"/>
                        <a:pt x="9" y="2"/>
                      </a:cubicBezTo>
                      <a:cubicBezTo>
                        <a:pt x="8" y="1"/>
                        <a:pt x="6" y="0"/>
                        <a:pt x="5" y="0"/>
                      </a:cubicBezTo>
                      <a:cubicBezTo>
                        <a:pt x="4" y="0"/>
                        <a:pt x="2" y="0"/>
                        <a:pt x="1" y="1"/>
                      </a:cubicBezTo>
                      <a:cubicBezTo>
                        <a:pt x="1" y="1"/>
                        <a:pt x="1" y="1"/>
                        <a:pt x="1" y="1"/>
                      </a:cubicBezTo>
                      <a:cubicBezTo>
                        <a:pt x="0" y="2"/>
                        <a:pt x="0" y="4"/>
                        <a:pt x="1" y="5"/>
                      </a:cubicBezTo>
                      <a:cubicBezTo>
                        <a:pt x="1" y="7"/>
                        <a:pt x="2" y="8"/>
                        <a:pt x="3" y="9"/>
                      </a:cubicBezTo>
                      <a:cubicBezTo>
                        <a:pt x="3" y="9"/>
                        <a:pt x="4" y="9"/>
                        <a:pt x="4" y="9"/>
                      </a:cubicBezTo>
                      <a:cubicBezTo>
                        <a:pt x="5" y="10"/>
                        <a:pt x="7" y="11"/>
                        <a:pt x="8" y="11"/>
                      </a:cubicBezTo>
                      <a:cubicBezTo>
                        <a:pt x="9" y="11"/>
                        <a:pt x="11" y="11"/>
                        <a:pt x="12" y="10"/>
                      </a:cubicBezTo>
                      <a:cubicBezTo>
                        <a:pt x="12" y="10"/>
                        <a:pt x="12" y="10"/>
                        <a:pt x="12" y="10"/>
                      </a:cubicBezTo>
                      <a:cubicBezTo>
                        <a:pt x="12" y="9"/>
                        <a:pt x="13" y="7"/>
                        <a:pt x="12" y="6"/>
                      </a:cubicBezTo>
                      <a:cubicBezTo>
                        <a:pt x="12" y="4"/>
                        <a:pt x="11" y="3"/>
                        <a:pt x="10" y="2"/>
                      </a:cubicBezTo>
                      <a:cubicBezTo>
                        <a:pt x="9" y="2"/>
                        <a:pt x="9" y="2"/>
                        <a:pt x="9" y="2"/>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769" name="Freeform 95"/>
                <p:cNvSpPr/>
                <p:nvPr/>
              </p:nvSpPr>
              <p:spPr bwMode="auto">
                <a:xfrm>
                  <a:off x="680" y="1463"/>
                  <a:ext cx="28" cy="26"/>
                </a:xfrm>
                <a:custGeom>
                  <a:avLst/>
                  <a:gdLst>
                    <a:gd name="T0" fmla="*/ 9 w 12"/>
                    <a:gd name="T1" fmla="*/ 2 h 11"/>
                    <a:gd name="T2" fmla="*/ 11 w 12"/>
                    <a:gd name="T3" fmla="*/ 9 h 11"/>
                    <a:gd name="T4" fmla="*/ 3 w 12"/>
                    <a:gd name="T5" fmla="*/ 9 h 11"/>
                    <a:gd name="T6" fmla="*/ 2 w 12"/>
                    <a:gd name="T7" fmla="*/ 2 h 11"/>
                    <a:gd name="T8" fmla="*/ 9 w 12"/>
                    <a:gd name="T9" fmla="*/ 2 h 11"/>
                  </a:gdLst>
                  <a:ahLst/>
                  <a:cxnLst>
                    <a:cxn ang="0">
                      <a:pos x="T0" y="T1"/>
                    </a:cxn>
                    <a:cxn ang="0">
                      <a:pos x="T2" y="T3"/>
                    </a:cxn>
                    <a:cxn ang="0">
                      <a:pos x="T4" y="T5"/>
                    </a:cxn>
                    <a:cxn ang="0">
                      <a:pos x="T6" y="T7"/>
                    </a:cxn>
                    <a:cxn ang="0">
                      <a:pos x="T8" y="T9"/>
                    </a:cxn>
                  </a:cxnLst>
                  <a:rect l="0" t="0" r="r" b="b"/>
                  <a:pathLst>
                    <a:path w="12" h="11">
                      <a:moveTo>
                        <a:pt x="9" y="2"/>
                      </a:moveTo>
                      <a:cubicBezTo>
                        <a:pt x="11" y="4"/>
                        <a:pt x="12" y="8"/>
                        <a:pt x="11" y="9"/>
                      </a:cubicBezTo>
                      <a:cubicBezTo>
                        <a:pt x="9" y="11"/>
                        <a:pt x="6" y="11"/>
                        <a:pt x="3" y="9"/>
                      </a:cubicBezTo>
                      <a:cubicBezTo>
                        <a:pt x="1" y="7"/>
                        <a:pt x="0" y="3"/>
                        <a:pt x="2" y="2"/>
                      </a:cubicBezTo>
                      <a:cubicBezTo>
                        <a:pt x="3" y="0"/>
                        <a:pt x="6" y="0"/>
                        <a:pt x="9" y="2"/>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770" name="Freeform 96"/>
                <p:cNvSpPr/>
                <p:nvPr/>
              </p:nvSpPr>
              <p:spPr bwMode="auto">
                <a:xfrm>
                  <a:off x="680" y="1463"/>
                  <a:ext cx="28" cy="26"/>
                </a:xfrm>
                <a:custGeom>
                  <a:avLst/>
                  <a:gdLst>
                    <a:gd name="T0" fmla="*/ 9 w 12"/>
                    <a:gd name="T1" fmla="*/ 2 h 11"/>
                    <a:gd name="T2" fmla="*/ 9 w 12"/>
                    <a:gd name="T3" fmla="*/ 3 h 11"/>
                    <a:gd name="T4" fmla="*/ 11 w 12"/>
                    <a:gd name="T5" fmla="*/ 6 h 11"/>
                    <a:gd name="T6" fmla="*/ 10 w 12"/>
                    <a:gd name="T7" fmla="*/ 9 h 11"/>
                    <a:gd name="T8" fmla="*/ 10 w 12"/>
                    <a:gd name="T9" fmla="*/ 9 h 11"/>
                    <a:gd name="T10" fmla="*/ 8 w 12"/>
                    <a:gd name="T11" fmla="*/ 10 h 11"/>
                    <a:gd name="T12" fmla="*/ 4 w 12"/>
                    <a:gd name="T13" fmla="*/ 9 h 11"/>
                    <a:gd name="T14" fmla="*/ 4 w 12"/>
                    <a:gd name="T15" fmla="*/ 8 h 11"/>
                    <a:gd name="T16" fmla="*/ 1 w 12"/>
                    <a:gd name="T17" fmla="*/ 5 h 11"/>
                    <a:gd name="T18" fmla="*/ 2 w 12"/>
                    <a:gd name="T19" fmla="*/ 2 h 11"/>
                    <a:gd name="T20" fmla="*/ 2 w 12"/>
                    <a:gd name="T21" fmla="*/ 2 h 11"/>
                    <a:gd name="T22" fmla="*/ 5 w 12"/>
                    <a:gd name="T23" fmla="*/ 1 h 11"/>
                    <a:gd name="T24" fmla="*/ 8 w 12"/>
                    <a:gd name="T25" fmla="*/ 2 h 11"/>
                    <a:gd name="T26" fmla="*/ 9 w 12"/>
                    <a:gd name="T27" fmla="*/ 3 h 11"/>
                    <a:gd name="T28" fmla="*/ 9 w 12"/>
                    <a:gd name="T29" fmla="*/ 2 h 11"/>
                    <a:gd name="T30" fmla="*/ 9 w 12"/>
                    <a:gd name="T31" fmla="*/ 2 h 11"/>
                    <a:gd name="T32" fmla="*/ 9 w 12"/>
                    <a:gd name="T33" fmla="*/ 2 h 11"/>
                    <a:gd name="T34" fmla="*/ 5 w 12"/>
                    <a:gd name="T35" fmla="*/ 0 h 11"/>
                    <a:gd name="T36" fmla="*/ 1 w 12"/>
                    <a:gd name="T37" fmla="*/ 1 h 11"/>
                    <a:gd name="T38" fmla="*/ 1 w 12"/>
                    <a:gd name="T39" fmla="*/ 1 h 11"/>
                    <a:gd name="T40" fmla="*/ 0 w 12"/>
                    <a:gd name="T41" fmla="*/ 5 h 11"/>
                    <a:gd name="T42" fmla="*/ 3 w 12"/>
                    <a:gd name="T43" fmla="*/ 9 h 11"/>
                    <a:gd name="T44" fmla="*/ 3 w 12"/>
                    <a:gd name="T45" fmla="*/ 10 h 11"/>
                    <a:gd name="T46" fmla="*/ 8 w 12"/>
                    <a:gd name="T47" fmla="*/ 11 h 11"/>
                    <a:gd name="T48" fmla="*/ 11 w 12"/>
                    <a:gd name="T49" fmla="*/ 10 h 11"/>
                    <a:gd name="T50" fmla="*/ 11 w 12"/>
                    <a:gd name="T51" fmla="*/ 10 h 11"/>
                    <a:gd name="T52" fmla="*/ 12 w 12"/>
                    <a:gd name="T53" fmla="*/ 6 h 11"/>
                    <a:gd name="T54" fmla="*/ 9 w 12"/>
                    <a:gd name="T55" fmla="*/ 2 h 11"/>
                    <a:gd name="T56" fmla="*/ 9 w 12"/>
                    <a:gd name="T57" fmla="*/ 2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 h="11">
                      <a:moveTo>
                        <a:pt x="9" y="2"/>
                      </a:moveTo>
                      <a:cubicBezTo>
                        <a:pt x="9" y="3"/>
                        <a:pt x="9" y="3"/>
                        <a:pt x="9" y="3"/>
                      </a:cubicBezTo>
                      <a:cubicBezTo>
                        <a:pt x="10" y="4"/>
                        <a:pt x="11" y="5"/>
                        <a:pt x="11" y="6"/>
                      </a:cubicBezTo>
                      <a:cubicBezTo>
                        <a:pt x="11" y="7"/>
                        <a:pt x="11" y="8"/>
                        <a:pt x="10" y="9"/>
                      </a:cubicBezTo>
                      <a:cubicBezTo>
                        <a:pt x="10" y="9"/>
                        <a:pt x="10" y="9"/>
                        <a:pt x="10" y="9"/>
                      </a:cubicBezTo>
                      <a:cubicBezTo>
                        <a:pt x="10" y="10"/>
                        <a:pt x="9" y="10"/>
                        <a:pt x="8" y="10"/>
                      </a:cubicBezTo>
                      <a:cubicBezTo>
                        <a:pt x="7" y="10"/>
                        <a:pt x="5" y="10"/>
                        <a:pt x="4" y="9"/>
                      </a:cubicBezTo>
                      <a:cubicBezTo>
                        <a:pt x="4" y="9"/>
                        <a:pt x="4" y="9"/>
                        <a:pt x="4" y="8"/>
                      </a:cubicBezTo>
                      <a:cubicBezTo>
                        <a:pt x="3" y="7"/>
                        <a:pt x="2" y="6"/>
                        <a:pt x="1" y="5"/>
                      </a:cubicBezTo>
                      <a:cubicBezTo>
                        <a:pt x="1" y="4"/>
                        <a:pt x="1" y="3"/>
                        <a:pt x="2" y="2"/>
                      </a:cubicBezTo>
                      <a:cubicBezTo>
                        <a:pt x="2" y="2"/>
                        <a:pt x="2" y="2"/>
                        <a:pt x="2" y="2"/>
                      </a:cubicBezTo>
                      <a:cubicBezTo>
                        <a:pt x="3" y="1"/>
                        <a:pt x="4" y="1"/>
                        <a:pt x="5" y="1"/>
                      </a:cubicBezTo>
                      <a:cubicBezTo>
                        <a:pt x="6" y="1"/>
                        <a:pt x="7" y="2"/>
                        <a:pt x="8" y="2"/>
                      </a:cubicBezTo>
                      <a:cubicBezTo>
                        <a:pt x="8" y="3"/>
                        <a:pt x="8" y="3"/>
                        <a:pt x="9" y="3"/>
                      </a:cubicBezTo>
                      <a:cubicBezTo>
                        <a:pt x="9" y="2"/>
                        <a:pt x="9" y="2"/>
                        <a:pt x="9" y="2"/>
                      </a:cubicBezTo>
                      <a:cubicBezTo>
                        <a:pt x="9" y="2"/>
                        <a:pt x="9" y="2"/>
                        <a:pt x="9" y="2"/>
                      </a:cubicBezTo>
                      <a:cubicBezTo>
                        <a:pt x="9" y="2"/>
                        <a:pt x="9" y="2"/>
                        <a:pt x="9" y="2"/>
                      </a:cubicBezTo>
                      <a:cubicBezTo>
                        <a:pt x="8" y="1"/>
                        <a:pt x="6" y="0"/>
                        <a:pt x="5" y="0"/>
                      </a:cubicBezTo>
                      <a:cubicBezTo>
                        <a:pt x="3" y="0"/>
                        <a:pt x="2" y="0"/>
                        <a:pt x="1" y="1"/>
                      </a:cubicBezTo>
                      <a:cubicBezTo>
                        <a:pt x="1" y="1"/>
                        <a:pt x="1" y="1"/>
                        <a:pt x="1" y="1"/>
                      </a:cubicBezTo>
                      <a:cubicBezTo>
                        <a:pt x="0" y="3"/>
                        <a:pt x="0" y="4"/>
                        <a:pt x="0" y="5"/>
                      </a:cubicBezTo>
                      <a:cubicBezTo>
                        <a:pt x="1" y="7"/>
                        <a:pt x="2" y="8"/>
                        <a:pt x="3" y="9"/>
                      </a:cubicBezTo>
                      <a:cubicBezTo>
                        <a:pt x="3" y="9"/>
                        <a:pt x="3" y="9"/>
                        <a:pt x="3" y="10"/>
                      </a:cubicBezTo>
                      <a:cubicBezTo>
                        <a:pt x="5" y="11"/>
                        <a:pt x="6" y="11"/>
                        <a:pt x="8" y="11"/>
                      </a:cubicBezTo>
                      <a:cubicBezTo>
                        <a:pt x="9" y="11"/>
                        <a:pt x="10" y="11"/>
                        <a:pt x="11" y="10"/>
                      </a:cubicBezTo>
                      <a:cubicBezTo>
                        <a:pt x="11" y="10"/>
                        <a:pt x="11" y="10"/>
                        <a:pt x="11" y="10"/>
                      </a:cubicBezTo>
                      <a:cubicBezTo>
                        <a:pt x="12" y="9"/>
                        <a:pt x="12" y="7"/>
                        <a:pt x="12" y="6"/>
                      </a:cubicBezTo>
                      <a:cubicBezTo>
                        <a:pt x="12" y="4"/>
                        <a:pt x="11" y="3"/>
                        <a:pt x="9" y="2"/>
                      </a:cubicBezTo>
                      <a:cubicBezTo>
                        <a:pt x="9" y="2"/>
                        <a:pt x="9" y="2"/>
                        <a:pt x="9" y="2"/>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771" name="Freeform 97"/>
                <p:cNvSpPr/>
                <p:nvPr/>
              </p:nvSpPr>
              <p:spPr bwMode="auto">
                <a:xfrm>
                  <a:off x="725" y="1536"/>
                  <a:ext cx="28" cy="26"/>
                </a:xfrm>
                <a:custGeom>
                  <a:avLst/>
                  <a:gdLst>
                    <a:gd name="T0" fmla="*/ 9 w 12"/>
                    <a:gd name="T1" fmla="*/ 2 h 11"/>
                    <a:gd name="T2" fmla="*/ 10 w 12"/>
                    <a:gd name="T3" fmla="*/ 9 h 11"/>
                    <a:gd name="T4" fmla="*/ 3 w 12"/>
                    <a:gd name="T5" fmla="*/ 9 h 11"/>
                    <a:gd name="T6" fmla="*/ 1 w 12"/>
                    <a:gd name="T7" fmla="*/ 2 h 11"/>
                    <a:gd name="T8" fmla="*/ 9 w 12"/>
                    <a:gd name="T9" fmla="*/ 2 h 11"/>
                  </a:gdLst>
                  <a:ahLst/>
                  <a:cxnLst>
                    <a:cxn ang="0">
                      <a:pos x="T0" y="T1"/>
                    </a:cxn>
                    <a:cxn ang="0">
                      <a:pos x="T2" y="T3"/>
                    </a:cxn>
                    <a:cxn ang="0">
                      <a:pos x="T4" y="T5"/>
                    </a:cxn>
                    <a:cxn ang="0">
                      <a:pos x="T6" y="T7"/>
                    </a:cxn>
                    <a:cxn ang="0">
                      <a:pos x="T8" y="T9"/>
                    </a:cxn>
                  </a:cxnLst>
                  <a:rect l="0" t="0" r="r" b="b"/>
                  <a:pathLst>
                    <a:path w="12" h="11">
                      <a:moveTo>
                        <a:pt x="9" y="2"/>
                      </a:moveTo>
                      <a:cubicBezTo>
                        <a:pt x="11" y="4"/>
                        <a:pt x="12" y="8"/>
                        <a:pt x="10" y="9"/>
                      </a:cubicBezTo>
                      <a:cubicBezTo>
                        <a:pt x="9" y="11"/>
                        <a:pt x="6" y="11"/>
                        <a:pt x="3" y="9"/>
                      </a:cubicBezTo>
                      <a:cubicBezTo>
                        <a:pt x="0" y="7"/>
                        <a:pt x="0" y="3"/>
                        <a:pt x="1" y="2"/>
                      </a:cubicBezTo>
                      <a:cubicBezTo>
                        <a:pt x="3" y="0"/>
                        <a:pt x="6" y="0"/>
                        <a:pt x="9" y="2"/>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772" name="Freeform 98"/>
                <p:cNvSpPr/>
                <p:nvPr/>
              </p:nvSpPr>
              <p:spPr bwMode="auto">
                <a:xfrm>
                  <a:off x="725" y="1536"/>
                  <a:ext cx="28" cy="26"/>
                </a:xfrm>
                <a:custGeom>
                  <a:avLst/>
                  <a:gdLst>
                    <a:gd name="T0" fmla="*/ 9 w 12"/>
                    <a:gd name="T1" fmla="*/ 2 h 11"/>
                    <a:gd name="T2" fmla="*/ 8 w 12"/>
                    <a:gd name="T3" fmla="*/ 3 h 11"/>
                    <a:gd name="T4" fmla="*/ 10 w 12"/>
                    <a:gd name="T5" fmla="*/ 6 h 11"/>
                    <a:gd name="T6" fmla="*/ 10 w 12"/>
                    <a:gd name="T7" fmla="*/ 9 h 11"/>
                    <a:gd name="T8" fmla="*/ 10 w 12"/>
                    <a:gd name="T9" fmla="*/ 9 h 11"/>
                    <a:gd name="T10" fmla="*/ 7 w 12"/>
                    <a:gd name="T11" fmla="*/ 10 h 11"/>
                    <a:gd name="T12" fmla="*/ 4 w 12"/>
                    <a:gd name="T13" fmla="*/ 9 h 11"/>
                    <a:gd name="T14" fmla="*/ 3 w 12"/>
                    <a:gd name="T15" fmla="*/ 8 h 11"/>
                    <a:gd name="T16" fmla="*/ 1 w 12"/>
                    <a:gd name="T17" fmla="*/ 5 h 11"/>
                    <a:gd name="T18" fmla="*/ 1 w 12"/>
                    <a:gd name="T19" fmla="*/ 2 h 11"/>
                    <a:gd name="T20" fmla="*/ 2 w 12"/>
                    <a:gd name="T21" fmla="*/ 2 h 11"/>
                    <a:gd name="T22" fmla="*/ 4 w 12"/>
                    <a:gd name="T23" fmla="*/ 1 h 11"/>
                    <a:gd name="T24" fmla="*/ 8 w 12"/>
                    <a:gd name="T25" fmla="*/ 2 h 11"/>
                    <a:gd name="T26" fmla="*/ 8 w 12"/>
                    <a:gd name="T27" fmla="*/ 3 h 11"/>
                    <a:gd name="T28" fmla="*/ 9 w 12"/>
                    <a:gd name="T29" fmla="*/ 2 h 11"/>
                    <a:gd name="T30" fmla="*/ 9 w 12"/>
                    <a:gd name="T31" fmla="*/ 2 h 11"/>
                    <a:gd name="T32" fmla="*/ 9 w 12"/>
                    <a:gd name="T33" fmla="*/ 2 h 11"/>
                    <a:gd name="T34" fmla="*/ 4 w 12"/>
                    <a:gd name="T35" fmla="*/ 0 h 11"/>
                    <a:gd name="T36" fmla="*/ 1 w 12"/>
                    <a:gd name="T37" fmla="*/ 1 h 11"/>
                    <a:gd name="T38" fmla="*/ 1 w 12"/>
                    <a:gd name="T39" fmla="*/ 1 h 11"/>
                    <a:gd name="T40" fmla="*/ 0 w 12"/>
                    <a:gd name="T41" fmla="*/ 5 h 11"/>
                    <a:gd name="T42" fmla="*/ 3 w 12"/>
                    <a:gd name="T43" fmla="*/ 9 h 11"/>
                    <a:gd name="T44" fmla="*/ 3 w 12"/>
                    <a:gd name="T45" fmla="*/ 9 h 11"/>
                    <a:gd name="T46" fmla="*/ 7 w 12"/>
                    <a:gd name="T47" fmla="*/ 11 h 11"/>
                    <a:gd name="T48" fmla="*/ 11 w 12"/>
                    <a:gd name="T49" fmla="*/ 10 h 11"/>
                    <a:gd name="T50" fmla="*/ 11 w 12"/>
                    <a:gd name="T51" fmla="*/ 10 h 11"/>
                    <a:gd name="T52" fmla="*/ 12 w 12"/>
                    <a:gd name="T53" fmla="*/ 6 h 11"/>
                    <a:gd name="T54" fmla="*/ 9 w 12"/>
                    <a:gd name="T55" fmla="*/ 2 h 11"/>
                    <a:gd name="T56" fmla="*/ 9 w 12"/>
                    <a:gd name="T57" fmla="*/ 2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 h="11">
                      <a:moveTo>
                        <a:pt x="9" y="2"/>
                      </a:moveTo>
                      <a:cubicBezTo>
                        <a:pt x="8" y="3"/>
                        <a:pt x="8" y="3"/>
                        <a:pt x="8" y="3"/>
                      </a:cubicBezTo>
                      <a:cubicBezTo>
                        <a:pt x="9" y="4"/>
                        <a:pt x="10" y="5"/>
                        <a:pt x="10" y="6"/>
                      </a:cubicBezTo>
                      <a:cubicBezTo>
                        <a:pt x="11" y="7"/>
                        <a:pt x="11" y="8"/>
                        <a:pt x="10" y="9"/>
                      </a:cubicBezTo>
                      <a:cubicBezTo>
                        <a:pt x="10" y="9"/>
                        <a:pt x="10" y="9"/>
                        <a:pt x="10" y="9"/>
                      </a:cubicBezTo>
                      <a:cubicBezTo>
                        <a:pt x="9" y="10"/>
                        <a:pt x="8" y="10"/>
                        <a:pt x="7" y="10"/>
                      </a:cubicBezTo>
                      <a:cubicBezTo>
                        <a:pt x="6" y="10"/>
                        <a:pt x="5" y="9"/>
                        <a:pt x="4" y="9"/>
                      </a:cubicBezTo>
                      <a:cubicBezTo>
                        <a:pt x="4" y="8"/>
                        <a:pt x="3" y="8"/>
                        <a:pt x="3" y="8"/>
                      </a:cubicBezTo>
                      <a:cubicBezTo>
                        <a:pt x="2" y="7"/>
                        <a:pt x="1" y="6"/>
                        <a:pt x="1" y="5"/>
                      </a:cubicBezTo>
                      <a:cubicBezTo>
                        <a:pt x="1" y="4"/>
                        <a:pt x="1" y="3"/>
                        <a:pt x="1" y="2"/>
                      </a:cubicBezTo>
                      <a:cubicBezTo>
                        <a:pt x="2" y="2"/>
                        <a:pt x="2" y="2"/>
                        <a:pt x="2" y="2"/>
                      </a:cubicBezTo>
                      <a:cubicBezTo>
                        <a:pt x="2" y="1"/>
                        <a:pt x="3" y="1"/>
                        <a:pt x="4" y="1"/>
                      </a:cubicBezTo>
                      <a:cubicBezTo>
                        <a:pt x="5" y="1"/>
                        <a:pt x="7" y="1"/>
                        <a:pt x="8" y="2"/>
                      </a:cubicBezTo>
                      <a:cubicBezTo>
                        <a:pt x="8" y="2"/>
                        <a:pt x="8" y="3"/>
                        <a:pt x="8" y="3"/>
                      </a:cubicBezTo>
                      <a:cubicBezTo>
                        <a:pt x="9" y="2"/>
                        <a:pt x="9" y="2"/>
                        <a:pt x="9" y="2"/>
                      </a:cubicBezTo>
                      <a:cubicBezTo>
                        <a:pt x="9" y="2"/>
                        <a:pt x="9" y="2"/>
                        <a:pt x="9" y="2"/>
                      </a:cubicBezTo>
                      <a:cubicBezTo>
                        <a:pt x="9" y="2"/>
                        <a:pt x="9" y="2"/>
                        <a:pt x="9" y="2"/>
                      </a:cubicBezTo>
                      <a:cubicBezTo>
                        <a:pt x="7" y="1"/>
                        <a:pt x="6" y="0"/>
                        <a:pt x="4" y="0"/>
                      </a:cubicBezTo>
                      <a:cubicBezTo>
                        <a:pt x="3" y="0"/>
                        <a:pt x="2" y="0"/>
                        <a:pt x="1" y="1"/>
                      </a:cubicBezTo>
                      <a:cubicBezTo>
                        <a:pt x="1" y="1"/>
                        <a:pt x="1" y="1"/>
                        <a:pt x="1" y="1"/>
                      </a:cubicBezTo>
                      <a:cubicBezTo>
                        <a:pt x="0" y="2"/>
                        <a:pt x="0" y="4"/>
                        <a:pt x="0" y="5"/>
                      </a:cubicBezTo>
                      <a:cubicBezTo>
                        <a:pt x="0" y="7"/>
                        <a:pt x="1" y="8"/>
                        <a:pt x="3" y="9"/>
                      </a:cubicBezTo>
                      <a:cubicBezTo>
                        <a:pt x="3" y="9"/>
                        <a:pt x="3" y="9"/>
                        <a:pt x="3" y="9"/>
                      </a:cubicBezTo>
                      <a:cubicBezTo>
                        <a:pt x="4" y="10"/>
                        <a:pt x="6" y="11"/>
                        <a:pt x="7" y="11"/>
                      </a:cubicBezTo>
                      <a:cubicBezTo>
                        <a:pt x="9" y="11"/>
                        <a:pt x="10" y="11"/>
                        <a:pt x="11" y="10"/>
                      </a:cubicBezTo>
                      <a:cubicBezTo>
                        <a:pt x="11" y="10"/>
                        <a:pt x="11" y="10"/>
                        <a:pt x="11" y="10"/>
                      </a:cubicBezTo>
                      <a:cubicBezTo>
                        <a:pt x="12" y="9"/>
                        <a:pt x="12" y="7"/>
                        <a:pt x="12" y="6"/>
                      </a:cubicBezTo>
                      <a:cubicBezTo>
                        <a:pt x="11" y="4"/>
                        <a:pt x="10" y="3"/>
                        <a:pt x="9" y="2"/>
                      </a:cubicBezTo>
                      <a:cubicBezTo>
                        <a:pt x="9" y="2"/>
                        <a:pt x="9" y="2"/>
                        <a:pt x="9" y="2"/>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773" name="Freeform 99"/>
                <p:cNvSpPr/>
                <p:nvPr/>
              </p:nvSpPr>
              <p:spPr bwMode="auto">
                <a:xfrm>
                  <a:off x="710" y="1510"/>
                  <a:ext cx="31" cy="26"/>
                </a:xfrm>
                <a:custGeom>
                  <a:avLst/>
                  <a:gdLst>
                    <a:gd name="T0" fmla="*/ 9 w 13"/>
                    <a:gd name="T1" fmla="*/ 2 h 11"/>
                    <a:gd name="T2" fmla="*/ 11 w 13"/>
                    <a:gd name="T3" fmla="*/ 10 h 11"/>
                    <a:gd name="T4" fmla="*/ 4 w 13"/>
                    <a:gd name="T5" fmla="*/ 9 h 11"/>
                    <a:gd name="T6" fmla="*/ 2 w 13"/>
                    <a:gd name="T7" fmla="*/ 2 h 11"/>
                    <a:gd name="T8" fmla="*/ 9 w 13"/>
                    <a:gd name="T9" fmla="*/ 2 h 11"/>
                  </a:gdLst>
                  <a:ahLst/>
                  <a:cxnLst>
                    <a:cxn ang="0">
                      <a:pos x="T0" y="T1"/>
                    </a:cxn>
                    <a:cxn ang="0">
                      <a:pos x="T2" y="T3"/>
                    </a:cxn>
                    <a:cxn ang="0">
                      <a:pos x="T4" y="T5"/>
                    </a:cxn>
                    <a:cxn ang="0">
                      <a:pos x="T6" y="T7"/>
                    </a:cxn>
                    <a:cxn ang="0">
                      <a:pos x="T8" y="T9"/>
                    </a:cxn>
                  </a:cxnLst>
                  <a:rect l="0" t="0" r="r" b="b"/>
                  <a:pathLst>
                    <a:path w="13" h="11">
                      <a:moveTo>
                        <a:pt x="9" y="2"/>
                      </a:moveTo>
                      <a:cubicBezTo>
                        <a:pt x="12" y="4"/>
                        <a:pt x="13" y="8"/>
                        <a:pt x="11" y="10"/>
                      </a:cubicBezTo>
                      <a:cubicBezTo>
                        <a:pt x="10" y="11"/>
                        <a:pt x="6" y="11"/>
                        <a:pt x="4" y="9"/>
                      </a:cubicBezTo>
                      <a:cubicBezTo>
                        <a:pt x="1" y="7"/>
                        <a:pt x="0" y="4"/>
                        <a:pt x="2" y="2"/>
                      </a:cubicBezTo>
                      <a:cubicBezTo>
                        <a:pt x="3" y="0"/>
                        <a:pt x="7" y="0"/>
                        <a:pt x="9" y="2"/>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774" name="Freeform 100"/>
                <p:cNvSpPr/>
                <p:nvPr/>
              </p:nvSpPr>
              <p:spPr bwMode="auto">
                <a:xfrm>
                  <a:off x="710" y="1510"/>
                  <a:ext cx="31" cy="26"/>
                </a:xfrm>
                <a:custGeom>
                  <a:avLst/>
                  <a:gdLst>
                    <a:gd name="T0" fmla="*/ 9 w 13"/>
                    <a:gd name="T1" fmla="*/ 2 h 11"/>
                    <a:gd name="T2" fmla="*/ 9 w 13"/>
                    <a:gd name="T3" fmla="*/ 3 h 11"/>
                    <a:gd name="T4" fmla="*/ 11 w 13"/>
                    <a:gd name="T5" fmla="*/ 6 h 11"/>
                    <a:gd name="T6" fmla="*/ 11 w 13"/>
                    <a:gd name="T7" fmla="*/ 9 h 11"/>
                    <a:gd name="T8" fmla="*/ 11 w 13"/>
                    <a:gd name="T9" fmla="*/ 9 h 11"/>
                    <a:gd name="T10" fmla="*/ 8 w 13"/>
                    <a:gd name="T11" fmla="*/ 10 h 11"/>
                    <a:gd name="T12" fmla="*/ 4 w 13"/>
                    <a:gd name="T13" fmla="*/ 9 h 11"/>
                    <a:gd name="T14" fmla="*/ 4 w 13"/>
                    <a:gd name="T15" fmla="*/ 8 h 11"/>
                    <a:gd name="T16" fmla="*/ 2 w 13"/>
                    <a:gd name="T17" fmla="*/ 5 h 11"/>
                    <a:gd name="T18" fmla="*/ 2 w 13"/>
                    <a:gd name="T19" fmla="*/ 2 h 11"/>
                    <a:gd name="T20" fmla="*/ 2 w 13"/>
                    <a:gd name="T21" fmla="*/ 2 h 11"/>
                    <a:gd name="T22" fmla="*/ 5 w 13"/>
                    <a:gd name="T23" fmla="*/ 1 h 11"/>
                    <a:gd name="T24" fmla="*/ 9 w 13"/>
                    <a:gd name="T25" fmla="*/ 3 h 11"/>
                    <a:gd name="T26" fmla="*/ 9 w 13"/>
                    <a:gd name="T27" fmla="*/ 3 h 11"/>
                    <a:gd name="T28" fmla="*/ 9 w 13"/>
                    <a:gd name="T29" fmla="*/ 2 h 11"/>
                    <a:gd name="T30" fmla="*/ 10 w 13"/>
                    <a:gd name="T31" fmla="*/ 2 h 11"/>
                    <a:gd name="T32" fmla="*/ 9 w 13"/>
                    <a:gd name="T33" fmla="*/ 2 h 11"/>
                    <a:gd name="T34" fmla="*/ 5 w 13"/>
                    <a:gd name="T35" fmla="*/ 0 h 11"/>
                    <a:gd name="T36" fmla="*/ 1 w 13"/>
                    <a:gd name="T37" fmla="*/ 1 h 11"/>
                    <a:gd name="T38" fmla="*/ 1 w 13"/>
                    <a:gd name="T39" fmla="*/ 2 h 11"/>
                    <a:gd name="T40" fmla="*/ 1 w 13"/>
                    <a:gd name="T41" fmla="*/ 5 h 11"/>
                    <a:gd name="T42" fmla="*/ 3 w 13"/>
                    <a:gd name="T43" fmla="*/ 9 h 11"/>
                    <a:gd name="T44" fmla="*/ 4 w 13"/>
                    <a:gd name="T45" fmla="*/ 10 h 11"/>
                    <a:gd name="T46" fmla="*/ 8 w 13"/>
                    <a:gd name="T47" fmla="*/ 11 h 11"/>
                    <a:gd name="T48" fmla="*/ 12 w 13"/>
                    <a:gd name="T49" fmla="*/ 10 h 11"/>
                    <a:gd name="T50" fmla="*/ 12 w 13"/>
                    <a:gd name="T51" fmla="*/ 10 h 11"/>
                    <a:gd name="T52" fmla="*/ 12 w 13"/>
                    <a:gd name="T53" fmla="*/ 6 h 11"/>
                    <a:gd name="T54" fmla="*/ 10 w 13"/>
                    <a:gd name="T55" fmla="*/ 2 h 11"/>
                    <a:gd name="T56" fmla="*/ 9 w 13"/>
                    <a:gd name="T57" fmla="*/ 2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 h="11">
                      <a:moveTo>
                        <a:pt x="9" y="2"/>
                      </a:moveTo>
                      <a:cubicBezTo>
                        <a:pt x="9" y="3"/>
                        <a:pt x="9" y="3"/>
                        <a:pt x="9" y="3"/>
                      </a:cubicBezTo>
                      <a:cubicBezTo>
                        <a:pt x="10" y="4"/>
                        <a:pt x="11" y="5"/>
                        <a:pt x="11" y="6"/>
                      </a:cubicBezTo>
                      <a:cubicBezTo>
                        <a:pt x="12" y="7"/>
                        <a:pt x="11" y="8"/>
                        <a:pt x="11" y="9"/>
                      </a:cubicBezTo>
                      <a:cubicBezTo>
                        <a:pt x="11" y="9"/>
                        <a:pt x="11" y="9"/>
                        <a:pt x="11" y="9"/>
                      </a:cubicBezTo>
                      <a:cubicBezTo>
                        <a:pt x="10" y="10"/>
                        <a:pt x="9" y="10"/>
                        <a:pt x="8" y="10"/>
                      </a:cubicBezTo>
                      <a:cubicBezTo>
                        <a:pt x="7" y="10"/>
                        <a:pt x="6" y="10"/>
                        <a:pt x="4" y="9"/>
                      </a:cubicBezTo>
                      <a:cubicBezTo>
                        <a:pt x="4" y="9"/>
                        <a:pt x="4" y="9"/>
                        <a:pt x="4" y="8"/>
                      </a:cubicBezTo>
                      <a:cubicBezTo>
                        <a:pt x="3" y="7"/>
                        <a:pt x="2" y="6"/>
                        <a:pt x="2" y="5"/>
                      </a:cubicBezTo>
                      <a:cubicBezTo>
                        <a:pt x="2" y="4"/>
                        <a:pt x="2" y="3"/>
                        <a:pt x="2" y="2"/>
                      </a:cubicBezTo>
                      <a:cubicBezTo>
                        <a:pt x="2" y="2"/>
                        <a:pt x="2" y="2"/>
                        <a:pt x="2" y="2"/>
                      </a:cubicBezTo>
                      <a:cubicBezTo>
                        <a:pt x="3" y="1"/>
                        <a:pt x="4" y="1"/>
                        <a:pt x="5" y="1"/>
                      </a:cubicBezTo>
                      <a:cubicBezTo>
                        <a:pt x="6" y="1"/>
                        <a:pt x="7" y="2"/>
                        <a:pt x="9" y="3"/>
                      </a:cubicBezTo>
                      <a:cubicBezTo>
                        <a:pt x="9" y="3"/>
                        <a:pt x="9" y="3"/>
                        <a:pt x="9" y="3"/>
                      </a:cubicBezTo>
                      <a:cubicBezTo>
                        <a:pt x="9" y="2"/>
                        <a:pt x="9" y="2"/>
                        <a:pt x="9" y="2"/>
                      </a:cubicBezTo>
                      <a:cubicBezTo>
                        <a:pt x="10" y="2"/>
                        <a:pt x="10" y="2"/>
                        <a:pt x="10" y="2"/>
                      </a:cubicBezTo>
                      <a:cubicBezTo>
                        <a:pt x="10" y="2"/>
                        <a:pt x="9" y="2"/>
                        <a:pt x="9" y="2"/>
                      </a:cubicBezTo>
                      <a:cubicBezTo>
                        <a:pt x="8" y="1"/>
                        <a:pt x="6" y="0"/>
                        <a:pt x="5" y="0"/>
                      </a:cubicBezTo>
                      <a:cubicBezTo>
                        <a:pt x="4" y="0"/>
                        <a:pt x="2" y="0"/>
                        <a:pt x="1" y="1"/>
                      </a:cubicBezTo>
                      <a:cubicBezTo>
                        <a:pt x="1" y="2"/>
                        <a:pt x="1" y="2"/>
                        <a:pt x="1" y="2"/>
                      </a:cubicBezTo>
                      <a:cubicBezTo>
                        <a:pt x="1" y="3"/>
                        <a:pt x="0" y="4"/>
                        <a:pt x="1" y="5"/>
                      </a:cubicBezTo>
                      <a:cubicBezTo>
                        <a:pt x="1" y="7"/>
                        <a:pt x="2" y="8"/>
                        <a:pt x="3" y="9"/>
                      </a:cubicBezTo>
                      <a:cubicBezTo>
                        <a:pt x="4" y="9"/>
                        <a:pt x="4" y="9"/>
                        <a:pt x="4" y="10"/>
                      </a:cubicBezTo>
                      <a:cubicBezTo>
                        <a:pt x="5" y="11"/>
                        <a:pt x="7" y="11"/>
                        <a:pt x="8" y="11"/>
                      </a:cubicBezTo>
                      <a:cubicBezTo>
                        <a:pt x="9" y="11"/>
                        <a:pt x="11" y="11"/>
                        <a:pt x="12" y="10"/>
                      </a:cubicBezTo>
                      <a:cubicBezTo>
                        <a:pt x="12" y="10"/>
                        <a:pt x="12" y="10"/>
                        <a:pt x="12" y="10"/>
                      </a:cubicBezTo>
                      <a:cubicBezTo>
                        <a:pt x="13" y="9"/>
                        <a:pt x="13" y="7"/>
                        <a:pt x="12" y="6"/>
                      </a:cubicBezTo>
                      <a:cubicBezTo>
                        <a:pt x="12" y="4"/>
                        <a:pt x="11" y="3"/>
                        <a:pt x="10" y="2"/>
                      </a:cubicBezTo>
                      <a:cubicBezTo>
                        <a:pt x="9" y="2"/>
                        <a:pt x="9" y="2"/>
                        <a:pt x="9" y="2"/>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775" name="Freeform 101"/>
                <p:cNvSpPr/>
                <p:nvPr/>
              </p:nvSpPr>
              <p:spPr bwMode="auto">
                <a:xfrm>
                  <a:off x="696" y="1486"/>
                  <a:ext cx="29" cy="26"/>
                </a:xfrm>
                <a:custGeom>
                  <a:avLst/>
                  <a:gdLst>
                    <a:gd name="T0" fmla="*/ 9 w 12"/>
                    <a:gd name="T1" fmla="*/ 2 h 11"/>
                    <a:gd name="T2" fmla="*/ 11 w 12"/>
                    <a:gd name="T3" fmla="*/ 9 h 11"/>
                    <a:gd name="T4" fmla="*/ 3 w 12"/>
                    <a:gd name="T5" fmla="*/ 9 h 11"/>
                    <a:gd name="T6" fmla="*/ 2 w 12"/>
                    <a:gd name="T7" fmla="*/ 2 h 11"/>
                    <a:gd name="T8" fmla="*/ 9 w 12"/>
                    <a:gd name="T9" fmla="*/ 2 h 11"/>
                  </a:gdLst>
                  <a:ahLst/>
                  <a:cxnLst>
                    <a:cxn ang="0">
                      <a:pos x="T0" y="T1"/>
                    </a:cxn>
                    <a:cxn ang="0">
                      <a:pos x="T2" y="T3"/>
                    </a:cxn>
                    <a:cxn ang="0">
                      <a:pos x="T4" y="T5"/>
                    </a:cxn>
                    <a:cxn ang="0">
                      <a:pos x="T6" y="T7"/>
                    </a:cxn>
                    <a:cxn ang="0">
                      <a:pos x="T8" y="T9"/>
                    </a:cxn>
                  </a:cxnLst>
                  <a:rect l="0" t="0" r="r" b="b"/>
                  <a:pathLst>
                    <a:path w="12" h="11">
                      <a:moveTo>
                        <a:pt x="9" y="2"/>
                      </a:moveTo>
                      <a:cubicBezTo>
                        <a:pt x="11" y="4"/>
                        <a:pt x="12" y="8"/>
                        <a:pt x="11" y="9"/>
                      </a:cubicBezTo>
                      <a:cubicBezTo>
                        <a:pt x="9" y="11"/>
                        <a:pt x="6" y="11"/>
                        <a:pt x="3" y="9"/>
                      </a:cubicBezTo>
                      <a:cubicBezTo>
                        <a:pt x="1" y="7"/>
                        <a:pt x="0" y="3"/>
                        <a:pt x="2" y="2"/>
                      </a:cubicBezTo>
                      <a:cubicBezTo>
                        <a:pt x="3" y="0"/>
                        <a:pt x="6" y="0"/>
                        <a:pt x="9" y="2"/>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776" name="Freeform 102"/>
                <p:cNvSpPr/>
                <p:nvPr/>
              </p:nvSpPr>
              <p:spPr bwMode="auto">
                <a:xfrm>
                  <a:off x="696" y="1486"/>
                  <a:ext cx="29" cy="26"/>
                </a:xfrm>
                <a:custGeom>
                  <a:avLst/>
                  <a:gdLst>
                    <a:gd name="T0" fmla="*/ 9 w 12"/>
                    <a:gd name="T1" fmla="*/ 2 h 11"/>
                    <a:gd name="T2" fmla="*/ 9 w 12"/>
                    <a:gd name="T3" fmla="*/ 3 h 11"/>
                    <a:gd name="T4" fmla="*/ 11 w 12"/>
                    <a:gd name="T5" fmla="*/ 6 h 11"/>
                    <a:gd name="T6" fmla="*/ 10 w 12"/>
                    <a:gd name="T7" fmla="*/ 9 h 11"/>
                    <a:gd name="T8" fmla="*/ 10 w 12"/>
                    <a:gd name="T9" fmla="*/ 9 h 11"/>
                    <a:gd name="T10" fmla="*/ 8 w 12"/>
                    <a:gd name="T11" fmla="*/ 10 h 11"/>
                    <a:gd name="T12" fmla="*/ 4 w 12"/>
                    <a:gd name="T13" fmla="*/ 9 h 11"/>
                    <a:gd name="T14" fmla="*/ 4 w 12"/>
                    <a:gd name="T15" fmla="*/ 8 h 11"/>
                    <a:gd name="T16" fmla="*/ 1 w 12"/>
                    <a:gd name="T17" fmla="*/ 5 h 11"/>
                    <a:gd name="T18" fmla="*/ 2 w 12"/>
                    <a:gd name="T19" fmla="*/ 2 h 11"/>
                    <a:gd name="T20" fmla="*/ 2 w 12"/>
                    <a:gd name="T21" fmla="*/ 2 h 11"/>
                    <a:gd name="T22" fmla="*/ 5 w 12"/>
                    <a:gd name="T23" fmla="*/ 1 h 11"/>
                    <a:gd name="T24" fmla="*/ 8 w 12"/>
                    <a:gd name="T25" fmla="*/ 2 h 11"/>
                    <a:gd name="T26" fmla="*/ 9 w 12"/>
                    <a:gd name="T27" fmla="*/ 3 h 11"/>
                    <a:gd name="T28" fmla="*/ 9 w 12"/>
                    <a:gd name="T29" fmla="*/ 2 h 11"/>
                    <a:gd name="T30" fmla="*/ 9 w 12"/>
                    <a:gd name="T31" fmla="*/ 2 h 11"/>
                    <a:gd name="T32" fmla="*/ 9 w 12"/>
                    <a:gd name="T33" fmla="*/ 2 h 11"/>
                    <a:gd name="T34" fmla="*/ 5 w 12"/>
                    <a:gd name="T35" fmla="*/ 0 h 11"/>
                    <a:gd name="T36" fmla="*/ 1 w 12"/>
                    <a:gd name="T37" fmla="*/ 1 h 11"/>
                    <a:gd name="T38" fmla="*/ 1 w 12"/>
                    <a:gd name="T39" fmla="*/ 1 h 11"/>
                    <a:gd name="T40" fmla="*/ 0 w 12"/>
                    <a:gd name="T41" fmla="*/ 5 h 11"/>
                    <a:gd name="T42" fmla="*/ 3 w 12"/>
                    <a:gd name="T43" fmla="*/ 9 h 11"/>
                    <a:gd name="T44" fmla="*/ 3 w 12"/>
                    <a:gd name="T45" fmla="*/ 9 h 11"/>
                    <a:gd name="T46" fmla="*/ 8 w 12"/>
                    <a:gd name="T47" fmla="*/ 11 h 11"/>
                    <a:gd name="T48" fmla="*/ 11 w 12"/>
                    <a:gd name="T49" fmla="*/ 10 h 11"/>
                    <a:gd name="T50" fmla="*/ 11 w 12"/>
                    <a:gd name="T51" fmla="*/ 10 h 11"/>
                    <a:gd name="T52" fmla="*/ 12 w 12"/>
                    <a:gd name="T53" fmla="*/ 6 h 11"/>
                    <a:gd name="T54" fmla="*/ 9 w 12"/>
                    <a:gd name="T55" fmla="*/ 2 h 11"/>
                    <a:gd name="T56" fmla="*/ 9 w 12"/>
                    <a:gd name="T57" fmla="*/ 2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 h="11">
                      <a:moveTo>
                        <a:pt x="9" y="2"/>
                      </a:moveTo>
                      <a:cubicBezTo>
                        <a:pt x="9" y="3"/>
                        <a:pt x="9" y="3"/>
                        <a:pt x="9" y="3"/>
                      </a:cubicBezTo>
                      <a:cubicBezTo>
                        <a:pt x="10" y="4"/>
                        <a:pt x="11" y="5"/>
                        <a:pt x="11" y="6"/>
                      </a:cubicBezTo>
                      <a:cubicBezTo>
                        <a:pt x="11" y="7"/>
                        <a:pt x="11" y="8"/>
                        <a:pt x="10" y="9"/>
                      </a:cubicBezTo>
                      <a:cubicBezTo>
                        <a:pt x="10" y="9"/>
                        <a:pt x="10" y="9"/>
                        <a:pt x="10" y="9"/>
                      </a:cubicBezTo>
                      <a:cubicBezTo>
                        <a:pt x="10" y="10"/>
                        <a:pt x="9" y="10"/>
                        <a:pt x="8" y="10"/>
                      </a:cubicBezTo>
                      <a:cubicBezTo>
                        <a:pt x="7" y="10"/>
                        <a:pt x="5" y="10"/>
                        <a:pt x="4" y="9"/>
                      </a:cubicBezTo>
                      <a:cubicBezTo>
                        <a:pt x="4" y="9"/>
                        <a:pt x="4" y="8"/>
                        <a:pt x="4" y="8"/>
                      </a:cubicBezTo>
                      <a:cubicBezTo>
                        <a:pt x="3" y="7"/>
                        <a:pt x="2" y="6"/>
                        <a:pt x="1" y="5"/>
                      </a:cubicBezTo>
                      <a:cubicBezTo>
                        <a:pt x="1" y="4"/>
                        <a:pt x="1" y="3"/>
                        <a:pt x="2" y="2"/>
                      </a:cubicBezTo>
                      <a:cubicBezTo>
                        <a:pt x="2" y="2"/>
                        <a:pt x="2" y="2"/>
                        <a:pt x="2" y="2"/>
                      </a:cubicBezTo>
                      <a:cubicBezTo>
                        <a:pt x="3" y="1"/>
                        <a:pt x="3" y="1"/>
                        <a:pt x="5" y="1"/>
                      </a:cubicBezTo>
                      <a:cubicBezTo>
                        <a:pt x="6" y="1"/>
                        <a:pt x="7" y="2"/>
                        <a:pt x="8" y="2"/>
                      </a:cubicBezTo>
                      <a:cubicBezTo>
                        <a:pt x="8" y="3"/>
                        <a:pt x="8" y="3"/>
                        <a:pt x="9" y="3"/>
                      </a:cubicBezTo>
                      <a:cubicBezTo>
                        <a:pt x="9" y="2"/>
                        <a:pt x="9" y="2"/>
                        <a:pt x="9" y="2"/>
                      </a:cubicBezTo>
                      <a:cubicBezTo>
                        <a:pt x="9" y="2"/>
                        <a:pt x="9" y="2"/>
                        <a:pt x="9" y="2"/>
                      </a:cubicBezTo>
                      <a:cubicBezTo>
                        <a:pt x="9" y="2"/>
                        <a:pt x="9" y="2"/>
                        <a:pt x="9" y="2"/>
                      </a:cubicBezTo>
                      <a:cubicBezTo>
                        <a:pt x="8" y="1"/>
                        <a:pt x="6" y="0"/>
                        <a:pt x="5" y="0"/>
                      </a:cubicBezTo>
                      <a:cubicBezTo>
                        <a:pt x="3" y="0"/>
                        <a:pt x="2" y="0"/>
                        <a:pt x="1" y="1"/>
                      </a:cubicBezTo>
                      <a:cubicBezTo>
                        <a:pt x="1" y="1"/>
                        <a:pt x="1" y="1"/>
                        <a:pt x="1" y="1"/>
                      </a:cubicBezTo>
                      <a:cubicBezTo>
                        <a:pt x="0" y="2"/>
                        <a:pt x="0" y="4"/>
                        <a:pt x="0" y="5"/>
                      </a:cubicBezTo>
                      <a:cubicBezTo>
                        <a:pt x="1" y="7"/>
                        <a:pt x="2" y="8"/>
                        <a:pt x="3" y="9"/>
                      </a:cubicBezTo>
                      <a:cubicBezTo>
                        <a:pt x="3" y="9"/>
                        <a:pt x="3" y="9"/>
                        <a:pt x="3" y="9"/>
                      </a:cubicBezTo>
                      <a:cubicBezTo>
                        <a:pt x="5" y="10"/>
                        <a:pt x="6" y="11"/>
                        <a:pt x="8" y="11"/>
                      </a:cubicBezTo>
                      <a:cubicBezTo>
                        <a:pt x="9" y="11"/>
                        <a:pt x="10" y="11"/>
                        <a:pt x="11" y="10"/>
                      </a:cubicBezTo>
                      <a:cubicBezTo>
                        <a:pt x="11" y="10"/>
                        <a:pt x="11" y="10"/>
                        <a:pt x="11" y="10"/>
                      </a:cubicBezTo>
                      <a:cubicBezTo>
                        <a:pt x="12" y="9"/>
                        <a:pt x="12" y="7"/>
                        <a:pt x="12" y="6"/>
                      </a:cubicBezTo>
                      <a:cubicBezTo>
                        <a:pt x="12" y="4"/>
                        <a:pt x="11" y="3"/>
                        <a:pt x="9" y="2"/>
                      </a:cubicBezTo>
                      <a:cubicBezTo>
                        <a:pt x="9" y="2"/>
                        <a:pt x="9" y="2"/>
                        <a:pt x="9" y="2"/>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777" name="Freeform 103"/>
                <p:cNvSpPr/>
                <p:nvPr/>
              </p:nvSpPr>
              <p:spPr bwMode="auto">
                <a:xfrm>
                  <a:off x="661" y="1439"/>
                  <a:ext cx="28" cy="28"/>
                </a:xfrm>
                <a:custGeom>
                  <a:avLst/>
                  <a:gdLst>
                    <a:gd name="T0" fmla="*/ 9 w 12"/>
                    <a:gd name="T1" fmla="*/ 3 h 12"/>
                    <a:gd name="T2" fmla="*/ 11 w 12"/>
                    <a:gd name="T3" fmla="*/ 10 h 12"/>
                    <a:gd name="T4" fmla="*/ 3 w 12"/>
                    <a:gd name="T5" fmla="*/ 9 h 12"/>
                    <a:gd name="T6" fmla="*/ 1 w 12"/>
                    <a:gd name="T7" fmla="*/ 2 h 12"/>
                    <a:gd name="T8" fmla="*/ 9 w 12"/>
                    <a:gd name="T9" fmla="*/ 3 h 12"/>
                  </a:gdLst>
                  <a:ahLst/>
                  <a:cxnLst>
                    <a:cxn ang="0">
                      <a:pos x="T0" y="T1"/>
                    </a:cxn>
                    <a:cxn ang="0">
                      <a:pos x="T2" y="T3"/>
                    </a:cxn>
                    <a:cxn ang="0">
                      <a:pos x="T4" y="T5"/>
                    </a:cxn>
                    <a:cxn ang="0">
                      <a:pos x="T6" y="T7"/>
                    </a:cxn>
                    <a:cxn ang="0">
                      <a:pos x="T8" y="T9"/>
                    </a:cxn>
                  </a:cxnLst>
                  <a:rect l="0" t="0" r="r" b="b"/>
                  <a:pathLst>
                    <a:path w="12" h="12">
                      <a:moveTo>
                        <a:pt x="9" y="3"/>
                      </a:moveTo>
                      <a:cubicBezTo>
                        <a:pt x="11" y="5"/>
                        <a:pt x="12" y="8"/>
                        <a:pt x="11" y="10"/>
                      </a:cubicBezTo>
                      <a:cubicBezTo>
                        <a:pt x="9" y="12"/>
                        <a:pt x="6" y="11"/>
                        <a:pt x="3" y="9"/>
                      </a:cubicBezTo>
                      <a:cubicBezTo>
                        <a:pt x="1" y="7"/>
                        <a:pt x="0" y="4"/>
                        <a:pt x="1" y="2"/>
                      </a:cubicBezTo>
                      <a:cubicBezTo>
                        <a:pt x="3" y="0"/>
                        <a:pt x="6" y="1"/>
                        <a:pt x="9" y="3"/>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778" name="Freeform 104"/>
                <p:cNvSpPr/>
                <p:nvPr/>
              </p:nvSpPr>
              <p:spPr bwMode="auto">
                <a:xfrm>
                  <a:off x="661" y="1439"/>
                  <a:ext cx="28" cy="28"/>
                </a:xfrm>
                <a:custGeom>
                  <a:avLst/>
                  <a:gdLst>
                    <a:gd name="T0" fmla="*/ 9 w 12"/>
                    <a:gd name="T1" fmla="*/ 3 h 12"/>
                    <a:gd name="T2" fmla="*/ 8 w 12"/>
                    <a:gd name="T3" fmla="*/ 3 h 12"/>
                    <a:gd name="T4" fmla="*/ 11 w 12"/>
                    <a:gd name="T5" fmla="*/ 6 h 12"/>
                    <a:gd name="T6" fmla="*/ 10 w 12"/>
                    <a:gd name="T7" fmla="*/ 9 h 12"/>
                    <a:gd name="T8" fmla="*/ 10 w 12"/>
                    <a:gd name="T9" fmla="*/ 10 h 12"/>
                    <a:gd name="T10" fmla="*/ 7 w 12"/>
                    <a:gd name="T11" fmla="*/ 11 h 12"/>
                    <a:gd name="T12" fmla="*/ 4 w 12"/>
                    <a:gd name="T13" fmla="*/ 9 h 12"/>
                    <a:gd name="T14" fmla="*/ 4 w 12"/>
                    <a:gd name="T15" fmla="*/ 9 h 12"/>
                    <a:gd name="T16" fmla="*/ 1 w 12"/>
                    <a:gd name="T17" fmla="*/ 5 h 12"/>
                    <a:gd name="T18" fmla="*/ 2 w 12"/>
                    <a:gd name="T19" fmla="*/ 3 h 12"/>
                    <a:gd name="T20" fmla="*/ 2 w 12"/>
                    <a:gd name="T21" fmla="*/ 2 h 12"/>
                    <a:gd name="T22" fmla="*/ 4 w 12"/>
                    <a:gd name="T23" fmla="*/ 1 h 12"/>
                    <a:gd name="T24" fmla="*/ 8 w 12"/>
                    <a:gd name="T25" fmla="*/ 3 h 12"/>
                    <a:gd name="T26" fmla="*/ 8 w 12"/>
                    <a:gd name="T27" fmla="*/ 3 h 12"/>
                    <a:gd name="T28" fmla="*/ 9 w 12"/>
                    <a:gd name="T29" fmla="*/ 3 h 12"/>
                    <a:gd name="T30" fmla="*/ 9 w 12"/>
                    <a:gd name="T31" fmla="*/ 2 h 12"/>
                    <a:gd name="T32" fmla="*/ 9 w 12"/>
                    <a:gd name="T33" fmla="*/ 2 h 12"/>
                    <a:gd name="T34" fmla="*/ 4 w 12"/>
                    <a:gd name="T35" fmla="*/ 0 h 12"/>
                    <a:gd name="T36" fmla="*/ 1 w 12"/>
                    <a:gd name="T37" fmla="*/ 2 h 12"/>
                    <a:gd name="T38" fmla="*/ 1 w 12"/>
                    <a:gd name="T39" fmla="*/ 2 h 12"/>
                    <a:gd name="T40" fmla="*/ 0 w 12"/>
                    <a:gd name="T41" fmla="*/ 6 h 12"/>
                    <a:gd name="T42" fmla="*/ 3 w 12"/>
                    <a:gd name="T43" fmla="*/ 10 h 12"/>
                    <a:gd name="T44" fmla="*/ 3 w 12"/>
                    <a:gd name="T45" fmla="*/ 10 h 12"/>
                    <a:gd name="T46" fmla="*/ 7 w 12"/>
                    <a:gd name="T47" fmla="*/ 12 h 12"/>
                    <a:gd name="T48" fmla="*/ 11 w 12"/>
                    <a:gd name="T49" fmla="*/ 10 h 12"/>
                    <a:gd name="T50" fmla="*/ 11 w 12"/>
                    <a:gd name="T51" fmla="*/ 10 h 12"/>
                    <a:gd name="T52" fmla="*/ 12 w 12"/>
                    <a:gd name="T53" fmla="*/ 6 h 12"/>
                    <a:gd name="T54" fmla="*/ 9 w 12"/>
                    <a:gd name="T55" fmla="*/ 2 h 12"/>
                    <a:gd name="T56" fmla="*/ 9 w 12"/>
                    <a:gd name="T57" fmla="*/ 3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 h="12">
                      <a:moveTo>
                        <a:pt x="9" y="3"/>
                      </a:moveTo>
                      <a:cubicBezTo>
                        <a:pt x="8" y="3"/>
                        <a:pt x="8" y="3"/>
                        <a:pt x="8" y="3"/>
                      </a:cubicBezTo>
                      <a:cubicBezTo>
                        <a:pt x="10" y="4"/>
                        <a:pt x="10" y="5"/>
                        <a:pt x="11" y="6"/>
                      </a:cubicBezTo>
                      <a:cubicBezTo>
                        <a:pt x="11" y="8"/>
                        <a:pt x="11" y="9"/>
                        <a:pt x="10" y="9"/>
                      </a:cubicBezTo>
                      <a:cubicBezTo>
                        <a:pt x="10" y="10"/>
                        <a:pt x="10" y="10"/>
                        <a:pt x="10" y="10"/>
                      </a:cubicBezTo>
                      <a:cubicBezTo>
                        <a:pt x="10" y="10"/>
                        <a:pt x="9" y="11"/>
                        <a:pt x="7" y="11"/>
                      </a:cubicBezTo>
                      <a:cubicBezTo>
                        <a:pt x="6" y="10"/>
                        <a:pt x="5" y="10"/>
                        <a:pt x="4" y="9"/>
                      </a:cubicBezTo>
                      <a:cubicBezTo>
                        <a:pt x="4" y="9"/>
                        <a:pt x="4" y="9"/>
                        <a:pt x="4" y="9"/>
                      </a:cubicBezTo>
                      <a:cubicBezTo>
                        <a:pt x="2" y="8"/>
                        <a:pt x="2" y="7"/>
                        <a:pt x="1" y="5"/>
                      </a:cubicBezTo>
                      <a:cubicBezTo>
                        <a:pt x="1" y="4"/>
                        <a:pt x="1" y="3"/>
                        <a:pt x="2" y="3"/>
                      </a:cubicBezTo>
                      <a:cubicBezTo>
                        <a:pt x="2" y="2"/>
                        <a:pt x="2" y="2"/>
                        <a:pt x="2" y="2"/>
                      </a:cubicBezTo>
                      <a:cubicBezTo>
                        <a:pt x="2" y="2"/>
                        <a:pt x="3" y="1"/>
                        <a:pt x="4" y="1"/>
                      </a:cubicBezTo>
                      <a:cubicBezTo>
                        <a:pt x="6" y="1"/>
                        <a:pt x="7" y="2"/>
                        <a:pt x="8" y="3"/>
                      </a:cubicBezTo>
                      <a:cubicBezTo>
                        <a:pt x="8" y="3"/>
                        <a:pt x="8" y="3"/>
                        <a:pt x="8" y="3"/>
                      </a:cubicBezTo>
                      <a:cubicBezTo>
                        <a:pt x="9" y="3"/>
                        <a:pt x="9" y="3"/>
                        <a:pt x="9" y="3"/>
                      </a:cubicBezTo>
                      <a:cubicBezTo>
                        <a:pt x="9" y="2"/>
                        <a:pt x="9" y="2"/>
                        <a:pt x="9" y="2"/>
                      </a:cubicBezTo>
                      <a:cubicBezTo>
                        <a:pt x="9" y="2"/>
                        <a:pt x="9" y="2"/>
                        <a:pt x="9" y="2"/>
                      </a:cubicBezTo>
                      <a:cubicBezTo>
                        <a:pt x="7" y="1"/>
                        <a:pt x="6" y="0"/>
                        <a:pt x="4" y="0"/>
                      </a:cubicBezTo>
                      <a:cubicBezTo>
                        <a:pt x="3" y="0"/>
                        <a:pt x="2" y="1"/>
                        <a:pt x="1" y="2"/>
                      </a:cubicBezTo>
                      <a:cubicBezTo>
                        <a:pt x="1" y="2"/>
                        <a:pt x="1" y="2"/>
                        <a:pt x="1" y="2"/>
                      </a:cubicBezTo>
                      <a:cubicBezTo>
                        <a:pt x="0" y="3"/>
                        <a:pt x="0" y="4"/>
                        <a:pt x="0" y="6"/>
                      </a:cubicBezTo>
                      <a:cubicBezTo>
                        <a:pt x="1" y="7"/>
                        <a:pt x="2" y="9"/>
                        <a:pt x="3" y="10"/>
                      </a:cubicBezTo>
                      <a:cubicBezTo>
                        <a:pt x="3" y="10"/>
                        <a:pt x="3" y="10"/>
                        <a:pt x="3" y="10"/>
                      </a:cubicBezTo>
                      <a:cubicBezTo>
                        <a:pt x="5" y="11"/>
                        <a:pt x="6" y="12"/>
                        <a:pt x="7" y="12"/>
                      </a:cubicBezTo>
                      <a:cubicBezTo>
                        <a:pt x="9" y="12"/>
                        <a:pt x="10" y="11"/>
                        <a:pt x="11" y="10"/>
                      </a:cubicBezTo>
                      <a:cubicBezTo>
                        <a:pt x="11" y="10"/>
                        <a:pt x="11" y="10"/>
                        <a:pt x="11" y="10"/>
                      </a:cubicBezTo>
                      <a:cubicBezTo>
                        <a:pt x="12" y="9"/>
                        <a:pt x="12" y="8"/>
                        <a:pt x="12" y="6"/>
                      </a:cubicBezTo>
                      <a:cubicBezTo>
                        <a:pt x="11" y="5"/>
                        <a:pt x="10" y="3"/>
                        <a:pt x="9" y="2"/>
                      </a:cubicBezTo>
                      <a:cubicBezTo>
                        <a:pt x="9" y="3"/>
                        <a:pt x="9" y="3"/>
                        <a:pt x="9" y="3"/>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779" name="Freeform 105"/>
                <p:cNvSpPr/>
                <p:nvPr/>
              </p:nvSpPr>
              <p:spPr bwMode="auto">
                <a:xfrm>
                  <a:off x="640" y="1418"/>
                  <a:ext cx="28" cy="26"/>
                </a:xfrm>
                <a:custGeom>
                  <a:avLst/>
                  <a:gdLst>
                    <a:gd name="T0" fmla="*/ 9 w 12"/>
                    <a:gd name="T1" fmla="*/ 2 h 11"/>
                    <a:gd name="T2" fmla="*/ 11 w 12"/>
                    <a:gd name="T3" fmla="*/ 9 h 11"/>
                    <a:gd name="T4" fmla="*/ 3 w 12"/>
                    <a:gd name="T5" fmla="*/ 9 h 11"/>
                    <a:gd name="T6" fmla="*/ 1 w 12"/>
                    <a:gd name="T7" fmla="*/ 2 h 11"/>
                    <a:gd name="T8" fmla="*/ 9 w 12"/>
                    <a:gd name="T9" fmla="*/ 2 h 11"/>
                  </a:gdLst>
                  <a:ahLst/>
                  <a:cxnLst>
                    <a:cxn ang="0">
                      <a:pos x="T0" y="T1"/>
                    </a:cxn>
                    <a:cxn ang="0">
                      <a:pos x="T2" y="T3"/>
                    </a:cxn>
                    <a:cxn ang="0">
                      <a:pos x="T4" y="T5"/>
                    </a:cxn>
                    <a:cxn ang="0">
                      <a:pos x="T6" y="T7"/>
                    </a:cxn>
                    <a:cxn ang="0">
                      <a:pos x="T8" y="T9"/>
                    </a:cxn>
                  </a:cxnLst>
                  <a:rect l="0" t="0" r="r" b="b"/>
                  <a:pathLst>
                    <a:path w="12" h="11">
                      <a:moveTo>
                        <a:pt x="9" y="2"/>
                      </a:moveTo>
                      <a:cubicBezTo>
                        <a:pt x="11" y="4"/>
                        <a:pt x="12" y="8"/>
                        <a:pt x="11" y="9"/>
                      </a:cubicBezTo>
                      <a:cubicBezTo>
                        <a:pt x="9" y="11"/>
                        <a:pt x="6" y="11"/>
                        <a:pt x="3" y="9"/>
                      </a:cubicBezTo>
                      <a:cubicBezTo>
                        <a:pt x="1" y="7"/>
                        <a:pt x="0" y="3"/>
                        <a:pt x="1" y="2"/>
                      </a:cubicBezTo>
                      <a:cubicBezTo>
                        <a:pt x="3" y="0"/>
                        <a:pt x="6" y="0"/>
                        <a:pt x="9" y="2"/>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780" name="Freeform 106"/>
                <p:cNvSpPr/>
                <p:nvPr/>
              </p:nvSpPr>
              <p:spPr bwMode="auto">
                <a:xfrm>
                  <a:off x="640" y="1418"/>
                  <a:ext cx="28" cy="26"/>
                </a:xfrm>
                <a:custGeom>
                  <a:avLst/>
                  <a:gdLst>
                    <a:gd name="T0" fmla="*/ 9 w 12"/>
                    <a:gd name="T1" fmla="*/ 2 h 11"/>
                    <a:gd name="T2" fmla="*/ 9 w 12"/>
                    <a:gd name="T3" fmla="*/ 3 h 11"/>
                    <a:gd name="T4" fmla="*/ 11 w 12"/>
                    <a:gd name="T5" fmla="*/ 6 h 11"/>
                    <a:gd name="T6" fmla="*/ 10 w 12"/>
                    <a:gd name="T7" fmla="*/ 9 h 11"/>
                    <a:gd name="T8" fmla="*/ 10 w 12"/>
                    <a:gd name="T9" fmla="*/ 9 h 11"/>
                    <a:gd name="T10" fmla="*/ 8 w 12"/>
                    <a:gd name="T11" fmla="*/ 10 h 11"/>
                    <a:gd name="T12" fmla="*/ 4 w 12"/>
                    <a:gd name="T13" fmla="*/ 9 h 11"/>
                    <a:gd name="T14" fmla="*/ 4 w 12"/>
                    <a:gd name="T15" fmla="*/ 8 h 11"/>
                    <a:gd name="T16" fmla="*/ 1 w 12"/>
                    <a:gd name="T17" fmla="*/ 5 h 11"/>
                    <a:gd name="T18" fmla="*/ 2 w 12"/>
                    <a:gd name="T19" fmla="*/ 2 h 11"/>
                    <a:gd name="T20" fmla="*/ 2 w 12"/>
                    <a:gd name="T21" fmla="*/ 2 h 11"/>
                    <a:gd name="T22" fmla="*/ 5 w 12"/>
                    <a:gd name="T23" fmla="*/ 1 h 11"/>
                    <a:gd name="T24" fmla="*/ 8 w 12"/>
                    <a:gd name="T25" fmla="*/ 2 h 11"/>
                    <a:gd name="T26" fmla="*/ 9 w 12"/>
                    <a:gd name="T27" fmla="*/ 3 h 11"/>
                    <a:gd name="T28" fmla="*/ 9 w 12"/>
                    <a:gd name="T29" fmla="*/ 2 h 11"/>
                    <a:gd name="T30" fmla="*/ 9 w 12"/>
                    <a:gd name="T31" fmla="*/ 2 h 11"/>
                    <a:gd name="T32" fmla="*/ 9 w 12"/>
                    <a:gd name="T33" fmla="*/ 2 h 11"/>
                    <a:gd name="T34" fmla="*/ 5 w 12"/>
                    <a:gd name="T35" fmla="*/ 0 h 11"/>
                    <a:gd name="T36" fmla="*/ 1 w 12"/>
                    <a:gd name="T37" fmla="*/ 1 h 11"/>
                    <a:gd name="T38" fmla="*/ 1 w 12"/>
                    <a:gd name="T39" fmla="*/ 1 h 11"/>
                    <a:gd name="T40" fmla="*/ 0 w 12"/>
                    <a:gd name="T41" fmla="*/ 5 h 11"/>
                    <a:gd name="T42" fmla="*/ 3 w 12"/>
                    <a:gd name="T43" fmla="*/ 9 h 11"/>
                    <a:gd name="T44" fmla="*/ 3 w 12"/>
                    <a:gd name="T45" fmla="*/ 9 h 11"/>
                    <a:gd name="T46" fmla="*/ 8 w 12"/>
                    <a:gd name="T47" fmla="*/ 11 h 11"/>
                    <a:gd name="T48" fmla="*/ 11 w 12"/>
                    <a:gd name="T49" fmla="*/ 10 h 11"/>
                    <a:gd name="T50" fmla="*/ 11 w 12"/>
                    <a:gd name="T51" fmla="*/ 10 h 11"/>
                    <a:gd name="T52" fmla="*/ 12 w 12"/>
                    <a:gd name="T53" fmla="*/ 6 h 11"/>
                    <a:gd name="T54" fmla="*/ 9 w 12"/>
                    <a:gd name="T55" fmla="*/ 2 h 11"/>
                    <a:gd name="T56" fmla="*/ 9 w 12"/>
                    <a:gd name="T57" fmla="*/ 2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 h="11">
                      <a:moveTo>
                        <a:pt x="9" y="2"/>
                      </a:moveTo>
                      <a:cubicBezTo>
                        <a:pt x="9" y="3"/>
                        <a:pt x="9" y="3"/>
                        <a:pt x="9" y="3"/>
                      </a:cubicBezTo>
                      <a:cubicBezTo>
                        <a:pt x="10" y="4"/>
                        <a:pt x="10" y="5"/>
                        <a:pt x="11" y="6"/>
                      </a:cubicBezTo>
                      <a:cubicBezTo>
                        <a:pt x="11" y="7"/>
                        <a:pt x="11" y="8"/>
                        <a:pt x="10" y="9"/>
                      </a:cubicBezTo>
                      <a:cubicBezTo>
                        <a:pt x="10" y="9"/>
                        <a:pt x="10" y="9"/>
                        <a:pt x="10" y="9"/>
                      </a:cubicBezTo>
                      <a:cubicBezTo>
                        <a:pt x="10" y="10"/>
                        <a:pt x="9" y="10"/>
                        <a:pt x="8" y="10"/>
                      </a:cubicBezTo>
                      <a:cubicBezTo>
                        <a:pt x="6" y="10"/>
                        <a:pt x="5" y="10"/>
                        <a:pt x="4" y="9"/>
                      </a:cubicBezTo>
                      <a:cubicBezTo>
                        <a:pt x="4" y="9"/>
                        <a:pt x="4" y="8"/>
                        <a:pt x="4" y="8"/>
                      </a:cubicBezTo>
                      <a:cubicBezTo>
                        <a:pt x="3" y="7"/>
                        <a:pt x="2" y="6"/>
                        <a:pt x="1" y="5"/>
                      </a:cubicBezTo>
                      <a:cubicBezTo>
                        <a:pt x="1" y="4"/>
                        <a:pt x="1" y="3"/>
                        <a:pt x="2" y="2"/>
                      </a:cubicBezTo>
                      <a:cubicBezTo>
                        <a:pt x="2" y="2"/>
                        <a:pt x="2" y="2"/>
                        <a:pt x="2" y="2"/>
                      </a:cubicBezTo>
                      <a:cubicBezTo>
                        <a:pt x="2" y="1"/>
                        <a:pt x="3" y="1"/>
                        <a:pt x="5" y="1"/>
                      </a:cubicBezTo>
                      <a:cubicBezTo>
                        <a:pt x="6" y="1"/>
                        <a:pt x="7" y="2"/>
                        <a:pt x="8" y="2"/>
                      </a:cubicBezTo>
                      <a:cubicBezTo>
                        <a:pt x="8" y="2"/>
                        <a:pt x="8" y="3"/>
                        <a:pt x="9" y="3"/>
                      </a:cubicBezTo>
                      <a:cubicBezTo>
                        <a:pt x="9" y="2"/>
                        <a:pt x="9" y="2"/>
                        <a:pt x="9" y="2"/>
                      </a:cubicBezTo>
                      <a:cubicBezTo>
                        <a:pt x="9" y="2"/>
                        <a:pt x="9" y="2"/>
                        <a:pt x="9" y="2"/>
                      </a:cubicBezTo>
                      <a:cubicBezTo>
                        <a:pt x="9" y="2"/>
                        <a:pt x="9" y="2"/>
                        <a:pt x="9" y="2"/>
                      </a:cubicBezTo>
                      <a:cubicBezTo>
                        <a:pt x="8" y="1"/>
                        <a:pt x="6" y="0"/>
                        <a:pt x="5" y="0"/>
                      </a:cubicBezTo>
                      <a:cubicBezTo>
                        <a:pt x="3" y="0"/>
                        <a:pt x="2" y="0"/>
                        <a:pt x="1" y="1"/>
                      </a:cubicBezTo>
                      <a:cubicBezTo>
                        <a:pt x="1" y="1"/>
                        <a:pt x="1" y="1"/>
                        <a:pt x="1" y="1"/>
                      </a:cubicBezTo>
                      <a:cubicBezTo>
                        <a:pt x="0" y="2"/>
                        <a:pt x="0" y="4"/>
                        <a:pt x="0" y="5"/>
                      </a:cubicBezTo>
                      <a:cubicBezTo>
                        <a:pt x="1" y="7"/>
                        <a:pt x="2" y="8"/>
                        <a:pt x="3" y="9"/>
                      </a:cubicBezTo>
                      <a:cubicBezTo>
                        <a:pt x="3" y="9"/>
                        <a:pt x="3" y="9"/>
                        <a:pt x="3" y="9"/>
                      </a:cubicBezTo>
                      <a:cubicBezTo>
                        <a:pt x="5" y="10"/>
                        <a:pt x="6" y="11"/>
                        <a:pt x="8" y="11"/>
                      </a:cubicBezTo>
                      <a:cubicBezTo>
                        <a:pt x="9" y="11"/>
                        <a:pt x="10" y="11"/>
                        <a:pt x="11" y="10"/>
                      </a:cubicBezTo>
                      <a:cubicBezTo>
                        <a:pt x="11" y="10"/>
                        <a:pt x="11" y="10"/>
                        <a:pt x="11" y="10"/>
                      </a:cubicBezTo>
                      <a:cubicBezTo>
                        <a:pt x="12" y="9"/>
                        <a:pt x="12" y="7"/>
                        <a:pt x="12" y="6"/>
                      </a:cubicBezTo>
                      <a:cubicBezTo>
                        <a:pt x="11" y="4"/>
                        <a:pt x="11" y="3"/>
                        <a:pt x="9" y="2"/>
                      </a:cubicBezTo>
                      <a:cubicBezTo>
                        <a:pt x="9" y="2"/>
                        <a:pt x="9" y="2"/>
                        <a:pt x="9" y="2"/>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781" name="Freeform 107"/>
                <p:cNvSpPr/>
                <p:nvPr/>
              </p:nvSpPr>
              <p:spPr bwMode="auto">
                <a:xfrm>
                  <a:off x="753" y="1656"/>
                  <a:ext cx="26" cy="26"/>
                </a:xfrm>
                <a:custGeom>
                  <a:avLst/>
                  <a:gdLst>
                    <a:gd name="T0" fmla="*/ 7 w 11"/>
                    <a:gd name="T1" fmla="*/ 0 h 11"/>
                    <a:gd name="T2" fmla="*/ 10 w 11"/>
                    <a:gd name="T3" fmla="*/ 7 h 11"/>
                    <a:gd name="T4" fmla="*/ 4 w 11"/>
                    <a:gd name="T5" fmla="*/ 11 h 11"/>
                    <a:gd name="T6" fmla="*/ 1 w 11"/>
                    <a:gd name="T7" fmla="*/ 4 h 11"/>
                    <a:gd name="T8" fmla="*/ 7 w 11"/>
                    <a:gd name="T9" fmla="*/ 0 h 11"/>
                  </a:gdLst>
                  <a:ahLst/>
                  <a:cxnLst>
                    <a:cxn ang="0">
                      <a:pos x="T0" y="T1"/>
                    </a:cxn>
                    <a:cxn ang="0">
                      <a:pos x="T2" y="T3"/>
                    </a:cxn>
                    <a:cxn ang="0">
                      <a:pos x="T4" y="T5"/>
                    </a:cxn>
                    <a:cxn ang="0">
                      <a:pos x="T6" y="T7"/>
                    </a:cxn>
                    <a:cxn ang="0">
                      <a:pos x="T8" y="T9"/>
                    </a:cxn>
                  </a:cxnLst>
                  <a:rect l="0" t="0" r="r" b="b"/>
                  <a:pathLst>
                    <a:path w="11" h="11">
                      <a:moveTo>
                        <a:pt x="7" y="0"/>
                      </a:moveTo>
                      <a:cubicBezTo>
                        <a:pt x="10" y="1"/>
                        <a:pt x="11" y="4"/>
                        <a:pt x="10" y="7"/>
                      </a:cubicBezTo>
                      <a:cubicBezTo>
                        <a:pt x="10" y="10"/>
                        <a:pt x="7" y="11"/>
                        <a:pt x="4" y="11"/>
                      </a:cubicBezTo>
                      <a:cubicBezTo>
                        <a:pt x="2" y="10"/>
                        <a:pt x="0" y="7"/>
                        <a:pt x="1" y="4"/>
                      </a:cubicBezTo>
                      <a:cubicBezTo>
                        <a:pt x="2" y="1"/>
                        <a:pt x="5" y="0"/>
                        <a:pt x="7" y="0"/>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782" name="Freeform 108"/>
                <p:cNvSpPr/>
                <p:nvPr/>
              </p:nvSpPr>
              <p:spPr bwMode="auto">
                <a:xfrm>
                  <a:off x="753" y="1654"/>
                  <a:ext cx="28" cy="31"/>
                </a:xfrm>
                <a:custGeom>
                  <a:avLst/>
                  <a:gdLst>
                    <a:gd name="T0" fmla="*/ 7 w 12"/>
                    <a:gd name="T1" fmla="*/ 1 h 13"/>
                    <a:gd name="T2" fmla="*/ 7 w 12"/>
                    <a:gd name="T3" fmla="*/ 2 h 13"/>
                    <a:gd name="T4" fmla="*/ 8 w 12"/>
                    <a:gd name="T5" fmla="*/ 2 h 13"/>
                    <a:gd name="T6" fmla="*/ 10 w 12"/>
                    <a:gd name="T7" fmla="*/ 8 h 13"/>
                    <a:gd name="T8" fmla="*/ 9 w 12"/>
                    <a:gd name="T9" fmla="*/ 10 h 13"/>
                    <a:gd name="T10" fmla="*/ 4 w 12"/>
                    <a:gd name="T11" fmla="*/ 11 h 13"/>
                    <a:gd name="T12" fmla="*/ 3 w 12"/>
                    <a:gd name="T13" fmla="*/ 11 h 13"/>
                    <a:gd name="T14" fmla="*/ 2 w 12"/>
                    <a:gd name="T15" fmla="*/ 5 h 13"/>
                    <a:gd name="T16" fmla="*/ 3 w 12"/>
                    <a:gd name="T17" fmla="*/ 3 h 13"/>
                    <a:gd name="T18" fmla="*/ 7 w 12"/>
                    <a:gd name="T19" fmla="*/ 2 h 13"/>
                    <a:gd name="T20" fmla="*/ 7 w 12"/>
                    <a:gd name="T21" fmla="*/ 1 h 13"/>
                    <a:gd name="T22" fmla="*/ 8 w 12"/>
                    <a:gd name="T23" fmla="*/ 1 h 13"/>
                    <a:gd name="T24" fmla="*/ 2 w 12"/>
                    <a:gd name="T25" fmla="*/ 3 h 13"/>
                    <a:gd name="T26" fmla="*/ 1 w 12"/>
                    <a:gd name="T27" fmla="*/ 5 h 13"/>
                    <a:gd name="T28" fmla="*/ 3 w 12"/>
                    <a:gd name="T29" fmla="*/ 11 h 13"/>
                    <a:gd name="T30" fmla="*/ 4 w 12"/>
                    <a:gd name="T31" fmla="*/ 12 h 13"/>
                    <a:gd name="T32" fmla="*/ 10 w 12"/>
                    <a:gd name="T33" fmla="*/ 10 h 13"/>
                    <a:gd name="T34" fmla="*/ 11 w 12"/>
                    <a:gd name="T35" fmla="*/ 8 h 13"/>
                    <a:gd name="T36" fmla="*/ 9 w 12"/>
                    <a:gd name="T37" fmla="*/ 2 h 13"/>
                    <a:gd name="T38" fmla="*/ 8 w 12"/>
                    <a:gd name="T39" fmla="*/ 1 h 13"/>
                    <a:gd name="T40" fmla="*/ 7 w 12"/>
                    <a:gd name="T41"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 h="13">
                      <a:moveTo>
                        <a:pt x="7" y="1"/>
                      </a:moveTo>
                      <a:cubicBezTo>
                        <a:pt x="7" y="2"/>
                        <a:pt x="7" y="2"/>
                        <a:pt x="7" y="2"/>
                      </a:cubicBezTo>
                      <a:cubicBezTo>
                        <a:pt x="8" y="2"/>
                        <a:pt x="8" y="2"/>
                        <a:pt x="8" y="2"/>
                      </a:cubicBezTo>
                      <a:cubicBezTo>
                        <a:pt x="10" y="3"/>
                        <a:pt x="10" y="6"/>
                        <a:pt x="10" y="8"/>
                      </a:cubicBezTo>
                      <a:cubicBezTo>
                        <a:pt x="10" y="8"/>
                        <a:pt x="9" y="9"/>
                        <a:pt x="9" y="10"/>
                      </a:cubicBezTo>
                      <a:cubicBezTo>
                        <a:pt x="8" y="11"/>
                        <a:pt x="6" y="12"/>
                        <a:pt x="4" y="11"/>
                      </a:cubicBezTo>
                      <a:cubicBezTo>
                        <a:pt x="4" y="11"/>
                        <a:pt x="4" y="11"/>
                        <a:pt x="3" y="11"/>
                      </a:cubicBezTo>
                      <a:cubicBezTo>
                        <a:pt x="2" y="10"/>
                        <a:pt x="1" y="7"/>
                        <a:pt x="2" y="5"/>
                      </a:cubicBezTo>
                      <a:cubicBezTo>
                        <a:pt x="2" y="5"/>
                        <a:pt x="2" y="4"/>
                        <a:pt x="3" y="3"/>
                      </a:cubicBezTo>
                      <a:cubicBezTo>
                        <a:pt x="4" y="2"/>
                        <a:pt x="6" y="1"/>
                        <a:pt x="7" y="2"/>
                      </a:cubicBezTo>
                      <a:cubicBezTo>
                        <a:pt x="7" y="1"/>
                        <a:pt x="7" y="1"/>
                        <a:pt x="7" y="1"/>
                      </a:cubicBezTo>
                      <a:cubicBezTo>
                        <a:pt x="8" y="1"/>
                        <a:pt x="8" y="1"/>
                        <a:pt x="8" y="1"/>
                      </a:cubicBezTo>
                      <a:cubicBezTo>
                        <a:pt x="5" y="0"/>
                        <a:pt x="3" y="1"/>
                        <a:pt x="2" y="3"/>
                      </a:cubicBezTo>
                      <a:cubicBezTo>
                        <a:pt x="1" y="3"/>
                        <a:pt x="1" y="4"/>
                        <a:pt x="1" y="5"/>
                      </a:cubicBezTo>
                      <a:cubicBezTo>
                        <a:pt x="0" y="8"/>
                        <a:pt x="1" y="10"/>
                        <a:pt x="3" y="11"/>
                      </a:cubicBezTo>
                      <a:cubicBezTo>
                        <a:pt x="3" y="12"/>
                        <a:pt x="4" y="12"/>
                        <a:pt x="4" y="12"/>
                      </a:cubicBezTo>
                      <a:cubicBezTo>
                        <a:pt x="6" y="13"/>
                        <a:pt x="8" y="12"/>
                        <a:pt x="10" y="10"/>
                      </a:cubicBezTo>
                      <a:cubicBezTo>
                        <a:pt x="10" y="10"/>
                        <a:pt x="11" y="9"/>
                        <a:pt x="11" y="8"/>
                      </a:cubicBezTo>
                      <a:cubicBezTo>
                        <a:pt x="12" y="5"/>
                        <a:pt x="11" y="3"/>
                        <a:pt x="9" y="2"/>
                      </a:cubicBezTo>
                      <a:cubicBezTo>
                        <a:pt x="9" y="1"/>
                        <a:pt x="8" y="1"/>
                        <a:pt x="8" y="1"/>
                      </a:cubicBezTo>
                      <a:cubicBezTo>
                        <a:pt x="7" y="1"/>
                        <a:pt x="7" y="1"/>
                        <a:pt x="7" y="1"/>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783" name="Freeform 109"/>
                <p:cNvSpPr/>
                <p:nvPr/>
              </p:nvSpPr>
              <p:spPr bwMode="auto">
                <a:xfrm>
                  <a:off x="741" y="1633"/>
                  <a:ext cx="26" cy="28"/>
                </a:xfrm>
                <a:custGeom>
                  <a:avLst/>
                  <a:gdLst>
                    <a:gd name="T0" fmla="*/ 7 w 11"/>
                    <a:gd name="T1" fmla="*/ 0 h 12"/>
                    <a:gd name="T2" fmla="*/ 10 w 11"/>
                    <a:gd name="T3" fmla="*/ 7 h 12"/>
                    <a:gd name="T4" fmla="*/ 4 w 11"/>
                    <a:gd name="T5" fmla="*/ 11 h 12"/>
                    <a:gd name="T6" fmla="*/ 1 w 11"/>
                    <a:gd name="T7" fmla="*/ 4 h 12"/>
                    <a:gd name="T8" fmla="*/ 7 w 11"/>
                    <a:gd name="T9" fmla="*/ 0 h 12"/>
                  </a:gdLst>
                  <a:ahLst/>
                  <a:cxnLst>
                    <a:cxn ang="0">
                      <a:pos x="T0" y="T1"/>
                    </a:cxn>
                    <a:cxn ang="0">
                      <a:pos x="T2" y="T3"/>
                    </a:cxn>
                    <a:cxn ang="0">
                      <a:pos x="T4" y="T5"/>
                    </a:cxn>
                    <a:cxn ang="0">
                      <a:pos x="T6" y="T7"/>
                    </a:cxn>
                    <a:cxn ang="0">
                      <a:pos x="T8" y="T9"/>
                    </a:cxn>
                  </a:cxnLst>
                  <a:rect l="0" t="0" r="r" b="b"/>
                  <a:pathLst>
                    <a:path w="11" h="12">
                      <a:moveTo>
                        <a:pt x="7" y="0"/>
                      </a:moveTo>
                      <a:cubicBezTo>
                        <a:pt x="10" y="1"/>
                        <a:pt x="11" y="4"/>
                        <a:pt x="10" y="7"/>
                      </a:cubicBezTo>
                      <a:cubicBezTo>
                        <a:pt x="9" y="10"/>
                        <a:pt x="7" y="12"/>
                        <a:pt x="4" y="11"/>
                      </a:cubicBezTo>
                      <a:cubicBezTo>
                        <a:pt x="2" y="10"/>
                        <a:pt x="0" y="7"/>
                        <a:pt x="1" y="4"/>
                      </a:cubicBezTo>
                      <a:cubicBezTo>
                        <a:pt x="2" y="1"/>
                        <a:pt x="5" y="0"/>
                        <a:pt x="7" y="0"/>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784" name="Freeform 110"/>
                <p:cNvSpPr/>
                <p:nvPr/>
              </p:nvSpPr>
              <p:spPr bwMode="auto">
                <a:xfrm>
                  <a:off x="741" y="1630"/>
                  <a:ext cx="26" cy="31"/>
                </a:xfrm>
                <a:custGeom>
                  <a:avLst/>
                  <a:gdLst>
                    <a:gd name="T0" fmla="*/ 7 w 11"/>
                    <a:gd name="T1" fmla="*/ 1 h 13"/>
                    <a:gd name="T2" fmla="*/ 7 w 11"/>
                    <a:gd name="T3" fmla="*/ 2 h 13"/>
                    <a:gd name="T4" fmla="*/ 8 w 11"/>
                    <a:gd name="T5" fmla="*/ 3 h 13"/>
                    <a:gd name="T6" fmla="*/ 10 w 11"/>
                    <a:gd name="T7" fmla="*/ 8 h 13"/>
                    <a:gd name="T8" fmla="*/ 9 w 11"/>
                    <a:gd name="T9" fmla="*/ 10 h 13"/>
                    <a:gd name="T10" fmla="*/ 4 w 11"/>
                    <a:gd name="T11" fmla="*/ 11 h 13"/>
                    <a:gd name="T12" fmla="*/ 3 w 11"/>
                    <a:gd name="T13" fmla="*/ 11 h 13"/>
                    <a:gd name="T14" fmla="*/ 2 w 11"/>
                    <a:gd name="T15" fmla="*/ 6 h 13"/>
                    <a:gd name="T16" fmla="*/ 3 w 11"/>
                    <a:gd name="T17" fmla="*/ 4 h 13"/>
                    <a:gd name="T18" fmla="*/ 7 w 11"/>
                    <a:gd name="T19" fmla="*/ 2 h 13"/>
                    <a:gd name="T20" fmla="*/ 7 w 11"/>
                    <a:gd name="T21" fmla="*/ 1 h 13"/>
                    <a:gd name="T22" fmla="*/ 7 w 11"/>
                    <a:gd name="T23" fmla="*/ 1 h 13"/>
                    <a:gd name="T24" fmla="*/ 2 w 11"/>
                    <a:gd name="T25" fmla="*/ 3 h 13"/>
                    <a:gd name="T26" fmla="*/ 1 w 11"/>
                    <a:gd name="T27" fmla="*/ 5 h 13"/>
                    <a:gd name="T28" fmla="*/ 2 w 11"/>
                    <a:gd name="T29" fmla="*/ 12 h 13"/>
                    <a:gd name="T30" fmla="*/ 4 w 11"/>
                    <a:gd name="T31" fmla="*/ 12 h 13"/>
                    <a:gd name="T32" fmla="*/ 10 w 11"/>
                    <a:gd name="T33" fmla="*/ 10 h 13"/>
                    <a:gd name="T34" fmla="*/ 11 w 11"/>
                    <a:gd name="T35" fmla="*/ 8 h 13"/>
                    <a:gd name="T36" fmla="*/ 9 w 11"/>
                    <a:gd name="T37" fmla="*/ 2 h 13"/>
                    <a:gd name="T38" fmla="*/ 7 w 11"/>
                    <a:gd name="T39" fmla="*/ 1 h 13"/>
                    <a:gd name="T40" fmla="*/ 7 w 11"/>
                    <a:gd name="T41"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 h="13">
                      <a:moveTo>
                        <a:pt x="7" y="1"/>
                      </a:moveTo>
                      <a:cubicBezTo>
                        <a:pt x="7" y="2"/>
                        <a:pt x="7" y="2"/>
                        <a:pt x="7" y="2"/>
                      </a:cubicBezTo>
                      <a:cubicBezTo>
                        <a:pt x="8" y="2"/>
                        <a:pt x="8" y="2"/>
                        <a:pt x="8" y="3"/>
                      </a:cubicBezTo>
                      <a:cubicBezTo>
                        <a:pt x="10" y="4"/>
                        <a:pt x="10" y="6"/>
                        <a:pt x="10" y="8"/>
                      </a:cubicBezTo>
                      <a:cubicBezTo>
                        <a:pt x="10" y="9"/>
                        <a:pt x="9" y="9"/>
                        <a:pt x="9" y="10"/>
                      </a:cubicBezTo>
                      <a:cubicBezTo>
                        <a:pt x="8" y="11"/>
                        <a:pt x="6" y="12"/>
                        <a:pt x="4" y="11"/>
                      </a:cubicBezTo>
                      <a:cubicBezTo>
                        <a:pt x="4" y="11"/>
                        <a:pt x="3" y="11"/>
                        <a:pt x="3" y="11"/>
                      </a:cubicBezTo>
                      <a:cubicBezTo>
                        <a:pt x="2" y="10"/>
                        <a:pt x="1" y="8"/>
                        <a:pt x="2" y="6"/>
                      </a:cubicBezTo>
                      <a:cubicBezTo>
                        <a:pt x="2" y="5"/>
                        <a:pt x="2" y="4"/>
                        <a:pt x="3" y="4"/>
                      </a:cubicBezTo>
                      <a:cubicBezTo>
                        <a:pt x="4" y="2"/>
                        <a:pt x="6" y="2"/>
                        <a:pt x="7" y="2"/>
                      </a:cubicBezTo>
                      <a:cubicBezTo>
                        <a:pt x="7" y="1"/>
                        <a:pt x="7" y="1"/>
                        <a:pt x="7" y="1"/>
                      </a:cubicBezTo>
                      <a:cubicBezTo>
                        <a:pt x="7" y="1"/>
                        <a:pt x="7" y="1"/>
                        <a:pt x="7" y="1"/>
                      </a:cubicBezTo>
                      <a:cubicBezTo>
                        <a:pt x="5" y="0"/>
                        <a:pt x="3" y="1"/>
                        <a:pt x="2" y="3"/>
                      </a:cubicBezTo>
                      <a:cubicBezTo>
                        <a:pt x="1" y="4"/>
                        <a:pt x="1" y="4"/>
                        <a:pt x="1" y="5"/>
                      </a:cubicBezTo>
                      <a:cubicBezTo>
                        <a:pt x="0" y="8"/>
                        <a:pt x="1" y="10"/>
                        <a:pt x="2" y="12"/>
                      </a:cubicBezTo>
                      <a:cubicBezTo>
                        <a:pt x="3" y="12"/>
                        <a:pt x="3" y="12"/>
                        <a:pt x="4" y="12"/>
                      </a:cubicBezTo>
                      <a:cubicBezTo>
                        <a:pt x="6" y="13"/>
                        <a:pt x="8" y="12"/>
                        <a:pt x="10" y="10"/>
                      </a:cubicBezTo>
                      <a:cubicBezTo>
                        <a:pt x="10" y="10"/>
                        <a:pt x="10" y="9"/>
                        <a:pt x="11" y="8"/>
                      </a:cubicBezTo>
                      <a:cubicBezTo>
                        <a:pt x="11" y="6"/>
                        <a:pt x="11" y="3"/>
                        <a:pt x="9" y="2"/>
                      </a:cubicBezTo>
                      <a:cubicBezTo>
                        <a:pt x="8" y="1"/>
                        <a:pt x="8" y="1"/>
                        <a:pt x="7" y="1"/>
                      </a:cubicBezTo>
                      <a:cubicBezTo>
                        <a:pt x="7" y="1"/>
                        <a:pt x="7" y="1"/>
                        <a:pt x="7" y="1"/>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785" name="Freeform 111"/>
                <p:cNvSpPr/>
                <p:nvPr/>
              </p:nvSpPr>
              <p:spPr bwMode="auto">
                <a:xfrm>
                  <a:off x="680" y="1557"/>
                  <a:ext cx="26" cy="28"/>
                </a:xfrm>
                <a:custGeom>
                  <a:avLst/>
                  <a:gdLst>
                    <a:gd name="T0" fmla="*/ 7 w 11"/>
                    <a:gd name="T1" fmla="*/ 1 h 12"/>
                    <a:gd name="T2" fmla="*/ 10 w 11"/>
                    <a:gd name="T3" fmla="*/ 8 h 12"/>
                    <a:gd name="T4" fmla="*/ 4 w 11"/>
                    <a:gd name="T5" fmla="*/ 12 h 12"/>
                    <a:gd name="T6" fmla="*/ 1 w 11"/>
                    <a:gd name="T7" fmla="*/ 5 h 12"/>
                    <a:gd name="T8" fmla="*/ 7 w 11"/>
                    <a:gd name="T9" fmla="*/ 1 h 12"/>
                  </a:gdLst>
                  <a:ahLst/>
                  <a:cxnLst>
                    <a:cxn ang="0">
                      <a:pos x="T0" y="T1"/>
                    </a:cxn>
                    <a:cxn ang="0">
                      <a:pos x="T2" y="T3"/>
                    </a:cxn>
                    <a:cxn ang="0">
                      <a:pos x="T4" y="T5"/>
                    </a:cxn>
                    <a:cxn ang="0">
                      <a:pos x="T6" y="T7"/>
                    </a:cxn>
                    <a:cxn ang="0">
                      <a:pos x="T8" y="T9"/>
                    </a:cxn>
                  </a:cxnLst>
                  <a:rect l="0" t="0" r="r" b="b"/>
                  <a:pathLst>
                    <a:path w="11" h="12">
                      <a:moveTo>
                        <a:pt x="7" y="1"/>
                      </a:moveTo>
                      <a:cubicBezTo>
                        <a:pt x="9" y="2"/>
                        <a:pt x="11" y="5"/>
                        <a:pt x="10" y="8"/>
                      </a:cubicBezTo>
                      <a:cubicBezTo>
                        <a:pt x="9" y="11"/>
                        <a:pt x="6" y="12"/>
                        <a:pt x="4" y="12"/>
                      </a:cubicBezTo>
                      <a:cubicBezTo>
                        <a:pt x="1" y="11"/>
                        <a:pt x="0" y="8"/>
                        <a:pt x="1" y="5"/>
                      </a:cubicBezTo>
                      <a:cubicBezTo>
                        <a:pt x="2" y="2"/>
                        <a:pt x="4" y="0"/>
                        <a:pt x="7" y="1"/>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786" name="Freeform 112"/>
                <p:cNvSpPr/>
                <p:nvPr/>
              </p:nvSpPr>
              <p:spPr bwMode="auto">
                <a:xfrm>
                  <a:off x="680" y="1557"/>
                  <a:ext cx="26" cy="31"/>
                </a:xfrm>
                <a:custGeom>
                  <a:avLst/>
                  <a:gdLst>
                    <a:gd name="T0" fmla="*/ 7 w 11"/>
                    <a:gd name="T1" fmla="*/ 1 h 13"/>
                    <a:gd name="T2" fmla="*/ 7 w 11"/>
                    <a:gd name="T3" fmla="*/ 2 h 13"/>
                    <a:gd name="T4" fmla="*/ 8 w 11"/>
                    <a:gd name="T5" fmla="*/ 2 h 13"/>
                    <a:gd name="T6" fmla="*/ 9 w 11"/>
                    <a:gd name="T7" fmla="*/ 7 h 13"/>
                    <a:gd name="T8" fmla="*/ 8 w 11"/>
                    <a:gd name="T9" fmla="*/ 9 h 13"/>
                    <a:gd name="T10" fmla="*/ 4 w 11"/>
                    <a:gd name="T11" fmla="*/ 11 h 13"/>
                    <a:gd name="T12" fmla="*/ 3 w 11"/>
                    <a:gd name="T13" fmla="*/ 10 h 13"/>
                    <a:gd name="T14" fmla="*/ 1 w 11"/>
                    <a:gd name="T15" fmla="*/ 5 h 13"/>
                    <a:gd name="T16" fmla="*/ 2 w 11"/>
                    <a:gd name="T17" fmla="*/ 3 h 13"/>
                    <a:gd name="T18" fmla="*/ 7 w 11"/>
                    <a:gd name="T19" fmla="*/ 2 h 13"/>
                    <a:gd name="T20" fmla="*/ 7 w 11"/>
                    <a:gd name="T21" fmla="*/ 1 h 13"/>
                    <a:gd name="T22" fmla="*/ 7 w 11"/>
                    <a:gd name="T23" fmla="*/ 1 h 13"/>
                    <a:gd name="T24" fmla="*/ 1 w 11"/>
                    <a:gd name="T25" fmla="*/ 3 h 13"/>
                    <a:gd name="T26" fmla="*/ 0 w 11"/>
                    <a:gd name="T27" fmla="*/ 5 h 13"/>
                    <a:gd name="T28" fmla="*/ 2 w 11"/>
                    <a:gd name="T29" fmla="*/ 11 h 13"/>
                    <a:gd name="T30" fmla="*/ 4 w 11"/>
                    <a:gd name="T31" fmla="*/ 12 h 13"/>
                    <a:gd name="T32" fmla="*/ 9 w 11"/>
                    <a:gd name="T33" fmla="*/ 10 h 13"/>
                    <a:gd name="T34" fmla="*/ 10 w 11"/>
                    <a:gd name="T35" fmla="*/ 8 h 13"/>
                    <a:gd name="T36" fmla="*/ 8 w 11"/>
                    <a:gd name="T37" fmla="*/ 1 h 13"/>
                    <a:gd name="T38" fmla="*/ 7 w 11"/>
                    <a:gd name="T39" fmla="*/ 1 h 13"/>
                    <a:gd name="T40" fmla="*/ 7 w 11"/>
                    <a:gd name="T41"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 h="13">
                      <a:moveTo>
                        <a:pt x="7" y="1"/>
                      </a:moveTo>
                      <a:cubicBezTo>
                        <a:pt x="7" y="2"/>
                        <a:pt x="7" y="2"/>
                        <a:pt x="7" y="2"/>
                      </a:cubicBezTo>
                      <a:cubicBezTo>
                        <a:pt x="7" y="2"/>
                        <a:pt x="7" y="2"/>
                        <a:pt x="8" y="2"/>
                      </a:cubicBezTo>
                      <a:cubicBezTo>
                        <a:pt x="9" y="3"/>
                        <a:pt x="10" y="5"/>
                        <a:pt x="9" y="7"/>
                      </a:cubicBezTo>
                      <a:cubicBezTo>
                        <a:pt x="9" y="8"/>
                        <a:pt x="9" y="9"/>
                        <a:pt x="8" y="9"/>
                      </a:cubicBezTo>
                      <a:cubicBezTo>
                        <a:pt x="7" y="11"/>
                        <a:pt x="5" y="11"/>
                        <a:pt x="4" y="11"/>
                      </a:cubicBezTo>
                      <a:cubicBezTo>
                        <a:pt x="3" y="11"/>
                        <a:pt x="3" y="11"/>
                        <a:pt x="3" y="10"/>
                      </a:cubicBezTo>
                      <a:cubicBezTo>
                        <a:pt x="1" y="9"/>
                        <a:pt x="1" y="7"/>
                        <a:pt x="1" y="5"/>
                      </a:cubicBezTo>
                      <a:cubicBezTo>
                        <a:pt x="1" y="4"/>
                        <a:pt x="2" y="4"/>
                        <a:pt x="2" y="3"/>
                      </a:cubicBezTo>
                      <a:cubicBezTo>
                        <a:pt x="3" y="2"/>
                        <a:pt x="5" y="1"/>
                        <a:pt x="7" y="2"/>
                      </a:cubicBezTo>
                      <a:cubicBezTo>
                        <a:pt x="7" y="1"/>
                        <a:pt x="7" y="1"/>
                        <a:pt x="7" y="1"/>
                      </a:cubicBezTo>
                      <a:cubicBezTo>
                        <a:pt x="7" y="1"/>
                        <a:pt x="7" y="1"/>
                        <a:pt x="7" y="1"/>
                      </a:cubicBezTo>
                      <a:cubicBezTo>
                        <a:pt x="5" y="0"/>
                        <a:pt x="3" y="1"/>
                        <a:pt x="1" y="3"/>
                      </a:cubicBezTo>
                      <a:cubicBezTo>
                        <a:pt x="1" y="3"/>
                        <a:pt x="0" y="4"/>
                        <a:pt x="0" y="5"/>
                      </a:cubicBezTo>
                      <a:cubicBezTo>
                        <a:pt x="0" y="7"/>
                        <a:pt x="0" y="10"/>
                        <a:pt x="2" y="11"/>
                      </a:cubicBezTo>
                      <a:cubicBezTo>
                        <a:pt x="3" y="12"/>
                        <a:pt x="3" y="12"/>
                        <a:pt x="4" y="12"/>
                      </a:cubicBezTo>
                      <a:cubicBezTo>
                        <a:pt x="6" y="13"/>
                        <a:pt x="8" y="12"/>
                        <a:pt x="9" y="10"/>
                      </a:cubicBezTo>
                      <a:cubicBezTo>
                        <a:pt x="10" y="9"/>
                        <a:pt x="10" y="9"/>
                        <a:pt x="10" y="8"/>
                      </a:cubicBezTo>
                      <a:cubicBezTo>
                        <a:pt x="11" y="5"/>
                        <a:pt x="10" y="3"/>
                        <a:pt x="8" y="1"/>
                      </a:cubicBezTo>
                      <a:cubicBezTo>
                        <a:pt x="8" y="1"/>
                        <a:pt x="8" y="1"/>
                        <a:pt x="7" y="1"/>
                      </a:cubicBezTo>
                      <a:cubicBezTo>
                        <a:pt x="7" y="1"/>
                        <a:pt x="7" y="1"/>
                        <a:pt x="7" y="1"/>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787" name="Freeform 113"/>
                <p:cNvSpPr/>
                <p:nvPr/>
              </p:nvSpPr>
              <p:spPr bwMode="auto">
                <a:xfrm>
                  <a:off x="729" y="1609"/>
                  <a:ext cx="26" cy="28"/>
                </a:xfrm>
                <a:custGeom>
                  <a:avLst/>
                  <a:gdLst>
                    <a:gd name="T0" fmla="*/ 7 w 11"/>
                    <a:gd name="T1" fmla="*/ 1 h 12"/>
                    <a:gd name="T2" fmla="*/ 10 w 11"/>
                    <a:gd name="T3" fmla="*/ 7 h 12"/>
                    <a:gd name="T4" fmla="*/ 4 w 11"/>
                    <a:gd name="T5" fmla="*/ 11 h 12"/>
                    <a:gd name="T6" fmla="*/ 1 w 11"/>
                    <a:gd name="T7" fmla="*/ 5 h 12"/>
                    <a:gd name="T8" fmla="*/ 7 w 11"/>
                    <a:gd name="T9" fmla="*/ 1 h 12"/>
                  </a:gdLst>
                  <a:ahLst/>
                  <a:cxnLst>
                    <a:cxn ang="0">
                      <a:pos x="T0" y="T1"/>
                    </a:cxn>
                    <a:cxn ang="0">
                      <a:pos x="T2" y="T3"/>
                    </a:cxn>
                    <a:cxn ang="0">
                      <a:pos x="T4" y="T5"/>
                    </a:cxn>
                    <a:cxn ang="0">
                      <a:pos x="T6" y="T7"/>
                    </a:cxn>
                    <a:cxn ang="0">
                      <a:pos x="T8" y="T9"/>
                    </a:cxn>
                  </a:cxnLst>
                  <a:rect l="0" t="0" r="r" b="b"/>
                  <a:pathLst>
                    <a:path w="11" h="12">
                      <a:moveTo>
                        <a:pt x="7" y="1"/>
                      </a:moveTo>
                      <a:cubicBezTo>
                        <a:pt x="10" y="2"/>
                        <a:pt x="11" y="5"/>
                        <a:pt x="10" y="7"/>
                      </a:cubicBezTo>
                      <a:cubicBezTo>
                        <a:pt x="9" y="10"/>
                        <a:pt x="6" y="12"/>
                        <a:pt x="4" y="11"/>
                      </a:cubicBezTo>
                      <a:cubicBezTo>
                        <a:pt x="1" y="11"/>
                        <a:pt x="0" y="8"/>
                        <a:pt x="1" y="5"/>
                      </a:cubicBezTo>
                      <a:cubicBezTo>
                        <a:pt x="2" y="2"/>
                        <a:pt x="5" y="0"/>
                        <a:pt x="7" y="1"/>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788" name="Freeform 114"/>
                <p:cNvSpPr/>
                <p:nvPr/>
              </p:nvSpPr>
              <p:spPr bwMode="auto">
                <a:xfrm>
                  <a:off x="729" y="1609"/>
                  <a:ext cx="26" cy="28"/>
                </a:xfrm>
                <a:custGeom>
                  <a:avLst/>
                  <a:gdLst>
                    <a:gd name="T0" fmla="*/ 7 w 11"/>
                    <a:gd name="T1" fmla="*/ 1 h 12"/>
                    <a:gd name="T2" fmla="*/ 7 w 11"/>
                    <a:gd name="T3" fmla="*/ 1 h 12"/>
                    <a:gd name="T4" fmla="*/ 8 w 11"/>
                    <a:gd name="T5" fmla="*/ 2 h 12"/>
                    <a:gd name="T6" fmla="*/ 10 w 11"/>
                    <a:gd name="T7" fmla="*/ 7 h 12"/>
                    <a:gd name="T8" fmla="*/ 9 w 11"/>
                    <a:gd name="T9" fmla="*/ 9 h 12"/>
                    <a:gd name="T10" fmla="*/ 4 w 11"/>
                    <a:gd name="T11" fmla="*/ 11 h 12"/>
                    <a:gd name="T12" fmla="*/ 3 w 11"/>
                    <a:gd name="T13" fmla="*/ 10 h 12"/>
                    <a:gd name="T14" fmla="*/ 2 w 11"/>
                    <a:gd name="T15" fmla="*/ 5 h 12"/>
                    <a:gd name="T16" fmla="*/ 2 w 11"/>
                    <a:gd name="T17" fmla="*/ 3 h 12"/>
                    <a:gd name="T18" fmla="*/ 7 w 11"/>
                    <a:gd name="T19" fmla="*/ 1 h 12"/>
                    <a:gd name="T20" fmla="*/ 7 w 11"/>
                    <a:gd name="T21" fmla="*/ 1 h 12"/>
                    <a:gd name="T22" fmla="*/ 7 w 11"/>
                    <a:gd name="T23" fmla="*/ 0 h 12"/>
                    <a:gd name="T24" fmla="*/ 2 w 11"/>
                    <a:gd name="T25" fmla="*/ 2 h 12"/>
                    <a:gd name="T26" fmla="*/ 0 w 11"/>
                    <a:gd name="T27" fmla="*/ 5 h 12"/>
                    <a:gd name="T28" fmla="*/ 2 w 11"/>
                    <a:gd name="T29" fmla="*/ 11 h 12"/>
                    <a:gd name="T30" fmla="*/ 4 w 11"/>
                    <a:gd name="T31" fmla="*/ 12 h 12"/>
                    <a:gd name="T32" fmla="*/ 9 w 11"/>
                    <a:gd name="T33" fmla="*/ 10 h 12"/>
                    <a:gd name="T34" fmla="*/ 11 w 11"/>
                    <a:gd name="T35" fmla="*/ 8 h 12"/>
                    <a:gd name="T36" fmla="*/ 9 w 11"/>
                    <a:gd name="T37" fmla="*/ 1 h 12"/>
                    <a:gd name="T38" fmla="*/ 7 w 11"/>
                    <a:gd name="T39" fmla="*/ 0 h 12"/>
                    <a:gd name="T40" fmla="*/ 7 w 11"/>
                    <a:gd name="T41" fmla="*/ 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 h="12">
                      <a:moveTo>
                        <a:pt x="7" y="1"/>
                      </a:moveTo>
                      <a:cubicBezTo>
                        <a:pt x="7" y="1"/>
                        <a:pt x="7" y="1"/>
                        <a:pt x="7" y="1"/>
                      </a:cubicBezTo>
                      <a:cubicBezTo>
                        <a:pt x="7" y="1"/>
                        <a:pt x="8" y="2"/>
                        <a:pt x="8" y="2"/>
                      </a:cubicBezTo>
                      <a:cubicBezTo>
                        <a:pt x="9" y="3"/>
                        <a:pt x="10" y="5"/>
                        <a:pt x="10" y="7"/>
                      </a:cubicBezTo>
                      <a:cubicBezTo>
                        <a:pt x="9" y="8"/>
                        <a:pt x="9" y="9"/>
                        <a:pt x="9" y="9"/>
                      </a:cubicBezTo>
                      <a:cubicBezTo>
                        <a:pt x="7" y="11"/>
                        <a:pt x="6" y="11"/>
                        <a:pt x="4" y="11"/>
                      </a:cubicBezTo>
                      <a:cubicBezTo>
                        <a:pt x="4" y="11"/>
                        <a:pt x="3" y="10"/>
                        <a:pt x="3" y="10"/>
                      </a:cubicBezTo>
                      <a:cubicBezTo>
                        <a:pt x="2" y="9"/>
                        <a:pt x="1" y="7"/>
                        <a:pt x="2" y="5"/>
                      </a:cubicBezTo>
                      <a:cubicBezTo>
                        <a:pt x="2" y="4"/>
                        <a:pt x="2" y="4"/>
                        <a:pt x="2" y="3"/>
                      </a:cubicBezTo>
                      <a:cubicBezTo>
                        <a:pt x="4" y="2"/>
                        <a:pt x="5" y="1"/>
                        <a:pt x="7" y="1"/>
                      </a:cubicBezTo>
                      <a:cubicBezTo>
                        <a:pt x="7" y="1"/>
                        <a:pt x="7" y="1"/>
                        <a:pt x="7" y="1"/>
                      </a:cubicBezTo>
                      <a:cubicBezTo>
                        <a:pt x="7" y="0"/>
                        <a:pt x="7" y="0"/>
                        <a:pt x="7" y="0"/>
                      </a:cubicBezTo>
                      <a:cubicBezTo>
                        <a:pt x="5" y="0"/>
                        <a:pt x="3" y="1"/>
                        <a:pt x="2" y="2"/>
                      </a:cubicBezTo>
                      <a:cubicBezTo>
                        <a:pt x="1" y="3"/>
                        <a:pt x="1" y="4"/>
                        <a:pt x="0" y="5"/>
                      </a:cubicBezTo>
                      <a:cubicBezTo>
                        <a:pt x="0" y="7"/>
                        <a:pt x="1" y="10"/>
                        <a:pt x="2" y="11"/>
                      </a:cubicBezTo>
                      <a:cubicBezTo>
                        <a:pt x="3" y="11"/>
                        <a:pt x="3" y="12"/>
                        <a:pt x="4" y="12"/>
                      </a:cubicBezTo>
                      <a:cubicBezTo>
                        <a:pt x="6" y="12"/>
                        <a:pt x="8" y="12"/>
                        <a:pt x="9" y="10"/>
                      </a:cubicBezTo>
                      <a:cubicBezTo>
                        <a:pt x="10" y="9"/>
                        <a:pt x="10" y="8"/>
                        <a:pt x="11" y="8"/>
                      </a:cubicBezTo>
                      <a:cubicBezTo>
                        <a:pt x="11" y="5"/>
                        <a:pt x="11" y="2"/>
                        <a:pt x="9" y="1"/>
                      </a:cubicBezTo>
                      <a:cubicBezTo>
                        <a:pt x="8" y="1"/>
                        <a:pt x="8" y="0"/>
                        <a:pt x="7" y="0"/>
                      </a:cubicBezTo>
                      <a:cubicBezTo>
                        <a:pt x="7" y="1"/>
                        <a:pt x="7" y="1"/>
                        <a:pt x="7" y="1"/>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789" name="Freeform 115"/>
                <p:cNvSpPr/>
                <p:nvPr/>
              </p:nvSpPr>
              <p:spPr bwMode="auto">
                <a:xfrm>
                  <a:off x="715" y="1590"/>
                  <a:ext cx="24" cy="28"/>
                </a:xfrm>
                <a:custGeom>
                  <a:avLst/>
                  <a:gdLst>
                    <a:gd name="T0" fmla="*/ 7 w 10"/>
                    <a:gd name="T1" fmla="*/ 0 h 12"/>
                    <a:gd name="T2" fmla="*/ 10 w 10"/>
                    <a:gd name="T3" fmla="*/ 7 h 12"/>
                    <a:gd name="T4" fmla="*/ 4 w 10"/>
                    <a:gd name="T5" fmla="*/ 11 h 12"/>
                    <a:gd name="T6" fmla="*/ 1 w 10"/>
                    <a:gd name="T7" fmla="*/ 4 h 12"/>
                    <a:gd name="T8" fmla="*/ 7 w 10"/>
                    <a:gd name="T9" fmla="*/ 0 h 12"/>
                  </a:gdLst>
                  <a:ahLst/>
                  <a:cxnLst>
                    <a:cxn ang="0">
                      <a:pos x="T0" y="T1"/>
                    </a:cxn>
                    <a:cxn ang="0">
                      <a:pos x="T2" y="T3"/>
                    </a:cxn>
                    <a:cxn ang="0">
                      <a:pos x="T4" y="T5"/>
                    </a:cxn>
                    <a:cxn ang="0">
                      <a:pos x="T6" y="T7"/>
                    </a:cxn>
                    <a:cxn ang="0">
                      <a:pos x="T8" y="T9"/>
                    </a:cxn>
                  </a:cxnLst>
                  <a:rect l="0" t="0" r="r" b="b"/>
                  <a:pathLst>
                    <a:path w="10" h="12">
                      <a:moveTo>
                        <a:pt x="7" y="0"/>
                      </a:moveTo>
                      <a:cubicBezTo>
                        <a:pt x="9" y="1"/>
                        <a:pt x="10" y="4"/>
                        <a:pt x="10" y="7"/>
                      </a:cubicBezTo>
                      <a:cubicBezTo>
                        <a:pt x="9" y="10"/>
                        <a:pt x="6" y="12"/>
                        <a:pt x="4" y="11"/>
                      </a:cubicBezTo>
                      <a:cubicBezTo>
                        <a:pt x="1" y="10"/>
                        <a:pt x="0" y="7"/>
                        <a:pt x="1" y="4"/>
                      </a:cubicBezTo>
                      <a:cubicBezTo>
                        <a:pt x="1" y="1"/>
                        <a:pt x="4" y="0"/>
                        <a:pt x="7" y="0"/>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790" name="Freeform 116"/>
                <p:cNvSpPr/>
                <p:nvPr/>
              </p:nvSpPr>
              <p:spPr bwMode="auto">
                <a:xfrm>
                  <a:off x="713" y="1588"/>
                  <a:ext cx="28" cy="30"/>
                </a:xfrm>
                <a:custGeom>
                  <a:avLst/>
                  <a:gdLst>
                    <a:gd name="T0" fmla="*/ 8 w 12"/>
                    <a:gd name="T1" fmla="*/ 1 h 13"/>
                    <a:gd name="T2" fmla="*/ 7 w 12"/>
                    <a:gd name="T3" fmla="*/ 2 h 13"/>
                    <a:gd name="T4" fmla="*/ 9 w 12"/>
                    <a:gd name="T5" fmla="*/ 3 h 13"/>
                    <a:gd name="T6" fmla="*/ 10 w 12"/>
                    <a:gd name="T7" fmla="*/ 8 h 13"/>
                    <a:gd name="T8" fmla="*/ 9 w 12"/>
                    <a:gd name="T9" fmla="*/ 10 h 13"/>
                    <a:gd name="T10" fmla="*/ 5 w 12"/>
                    <a:gd name="T11" fmla="*/ 11 h 13"/>
                    <a:gd name="T12" fmla="*/ 4 w 12"/>
                    <a:gd name="T13" fmla="*/ 11 h 13"/>
                    <a:gd name="T14" fmla="*/ 2 w 12"/>
                    <a:gd name="T15" fmla="*/ 5 h 13"/>
                    <a:gd name="T16" fmla="*/ 3 w 12"/>
                    <a:gd name="T17" fmla="*/ 4 h 13"/>
                    <a:gd name="T18" fmla="*/ 7 w 12"/>
                    <a:gd name="T19" fmla="*/ 2 h 13"/>
                    <a:gd name="T20" fmla="*/ 8 w 12"/>
                    <a:gd name="T21" fmla="*/ 1 h 13"/>
                    <a:gd name="T22" fmla="*/ 8 w 12"/>
                    <a:gd name="T23" fmla="*/ 1 h 13"/>
                    <a:gd name="T24" fmla="*/ 2 w 12"/>
                    <a:gd name="T25" fmla="*/ 3 h 13"/>
                    <a:gd name="T26" fmla="*/ 1 w 12"/>
                    <a:gd name="T27" fmla="*/ 5 h 13"/>
                    <a:gd name="T28" fmla="*/ 3 w 12"/>
                    <a:gd name="T29" fmla="*/ 12 h 13"/>
                    <a:gd name="T30" fmla="*/ 4 w 12"/>
                    <a:gd name="T31" fmla="*/ 12 h 13"/>
                    <a:gd name="T32" fmla="*/ 10 w 12"/>
                    <a:gd name="T33" fmla="*/ 10 h 13"/>
                    <a:gd name="T34" fmla="*/ 11 w 12"/>
                    <a:gd name="T35" fmla="*/ 8 h 13"/>
                    <a:gd name="T36" fmla="*/ 9 w 12"/>
                    <a:gd name="T37" fmla="*/ 2 h 13"/>
                    <a:gd name="T38" fmla="*/ 8 w 12"/>
                    <a:gd name="T39" fmla="*/ 1 h 13"/>
                    <a:gd name="T40" fmla="*/ 8 w 12"/>
                    <a:gd name="T41"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 h="13">
                      <a:moveTo>
                        <a:pt x="8" y="1"/>
                      </a:moveTo>
                      <a:cubicBezTo>
                        <a:pt x="7" y="2"/>
                        <a:pt x="7" y="2"/>
                        <a:pt x="7" y="2"/>
                      </a:cubicBezTo>
                      <a:cubicBezTo>
                        <a:pt x="8" y="2"/>
                        <a:pt x="8" y="2"/>
                        <a:pt x="9" y="3"/>
                      </a:cubicBezTo>
                      <a:cubicBezTo>
                        <a:pt x="10" y="4"/>
                        <a:pt x="11" y="6"/>
                        <a:pt x="10" y="8"/>
                      </a:cubicBezTo>
                      <a:cubicBezTo>
                        <a:pt x="10" y="9"/>
                        <a:pt x="10" y="9"/>
                        <a:pt x="9" y="10"/>
                      </a:cubicBezTo>
                      <a:cubicBezTo>
                        <a:pt x="8" y="11"/>
                        <a:pt x="6" y="12"/>
                        <a:pt x="5" y="11"/>
                      </a:cubicBezTo>
                      <a:cubicBezTo>
                        <a:pt x="4" y="11"/>
                        <a:pt x="4" y="11"/>
                        <a:pt x="4" y="11"/>
                      </a:cubicBezTo>
                      <a:cubicBezTo>
                        <a:pt x="2" y="10"/>
                        <a:pt x="1" y="8"/>
                        <a:pt x="2" y="5"/>
                      </a:cubicBezTo>
                      <a:cubicBezTo>
                        <a:pt x="2" y="5"/>
                        <a:pt x="3" y="4"/>
                        <a:pt x="3" y="4"/>
                      </a:cubicBezTo>
                      <a:cubicBezTo>
                        <a:pt x="4" y="2"/>
                        <a:pt x="6" y="1"/>
                        <a:pt x="7" y="2"/>
                      </a:cubicBezTo>
                      <a:cubicBezTo>
                        <a:pt x="8" y="1"/>
                        <a:pt x="8" y="1"/>
                        <a:pt x="8" y="1"/>
                      </a:cubicBezTo>
                      <a:cubicBezTo>
                        <a:pt x="8" y="1"/>
                        <a:pt x="8" y="1"/>
                        <a:pt x="8" y="1"/>
                      </a:cubicBezTo>
                      <a:cubicBezTo>
                        <a:pt x="6" y="0"/>
                        <a:pt x="4" y="1"/>
                        <a:pt x="2" y="3"/>
                      </a:cubicBezTo>
                      <a:cubicBezTo>
                        <a:pt x="2" y="4"/>
                        <a:pt x="1" y="4"/>
                        <a:pt x="1" y="5"/>
                      </a:cubicBezTo>
                      <a:cubicBezTo>
                        <a:pt x="0" y="8"/>
                        <a:pt x="1" y="10"/>
                        <a:pt x="3" y="12"/>
                      </a:cubicBezTo>
                      <a:cubicBezTo>
                        <a:pt x="3" y="12"/>
                        <a:pt x="4" y="12"/>
                        <a:pt x="4" y="12"/>
                      </a:cubicBezTo>
                      <a:cubicBezTo>
                        <a:pt x="6" y="13"/>
                        <a:pt x="9" y="12"/>
                        <a:pt x="10" y="10"/>
                      </a:cubicBezTo>
                      <a:cubicBezTo>
                        <a:pt x="10" y="10"/>
                        <a:pt x="11" y="9"/>
                        <a:pt x="11" y="8"/>
                      </a:cubicBezTo>
                      <a:cubicBezTo>
                        <a:pt x="12" y="6"/>
                        <a:pt x="11" y="3"/>
                        <a:pt x="9" y="2"/>
                      </a:cubicBezTo>
                      <a:cubicBezTo>
                        <a:pt x="9" y="1"/>
                        <a:pt x="8" y="1"/>
                        <a:pt x="8" y="1"/>
                      </a:cubicBezTo>
                      <a:cubicBezTo>
                        <a:pt x="8" y="1"/>
                        <a:pt x="8" y="1"/>
                        <a:pt x="8" y="1"/>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791" name="Freeform 117"/>
                <p:cNvSpPr/>
                <p:nvPr/>
              </p:nvSpPr>
              <p:spPr bwMode="auto">
                <a:xfrm>
                  <a:off x="699" y="1574"/>
                  <a:ext cx="23" cy="28"/>
                </a:xfrm>
                <a:custGeom>
                  <a:avLst/>
                  <a:gdLst>
                    <a:gd name="T0" fmla="*/ 6 w 10"/>
                    <a:gd name="T1" fmla="*/ 0 h 12"/>
                    <a:gd name="T2" fmla="*/ 9 w 10"/>
                    <a:gd name="T3" fmla="*/ 7 h 12"/>
                    <a:gd name="T4" fmla="*/ 3 w 10"/>
                    <a:gd name="T5" fmla="*/ 11 h 12"/>
                    <a:gd name="T6" fmla="*/ 0 w 10"/>
                    <a:gd name="T7" fmla="*/ 4 h 12"/>
                    <a:gd name="T8" fmla="*/ 6 w 10"/>
                    <a:gd name="T9" fmla="*/ 0 h 12"/>
                  </a:gdLst>
                  <a:ahLst/>
                  <a:cxnLst>
                    <a:cxn ang="0">
                      <a:pos x="T0" y="T1"/>
                    </a:cxn>
                    <a:cxn ang="0">
                      <a:pos x="T2" y="T3"/>
                    </a:cxn>
                    <a:cxn ang="0">
                      <a:pos x="T4" y="T5"/>
                    </a:cxn>
                    <a:cxn ang="0">
                      <a:pos x="T6" y="T7"/>
                    </a:cxn>
                    <a:cxn ang="0">
                      <a:pos x="T8" y="T9"/>
                    </a:cxn>
                  </a:cxnLst>
                  <a:rect l="0" t="0" r="r" b="b"/>
                  <a:pathLst>
                    <a:path w="10" h="12">
                      <a:moveTo>
                        <a:pt x="6" y="0"/>
                      </a:moveTo>
                      <a:cubicBezTo>
                        <a:pt x="9" y="1"/>
                        <a:pt x="10" y="4"/>
                        <a:pt x="9" y="7"/>
                      </a:cubicBezTo>
                      <a:cubicBezTo>
                        <a:pt x="9" y="10"/>
                        <a:pt x="6" y="12"/>
                        <a:pt x="3" y="11"/>
                      </a:cubicBezTo>
                      <a:cubicBezTo>
                        <a:pt x="1" y="10"/>
                        <a:pt x="0" y="7"/>
                        <a:pt x="0" y="4"/>
                      </a:cubicBezTo>
                      <a:cubicBezTo>
                        <a:pt x="1" y="1"/>
                        <a:pt x="4" y="0"/>
                        <a:pt x="6" y="0"/>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792" name="Freeform 118"/>
                <p:cNvSpPr/>
                <p:nvPr/>
              </p:nvSpPr>
              <p:spPr bwMode="auto">
                <a:xfrm>
                  <a:off x="696" y="1571"/>
                  <a:ext cx="29" cy="31"/>
                </a:xfrm>
                <a:custGeom>
                  <a:avLst/>
                  <a:gdLst>
                    <a:gd name="T0" fmla="*/ 7 w 12"/>
                    <a:gd name="T1" fmla="*/ 1 h 13"/>
                    <a:gd name="T2" fmla="*/ 7 w 12"/>
                    <a:gd name="T3" fmla="*/ 2 h 13"/>
                    <a:gd name="T4" fmla="*/ 8 w 12"/>
                    <a:gd name="T5" fmla="*/ 3 h 13"/>
                    <a:gd name="T6" fmla="*/ 10 w 12"/>
                    <a:gd name="T7" fmla="*/ 8 h 13"/>
                    <a:gd name="T8" fmla="*/ 9 w 12"/>
                    <a:gd name="T9" fmla="*/ 10 h 13"/>
                    <a:gd name="T10" fmla="*/ 5 w 12"/>
                    <a:gd name="T11" fmla="*/ 11 h 13"/>
                    <a:gd name="T12" fmla="*/ 3 w 12"/>
                    <a:gd name="T13" fmla="*/ 11 h 13"/>
                    <a:gd name="T14" fmla="*/ 2 w 12"/>
                    <a:gd name="T15" fmla="*/ 5 h 13"/>
                    <a:gd name="T16" fmla="*/ 3 w 12"/>
                    <a:gd name="T17" fmla="*/ 4 h 13"/>
                    <a:gd name="T18" fmla="*/ 7 w 12"/>
                    <a:gd name="T19" fmla="*/ 2 h 13"/>
                    <a:gd name="T20" fmla="*/ 7 w 12"/>
                    <a:gd name="T21" fmla="*/ 1 h 13"/>
                    <a:gd name="T22" fmla="*/ 8 w 12"/>
                    <a:gd name="T23" fmla="*/ 1 h 13"/>
                    <a:gd name="T24" fmla="*/ 2 w 12"/>
                    <a:gd name="T25" fmla="*/ 3 h 13"/>
                    <a:gd name="T26" fmla="*/ 1 w 12"/>
                    <a:gd name="T27" fmla="*/ 5 h 13"/>
                    <a:gd name="T28" fmla="*/ 3 w 12"/>
                    <a:gd name="T29" fmla="*/ 12 h 13"/>
                    <a:gd name="T30" fmla="*/ 4 w 12"/>
                    <a:gd name="T31" fmla="*/ 12 h 13"/>
                    <a:gd name="T32" fmla="*/ 10 w 12"/>
                    <a:gd name="T33" fmla="*/ 10 h 13"/>
                    <a:gd name="T34" fmla="*/ 11 w 12"/>
                    <a:gd name="T35" fmla="*/ 8 h 13"/>
                    <a:gd name="T36" fmla="*/ 9 w 12"/>
                    <a:gd name="T37" fmla="*/ 2 h 13"/>
                    <a:gd name="T38" fmla="*/ 8 w 12"/>
                    <a:gd name="T39" fmla="*/ 1 h 13"/>
                    <a:gd name="T40" fmla="*/ 7 w 12"/>
                    <a:gd name="T41"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 h="13">
                      <a:moveTo>
                        <a:pt x="7" y="1"/>
                      </a:moveTo>
                      <a:cubicBezTo>
                        <a:pt x="7" y="2"/>
                        <a:pt x="7" y="2"/>
                        <a:pt x="7" y="2"/>
                      </a:cubicBezTo>
                      <a:cubicBezTo>
                        <a:pt x="8" y="2"/>
                        <a:pt x="8" y="2"/>
                        <a:pt x="8" y="3"/>
                      </a:cubicBezTo>
                      <a:cubicBezTo>
                        <a:pt x="10" y="4"/>
                        <a:pt x="11" y="6"/>
                        <a:pt x="10" y="8"/>
                      </a:cubicBezTo>
                      <a:cubicBezTo>
                        <a:pt x="10" y="9"/>
                        <a:pt x="9" y="9"/>
                        <a:pt x="9" y="10"/>
                      </a:cubicBezTo>
                      <a:cubicBezTo>
                        <a:pt x="8" y="11"/>
                        <a:pt x="6" y="12"/>
                        <a:pt x="5" y="11"/>
                      </a:cubicBezTo>
                      <a:cubicBezTo>
                        <a:pt x="4" y="11"/>
                        <a:pt x="4" y="11"/>
                        <a:pt x="3" y="11"/>
                      </a:cubicBezTo>
                      <a:cubicBezTo>
                        <a:pt x="2" y="10"/>
                        <a:pt x="1" y="8"/>
                        <a:pt x="2" y="5"/>
                      </a:cubicBezTo>
                      <a:cubicBezTo>
                        <a:pt x="2" y="5"/>
                        <a:pt x="2" y="4"/>
                        <a:pt x="3" y="4"/>
                      </a:cubicBezTo>
                      <a:cubicBezTo>
                        <a:pt x="4" y="2"/>
                        <a:pt x="6" y="1"/>
                        <a:pt x="7" y="2"/>
                      </a:cubicBezTo>
                      <a:cubicBezTo>
                        <a:pt x="7" y="1"/>
                        <a:pt x="7" y="1"/>
                        <a:pt x="7" y="1"/>
                      </a:cubicBezTo>
                      <a:cubicBezTo>
                        <a:pt x="8" y="1"/>
                        <a:pt x="8" y="1"/>
                        <a:pt x="8" y="1"/>
                      </a:cubicBezTo>
                      <a:cubicBezTo>
                        <a:pt x="6" y="0"/>
                        <a:pt x="3" y="1"/>
                        <a:pt x="2" y="3"/>
                      </a:cubicBezTo>
                      <a:cubicBezTo>
                        <a:pt x="1" y="4"/>
                        <a:pt x="1" y="4"/>
                        <a:pt x="1" y="5"/>
                      </a:cubicBezTo>
                      <a:cubicBezTo>
                        <a:pt x="0" y="8"/>
                        <a:pt x="1" y="10"/>
                        <a:pt x="3" y="12"/>
                      </a:cubicBezTo>
                      <a:cubicBezTo>
                        <a:pt x="3" y="12"/>
                        <a:pt x="4" y="12"/>
                        <a:pt x="4" y="12"/>
                      </a:cubicBezTo>
                      <a:cubicBezTo>
                        <a:pt x="6" y="13"/>
                        <a:pt x="8" y="12"/>
                        <a:pt x="10" y="10"/>
                      </a:cubicBezTo>
                      <a:cubicBezTo>
                        <a:pt x="10" y="10"/>
                        <a:pt x="11" y="9"/>
                        <a:pt x="11" y="8"/>
                      </a:cubicBezTo>
                      <a:cubicBezTo>
                        <a:pt x="12" y="6"/>
                        <a:pt x="11" y="3"/>
                        <a:pt x="9" y="2"/>
                      </a:cubicBezTo>
                      <a:cubicBezTo>
                        <a:pt x="9" y="1"/>
                        <a:pt x="8" y="1"/>
                        <a:pt x="8" y="1"/>
                      </a:cubicBezTo>
                      <a:cubicBezTo>
                        <a:pt x="7" y="1"/>
                        <a:pt x="7" y="1"/>
                        <a:pt x="7" y="1"/>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793" name="Freeform 119"/>
                <p:cNvSpPr/>
                <p:nvPr/>
              </p:nvSpPr>
              <p:spPr bwMode="auto">
                <a:xfrm>
                  <a:off x="659" y="1545"/>
                  <a:ext cx="25" cy="29"/>
                </a:xfrm>
                <a:custGeom>
                  <a:avLst/>
                  <a:gdLst>
                    <a:gd name="T0" fmla="*/ 7 w 11"/>
                    <a:gd name="T1" fmla="*/ 1 h 12"/>
                    <a:gd name="T2" fmla="*/ 10 w 11"/>
                    <a:gd name="T3" fmla="*/ 7 h 12"/>
                    <a:gd name="T4" fmla="*/ 4 w 11"/>
                    <a:gd name="T5" fmla="*/ 11 h 12"/>
                    <a:gd name="T6" fmla="*/ 1 w 11"/>
                    <a:gd name="T7" fmla="*/ 5 h 12"/>
                    <a:gd name="T8" fmla="*/ 7 w 11"/>
                    <a:gd name="T9" fmla="*/ 1 h 12"/>
                  </a:gdLst>
                  <a:ahLst/>
                  <a:cxnLst>
                    <a:cxn ang="0">
                      <a:pos x="T0" y="T1"/>
                    </a:cxn>
                    <a:cxn ang="0">
                      <a:pos x="T2" y="T3"/>
                    </a:cxn>
                    <a:cxn ang="0">
                      <a:pos x="T4" y="T5"/>
                    </a:cxn>
                    <a:cxn ang="0">
                      <a:pos x="T6" y="T7"/>
                    </a:cxn>
                    <a:cxn ang="0">
                      <a:pos x="T8" y="T9"/>
                    </a:cxn>
                  </a:cxnLst>
                  <a:rect l="0" t="0" r="r" b="b"/>
                  <a:pathLst>
                    <a:path w="11" h="12">
                      <a:moveTo>
                        <a:pt x="7" y="1"/>
                      </a:moveTo>
                      <a:cubicBezTo>
                        <a:pt x="10" y="2"/>
                        <a:pt x="11" y="4"/>
                        <a:pt x="10" y="7"/>
                      </a:cubicBezTo>
                      <a:cubicBezTo>
                        <a:pt x="9" y="10"/>
                        <a:pt x="7" y="12"/>
                        <a:pt x="4" y="11"/>
                      </a:cubicBezTo>
                      <a:cubicBezTo>
                        <a:pt x="2" y="10"/>
                        <a:pt x="0" y="8"/>
                        <a:pt x="1" y="5"/>
                      </a:cubicBezTo>
                      <a:cubicBezTo>
                        <a:pt x="2" y="2"/>
                        <a:pt x="5" y="0"/>
                        <a:pt x="7" y="1"/>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794" name="Freeform 120"/>
                <p:cNvSpPr/>
                <p:nvPr/>
              </p:nvSpPr>
              <p:spPr bwMode="auto">
                <a:xfrm>
                  <a:off x="659" y="1545"/>
                  <a:ext cx="25" cy="29"/>
                </a:xfrm>
                <a:custGeom>
                  <a:avLst/>
                  <a:gdLst>
                    <a:gd name="T0" fmla="*/ 7 w 11"/>
                    <a:gd name="T1" fmla="*/ 1 h 12"/>
                    <a:gd name="T2" fmla="*/ 7 w 11"/>
                    <a:gd name="T3" fmla="*/ 1 h 12"/>
                    <a:gd name="T4" fmla="*/ 8 w 11"/>
                    <a:gd name="T5" fmla="*/ 2 h 12"/>
                    <a:gd name="T6" fmla="*/ 10 w 11"/>
                    <a:gd name="T7" fmla="*/ 7 h 12"/>
                    <a:gd name="T8" fmla="*/ 9 w 11"/>
                    <a:gd name="T9" fmla="*/ 9 h 12"/>
                    <a:gd name="T10" fmla="*/ 4 w 11"/>
                    <a:gd name="T11" fmla="*/ 11 h 12"/>
                    <a:gd name="T12" fmla="*/ 3 w 11"/>
                    <a:gd name="T13" fmla="*/ 10 h 12"/>
                    <a:gd name="T14" fmla="*/ 2 w 11"/>
                    <a:gd name="T15" fmla="*/ 5 h 12"/>
                    <a:gd name="T16" fmla="*/ 3 w 11"/>
                    <a:gd name="T17" fmla="*/ 3 h 12"/>
                    <a:gd name="T18" fmla="*/ 7 w 11"/>
                    <a:gd name="T19" fmla="*/ 1 h 12"/>
                    <a:gd name="T20" fmla="*/ 7 w 11"/>
                    <a:gd name="T21" fmla="*/ 1 h 12"/>
                    <a:gd name="T22" fmla="*/ 7 w 11"/>
                    <a:gd name="T23" fmla="*/ 0 h 12"/>
                    <a:gd name="T24" fmla="*/ 2 w 11"/>
                    <a:gd name="T25" fmla="*/ 2 h 12"/>
                    <a:gd name="T26" fmla="*/ 1 w 11"/>
                    <a:gd name="T27" fmla="*/ 5 h 12"/>
                    <a:gd name="T28" fmla="*/ 2 w 11"/>
                    <a:gd name="T29" fmla="*/ 11 h 12"/>
                    <a:gd name="T30" fmla="*/ 4 w 11"/>
                    <a:gd name="T31" fmla="*/ 12 h 12"/>
                    <a:gd name="T32" fmla="*/ 10 w 11"/>
                    <a:gd name="T33" fmla="*/ 10 h 12"/>
                    <a:gd name="T34" fmla="*/ 11 w 11"/>
                    <a:gd name="T35" fmla="*/ 7 h 12"/>
                    <a:gd name="T36" fmla="*/ 9 w 11"/>
                    <a:gd name="T37" fmla="*/ 1 h 12"/>
                    <a:gd name="T38" fmla="*/ 7 w 11"/>
                    <a:gd name="T39" fmla="*/ 0 h 12"/>
                    <a:gd name="T40" fmla="*/ 7 w 11"/>
                    <a:gd name="T41" fmla="*/ 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 h="12">
                      <a:moveTo>
                        <a:pt x="7" y="1"/>
                      </a:moveTo>
                      <a:cubicBezTo>
                        <a:pt x="7" y="1"/>
                        <a:pt x="7" y="1"/>
                        <a:pt x="7" y="1"/>
                      </a:cubicBezTo>
                      <a:cubicBezTo>
                        <a:pt x="8" y="1"/>
                        <a:pt x="8" y="2"/>
                        <a:pt x="8" y="2"/>
                      </a:cubicBezTo>
                      <a:cubicBezTo>
                        <a:pt x="10" y="3"/>
                        <a:pt x="10" y="5"/>
                        <a:pt x="10" y="7"/>
                      </a:cubicBezTo>
                      <a:cubicBezTo>
                        <a:pt x="10" y="8"/>
                        <a:pt x="9" y="9"/>
                        <a:pt x="9" y="9"/>
                      </a:cubicBezTo>
                      <a:cubicBezTo>
                        <a:pt x="8" y="10"/>
                        <a:pt x="6" y="11"/>
                        <a:pt x="4" y="11"/>
                      </a:cubicBezTo>
                      <a:cubicBezTo>
                        <a:pt x="4" y="11"/>
                        <a:pt x="4" y="10"/>
                        <a:pt x="3" y="10"/>
                      </a:cubicBezTo>
                      <a:cubicBezTo>
                        <a:pt x="2" y="9"/>
                        <a:pt x="1" y="7"/>
                        <a:pt x="2" y="5"/>
                      </a:cubicBezTo>
                      <a:cubicBezTo>
                        <a:pt x="2" y="4"/>
                        <a:pt x="2" y="4"/>
                        <a:pt x="3" y="3"/>
                      </a:cubicBezTo>
                      <a:cubicBezTo>
                        <a:pt x="4" y="1"/>
                        <a:pt x="6" y="1"/>
                        <a:pt x="7" y="1"/>
                      </a:cubicBezTo>
                      <a:cubicBezTo>
                        <a:pt x="7" y="1"/>
                        <a:pt x="7" y="1"/>
                        <a:pt x="7" y="1"/>
                      </a:cubicBezTo>
                      <a:cubicBezTo>
                        <a:pt x="7" y="0"/>
                        <a:pt x="7" y="0"/>
                        <a:pt x="7" y="0"/>
                      </a:cubicBezTo>
                      <a:cubicBezTo>
                        <a:pt x="5" y="0"/>
                        <a:pt x="3" y="1"/>
                        <a:pt x="2" y="2"/>
                      </a:cubicBezTo>
                      <a:cubicBezTo>
                        <a:pt x="1" y="3"/>
                        <a:pt x="1" y="4"/>
                        <a:pt x="1" y="5"/>
                      </a:cubicBezTo>
                      <a:cubicBezTo>
                        <a:pt x="0" y="7"/>
                        <a:pt x="1" y="10"/>
                        <a:pt x="2" y="11"/>
                      </a:cubicBezTo>
                      <a:cubicBezTo>
                        <a:pt x="3" y="11"/>
                        <a:pt x="3" y="12"/>
                        <a:pt x="4" y="12"/>
                      </a:cubicBezTo>
                      <a:cubicBezTo>
                        <a:pt x="6" y="12"/>
                        <a:pt x="8" y="11"/>
                        <a:pt x="10" y="10"/>
                      </a:cubicBezTo>
                      <a:cubicBezTo>
                        <a:pt x="10" y="9"/>
                        <a:pt x="11" y="8"/>
                        <a:pt x="11" y="7"/>
                      </a:cubicBezTo>
                      <a:cubicBezTo>
                        <a:pt x="11" y="5"/>
                        <a:pt x="11" y="2"/>
                        <a:pt x="9" y="1"/>
                      </a:cubicBezTo>
                      <a:cubicBezTo>
                        <a:pt x="8" y="1"/>
                        <a:pt x="8" y="0"/>
                        <a:pt x="7" y="0"/>
                      </a:cubicBezTo>
                      <a:cubicBezTo>
                        <a:pt x="7" y="1"/>
                        <a:pt x="7" y="1"/>
                        <a:pt x="7" y="1"/>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795" name="Freeform 121"/>
                <p:cNvSpPr/>
                <p:nvPr/>
              </p:nvSpPr>
              <p:spPr bwMode="auto">
                <a:xfrm>
                  <a:off x="637" y="1533"/>
                  <a:ext cx="26" cy="29"/>
                </a:xfrm>
                <a:custGeom>
                  <a:avLst/>
                  <a:gdLst>
                    <a:gd name="T0" fmla="*/ 7 w 11"/>
                    <a:gd name="T1" fmla="*/ 1 h 12"/>
                    <a:gd name="T2" fmla="*/ 10 w 11"/>
                    <a:gd name="T3" fmla="*/ 8 h 12"/>
                    <a:gd name="T4" fmla="*/ 4 w 11"/>
                    <a:gd name="T5" fmla="*/ 11 h 12"/>
                    <a:gd name="T6" fmla="*/ 1 w 11"/>
                    <a:gd name="T7" fmla="*/ 5 h 12"/>
                    <a:gd name="T8" fmla="*/ 7 w 11"/>
                    <a:gd name="T9" fmla="*/ 1 h 12"/>
                  </a:gdLst>
                  <a:ahLst/>
                  <a:cxnLst>
                    <a:cxn ang="0">
                      <a:pos x="T0" y="T1"/>
                    </a:cxn>
                    <a:cxn ang="0">
                      <a:pos x="T2" y="T3"/>
                    </a:cxn>
                    <a:cxn ang="0">
                      <a:pos x="T4" y="T5"/>
                    </a:cxn>
                    <a:cxn ang="0">
                      <a:pos x="T6" y="T7"/>
                    </a:cxn>
                    <a:cxn ang="0">
                      <a:pos x="T8" y="T9"/>
                    </a:cxn>
                  </a:cxnLst>
                  <a:rect l="0" t="0" r="r" b="b"/>
                  <a:pathLst>
                    <a:path w="11" h="12">
                      <a:moveTo>
                        <a:pt x="7" y="1"/>
                      </a:moveTo>
                      <a:cubicBezTo>
                        <a:pt x="10" y="2"/>
                        <a:pt x="11" y="5"/>
                        <a:pt x="10" y="8"/>
                      </a:cubicBezTo>
                      <a:cubicBezTo>
                        <a:pt x="9" y="10"/>
                        <a:pt x="7" y="12"/>
                        <a:pt x="4" y="11"/>
                      </a:cubicBezTo>
                      <a:cubicBezTo>
                        <a:pt x="2" y="11"/>
                        <a:pt x="0" y="8"/>
                        <a:pt x="1" y="5"/>
                      </a:cubicBezTo>
                      <a:cubicBezTo>
                        <a:pt x="2" y="2"/>
                        <a:pt x="5" y="0"/>
                        <a:pt x="7" y="1"/>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796" name="Freeform 122"/>
                <p:cNvSpPr/>
                <p:nvPr/>
              </p:nvSpPr>
              <p:spPr bwMode="auto">
                <a:xfrm>
                  <a:off x="637" y="1533"/>
                  <a:ext cx="26" cy="31"/>
                </a:xfrm>
                <a:custGeom>
                  <a:avLst/>
                  <a:gdLst>
                    <a:gd name="T0" fmla="*/ 7 w 11"/>
                    <a:gd name="T1" fmla="*/ 1 h 13"/>
                    <a:gd name="T2" fmla="*/ 7 w 11"/>
                    <a:gd name="T3" fmla="*/ 2 h 13"/>
                    <a:gd name="T4" fmla="*/ 8 w 11"/>
                    <a:gd name="T5" fmla="*/ 2 h 13"/>
                    <a:gd name="T6" fmla="*/ 10 w 11"/>
                    <a:gd name="T7" fmla="*/ 7 h 13"/>
                    <a:gd name="T8" fmla="*/ 9 w 11"/>
                    <a:gd name="T9" fmla="*/ 9 h 13"/>
                    <a:gd name="T10" fmla="*/ 4 w 11"/>
                    <a:gd name="T11" fmla="*/ 11 h 13"/>
                    <a:gd name="T12" fmla="*/ 3 w 11"/>
                    <a:gd name="T13" fmla="*/ 10 h 13"/>
                    <a:gd name="T14" fmla="*/ 2 w 11"/>
                    <a:gd name="T15" fmla="*/ 5 h 13"/>
                    <a:gd name="T16" fmla="*/ 3 w 11"/>
                    <a:gd name="T17" fmla="*/ 3 h 13"/>
                    <a:gd name="T18" fmla="*/ 7 w 11"/>
                    <a:gd name="T19" fmla="*/ 2 h 13"/>
                    <a:gd name="T20" fmla="*/ 7 w 11"/>
                    <a:gd name="T21" fmla="*/ 1 h 13"/>
                    <a:gd name="T22" fmla="*/ 7 w 11"/>
                    <a:gd name="T23" fmla="*/ 1 h 13"/>
                    <a:gd name="T24" fmla="*/ 2 w 11"/>
                    <a:gd name="T25" fmla="*/ 3 h 13"/>
                    <a:gd name="T26" fmla="*/ 1 w 11"/>
                    <a:gd name="T27" fmla="*/ 5 h 13"/>
                    <a:gd name="T28" fmla="*/ 2 w 11"/>
                    <a:gd name="T29" fmla="*/ 11 h 13"/>
                    <a:gd name="T30" fmla="*/ 4 w 11"/>
                    <a:gd name="T31" fmla="*/ 12 h 13"/>
                    <a:gd name="T32" fmla="*/ 10 w 11"/>
                    <a:gd name="T33" fmla="*/ 10 h 13"/>
                    <a:gd name="T34" fmla="*/ 11 w 11"/>
                    <a:gd name="T35" fmla="*/ 8 h 13"/>
                    <a:gd name="T36" fmla="*/ 9 w 11"/>
                    <a:gd name="T37" fmla="*/ 1 h 13"/>
                    <a:gd name="T38" fmla="*/ 7 w 11"/>
                    <a:gd name="T39" fmla="*/ 1 h 13"/>
                    <a:gd name="T40" fmla="*/ 7 w 11"/>
                    <a:gd name="T41"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 h="13">
                      <a:moveTo>
                        <a:pt x="7" y="1"/>
                      </a:moveTo>
                      <a:cubicBezTo>
                        <a:pt x="7" y="2"/>
                        <a:pt x="7" y="2"/>
                        <a:pt x="7" y="2"/>
                      </a:cubicBezTo>
                      <a:cubicBezTo>
                        <a:pt x="8" y="2"/>
                        <a:pt x="8" y="2"/>
                        <a:pt x="8" y="2"/>
                      </a:cubicBezTo>
                      <a:cubicBezTo>
                        <a:pt x="10" y="3"/>
                        <a:pt x="10" y="5"/>
                        <a:pt x="10" y="7"/>
                      </a:cubicBezTo>
                      <a:cubicBezTo>
                        <a:pt x="9" y="8"/>
                        <a:pt x="9" y="9"/>
                        <a:pt x="9" y="9"/>
                      </a:cubicBezTo>
                      <a:cubicBezTo>
                        <a:pt x="8" y="11"/>
                        <a:pt x="6" y="11"/>
                        <a:pt x="4" y="11"/>
                      </a:cubicBezTo>
                      <a:cubicBezTo>
                        <a:pt x="4" y="11"/>
                        <a:pt x="3" y="11"/>
                        <a:pt x="3" y="10"/>
                      </a:cubicBezTo>
                      <a:cubicBezTo>
                        <a:pt x="2" y="9"/>
                        <a:pt x="1" y="7"/>
                        <a:pt x="2" y="5"/>
                      </a:cubicBezTo>
                      <a:cubicBezTo>
                        <a:pt x="2" y="4"/>
                        <a:pt x="2" y="4"/>
                        <a:pt x="3" y="3"/>
                      </a:cubicBezTo>
                      <a:cubicBezTo>
                        <a:pt x="4" y="2"/>
                        <a:pt x="6" y="1"/>
                        <a:pt x="7" y="2"/>
                      </a:cubicBezTo>
                      <a:cubicBezTo>
                        <a:pt x="7" y="1"/>
                        <a:pt x="7" y="1"/>
                        <a:pt x="7" y="1"/>
                      </a:cubicBezTo>
                      <a:cubicBezTo>
                        <a:pt x="7" y="1"/>
                        <a:pt x="7" y="1"/>
                        <a:pt x="7" y="1"/>
                      </a:cubicBezTo>
                      <a:cubicBezTo>
                        <a:pt x="5" y="0"/>
                        <a:pt x="3" y="1"/>
                        <a:pt x="2" y="3"/>
                      </a:cubicBezTo>
                      <a:cubicBezTo>
                        <a:pt x="1" y="3"/>
                        <a:pt x="1" y="4"/>
                        <a:pt x="1" y="5"/>
                      </a:cubicBezTo>
                      <a:cubicBezTo>
                        <a:pt x="0" y="7"/>
                        <a:pt x="1" y="10"/>
                        <a:pt x="2" y="11"/>
                      </a:cubicBezTo>
                      <a:cubicBezTo>
                        <a:pt x="3" y="12"/>
                        <a:pt x="3" y="12"/>
                        <a:pt x="4" y="12"/>
                      </a:cubicBezTo>
                      <a:cubicBezTo>
                        <a:pt x="6" y="13"/>
                        <a:pt x="8" y="12"/>
                        <a:pt x="10" y="10"/>
                      </a:cubicBezTo>
                      <a:cubicBezTo>
                        <a:pt x="10" y="9"/>
                        <a:pt x="10" y="9"/>
                        <a:pt x="11" y="8"/>
                      </a:cubicBezTo>
                      <a:cubicBezTo>
                        <a:pt x="11" y="5"/>
                        <a:pt x="11" y="3"/>
                        <a:pt x="9" y="1"/>
                      </a:cubicBezTo>
                      <a:cubicBezTo>
                        <a:pt x="8" y="1"/>
                        <a:pt x="8" y="1"/>
                        <a:pt x="7" y="1"/>
                      </a:cubicBezTo>
                      <a:cubicBezTo>
                        <a:pt x="7" y="1"/>
                        <a:pt x="7" y="1"/>
                        <a:pt x="7" y="1"/>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797" name="Freeform 123"/>
                <p:cNvSpPr/>
                <p:nvPr/>
              </p:nvSpPr>
              <p:spPr bwMode="auto">
                <a:xfrm>
                  <a:off x="765" y="1644"/>
                  <a:ext cx="23" cy="29"/>
                </a:xfrm>
                <a:custGeom>
                  <a:avLst/>
                  <a:gdLst>
                    <a:gd name="T0" fmla="*/ 6 w 10"/>
                    <a:gd name="T1" fmla="*/ 1 h 12"/>
                    <a:gd name="T2" fmla="*/ 9 w 10"/>
                    <a:gd name="T3" fmla="*/ 8 h 12"/>
                    <a:gd name="T4" fmla="*/ 3 w 10"/>
                    <a:gd name="T5" fmla="*/ 12 h 12"/>
                    <a:gd name="T6" fmla="*/ 0 w 10"/>
                    <a:gd name="T7" fmla="*/ 5 h 12"/>
                    <a:gd name="T8" fmla="*/ 6 w 10"/>
                    <a:gd name="T9" fmla="*/ 1 h 12"/>
                  </a:gdLst>
                  <a:ahLst/>
                  <a:cxnLst>
                    <a:cxn ang="0">
                      <a:pos x="T0" y="T1"/>
                    </a:cxn>
                    <a:cxn ang="0">
                      <a:pos x="T2" y="T3"/>
                    </a:cxn>
                    <a:cxn ang="0">
                      <a:pos x="T4" y="T5"/>
                    </a:cxn>
                    <a:cxn ang="0">
                      <a:pos x="T6" y="T7"/>
                    </a:cxn>
                    <a:cxn ang="0">
                      <a:pos x="T8" y="T9"/>
                    </a:cxn>
                  </a:cxnLst>
                  <a:rect l="0" t="0" r="r" b="b"/>
                  <a:pathLst>
                    <a:path w="10" h="12">
                      <a:moveTo>
                        <a:pt x="6" y="1"/>
                      </a:moveTo>
                      <a:cubicBezTo>
                        <a:pt x="9" y="2"/>
                        <a:pt x="10" y="5"/>
                        <a:pt x="9" y="8"/>
                      </a:cubicBezTo>
                      <a:cubicBezTo>
                        <a:pt x="9" y="11"/>
                        <a:pt x="6" y="12"/>
                        <a:pt x="3" y="12"/>
                      </a:cubicBezTo>
                      <a:cubicBezTo>
                        <a:pt x="1" y="11"/>
                        <a:pt x="0" y="8"/>
                        <a:pt x="0" y="5"/>
                      </a:cubicBezTo>
                      <a:cubicBezTo>
                        <a:pt x="1" y="2"/>
                        <a:pt x="4" y="0"/>
                        <a:pt x="6" y="1"/>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798" name="Freeform 124"/>
                <p:cNvSpPr/>
                <p:nvPr/>
              </p:nvSpPr>
              <p:spPr bwMode="auto">
                <a:xfrm>
                  <a:off x="762" y="1644"/>
                  <a:ext cx="29" cy="31"/>
                </a:xfrm>
                <a:custGeom>
                  <a:avLst/>
                  <a:gdLst>
                    <a:gd name="T0" fmla="*/ 7 w 12"/>
                    <a:gd name="T1" fmla="*/ 1 h 13"/>
                    <a:gd name="T2" fmla="*/ 7 w 12"/>
                    <a:gd name="T3" fmla="*/ 2 h 13"/>
                    <a:gd name="T4" fmla="*/ 8 w 12"/>
                    <a:gd name="T5" fmla="*/ 2 h 13"/>
                    <a:gd name="T6" fmla="*/ 10 w 12"/>
                    <a:gd name="T7" fmla="*/ 8 h 13"/>
                    <a:gd name="T8" fmla="*/ 9 w 12"/>
                    <a:gd name="T9" fmla="*/ 9 h 13"/>
                    <a:gd name="T10" fmla="*/ 4 w 12"/>
                    <a:gd name="T11" fmla="*/ 11 h 13"/>
                    <a:gd name="T12" fmla="*/ 3 w 12"/>
                    <a:gd name="T13" fmla="*/ 11 h 13"/>
                    <a:gd name="T14" fmla="*/ 2 w 12"/>
                    <a:gd name="T15" fmla="*/ 5 h 13"/>
                    <a:gd name="T16" fmla="*/ 3 w 12"/>
                    <a:gd name="T17" fmla="*/ 3 h 13"/>
                    <a:gd name="T18" fmla="*/ 7 w 12"/>
                    <a:gd name="T19" fmla="*/ 2 h 13"/>
                    <a:gd name="T20" fmla="*/ 7 w 12"/>
                    <a:gd name="T21" fmla="*/ 1 h 13"/>
                    <a:gd name="T22" fmla="*/ 8 w 12"/>
                    <a:gd name="T23" fmla="*/ 1 h 13"/>
                    <a:gd name="T24" fmla="*/ 2 w 12"/>
                    <a:gd name="T25" fmla="*/ 3 h 13"/>
                    <a:gd name="T26" fmla="*/ 1 w 12"/>
                    <a:gd name="T27" fmla="*/ 5 h 13"/>
                    <a:gd name="T28" fmla="*/ 3 w 12"/>
                    <a:gd name="T29" fmla="*/ 11 h 13"/>
                    <a:gd name="T30" fmla="*/ 4 w 12"/>
                    <a:gd name="T31" fmla="*/ 12 h 13"/>
                    <a:gd name="T32" fmla="*/ 10 w 12"/>
                    <a:gd name="T33" fmla="*/ 10 h 13"/>
                    <a:gd name="T34" fmla="*/ 11 w 12"/>
                    <a:gd name="T35" fmla="*/ 8 h 13"/>
                    <a:gd name="T36" fmla="*/ 9 w 12"/>
                    <a:gd name="T37" fmla="*/ 1 h 13"/>
                    <a:gd name="T38" fmla="*/ 8 w 12"/>
                    <a:gd name="T39" fmla="*/ 1 h 13"/>
                    <a:gd name="T40" fmla="*/ 7 w 12"/>
                    <a:gd name="T41"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 h="13">
                      <a:moveTo>
                        <a:pt x="7" y="1"/>
                      </a:moveTo>
                      <a:cubicBezTo>
                        <a:pt x="7" y="2"/>
                        <a:pt x="7" y="2"/>
                        <a:pt x="7" y="2"/>
                      </a:cubicBezTo>
                      <a:cubicBezTo>
                        <a:pt x="8" y="2"/>
                        <a:pt x="8" y="2"/>
                        <a:pt x="8" y="2"/>
                      </a:cubicBezTo>
                      <a:cubicBezTo>
                        <a:pt x="10" y="3"/>
                        <a:pt x="10" y="6"/>
                        <a:pt x="10" y="8"/>
                      </a:cubicBezTo>
                      <a:cubicBezTo>
                        <a:pt x="10" y="8"/>
                        <a:pt x="9" y="9"/>
                        <a:pt x="9" y="9"/>
                      </a:cubicBezTo>
                      <a:cubicBezTo>
                        <a:pt x="8" y="11"/>
                        <a:pt x="6" y="12"/>
                        <a:pt x="4" y="11"/>
                      </a:cubicBezTo>
                      <a:cubicBezTo>
                        <a:pt x="4" y="11"/>
                        <a:pt x="4" y="11"/>
                        <a:pt x="3" y="11"/>
                      </a:cubicBezTo>
                      <a:cubicBezTo>
                        <a:pt x="2" y="9"/>
                        <a:pt x="1" y="7"/>
                        <a:pt x="2" y="5"/>
                      </a:cubicBezTo>
                      <a:cubicBezTo>
                        <a:pt x="2" y="5"/>
                        <a:pt x="2" y="4"/>
                        <a:pt x="3" y="3"/>
                      </a:cubicBezTo>
                      <a:cubicBezTo>
                        <a:pt x="4" y="2"/>
                        <a:pt x="6" y="1"/>
                        <a:pt x="7" y="2"/>
                      </a:cubicBezTo>
                      <a:cubicBezTo>
                        <a:pt x="7" y="1"/>
                        <a:pt x="7" y="1"/>
                        <a:pt x="7" y="1"/>
                      </a:cubicBezTo>
                      <a:cubicBezTo>
                        <a:pt x="8" y="1"/>
                        <a:pt x="8" y="1"/>
                        <a:pt x="8" y="1"/>
                      </a:cubicBezTo>
                      <a:cubicBezTo>
                        <a:pt x="5" y="0"/>
                        <a:pt x="3" y="1"/>
                        <a:pt x="2" y="3"/>
                      </a:cubicBezTo>
                      <a:cubicBezTo>
                        <a:pt x="1" y="3"/>
                        <a:pt x="1" y="4"/>
                        <a:pt x="1" y="5"/>
                      </a:cubicBezTo>
                      <a:cubicBezTo>
                        <a:pt x="0" y="7"/>
                        <a:pt x="1" y="10"/>
                        <a:pt x="3" y="11"/>
                      </a:cubicBezTo>
                      <a:cubicBezTo>
                        <a:pt x="3" y="12"/>
                        <a:pt x="4" y="12"/>
                        <a:pt x="4" y="12"/>
                      </a:cubicBezTo>
                      <a:cubicBezTo>
                        <a:pt x="6" y="13"/>
                        <a:pt x="8" y="12"/>
                        <a:pt x="10" y="10"/>
                      </a:cubicBezTo>
                      <a:cubicBezTo>
                        <a:pt x="10" y="9"/>
                        <a:pt x="11" y="9"/>
                        <a:pt x="11" y="8"/>
                      </a:cubicBezTo>
                      <a:cubicBezTo>
                        <a:pt x="12" y="5"/>
                        <a:pt x="11" y="3"/>
                        <a:pt x="9" y="1"/>
                      </a:cubicBezTo>
                      <a:cubicBezTo>
                        <a:pt x="9" y="1"/>
                        <a:pt x="8" y="1"/>
                        <a:pt x="8" y="1"/>
                      </a:cubicBezTo>
                      <a:cubicBezTo>
                        <a:pt x="7" y="1"/>
                        <a:pt x="7" y="1"/>
                        <a:pt x="7" y="1"/>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799" name="Freeform 125"/>
                <p:cNvSpPr/>
                <p:nvPr/>
              </p:nvSpPr>
              <p:spPr bwMode="auto">
                <a:xfrm>
                  <a:off x="751" y="1623"/>
                  <a:ext cx="26" cy="28"/>
                </a:xfrm>
                <a:custGeom>
                  <a:avLst/>
                  <a:gdLst>
                    <a:gd name="T0" fmla="*/ 7 w 11"/>
                    <a:gd name="T1" fmla="*/ 0 h 12"/>
                    <a:gd name="T2" fmla="*/ 10 w 11"/>
                    <a:gd name="T3" fmla="*/ 7 h 12"/>
                    <a:gd name="T4" fmla="*/ 4 w 11"/>
                    <a:gd name="T5" fmla="*/ 11 h 12"/>
                    <a:gd name="T6" fmla="*/ 1 w 11"/>
                    <a:gd name="T7" fmla="*/ 4 h 12"/>
                    <a:gd name="T8" fmla="*/ 7 w 11"/>
                    <a:gd name="T9" fmla="*/ 0 h 12"/>
                  </a:gdLst>
                  <a:ahLst/>
                  <a:cxnLst>
                    <a:cxn ang="0">
                      <a:pos x="T0" y="T1"/>
                    </a:cxn>
                    <a:cxn ang="0">
                      <a:pos x="T2" y="T3"/>
                    </a:cxn>
                    <a:cxn ang="0">
                      <a:pos x="T4" y="T5"/>
                    </a:cxn>
                    <a:cxn ang="0">
                      <a:pos x="T6" y="T7"/>
                    </a:cxn>
                    <a:cxn ang="0">
                      <a:pos x="T8" y="T9"/>
                    </a:cxn>
                  </a:cxnLst>
                  <a:rect l="0" t="0" r="r" b="b"/>
                  <a:pathLst>
                    <a:path w="11" h="12">
                      <a:moveTo>
                        <a:pt x="7" y="0"/>
                      </a:moveTo>
                      <a:cubicBezTo>
                        <a:pt x="10" y="1"/>
                        <a:pt x="11" y="4"/>
                        <a:pt x="10" y="7"/>
                      </a:cubicBezTo>
                      <a:cubicBezTo>
                        <a:pt x="9" y="10"/>
                        <a:pt x="7" y="12"/>
                        <a:pt x="4" y="11"/>
                      </a:cubicBezTo>
                      <a:cubicBezTo>
                        <a:pt x="2" y="10"/>
                        <a:pt x="0" y="7"/>
                        <a:pt x="1" y="4"/>
                      </a:cubicBezTo>
                      <a:cubicBezTo>
                        <a:pt x="2" y="1"/>
                        <a:pt x="5" y="0"/>
                        <a:pt x="7" y="0"/>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800" name="Freeform 126"/>
                <p:cNvSpPr/>
                <p:nvPr/>
              </p:nvSpPr>
              <p:spPr bwMode="auto">
                <a:xfrm>
                  <a:off x="751" y="1621"/>
                  <a:ext cx="28" cy="30"/>
                </a:xfrm>
                <a:custGeom>
                  <a:avLst/>
                  <a:gdLst>
                    <a:gd name="T0" fmla="*/ 7 w 12"/>
                    <a:gd name="T1" fmla="*/ 1 h 13"/>
                    <a:gd name="T2" fmla="*/ 7 w 12"/>
                    <a:gd name="T3" fmla="*/ 2 h 13"/>
                    <a:gd name="T4" fmla="*/ 8 w 12"/>
                    <a:gd name="T5" fmla="*/ 3 h 13"/>
                    <a:gd name="T6" fmla="*/ 10 w 12"/>
                    <a:gd name="T7" fmla="*/ 8 h 13"/>
                    <a:gd name="T8" fmla="*/ 9 w 12"/>
                    <a:gd name="T9" fmla="*/ 10 h 13"/>
                    <a:gd name="T10" fmla="*/ 4 w 12"/>
                    <a:gd name="T11" fmla="*/ 11 h 13"/>
                    <a:gd name="T12" fmla="*/ 3 w 12"/>
                    <a:gd name="T13" fmla="*/ 11 h 13"/>
                    <a:gd name="T14" fmla="*/ 2 w 12"/>
                    <a:gd name="T15" fmla="*/ 5 h 13"/>
                    <a:gd name="T16" fmla="*/ 3 w 12"/>
                    <a:gd name="T17" fmla="*/ 4 h 13"/>
                    <a:gd name="T18" fmla="*/ 7 w 12"/>
                    <a:gd name="T19" fmla="*/ 2 h 13"/>
                    <a:gd name="T20" fmla="*/ 7 w 12"/>
                    <a:gd name="T21" fmla="*/ 1 h 13"/>
                    <a:gd name="T22" fmla="*/ 7 w 12"/>
                    <a:gd name="T23" fmla="*/ 1 h 13"/>
                    <a:gd name="T24" fmla="*/ 2 w 12"/>
                    <a:gd name="T25" fmla="*/ 3 h 13"/>
                    <a:gd name="T26" fmla="*/ 1 w 12"/>
                    <a:gd name="T27" fmla="*/ 5 h 13"/>
                    <a:gd name="T28" fmla="*/ 3 w 12"/>
                    <a:gd name="T29" fmla="*/ 12 h 13"/>
                    <a:gd name="T30" fmla="*/ 4 w 12"/>
                    <a:gd name="T31" fmla="*/ 12 h 13"/>
                    <a:gd name="T32" fmla="*/ 10 w 12"/>
                    <a:gd name="T33" fmla="*/ 10 h 13"/>
                    <a:gd name="T34" fmla="*/ 11 w 12"/>
                    <a:gd name="T35" fmla="*/ 8 h 13"/>
                    <a:gd name="T36" fmla="*/ 9 w 12"/>
                    <a:gd name="T37" fmla="*/ 2 h 13"/>
                    <a:gd name="T38" fmla="*/ 7 w 12"/>
                    <a:gd name="T39" fmla="*/ 1 h 13"/>
                    <a:gd name="T40" fmla="*/ 7 w 12"/>
                    <a:gd name="T41"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 h="13">
                      <a:moveTo>
                        <a:pt x="7" y="1"/>
                      </a:moveTo>
                      <a:cubicBezTo>
                        <a:pt x="7" y="2"/>
                        <a:pt x="7" y="2"/>
                        <a:pt x="7" y="2"/>
                      </a:cubicBezTo>
                      <a:cubicBezTo>
                        <a:pt x="8" y="2"/>
                        <a:pt x="8" y="2"/>
                        <a:pt x="8" y="3"/>
                      </a:cubicBezTo>
                      <a:cubicBezTo>
                        <a:pt x="10" y="4"/>
                        <a:pt x="10" y="6"/>
                        <a:pt x="10" y="8"/>
                      </a:cubicBezTo>
                      <a:cubicBezTo>
                        <a:pt x="10" y="9"/>
                        <a:pt x="9" y="9"/>
                        <a:pt x="9" y="10"/>
                      </a:cubicBezTo>
                      <a:cubicBezTo>
                        <a:pt x="8" y="11"/>
                        <a:pt x="6" y="12"/>
                        <a:pt x="4" y="11"/>
                      </a:cubicBezTo>
                      <a:cubicBezTo>
                        <a:pt x="4" y="11"/>
                        <a:pt x="4" y="11"/>
                        <a:pt x="3" y="11"/>
                      </a:cubicBezTo>
                      <a:cubicBezTo>
                        <a:pt x="2" y="10"/>
                        <a:pt x="1" y="8"/>
                        <a:pt x="2" y="5"/>
                      </a:cubicBezTo>
                      <a:cubicBezTo>
                        <a:pt x="2" y="5"/>
                        <a:pt x="2" y="4"/>
                        <a:pt x="3" y="4"/>
                      </a:cubicBezTo>
                      <a:cubicBezTo>
                        <a:pt x="4" y="2"/>
                        <a:pt x="6" y="1"/>
                        <a:pt x="7" y="2"/>
                      </a:cubicBezTo>
                      <a:cubicBezTo>
                        <a:pt x="7" y="1"/>
                        <a:pt x="7" y="1"/>
                        <a:pt x="7" y="1"/>
                      </a:cubicBezTo>
                      <a:cubicBezTo>
                        <a:pt x="7" y="1"/>
                        <a:pt x="7" y="1"/>
                        <a:pt x="7" y="1"/>
                      </a:cubicBezTo>
                      <a:cubicBezTo>
                        <a:pt x="5" y="0"/>
                        <a:pt x="3" y="1"/>
                        <a:pt x="2" y="3"/>
                      </a:cubicBezTo>
                      <a:cubicBezTo>
                        <a:pt x="1" y="4"/>
                        <a:pt x="1" y="4"/>
                        <a:pt x="1" y="5"/>
                      </a:cubicBezTo>
                      <a:cubicBezTo>
                        <a:pt x="0" y="8"/>
                        <a:pt x="1" y="10"/>
                        <a:pt x="3" y="12"/>
                      </a:cubicBezTo>
                      <a:cubicBezTo>
                        <a:pt x="3" y="12"/>
                        <a:pt x="3" y="12"/>
                        <a:pt x="4" y="12"/>
                      </a:cubicBezTo>
                      <a:cubicBezTo>
                        <a:pt x="6" y="13"/>
                        <a:pt x="8" y="12"/>
                        <a:pt x="10" y="10"/>
                      </a:cubicBezTo>
                      <a:cubicBezTo>
                        <a:pt x="10" y="10"/>
                        <a:pt x="11" y="9"/>
                        <a:pt x="11" y="8"/>
                      </a:cubicBezTo>
                      <a:cubicBezTo>
                        <a:pt x="12" y="6"/>
                        <a:pt x="11" y="3"/>
                        <a:pt x="9" y="2"/>
                      </a:cubicBezTo>
                      <a:cubicBezTo>
                        <a:pt x="9" y="1"/>
                        <a:pt x="8" y="1"/>
                        <a:pt x="7" y="1"/>
                      </a:cubicBezTo>
                      <a:cubicBezTo>
                        <a:pt x="7" y="1"/>
                        <a:pt x="7" y="1"/>
                        <a:pt x="7" y="1"/>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801" name="Freeform 127"/>
                <p:cNvSpPr/>
                <p:nvPr/>
              </p:nvSpPr>
              <p:spPr bwMode="auto">
                <a:xfrm>
                  <a:off x="689" y="1548"/>
                  <a:ext cx="26" cy="28"/>
                </a:xfrm>
                <a:custGeom>
                  <a:avLst/>
                  <a:gdLst>
                    <a:gd name="T0" fmla="*/ 7 w 11"/>
                    <a:gd name="T1" fmla="*/ 1 h 12"/>
                    <a:gd name="T2" fmla="*/ 10 w 11"/>
                    <a:gd name="T3" fmla="*/ 8 h 12"/>
                    <a:gd name="T4" fmla="*/ 4 w 11"/>
                    <a:gd name="T5" fmla="*/ 11 h 12"/>
                    <a:gd name="T6" fmla="*/ 1 w 11"/>
                    <a:gd name="T7" fmla="*/ 5 h 12"/>
                    <a:gd name="T8" fmla="*/ 7 w 11"/>
                    <a:gd name="T9" fmla="*/ 1 h 12"/>
                  </a:gdLst>
                  <a:ahLst/>
                  <a:cxnLst>
                    <a:cxn ang="0">
                      <a:pos x="T0" y="T1"/>
                    </a:cxn>
                    <a:cxn ang="0">
                      <a:pos x="T2" y="T3"/>
                    </a:cxn>
                    <a:cxn ang="0">
                      <a:pos x="T4" y="T5"/>
                    </a:cxn>
                    <a:cxn ang="0">
                      <a:pos x="T6" y="T7"/>
                    </a:cxn>
                    <a:cxn ang="0">
                      <a:pos x="T8" y="T9"/>
                    </a:cxn>
                  </a:cxnLst>
                  <a:rect l="0" t="0" r="r" b="b"/>
                  <a:pathLst>
                    <a:path w="11" h="12">
                      <a:moveTo>
                        <a:pt x="7" y="1"/>
                      </a:moveTo>
                      <a:cubicBezTo>
                        <a:pt x="9" y="2"/>
                        <a:pt x="11" y="5"/>
                        <a:pt x="10" y="8"/>
                      </a:cubicBezTo>
                      <a:cubicBezTo>
                        <a:pt x="9" y="10"/>
                        <a:pt x="6" y="12"/>
                        <a:pt x="4" y="11"/>
                      </a:cubicBezTo>
                      <a:cubicBezTo>
                        <a:pt x="1" y="11"/>
                        <a:pt x="0" y="8"/>
                        <a:pt x="1" y="5"/>
                      </a:cubicBezTo>
                      <a:cubicBezTo>
                        <a:pt x="2" y="2"/>
                        <a:pt x="4" y="0"/>
                        <a:pt x="7" y="1"/>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802" name="Freeform 128"/>
                <p:cNvSpPr/>
                <p:nvPr/>
              </p:nvSpPr>
              <p:spPr bwMode="auto">
                <a:xfrm>
                  <a:off x="689" y="1548"/>
                  <a:ext cx="26" cy="30"/>
                </a:xfrm>
                <a:custGeom>
                  <a:avLst/>
                  <a:gdLst>
                    <a:gd name="T0" fmla="*/ 7 w 11"/>
                    <a:gd name="T1" fmla="*/ 1 h 13"/>
                    <a:gd name="T2" fmla="*/ 7 w 11"/>
                    <a:gd name="T3" fmla="*/ 2 h 13"/>
                    <a:gd name="T4" fmla="*/ 8 w 11"/>
                    <a:gd name="T5" fmla="*/ 2 h 13"/>
                    <a:gd name="T6" fmla="*/ 9 w 11"/>
                    <a:gd name="T7" fmla="*/ 7 h 13"/>
                    <a:gd name="T8" fmla="*/ 8 w 11"/>
                    <a:gd name="T9" fmla="*/ 9 h 13"/>
                    <a:gd name="T10" fmla="*/ 4 w 11"/>
                    <a:gd name="T11" fmla="*/ 11 h 13"/>
                    <a:gd name="T12" fmla="*/ 3 w 11"/>
                    <a:gd name="T13" fmla="*/ 10 h 13"/>
                    <a:gd name="T14" fmla="*/ 1 w 11"/>
                    <a:gd name="T15" fmla="*/ 5 h 13"/>
                    <a:gd name="T16" fmla="*/ 2 w 11"/>
                    <a:gd name="T17" fmla="*/ 3 h 13"/>
                    <a:gd name="T18" fmla="*/ 7 w 11"/>
                    <a:gd name="T19" fmla="*/ 2 h 13"/>
                    <a:gd name="T20" fmla="*/ 7 w 11"/>
                    <a:gd name="T21" fmla="*/ 1 h 13"/>
                    <a:gd name="T22" fmla="*/ 7 w 11"/>
                    <a:gd name="T23" fmla="*/ 0 h 13"/>
                    <a:gd name="T24" fmla="*/ 1 w 11"/>
                    <a:gd name="T25" fmla="*/ 3 h 13"/>
                    <a:gd name="T26" fmla="*/ 0 w 11"/>
                    <a:gd name="T27" fmla="*/ 5 h 13"/>
                    <a:gd name="T28" fmla="*/ 2 w 11"/>
                    <a:gd name="T29" fmla="*/ 11 h 13"/>
                    <a:gd name="T30" fmla="*/ 4 w 11"/>
                    <a:gd name="T31" fmla="*/ 12 h 13"/>
                    <a:gd name="T32" fmla="*/ 9 w 11"/>
                    <a:gd name="T33" fmla="*/ 10 h 13"/>
                    <a:gd name="T34" fmla="*/ 10 w 11"/>
                    <a:gd name="T35" fmla="*/ 8 h 13"/>
                    <a:gd name="T36" fmla="*/ 9 w 11"/>
                    <a:gd name="T37" fmla="*/ 1 h 13"/>
                    <a:gd name="T38" fmla="*/ 7 w 11"/>
                    <a:gd name="T39" fmla="*/ 0 h 13"/>
                    <a:gd name="T40" fmla="*/ 7 w 11"/>
                    <a:gd name="T41"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 h="13">
                      <a:moveTo>
                        <a:pt x="7" y="1"/>
                      </a:moveTo>
                      <a:cubicBezTo>
                        <a:pt x="7" y="2"/>
                        <a:pt x="7" y="2"/>
                        <a:pt x="7" y="2"/>
                      </a:cubicBezTo>
                      <a:cubicBezTo>
                        <a:pt x="7" y="2"/>
                        <a:pt x="8" y="2"/>
                        <a:pt x="8" y="2"/>
                      </a:cubicBezTo>
                      <a:cubicBezTo>
                        <a:pt x="9" y="3"/>
                        <a:pt x="10" y="5"/>
                        <a:pt x="9" y="7"/>
                      </a:cubicBezTo>
                      <a:cubicBezTo>
                        <a:pt x="9" y="8"/>
                        <a:pt x="9" y="9"/>
                        <a:pt x="8" y="9"/>
                      </a:cubicBezTo>
                      <a:cubicBezTo>
                        <a:pt x="7" y="11"/>
                        <a:pt x="6" y="11"/>
                        <a:pt x="4" y="11"/>
                      </a:cubicBezTo>
                      <a:cubicBezTo>
                        <a:pt x="3" y="11"/>
                        <a:pt x="3" y="11"/>
                        <a:pt x="3" y="10"/>
                      </a:cubicBezTo>
                      <a:cubicBezTo>
                        <a:pt x="1" y="9"/>
                        <a:pt x="1" y="7"/>
                        <a:pt x="1" y="5"/>
                      </a:cubicBezTo>
                      <a:cubicBezTo>
                        <a:pt x="2" y="4"/>
                        <a:pt x="2" y="4"/>
                        <a:pt x="2" y="3"/>
                      </a:cubicBezTo>
                      <a:cubicBezTo>
                        <a:pt x="3" y="2"/>
                        <a:pt x="5" y="1"/>
                        <a:pt x="7" y="2"/>
                      </a:cubicBezTo>
                      <a:cubicBezTo>
                        <a:pt x="7" y="1"/>
                        <a:pt x="7" y="1"/>
                        <a:pt x="7" y="1"/>
                      </a:cubicBezTo>
                      <a:cubicBezTo>
                        <a:pt x="7" y="0"/>
                        <a:pt x="7" y="0"/>
                        <a:pt x="7" y="0"/>
                      </a:cubicBezTo>
                      <a:cubicBezTo>
                        <a:pt x="5" y="0"/>
                        <a:pt x="3" y="1"/>
                        <a:pt x="1" y="3"/>
                      </a:cubicBezTo>
                      <a:cubicBezTo>
                        <a:pt x="1" y="3"/>
                        <a:pt x="1" y="4"/>
                        <a:pt x="0" y="5"/>
                      </a:cubicBezTo>
                      <a:cubicBezTo>
                        <a:pt x="0" y="7"/>
                        <a:pt x="0" y="10"/>
                        <a:pt x="2" y="11"/>
                      </a:cubicBezTo>
                      <a:cubicBezTo>
                        <a:pt x="3" y="12"/>
                        <a:pt x="3" y="12"/>
                        <a:pt x="4" y="12"/>
                      </a:cubicBezTo>
                      <a:cubicBezTo>
                        <a:pt x="6" y="13"/>
                        <a:pt x="8" y="12"/>
                        <a:pt x="9" y="10"/>
                      </a:cubicBezTo>
                      <a:cubicBezTo>
                        <a:pt x="10" y="9"/>
                        <a:pt x="10" y="9"/>
                        <a:pt x="10" y="8"/>
                      </a:cubicBezTo>
                      <a:cubicBezTo>
                        <a:pt x="11" y="5"/>
                        <a:pt x="10" y="3"/>
                        <a:pt x="9" y="1"/>
                      </a:cubicBezTo>
                      <a:cubicBezTo>
                        <a:pt x="8" y="1"/>
                        <a:pt x="8" y="1"/>
                        <a:pt x="7" y="0"/>
                      </a:cubicBezTo>
                      <a:cubicBezTo>
                        <a:pt x="7" y="1"/>
                        <a:pt x="7" y="1"/>
                        <a:pt x="7" y="1"/>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803" name="Freeform 129"/>
                <p:cNvSpPr/>
                <p:nvPr/>
              </p:nvSpPr>
              <p:spPr bwMode="auto">
                <a:xfrm>
                  <a:off x="739" y="1600"/>
                  <a:ext cx="26" cy="28"/>
                </a:xfrm>
                <a:custGeom>
                  <a:avLst/>
                  <a:gdLst>
                    <a:gd name="T0" fmla="*/ 7 w 11"/>
                    <a:gd name="T1" fmla="*/ 1 h 12"/>
                    <a:gd name="T2" fmla="*/ 10 w 11"/>
                    <a:gd name="T3" fmla="*/ 7 h 12"/>
                    <a:gd name="T4" fmla="*/ 4 w 11"/>
                    <a:gd name="T5" fmla="*/ 11 h 12"/>
                    <a:gd name="T6" fmla="*/ 1 w 11"/>
                    <a:gd name="T7" fmla="*/ 5 h 12"/>
                    <a:gd name="T8" fmla="*/ 7 w 11"/>
                    <a:gd name="T9" fmla="*/ 1 h 12"/>
                  </a:gdLst>
                  <a:ahLst/>
                  <a:cxnLst>
                    <a:cxn ang="0">
                      <a:pos x="T0" y="T1"/>
                    </a:cxn>
                    <a:cxn ang="0">
                      <a:pos x="T2" y="T3"/>
                    </a:cxn>
                    <a:cxn ang="0">
                      <a:pos x="T4" y="T5"/>
                    </a:cxn>
                    <a:cxn ang="0">
                      <a:pos x="T6" y="T7"/>
                    </a:cxn>
                    <a:cxn ang="0">
                      <a:pos x="T8" y="T9"/>
                    </a:cxn>
                  </a:cxnLst>
                  <a:rect l="0" t="0" r="r" b="b"/>
                  <a:pathLst>
                    <a:path w="11" h="12">
                      <a:moveTo>
                        <a:pt x="7" y="1"/>
                      </a:moveTo>
                      <a:cubicBezTo>
                        <a:pt x="10" y="2"/>
                        <a:pt x="11" y="4"/>
                        <a:pt x="10" y="7"/>
                      </a:cubicBezTo>
                      <a:cubicBezTo>
                        <a:pt x="9" y="10"/>
                        <a:pt x="6" y="12"/>
                        <a:pt x="4" y="11"/>
                      </a:cubicBezTo>
                      <a:cubicBezTo>
                        <a:pt x="2" y="11"/>
                        <a:pt x="0" y="8"/>
                        <a:pt x="1" y="5"/>
                      </a:cubicBezTo>
                      <a:cubicBezTo>
                        <a:pt x="2" y="2"/>
                        <a:pt x="5" y="0"/>
                        <a:pt x="7" y="1"/>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804" name="Freeform 130"/>
                <p:cNvSpPr/>
                <p:nvPr/>
              </p:nvSpPr>
              <p:spPr bwMode="auto">
                <a:xfrm>
                  <a:off x="739" y="1600"/>
                  <a:ext cx="26" cy="28"/>
                </a:xfrm>
                <a:custGeom>
                  <a:avLst/>
                  <a:gdLst>
                    <a:gd name="T0" fmla="*/ 7 w 11"/>
                    <a:gd name="T1" fmla="*/ 1 h 12"/>
                    <a:gd name="T2" fmla="*/ 7 w 11"/>
                    <a:gd name="T3" fmla="*/ 1 h 12"/>
                    <a:gd name="T4" fmla="*/ 8 w 11"/>
                    <a:gd name="T5" fmla="*/ 2 h 12"/>
                    <a:gd name="T6" fmla="*/ 10 w 11"/>
                    <a:gd name="T7" fmla="*/ 7 h 12"/>
                    <a:gd name="T8" fmla="*/ 9 w 11"/>
                    <a:gd name="T9" fmla="*/ 9 h 12"/>
                    <a:gd name="T10" fmla="*/ 4 w 11"/>
                    <a:gd name="T11" fmla="*/ 11 h 12"/>
                    <a:gd name="T12" fmla="*/ 3 w 11"/>
                    <a:gd name="T13" fmla="*/ 10 h 12"/>
                    <a:gd name="T14" fmla="*/ 2 w 11"/>
                    <a:gd name="T15" fmla="*/ 5 h 12"/>
                    <a:gd name="T16" fmla="*/ 2 w 11"/>
                    <a:gd name="T17" fmla="*/ 3 h 12"/>
                    <a:gd name="T18" fmla="*/ 7 w 11"/>
                    <a:gd name="T19" fmla="*/ 1 h 12"/>
                    <a:gd name="T20" fmla="*/ 7 w 11"/>
                    <a:gd name="T21" fmla="*/ 1 h 12"/>
                    <a:gd name="T22" fmla="*/ 7 w 11"/>
                    <a:gd name="T23" fmla="*/ 0 h 12"/>
                    <a:gd name="T24" fmla="*/ 2 w 11"/>
                    <a:gd name="T25" fmla="*/ 2 h 12"/>
                    <a:gd name="T26" fmla="*/ 1 w 11"/>
                    <a:gd name="T27" fmla="*/ 5 h 12"/>
                    <a:gd name="T28" fmla="*/ 2 w 11"/>
                    <a:gd name="T29" fmla="*/ 11 h 12"/>
                    <a:gd name="T30" fmla="*/ 4 w 11"/>
                    <a:gd name="T31" fmla="*/ 12 h 12"/>
                    <a:gd name="T32" fmla="*/ 9 w 11"/>
                    <a:gd name="T33" fmla="*/ 10 h 12"/>
                    <a:gd name="T34" fmla="*/ 11 w 11"/>
                    <a:gd name="T35" fmla="*/ 7 h 12"/>
                    <a:gd name="T36" fmla="*/ 9 w 11"/>
                    <a:gd name="T37" fmla="*/ 1 h 12"/>
                    <a:gd name="T38" fmla="*/ 7 w 11"/>
                    <a:gd name="T39" fmla="*/ 0 h 12"/>
                    <a:gd name="T40" fmla="*/ 7 w 11"/>
                    <a:gd name="T41" fmla="*/ 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 h="12">
                      <a:moveTo>
                        <a:pt x="7" y="1"/>
                      </a:moveTo>
                      <a:cubicBezTo>
                        <a:pt x="7" y="1"/>
                        <a:pt x="7" y="1"/>
                        <a:pt x="7" y="1"/>
                      </a:cubicBezTo>
                      <a:cubicBezTo>
                        <a:pt x="7" y="1"/>
                        <a:pt x="8" y="2"/>
                        <a:pt x="8" y="2"/>
                      </a:cubicBezTo>
                      <a:cubicBezTo>
                        <a:pt x="9" y="3"/>
                        <a:pt x="10" y="5"/>
                        <a:pt x="10" y="7"/>
                      </a:cubicBezTo>
                      <a:cubicBezTo>
                        <a:pt x="9" y="8"/>
                        <a:pt x="9" y="9"/>
                        <a:pt x="9" y="9"/>
                      </a:cubicBezTo>
                      <a:cubicBezTo>
                        <a:pt x="7" y="11"/>
                        <a:pt x="6" y="11"/>
                        <a:pt x="4" y="11"/>
                      </a:cubicBezTo>
                      <a:cubicBezTo>
                        <a:pt x="4" y="11"/>
                        <a:pt x="3" y="10"/>
                        <a:pt x="3" y="10"/>
                      </a:cubicBezTo>
                      <a:cubicBezTo>
                        <a:pt x="2" y="9"/>
                        <a:pt x="1" y="7"/>
                        <a:pt x="2" y="5"/>
                      </a:cubicBezTo>
                      <a:cubicBezTo>
                        <a:pt x="2" y="4"/>
                        <a:pt x="2" y="4"/>
                        <a:pt x="2" y="3"/>
                      </a:cubicBezTo>
                      <a:cubicBezTo>
                        <a:pt x="4" y="2"/>
                        <a:pt x="5" y="1"/>
                        <a:pt x="7" y="1"/>
                      </a:cubicBezTo>
                      <a:cubicBezTo>
                        <a:pt x="7" y="1"/>
                        <a:pt x="7" y="1"/>
                        <a:pt x="7" y="1"/>
                      </a:cubicBezTo>
                      <a:cubicBezTo>
                        <a:pt x="7" y="0"/>
                        <a:pt x="7" y="0"/>
                        <a:pt x="7" y="0"/>
                      </a:cubicBezTo>
                      <a:cubicBezTo>
                        <a:pt x="5" y="0"/>
                        <a:pt x="3" y="1"/>
                        <a:pt x="2" y="2"/>
                      </a:cubicBezTo>
                      <a:cubicBezTo>
                        <a:pt x="1" y="3"/>
                        <a:pt x="1" y="4"/>
                        <a:pt x="1" y="5"/>
                      </a:cubicBezTo>
                      <a:cubicBezTo>
                        <a:pt x="0" y="7"/>
                        <a:pt x="1" y="10"/>
                        <a:pt x="2" y="11"/>
                      </a:cubicBezTo>
                      <a:cubicBezTo>
                        <a:pt x="3" y="11"/>
                        <a:pt x="3" y="12"/>
                        <a:pt x="4" y="12"/>
                      </a:cubicBezTo>
                      <a:cubicBezTo>
                        <a:pt x="6" y="12"/>
                        <a:pt x="8" y="11"/>
                        <a:pt x="9" y="10"/>
                      </a:cubicBezTo>
                      <a:cubicBezTo>
                        <a:pt x="10" y="9"/>
                        <a:pt x="10" y="8"/>
                        <a:pt x="11" y="7"/>
                      </a:cubicBezTo>
                      <a:cubicBezTo>
                        <a:pt x="11" y="5"/>
                        <a:pt x="11" y="2"/>
                        <a:pt x="9" y="1"/>
                      </a:cubicBezTo>
                      <a:cubicBezTo>
                        <a:pt x="8" y="1"/>
                        <a:pt x="8" y="0"/>
                        <a:pt x="7" y="0"/>
                      </a:cubicBezTo>
                      <a:cubicBezTo>
                        <a:pt x="7" y="1"/>
                        <a:pt x="7" y="1"/>
                        <a:pt x="7" y="1"/>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805" name="Freeform 131"/>
                <p:cNvSpPr/>
                <p:nvPr/>
              </p:nvSpPr>
              <p:spPr bwMode="auto">
                <a:xfrm>
                  <a:off x="725" y="1581"/>
                  <a:ext cx="23" cy="28"/>
                </a:xfrm>
                <a:custGeom>
                  <a:avLst/>
                  <a:gdLst>
                    <a:gd name="T0" fmla="*/ 7 w 10"/>
                    <a:gd name="T1" fmla="*/ 0 h 12"/>
                    <a:gd name="T2" fmla="*/ 10 w 10"/>
                    <a:gd name="T3" fmla="*/ 7 h 12"/>
                    <a:gd name="T4" fmla="*/ 4 w 10"/>
                    <a:gd name="T5" fmla="*/ 11 h 12"/>
                    <a:gd name="T6" fmla="*/ 1 w 10"/>
                    <a:gd name="T7" fmla="*/ 4 h 12"/>
                    <a:gd name="T8" fmla="*/ 7 w 10"/>
                    <a:gd name="T9" fmla="*/ 0 h 12"/>
                  </a:gdLst>
                  <a:ahLst/>
                  <a:cxnLst>
                    <a:cxn ang="0">
                      <a:pos x="T0" y="T1"/>
                    </a:cxn>
                    <a:cxn ang="0">
                      <a:pos x="T2" y="T3"/>
                    </a:cxn>
                    <a:cxn ang="0">
                      <a:pos x="T4" y="T5"/>
                    </a:cxn>
                    <a:cxn ang="0">
                      <a:pos x="T6" y="T7"/>
                    </a:cxn>
                    <a:cxn ang="0">
                      <a:pos x="T8" y="T9"/>
                    </a:cxn>
                  </a:cxnLst>
                  <a:rect l="0" t="0" r="r" b="b"/>
                  <a:pathLst>
                    <a:path w="10" h="12">
                      <a:moveTo>
                        <a:pt x="7" y="0"/>
                      </a:moveTo>
                      <a:cubicBezTo>
                        <a:pt x="9" y="1"/>
                        <a:pt x="10" y="4"/>
                        <a:pt x="10" y="7"/>
                      </a:cubicBezTo>
                      <a:cubicBezTo>
                        <a:pt x="9" y="10"/>
                        <a:pt x="6" y="12"/>
                        <a:pt x="4" y="11"/>
                      </a:cubicBezTo>
                      <a:cubicBezTo>
                        <a:pt x="1" y="10"/>
                        <a:pt x="0" y="7"/>
                        <a:pt x="1" y="4"/>
                      </a:cubicBezTo>
                      <a:cubicBezTo>
                        <a:pt x="1" y="1"/>
                        <a:pt x="4" y="0"/>
                        <a:pt x="7" y="0"/>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806" name="Freeform 132"/>
                <p:cNvSpPr/>
                <p:nvPr/>
              </p:nvSpPr>
              <p:spPr bwMode="auto">
                <a:xfrm>
                  <a:off x="722" y="1578"/>
                  <a:ext cx="29" cy="31"/>
                </a:xfrm>
                <a:custGeom>
                  <a:avLst/>
                  <a:gdLst>
                    <a:gd name="T0" fmla="*/ 8 w 12"/>
                    <a:gd name="T1" fmla="*/ 1 h 13"/>
                    <a:gd name="T2" fmla="*/ 8 w 12"/>
                    <a:gd name="T3" fmla="*/ 2 h 13"/>
                    <a:gd name="T4" fmla="*/ 9 w 12"/>
                    <a:gd name="T5" fmla="*/ 2 h 13"/>
                    <a:gd name="T6" fmla="*/ 10 w 12"/>
                    <a:gd name="T7" fmla="*/ 8 h 13"/>
                    <a:gd name="T8" fmla="*/ 9 w 12"/>
                    <a:gd name="T9" fmla="*/ 10 h 13"/>
                    <a:gd name="T10" fmla="*/ 5 w 12"/>
                    <a:gd name="T11" fmla="*/ 11 h 13"/>
                    <a:gd name="T12" fmla="*/ 4 w 12"/>
                    <a:gd name="T13" fmla="*/ 11 h 13"/>
                    <a:gd name="T14" fmla="*/ 2 w 12"/>
                    <a:gd name="T15" fmla="*/ 5 h 13"/>
                    <a:gd name="T16" fmla="*/ 3 w 12"/>
                    <a:gd name="T17" fmla="*/ 4 h 13"/>
                    <a:gd name="T18" fmla="*/ 8 w 12"/>
                    <a:gd name="T19" fmla="*/ 2 h 13"/>
                    <a:gd name="T20" fmla="*/ 8 w 12"/>
                    <a:gd name="T21" fmla="*/ 1 h 13"/>
                    <a:gd name="T22" fmla="*/ 8 w 12"/>
                    <a:gd name="T23" fmla="*/ 1 h 13"/>
                    <a:gd name="T24" fmla="*/ 2 w 12"/>
                    <a:gd name="T25" fmla="*/ 3 h 13"/>
                    <a:gd name="T26" fmla="*/ 1 w 12"/>
                    <a:gd name="T27" fmla="*/ 5 h 13"/>
                    <a:gd name="T28" fmla="*/ 3 w 12"/>
                    <a:gd name="T29" fmla="*/ 12 h 13"/>
                    <a:gd name="T30" fmla="*/ 4 w 12"/>
                    <a:gd name="T31" fmla="*/ 12 h 13"/>
                    <a:gd name="T32" fmla="*/ 10 w 12"/>
                    <a:gd name="T33" fmla="*/ 10 h 13"/>
                    <a:gd name="T34" fmla="*/ 11 w 12"/>
                    <a:gd name="T35" fmla="*/ 8 h 13"/>
                    <a:gd name="T36" fmla="*/ 9 w 12"/>
                    <a:gd name="T37" fmla="*/ 2 h 13"/>
                    <a:gd name="T38" fmla="*/ 8 w 12"/>
                    <a:gd name="T39" fmla="*/ 1 h 13"/>
                    <a:gd name="T40" fmla="*/ 8 w 12"/>
                    <a:gd name="T41"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 h="13">
                      <a:moveTo>
                        <a:pt x="8" y="1"/>
                      </a:moveTo>
                      <a:cubicBezTo>
                        <a:pt x="8" y="2"/>
                        <a:pt x="8" y="2"/>
                        <a:pt x="8" y="2"/>
                      </a:cubicBezTo>
                      <a:cubicBezTo>
                        <a:pt x="8" y="2"/>
                        <a:pt x="8" y="2"/>
                        <a:pt x="9" y="2"/>
                      </a:cubicBezTo>
                      <a:cubicBezTo>
                        <a:pt x="10" y="4"/>
                        <a:pt x="11" y="6"/>
                        <a:pt x="10" y="8"/>
                      </a:cubicBezTo>
                      <a:cubicBezTo>
                        <a:pt x="10" y="8"/>
                        <a:pt x="10" y="9"/>
                        <a:pt x="9" y="10"/>
                      </a:cubicBezTo>
                      <a:cubicBezTo>
                        <a:pt x="8" y="11"/>
                        <a:pt x="6" y="12"/>
                        <a:pt x="5" y="11"/>
                      </a:cubicBezTo>
                      <a:cubicBezTo>
                        <a:pt x="4" y="11"/>
                        <a:pt x="4" y="11"/>
                        <a:pt x="4" y="11"/>
                      </a:cubicBezTo>
                      <a:cubicBezTo>
                        <a:pt x="2" y="10"/>
                        <a:pt x="1" y="7"/>
                        <a:pt x="2" y="5"/>
                      </a:cubicBezTo>
                      <a:cubicBezTo>
                        <a:pt x="2" y="5"/>
                        <a:pt x="3" y="4"/>
                        <a:pt x="3" y="4"/>
                      </a:cubicBezTo>
                      <a:cubicBezTo>
                        <a:pt x="4" y="2"/>
                        <a:pt x="6" y="1"/>
                        <a:pt x="8" y="2"/>
                      </a:cubicBezTo>
                      <a:cubicBezTo>
                        <a:pt x="8" y="1"/>
                        <a:pt x="8" y="1"/>
                        <a:pt x="8" y="1"/>
                      </a:cubicBezTo>
                      <a:cubicBezTo>
                        <a:pt x="8" y="1"/>
                        <a:pt x="8" y="1"/>
                        <a:pt x="8" y="1"/>
                      </a:cubicBezTo>
                      <a:cubicBezTo>
                        <a:pt x="6" y="0"/>
                        <a:pt x="4" y="1"/>
                        <a:pt x="2" y="3"/>
                      </a:cubicBezTo>
                      <a:cubicBezTo>
                        <a:pt x="2" y="4"/>
                        <a:pt x="1" y="4"/>
                        <a:pt x="1" y="5"/>
                      </a:cubicBezTo>
                      <a:cubicBezTo>
                        <a:pt x="0" y="8"/>
                        <a:pt x="1" y="10"/>
                        <a:pt x="3" y="12"/>
                      </a:cubicBezTo>
                      <a:cubicBezTo>
                        <a:pt x="3" y="12"/>
                        <a:pt x="4" y="12"/>
                        <a:pt x="4" y="12"/>
                      </a:cubicBezTo>
                      <a:cubicBezTo>
                        <a:pt x="6" y="13"/>
                        <a:pt x="9" y="12"/>
                        <a:pt x="10" y="10"/>
                      </a:cubicBezTo>
                      <a:cubicBezTo>
                        <a:pt x="11" y="10"/>
                        <a:pt x="11" y="9"/>
                        <a:pt x="11" y="8"/>
                      </a:cubicBezTo>
                      <a:cubicBezTo>
                        <a:pt x="12" y="6"/>
                        <a:pt x="11" y="3"/>
                        <a:pt x="9" y="2"/>
                      </a:cubicBezTo>
                      <a:cubicBezTo>
                        <a:pt x="9" y="1"/>
                        <a:pt x="8" y="1"/>
                        <a:pt x="8" y="1"/>
                      </a:cubicBezTo>
                      <a:cubicBezTo>
                        <a:pt x="8" y="1"/>
                        <a:pt x="8" y="1"/>
                        <a:pt x="8" y="1"/>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807" name="Freeform 133"/>
                <p:cNvSpPr/>
                <p:nvPr/>
              </p:nvSpPr>
              <p:spPr bwMode="auto">
                <a:xfrm>
                  <a:off x="708" y="1564"/>
                  <a:ext cx="24" cy="28"/>
                </a:xfrm>
                <a:custGeom>
                  <a:avLst/>
                  <a:gdLst>
                    <a:gd name="T0" fmla="*/ 6 w 10"/>
                    <a:gd name="T1" fmla="*/ 0 h 12"/>
                    <a:gd name="T2" fmla="*/ 9 w 10"/>
                    <a:gd name="T3" fmla="*/ 7 h 12"/>
                    <a:gd name="T4" fmla="*/ 3 w 10"/>
                    <a:gd name="T5" fmla="*/ 11 h 12"/>
                    <a:gd name="T6" fmla="*/ 0 w 10"/>
                    <a:gd name="T7" fmla="*/ 4 h 12"/>
                    <a:gd name="T8" fmla="*/ 6 w 10"/>
                    <a:gd name="T9" fmla="*/ 0 h 12"/>
                  </a:gdLst>
                  <a:ahLst/>
                  <a:cxnLst>
                    <a:cxn ang="0">
                      <a:pos x="T0" y="T1"/>
                    </a:cxn>
                    <a:cxn ang="0">
                      <a:pos x="T2" y="T3"/>
                    </a:cxn>
                    <a:cxn ang="0">
                      <a:pos x="T4" y="T5"/>
                    </a:cxn>
                    <a:cxn ang="0">
                      <a:pos x="T6" y="T7"/>
                    </a:cxn>
                    <a:cxn ang="0">
                      <a:pos x="T8" y="T9"/>
                    </a:cxn>
                  </a:cxnLst>
                  <a:rect l="0" t="0" r="r" b="b"/>
                  <a:pathLst>
                    <a:path w="10" h="12">
                      <a:moveTo>
                        <a:pt x="6" y="0"/>
                      </a:moveTo>
                      <a:cubicBezTo>
                        <a:pt x="9" y="1"/>
                        <a:pt x="10" y="4"/>
                        <a:pt x="9" y="7"/>
                      </a:cubicBezTo>
                      <a:cubicBezTo>
                        <a:pt x="9" y="10"/>
                        <a:pt x="6" y="12"/>
                        <a:pt x="3" y="11"/>
                      </a:cubicBezTo>
                      <a:cubicBezTo>
                        <a:pt x="1" y="10"/>
                        <a:pt x="0" y="7"/>
                        <a:pt x="0" y="4"/>
                      </a:cubicBezTo>
                      <a:cubicBezTo>
                        <a:pt x="1" y="1"/>
                        <a:pt x="4" y="0"/>
                        <a:pt x="6" y="0"/>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808" name="Freeform 134"/>
                <p:cNvSpPr/>
                <p:nvPr/>
              </p:nvSpPr>
              <p:spPr bwMode="auto">
                <a:xfrm>
                  <a:off x="706" y="1562"/>
                  <a:ext cx="28" cy="30"/>
                </a:xfrm>
                <a:custGeom>
                  <a:avLst/>
                  <a:gdLst>
                    <a:gd name="T0" fmla="*/ 7 w 12"/>
                    <a:gd name="T1" fmla="*/ 1 h 13"/>
                    <a:gd name="T2" fmla="*/ 7 w 12"/>
                    <a:gd name="T3" fmla="*/ 2 h 13"/>
                    <a:gd name="T4" fmla="*/ 8 w 12"/>
                    <a:gd name="T5" fmla="*/ 3 h 13"/>
                    <a:gd name="T6" fmla="*/ 10 w 12"/>
                    <a:gd name="T7" fmla="*/ 8 h 13"/>
                    <a:gd name="T8" fmla="*/ 9 w 12"/>
                    <a:gd name="T9" fmla="*/ 10 h 13"/>
                    <a:gd name="T10" fmla="*/ 5 w 12"/>
                    <a:gd name="T11" fmla="*/ 11 h 13"/>
                    <a:gd name="T12" fmla="*/ 3 w 12"/>
                    <a:gd name="T13" fmla="*/ 11 h 13"/>
                    <a:gd name="T14" fmla="*/ 2 w 12"/>
                    <a:gd name="T15" fmla="*/ 5 h 13"/>
                    <a:gd name="T16" fmla="*/ 3 w 12"/>
                    <a:gd name="T17" fmla="*/ 4 h 13"/>
                    <a:gd name="T18" fmla="*/ 7 w 12"/>
                    <a:gd name="T19" fmla="*/ 2 h 13"/>
                    <a:gd name="T20" fmla="*/ 7 w 12"/>
                    <a:gd name="T21" fmla="*/ 1 h 13"/>
                    <a:gd name="T22" fmla="*/ 8 w 12"/>
                    <a:gd name="T23" fmla="*/ 1 h 13"/>
                    <a:gd name="T24" fmla="*/ 2 w 12"/>
                    <a:gd name="T25" fmla="*/ 3 h 13"/>
                    <a:gd name="T26" fmla="*/ 1 w 12"/>
                    <a:gd name="T27" fmla="*/ 5 h 13"/>
                    <a:gd name="T28" fmla="*/ 3 w 12"/>
                    <a:gd name="T29" fmla="*/ 12 h 13"/>
                    <a:gd name="T30" fmla="*/ 4 w 12"/>
                    <a:gd name="T31" fmla="*/ 12 h 13"/>
                    <a:gd name="T32" fmla="*/ 10 w 12"/>
                    <a:gd name="T33" fmla="*/ 10 h 13"/>
                    <a:gd name="T34" fmla="*/ 11 w 12"/>
                    <a:gd name="T35" fmla="*/ 8 h 13"/>
                    <a:gd name="T36" fmla="*/ 9 w 12"/>
                    <a:gd name="T37" fmla="*/ 2 h 13"/>
                    <a:gd name="T38" fmla="*/ 8 w 12"/>
                    <a:gd name="T39" fmla="*/ 1 h 13"/>
                    <a:gd name="T40" fmla="*/ 7 w 12"/>
                    <a:gd name="T41"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 h="13">
                      <a:moveTo>
                        <a:pt x="7" y="1"/>
                      </a:moveTo>
                      <a:cubicBezTo>
                        <a:pt x="7" y="2"/>
                        <a:pt x="7" y="2"/>
                        <a:pt x="7" y="2"/>
                      </a:cubicBezTo>
                      <a:cubicBezTo>
                        <a:pt x="8" y="2"/>
                        <a:pt x="8" y="2"/>
                        <a:pt x="8" y="3"/>
                      </a:cubicBezTo>
                      <a:cubicBezTo>
                        <a:pt x="10" y="4"/>
                        <a:pt x="11" y="6"/>
                        <a:pt x="10" y="8"/>
                      </a:cubicBezTo>
                      <a:cubicBezTo>
                        <a:pt x="10" y="8"/>
                        <a:pt x="9" y="9"/>
                        <a:pt x="9" y="10"/>
                      </a:cubicBezTo>
                      <a:cubicBezTo>
                        <a:pt x="8" y="11"/>
                        <a:pt x="6" y="12"/>
                        <a:pt x="5" y="11"/>
                      </a:cubicBezTo>
                      <a:cubicBezTo>
                        <a:pt x="4" y="11"/>
                        <a:pt x="4" y="11"/>
                        <a:pt x="3" y="11"/>
                      </a:cubicBezTo>
                      <a:cubicBezTo>
                        <a:pt x="2" y="10"/>
                        <a:pt x="1" y="8"/>
                        <a:pt x="2" y="5"/>
                      </a:cubicBezTo>
                      <a:cubicBezTo>
                        <a:pt x="2" y="5"/>
                        <a:pt x="2" y="4"/>
                        <a:pt x="3" y="4"/>
                      </a:cubicBezTo>
                      <a:cubicBezTo>
                        <a:pt x="4" y="2"/>
                        <a:pt x="6" y="1"/>
                        <a:pt x="7" y="2"/>
                      </a:cubicBezTo>
                      <a:cubicBezTo>
                        <a:pt x="7" y="1"/>
                        <a:pt x="7" y="1"/>
                        <a:pt x="7" y="1"/>
                      </a:cubicBezTo>
                      <a:cubicBezTo>
                        <a:pt x="8" y="1"/>
                        <a:pt x="8" y="1"/>
                        <a:pt x="8" y="1"/>
                      </a:cubicBezTo>
                      <a:cubicBezTo>
                        <a:pt x="6" y="0"/>
                        <a:pt x="3" y="1"/>
                        <a:pt x="2" y="3"/>
                      </a:cubicBezTo>
                      <a:cubicBezTo>
                        <a:pt x="2" y="4"/>
                        <a:pt x="1" y="4"/>
                        <a:pt x="1" y="5"/>
                      </a:cubicBezTo>
                      <a:cubicBezTo>
                        <a:pt x="0" y="8"/>
                        <a:pt x="1" y="10"/>
                        <a:pt x="3" y="12"/>
                      </a:cubicBezTo>
                      <a:cubicBezTo>
                        <a:pt x="3" y="12"/>
                        <a:pt x="4" y="12"/>
                        <a:pt x="4" y="12"/>
                      </a:cubicBezTo>
                      <a:cubicBezTo>
                        <a:pt x="6" y="13"/>
                        <a:pt x="9" y="12"/>
                        <a:pt x="10" y="10"/>
                      </a:cubicBezTo>
                      <a:cubicBezTo>
                        <a:pt x="10" y="10"/>
                        <a:pt x="11" y="9"/>
                        <a:pt x="11" y="8"/>
                      </a:cubicBezTo>
                      <a:cubicBezTo>
                        <a:pt x="12" y="6"/>
                        <a:pt x="11" y="3"/>
                        <a:pt x="9" y="2"/>
                      </a:cubicBezTo>
                      <a:cubicBezTo>
                        <a:pt x="9" y="1"/>
                        <a:pt x="8" y="1"/>
                        <a:pt x="8" y="1"/>
                      </a:cubicBezTo>
                      <a:cubicBezTo>
                        <a:pt x="7" y="1"/>
                        <a:pt x="7" y="1"/>
                        <a:pt x="7" y="1"/>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809" name="Freeform 135"/>
                <p:cNvSpPr/>
                <p:nvPr/>
              </p:nvSpPr>
              <p:spPr bwMode="auto">
                <a:xfrm>
                  <a:off x="668" y="1536"/>
                  <a:ext cx="26" cy="28"/>
                </a:xfrm>
                <a:custGeom>
                  <a:avLst/>
                  <a:gdLst>
                    <a:gd name="T0" fmla="*/ 7 w 11"/>
                    <a:gd name="T1" fmla="*/ 1 h 12"/>
                    <a:gd name="T2" fmla="*/ 10 w 11"/>
                    <a:gd name="T3" fmla="*/ 7 h 12"/>
                    <a:gd name="T4" fmla="*/ 4 w 11"/>
                    <a:gd name="T5" fmla="*/ 11 h 12"/>
                    <a:gd name="T6" fmla="*/ 1 w 11"/>
                    <a:gd name="T7" fmla="*/ 5 h 12"/>
                    <a:gd name="T8" fmla="*/ 7 w 11"/>
                    <a:gd name="T9" fmla="*/ 1 h 12"/>
                  </a:gdLst>
                  <a:ahLst/>
                  <a:cxnLst>
                    <a:cxn ang="0">
                      <a:pos x="T0" y="T1"/>
                    </a:cxn>
                    <a:cxn ang="0">
                      <a:pos x="T2" y="T3"/>
                    </a:cxn>
                    <a:cxn ang="0">
                      <a:pos x="T4" y="T5"/>
                    </a:cxn>
                    <a:cxn ang="0">
                      <a:pos x="T6" y="T7"/>
                    </a:cxn>
                    <a:cxn ang="0">
                      <a:pos x="T8" y="T9"/>
                    </a:cxn>
                  </a:cxnLst>
                  <a:rect l="0" t="0" r="r" b="b"/>
                  <a:pathLst>
                    <a:path w="11" h="12">
                      <a:moveTo>
                        <a:pt x="7" y="1"/>
                      </a:moveTo>
                      <a:cubicBezTo>
                        <a:pt x="10" y="1"/>
                        <a:pt x="11" y="4"/>
                        <a:pt x="10" y="7"/>
                      </a:cubicBezTo>
                      <a:cubicBezTo>
                        <a:pt x="9" y="10"/>
                        <a:pt x="7" y="12"/>
                        <a:pt x="4" y="11"/>
                      </a:cubicBezTo>
                      <a:cubicBezTo>
                        <a:pt x="2" y="10"/>
                        <a:pt x="0" y="7"/>
                        <a:pt x="1" y="5"/>
                      </a:cubicBezTo>
                      <a:cubicBezTo>
                        <a:pt x="2" y="2"/>
                        <a:pt x="5" y="0"/>
                        <a:pt x="7" y="1"/>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810" name="Freeform 136"/>
                <p:cNvSpPr/>
                <p:nvPr/>
              </p:nvSpPr>
              <p:spPr bwMode="auto">
                <a:xfrm>
                  <a:off x="668" y="1536"/>
                  <a:ext cx="28" cy="28"/>
                </a:xfrm>
                <a:custGeom>
                  <a:avLst/>
                  <a:gdLst>
                    <a:gd name="T0" fmla="*/ 7 w 12"/>
                    <a:gd name="T1" fmla="*/ 1 h 12"/>
                    <a:gd name="T2" fmla="*/ 7 w 12"/>
                    <a:gd name="T3" fmla="*/ 1 h 12"/>
                    <a:gd name="T4" fmla="*/ 8 w 12"/>
                    <a:gd name="T5" fmla="*/ 2 h 12"/>
                    <a:gd name="T6" fmla="*/ 10 w 12"/>
                    <a:gd name="T7" fmla="*/ 7 h 12"/>
                    <a:gd name="T8" fmla="*/ 9 w 12"/>
                    <a:gd name="T9" fmla="*/ 9 h 12"/>
                    <a:gd name="T10" fmla="*/ 4 w 12"/>
                    <a:gd name="T11" fmla="*/ 11 h 12"/>
                    <a:gd name="T12" fmla="*/ 3 w 12"/>
                    <a:gd name="T13" fmla="*/ 10 h 12"/>
                    <a:gd name="T14" fmla="*/ 2 w 12"/>
                    <a:gd name="T15" fmla="*/ 5 h 12"/>
                    <a:gd name="T16" fmla="*/ 3 w 12"/>
                    <a:gd name="T17" fmla="*/ 3 h 12"/>
                    <a:gd name="T18" fmla="*/ 7 w 12"/>
                    <a:gd name="T19" fmla="*/ 1 h 12"/>
                    <a:gd name="T20" fmla="*/ 7 w 12"/>
                    <a:gd name="T21" fmla="*/ 1 h 12"/>
                    <a:gd name="T22" fmla="*/ 7 w 12"/>
                    <a:gd name="T23" fmla="*/ 0 h 12"/>
                    <a:gd name="T24" fmla="*/ 2 w 12"/>
                    <a:gd name="T25" fmla="*/ 2 h 12"/>
                    <a:gd name="T26" fmla="*/ 1 w 12"/>
                    <a:gd name="T27" fmla="*/ 4 h 12"/>
                    <a:gd name="T28" fmla="*/ 3 w 12"/>
                    <a:gd name="T29" fmla="*/ 11 h 12"/>
                    <a:gd name="T30" fmla="*/ 4 w 12"/>
                    <a:gd name="T31" fmla="*/ 12 h 12"/>
                    <a:gd name="T32" fmla="*/ 10 w 12"/>
                    <a:gd name="T33" fmla="*/ 10 h 12"/>
                    <a:gd name="T34" fmla="*/ 11 w 12"/>
                    <a:gd name="T35" fmla="*/ 7 h 12"/>
                    <a:gd name="T36" fmla="*/ 9 w 12"/>
                    <a:gd name="T37" fmla="*/ 1 h 12"/>
                    <a:gd name="T38" fmla="*/ 7 w 12"/>
                    <a:gd name="T39" fmla="*/ 0 h 12"/>
                    <a:gd name="T40" fmla="*/ 7 w 12"/>
                    <a:gd name="T41" fmla="*/ 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 h="12">
                      <a:moveTo>
                        <a:pt x="7" y="1"/>
                      </a:moveTo>
                      <a:cubicBezTo>
                        <a:pt x="7" y="1"/>
                        <a:pt x="7" y="1"/>
                        <a:pt x="7" y="1"/>
                      </a:cubicBezTo>
                      <a:cubicBezTo>
                        <a:pt x="8" y="1"/>
                        <a:pt x="8" y="2"/>
                        <a:pt x="8" y="2"/>
                      </a:cubicBezTo>
                      <a:cubicBezTo>
                        <a:pt x="10" y="3"/>
                        <a:pt x="10" y="5"/>
                        <a:pt x="10" y="7"/>
                      </a:cubicBezTo>
                      <a:cubicBezTo>
                        <a:pt x="10" y="8"/>
                        <a:pt x="9" y="8"/>
                        <a:pt x="9" y="9"/>
                      </a:cubicBezTo>
                      <a:cubicBezTo>
                        <a:pt x="8" y="10"/>
                        <a:pt x="6" y="11"/>
                        <a:pt x="4" y="11"/>
                      </a:cubicBezTo>
                      <a:cubicBezTo>
                        <a:pt x="4" y="11"/>
                        <a:pt x="4" y="10"/>
                        <a:pt x="3" y="10"/>
                      </a:cubicBezTo>
                      <a:cubicBezTo>
                        <a:pt x="2" y="9"/>
                        <a:pt x="1" y="7"/>
                        <a:pt x="2" y="5"/>
                      </a:cubicBezTo>
                      <a:cubicBezTo>
                        <a:pt x="2" y="4"/>
                        <a:pt x="2" y="3"/>
                        <a:pt x="3" y="3"/>
                      </a:cubicBezTo>
                      <a:cubicBezTo>
                        <a:pt x="4" y="1"/>
                        <a:pt x="6" y="1"/>
                        <a:pt x="7" y="1"/>
                      </a:cubicBezTo>
                      <a:cubicBezTo>
                        <a:pt x="7" y="1"/>
                        <a:pt x="7" y="1"/>
                        <a:pt x="7" y="1"/>
                      </a:cubicBezTo>
                      <a:cubicBezTo>
                        <a:pt x="7" y="0"/>
                        <a:pt x="7" y="0"/>
                        <a:pt x="7" y="0"/>
                      </a:cubicBezTo>
                      <a:cubicBezTo>
                        <a:pt x="5" y="0"/>
                        <a:pt x="3" y="0"/>
                        <a:pt x="2" y="2"/>
                      </a:cubicBezTo>
                      <a:cubicBezTo>
                        <a:pt x="1" y="3"/>
                        <a:pt x="1" y="4"/>
                        <a:pt x="1" y="4"/>
                      </a:cubicBezTo>
                      <a:cubicBezTo>
                        <a:pt x="0" y="7"/>
                        <a:pt x="1" y="10"/>
                        <a:pt x="3" y="11"/>
                      </a:cubicBezTo>
                      <a:cubicBezTo>
                        <a:pt x="3" y="11"/>
                        <a:pt x="3" y="12"/>
                        <a:pt x="4" y="12"/>
                      </a:cubicBezTo>
                      <a:cubicBezTo>
                        <a:pt x="6" y="12"/>
                        <a:pt x="8" y="11"/>
                        <a:pt x="10" y="10"/>
                      </a:cubicBezTo>
                      <a:cubicBezTo>
                        <a:pt x="10" y="9"/>
                        <a:pt x="11" y="8"/>
                        <a:pt x="11" y="7"/>
                      </a:cubicBezTo>
                      <a:cubicBezTo>
                        <a:pt x="12" y="5"/>
                        <a:pt x="11" y="2"/>
                        <a:pt x="9" y="1"/>
                      </a:cubicBezTo>
                      <a:cubicBezTo>
                        <a:pt x="9" y="1"/>
                        <a:pt x="8" y="0"/>
                        <a:pt x="7" y="0"/>
                      </a:cubicBezTo>
                      <a:cubicBezTo>
                        <a:pt x="7" y="1"/>
                        <a:pt x="7" y="1"/>
                        <a:pt x="7" y="1"/>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811" name="Freeform 137"/>
                <p:cNvSpPr/>
                <p:nvPr/>
              </p:nvSpPr>
              <p:spPr bwMode="auto">
                <a:xfrm>
                  <a:off x="647" y="1524"/>
                  <a:ext cx="26" cy="28"/>
                </a:xfrm>
                <a:custGeom>
                  <a:avLst/>
                  <a:gdLst>
                    <a:gd name="T0" fmla="*/ 7 w 11"/>
                    <a:gd name="T1" fmla="*/ 1 h 12"/>
                    <a:gd name="T2" fmla="*/ 10 w 11"/>
                    <a:gd name="T3" fmla="*/ 8 h 12"/>
                    <a:gd name="T4" fmla="*/ 4 w 11"/>
                    <a:gd name="T5" fmla="*/ 11 h 12"/>
                    <a:gd name="T6" fmla="*/ 1 w 11"/>
                    <a:gd name="T7" fmla="*/ 5 h 12"/>
                    <a:gd name="T8" fmla="*/ 7 w 11"/>
                    <a:gd name="T9" fmla="*/ 1 h 12"/>
                  </a:gdLst>
                  <a:ahLst/>
                  <a:cxnLst>
                    <a:cxn ang="0">
                      <a:pos x="T0" y="T1"/>
                    </a:cxn>
                    <a:cxn ang="0">
                      <a:pos x="T2" y="T3"/>
                    </a:cxn>
                    <a:cxn ang="0">
                      <a:pos x="T4" y="T5"/>
                    </a:cxn>
                    <a:cxn ang="0">
                      <a:pos x="T6" y="T7"/>
                    </a:cxn>
                    <a:cxn ang="0">
                      <a:pos x="T8" y="T9"/>
                    </a:cxn>
                  </a:cxnLst>
                  <a:rect l="0" t="0" r="r" b="b"/>
                  <a:pathLst>
                    <a:path w="11" h="12">
                      <a:moveTo>
                        <a:pt x="7" y="1"/>
                      </a:moveTo>
                      <a:cubicBezTo>
                        <a:pt x="10" y="2"/>
                        <a:pt x="11" y="5"/>
                        <a:pt x="10" y="8"/>
                      </a:cubicBezTo>
                      <a:cubicBezTo>
                        <a:pt x="9" y="10"/>
                        <a:pt x="7" y="12"/>
                        <a:pt x="4" y="11"/>
                      </a:cubicBezTo>
                      <a:cubicBezTo>
                        <a:pt x="2" y="11"/>
                        <a:pt x="0" y="8"/>
                        <a:pt x="1" y="5"/>
                      </a:cubicBezTo>
                      <a:cubicBezTo>
                        <a:pt x="2" y="2"/>
                        <a:pt x="5" y="0"/>
                        <a:pt x="7" y="1"/>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812" name="Freeform 138"/>
                <p:cNvSpPr/>
                <p:nvPr/>
              </p:nvSpPr>
              <p:spPr bwMode="auto">
                <a:xfrm>
                  <a:off x="647" y="1524"/>
                  <a:ext cx="26" cy="31"/>
                </a:xfrm>
                <a:custGeom>
                  <a:avLst/>
                  <a:gdLst>
                    <a:gd name="T0" fmla="*/ 7 w 11"/>
                    <a:gd name="T1" fmla="*/ 1 h 13"/>
                    <a:gd name="T2" fmla="*/ 7 w 11"/>
                    <a:gd name="T3" fmla="*/ 1 h 13"/>
                    <a:gd name="T4" fmla="*/ 8 w 11"/>
                    <a:gd name="T5" fmla="*/ 2 h 13"/>
                    <a:gd name="T6" fmla="*/ 10 w 11"/>
                    <a:gd name="T7" fmla="*/ 7 h 13"/>
                    <a:gd name="T8" fmla="*/ 9 w 11"/>
                    <a:gd name="T9" fmla="*/ 9 h 13"/>
                    <a:gd name="T10" fmla="*/ 4 w 11"/>
                    <a:gd name="T11" fmla="*/ 11 h 13"/>
                    <a:gd name="T12" fmla="*/ 3 w 11"/>
                    <a:gd name="T13" fmla="*/ 10 h 13"/>
                    <a:gd name="T14" fmla="*/ 2 w 11"/>
                    <a:gd name="T15" fmla="*/ 5 h 13"/>
                    <a:gd name="T16" fmla="*/ 3 w 11"/>
                    <a:gd name="T17" fmla="*/ 3 h 13"/>
                    <a:gd name="T18" fmla="*/ 7 w 11"/>
                    <a:gd name="T19" fmla="*/ 1 h 13"/>
                    <a:gd name="T20" fmla="*/ 7 w 11"/>
                    <a:gd name="T21" fmla="*/ 1 h 13"/>
                    <a:gd name="T22" fmla="*/ 7 w 11"/>
                    <a:gd name="T23" fmla="*/ 0 h 13"/>
                    <a:gd name="T24" fmla="*/ 2 w 11"/>
                    <a:gd name="T25" fmla="*/ 3 h 13"/>
                    <a:gd name="T26" fmla="*/ 1 w 11"/>
                    <a:gd name="T27" fmla="*/ 5 h 13"/>
                    <a:gd name="T28" fmla="*/ 3 w 11"/>
                    <a:gd name="T29" fmla="*/ 11 h 13"/>
                    <a:gd name="T30" fmla="*/ 4 w 11"/>
                    <a:gd name="T31" fmla="*/ 12 h 13"/>
                    <a:gd name="T32" fmla="*/ 10 w 11"/>
                    <a:gd name="T33" fmla="*/ 10 h 13"/>
                    <a:gd name="T34" fmla="*/ 11 w 11"/>
                    <a:gd name="T35" fmla="*/ 8 h 13"/>
                    <a:gd name="T36" fmla="*/ 9 w 11"/>
                    <a:gd name="T37" fmla="*/ 1 h 13"/>
                    <a:gd name="T38" fmla="*/ 7 w 11"/>
                    <a:gd name="T39" fmla="*/ 0 h 13"/>
                    <a:gd name="T40" fmla="*/ 7 w 11"/>
                    <a:gd name="T41"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 h="13">
                      <a:moveTo>
                        <a:pt x="7" y="1"/>
                      </a:moveTo>
                      <a:cubicBezTo>
                        <a:pt x="7" y="1"/>
                        <a:pt x="7" y="1"/>
                        <a:pt x="7" y="1"/>
                      </a:cubicBezTo>
                      <a:cubicBezTo>
                        <a:pt x="8" y="2"/>
                        <a:pt x="8" y="2"/>
                        <a:pt x="8" y="2"/>
                      </a:cubicBezTo>
                      <a:cubicBezTo>
                        <a:pt x="10" y="3"/>
                        <a:pt x="10" y="5"/>
                        <a:pt x="10" y="7"/>
                      </a:cubicBezTo>
                      <a:cubicBezTo>
                        <a:pt x="10" y="8"/>
                        <a:pt x="9" y="9"/>
                        <a:pt x="9" y="9"/>
                      </a:cubicBezTo>
                      <a:cubicBezTo>
                        <a:pt x="8" y="11"/>
                        <a:pt x="6" y="11"/>
                        <a:pt x="4" y="11"/>
                      </a:cubicBezTo>
                      <a:cubicBezTo>
                        <a:pt x="4" y="11"/>
                        <a:pt x="4" y="11"/>
                        <a:pt x="3" y="10"/>
                      </a:cubicBezTo>
                      <a:cubicBezTo>
                        <a:pt x="2" y="9"/>
                        <a:pt x="1" y="7"/>
                        <a:pt x="2" y="5"/>
                      </a:cubicBezTo>
                      <a:cubicBezTo>
                        <a:pt x="2" y="4"/>
                        <a:pt x="2" y="4"/>
                        <a:pt x="3" y="3"/>
                      </a:cubicBezTo>
                      <a:cubicBezTo>
                        <a:pt x="4" y="2"/>
                        <a:pt x="6" y="1"/>
                        <a:pt x="7" y="1"/>
                      </a:cubicBezTo>
                      <a:cubicBezTo>
                        <a:pt x="7" y="1"/>
                        <a:pt x="7" y="1"/>
                        <a:pt x="7" y="1"/>
                      </a:cubicBezTo>
                      <a:cubicBezTo>
                        <a:pt x="7" y="0"/>
                        <a:pt x="7" y="0"/>
                        <a:pt x="7" y="0"/>
                      </a:cubicBezTo>
                      <a:cubicBezTo>
                        <a:pt x="5" y="0"/>
                        <a:pt x="3" y="1"/>
                        <a:pt x="2" y="3"/>
                      </a:cubicBezTo>
                      <a:cubicBezTo>
                        <a:pt x="1" y="3"/>
                        <a:pt x="1" y="4"/>
                        <a:pt x="1" y="5"/>
                      </a:cubicBezTo>
                      <a:cubicBezTo>
                        <a:pt x="0" y="7"/>
                        <a:pt x="1" y="10"/>
                        <a:pt x="3" y="11"/>
                      </a:cubicBezTo>
                      <a:cubicBezTo>
                        <a:pt x="3" y="12"/>
                        <a:pt x="3" y="12"/>
                        <a:pt x="4" y="12"/>
                      </a:cubicBezTo>
                      <a:cubicBezTo>
                        <a:pt x="6" y="13"/>
                        <a:pt x="8" y="12"/>
                        <a:pt x="10" y="10"/>
                      </a:cubicBezTo>
                      <a:cubicBezTo>
                        <a:pt x="10" y="9"/>
                        <a:pt x="11" y="9"/>
                        <a:pt x="11" y="8"/>
                      </a:cubicBezTo>
                      <a:cubicBezTo>
                        <a:pt x="11" y="5"/>
                        <a:pt x="11" y="3"/>
                        <a:pt x="9" y="1"/>
                      </a:cubicBezTo>
                      <a:cubicBezTo>
                        <a:pt x="9" y="1"/>
                        <a:pt x="8" y="1"/>
                        <a:pt x="7" y="0"/>
                      </a:cubicBezTo>
                      <a:cubicBezTo>
                        <a:pt x="7" y="1"/>
                        <a:pt x="7" y="1"/>
                        <a:pt x="7" y="1"/>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813" name="Freeform 139"/>
                <p:cNvSpPr/>
                <p:nvPr/>
              </p:nvSpPr>
              <p:spPr bwMode="auto">
                <a:xfrm>
                  <a:off x="1180" y="1061"/>
                  <a:ext cx="154" cy="163"/>
                </a:xfrm>
                <a:custGeom>
                  <a:avLst/>
                  <a:gdLst>
                    <a:gd name="T0" fmla="*/ 62 w 65"/>
                    <a:gd name="T1" fmla="*/ 69 h 69"/>
                    <a:gd name="T2" fmla="*/ 45 w 65"/>
                    <a:gd name="T3" fmla="*/ 49 h 69"/>
                    <a:gd name="T4" fmla="*/ 57 w 65"/>
                    <a:gd name="T5" fmla="*/ 50 h 69"/>
                    <a:gd name="T6" fmla="*/ 34 w 65"/>
                    <a:gd name="T7" fmla="*/ 33 h 69"/>
                    <a:gd name="T8" fmla="*/ 50 w 65"/>
                    <a:gd name="T9" fmla="*/ 36 h 69"/>
                    <a:gd name="T10" fmla="*/ 16 w 65"/>
                    <a:gd name="T11" fmla="*/ 18 h 69"/>
                    <a:gd name="T12" fmla="*/ 1 w 65"/>
                    <a:gd name="T13" fmla="*/ 0 h 69"/>
                    <a:gd name="T14" fmla="*/ 39 w 65"/>
                    <a:gd name="T15" fmla="*/ 15 h 69"/>
                    <a:gd name="T16" fmla="*/ 62 w 65"/>
                    <a:gd name="T17"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69">
                      <a:moveTo>
                        <a:pt x="62" y="69"/>
                      </a:moveTo>
                      <a:cubicBezTo>
                        <a:pt x="63" y="61"/>
                        <a:pt x="51" y="43"/>
                        <a:pt x="45" y="49"/>
                      </a:cubicBezTo>
                      <a:cubicBezTo>
                        <a:pt x="44" y="45"/>
                        <a:pt x="52" y="42"/>
                        <a:pt x="57" y="50"/>
                      </a:cubicBezTo>
                      <a:cubicBezTo>
                        <a:pt x="60" y="43"/>
                        <a:pt x="40" y="35"/>
                        <a:pt x="34" y="33"/>
                      </a:cubicBezTo>
                      <a:cubicBezTo>
                        <a:pt x="37" y="31"/>
                        <a:pt x="45" y="33"/>
                        <a:pt x="50" y="36"/>
                      </a:cubicBezTo>
                      <a:cubicBezTo>
                        <a:pt x="47" y="26"/>
                        <a:pt x="24" y="26"/>
                        <a:pt x="16" y="18"/>
                      </a:cubicBezTo>
                      <a:cubicBezTo>
                        <a:pt x="43" y="15"/>
                        <a:pt x="0" y="10"/>
                        <a:pt x="1" y="0"/>
                      </a:cubicBezTo>
                      <a:cubicBezTo>
                        <a:pt x="5" y="8"/>
                        <a:pt x="24" y="6"/>
                        <a:pt x="39" y="15"/>
                      </a:cubicBezTo>
                      <a:cubicBezTo>
                        <a:pt x="64" y="31"/>
                        <a:pt x="65" y="52"/>
                        <a:pt x="62" y="69"/>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814" name="Freeform 140"/>
                <p:cNvSpPr/>
                <p:nvPr/>
              </p:nvSpPr>
              <p:spPr bwMode="auto">
                <a:xfrm>
                  <a:off x="1124" y="1014"/>
                  <a:ext cx="130" cy="73"/>
                </a:xfrm>
                <a:custGeom>
                  <a:avLst/>
                  <a:gdLst>
                    <a:gd name="T0" fmla="*/ 40 w 55"/>
                    <a:gd name="T1" fmla="*/ 11 h 31"/>
                    <a:gd name="T2" fmla="*/ 44 w 55"/>
                    <a:gd name="T3" fmla="*/ 16 h 31"/>
                    <a:gd name="T4" fmla="*/ 55 w 55"/>
                    <a:gd name="T5" fmla="*/ 31 h 31"/>
                    <a:gd name="T6" fmla="*/ 0 w 55"/>
                    <a:gd name="T7" fmla="*/ 3 h 31"/>
                    <a:gd name="T8" fmla="*/ 17 w 55"/>
                    <a:gd name="T9" fmla="*/ 10 h 31"/>
                    <a:gd name="T10" fmla="*/ 8 w 55"/>
                    <a:gd name="T11" fmla="*/ 0 h 31"/>
                    <a:gd name="T12" fmla="*/ 26 w 55"/>
                    <a:gd name="T13" fmla="*/ 12 h 31"/>
                    <a:gd name="T14" fmla="*/ 19 w 55"/>
                    <a:gd name="T15" fmla="*/ 2 h 31"/>
                    <a:gd name="T16" fmla="*/ 38 w 55"/>
                    <a:gd name="T17" fmla="*/ 15 h 31"/>
                    <a:gd name="T18" fmla="*/ 40 w 55"/>
                    <a:gd name="T19" fmla="*/ 1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 h="31">
                      <a:moveTo>
                        <a:pt x="40" y="11"/>
                      </a:moveTo>
                      <a:cubicBezTo>
                        <a:pt x="40" y="11"/>
                        <a:pt x="44" y="16"/>
                        <a:pt x="44" y="16"/>
                      </a:cubicBezTo>
                      <a:cubicBezTo>
                        <a:pt x="53" y="26"/>
                        <a:pt x="43" y="22"/>
                        <a:pt x="55" y="31"/>
                      </a:cubicBezTo>
                      <a:cubicBezTo>
                        <a:pt x="29" y="16"/>
                        <a:pt x="33" y="26"/>
                        <a:pt x="0" y="3"/>
                      </a:cubicBezTo>
                      <a:cubicBezTo>
                        <a:pt x="10" y="9"/>
                        <a:pt x="9" y="5"/>
                        <a:pt x="17" y="10"/>
                      </a:cubicBezTo>
                      <a:cubicBezTo>
                        <a:pt x="15" y="6"/>
                        <a:pt x="13" y="5"/>
                        <a:pt x="8" y="0"/>
                      </a:cubicBezTo>
                      <a:cubicBezTo>
                        <a:pt x="13" y="2"/>
                        <a:pt x="21" y="6"/>
                        <a:pt x="26" y="12"/>
                      </a:cubicBezTo>
                      <a:cubicBezTo>
                        <a:pt x="29" y="12"/>
                        <a:pt x="18" y="1"/>
                        <a:pt x="19" y="2"/>
                      </a:cubicBezTo>
                      <a:cubicBezTo>
                        <a:pt x="36" y="11"/>
                        <a:pt x="33" y="11"/>
                        <a:pt x="38" y="15"/>
                      </a:cubicBezTo>
                      <a:cubicBezTo>
                        <a:pt x="39" y="14"/>
                        <a:pt x="40" y="14"/>
                        <a:pt x="40" y="11"/>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815" name="Freeform 141"/>
                <p:cNvSpPr/>
                <p:nvPr/>
              </p:nvSpPr>
              <p:spPr bwMode="auto">
                <a:xfrm>
                  <a:off x="1247" y="1047"/>
                  <a:ext cx="96" cy="101"/>
                </a:xfrm>
                <a:custGeom>
                  <a:avLst/>
                  <a:gdLst>
                    <a:gd name="T0" fmla="*/ 26 w 41"/>
                    <a:gd name="T1" fmla="*/ 0 h 43"/>
                    <a:gd name="T2" fmla="*/ 30 w 41"/>
                    <a:gd name="T3" fmla="*/ 43 h 43"/>
                    <a:gd name="T4" fmla="*/ 0 w 41"/>
                    <a:gd name="T5" fmla="*/ 0 h 43"/>
                    <a:gd name="T6" fmla="*/ 15 w 41"/>
                    <a:gd name="T7" fmla="*/ 13 h 43"/>
                    <a:gd name="T8" fmla="*/ 26 w 41"/>
                    <a:gd name="T9" fmla="*/ 0 h 43"/>
                  </a:gdLst>
                  <a:ahLst/>
                  <a:cxnLst>
                    <a:cxn ang="0">
                      <a:pos x="T0" y="T1"/>
                    </a:cxn>
                    <a:cxn ang="0">
                      <a:pos x="T2" y="T3"/>
                    </a:cxn>
                    <a:cxn ang="0">
                      <a:pos x="T4" y="T5"/>
                    </a:cxn>
                    <a:cxn ang="0">
                      <a:pos x="T6" y="T7"/>
                    </a:cxn>
                    <a:cxn ang="0">
                      <a:pos x="T8" y="T9"/>
                    </a:cxn>
                  </a:cxnLst>
                  <a:rect l="0" t="0" r="r" b="b"/>
                  <a:pathLst>
                    <a:path w="41" h="43">
                      <a:moveTo>
                        <a:pt x="26" y="0"/>
                      </a:moveTo>
                      <a:cubicBezTo>
                        <a:pt x="16" y="17"/>
                        <a:pt x="41" y="31"/>
                        <a:pt x="30" y="43"/>
                      </a:cubicBezTo>
                      <a:cubicBezTo>
                        <a:pt x="37" y="26"/>
                        <a:pt x="0" y="15"/>
                        <a:pt x="0" y="0"/>
                      </a:cubicBezTo>
                      <a:cubicBezTo>
                        <a:pt x="3" y="6"/>
                        <a:pt x="8" y="10"/>
                        <a:pt x="15" y="13"/>
                      </a:cubicBezTo>
                      <a:cubicBezTo>
                        <a:pt x="19" y="12"/>
                        <a:pt x="16" y="5"/>
                        <a:pt x="26" y="0"/>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816" name="Freeform 142"/>
                <p:cNvSpPr/>
                <p:nvPr/>
              </p:nvSpPr>
              <p:spPr bwMode="auto">
                <a:xfrm>
                  <a:off x="1464" y="943"/>
                  <a:ext cx="198" cy="92"/>
                </a:xfrm>
                <a:custGeom>
                  <a:avLst/>
                  <a:gdLst>
                    <a:gd name="T0" fmla="*/ 0 w 84"/>
                    <a:gd name="T1" fmla="*/ 16 h 39"/>
                    <a:gd name="T2" fmla="*/ 24 w 84"/>
                    <a:gd name="T3" fmla="*/ 21 h 39"/>
                    <a:gd name="T4" fmla="*/ 19 w 84"/>
                    <a:gd name="T5" fmla="*/ 12 h 39"/>
                    <a:gd name="T6" fmla="*/ 42 w 84"/>
                    <a:gd name="T7" fmla="*/ 23 h 39"/>
                    <a:gd name="T8" fmla="*/ 35 w 84"/>
                    <a:gd name="T9" fmla="*/ 12 h 39"/>
                    <a:gd name="T10" fmla="*/ 62 w 84"/>
                    <a:gd name="T11" fmla="*/ 30 h 39"/>
                    <a:gd name="T12" fmla="*/ 84 w 84"/>
                    <a:gd name="T13" fmla="*/ 35 h 39"/>
                    <a:gd name="T14" fmla="*/ 58 w 84"/>
                    <a:gd name="T15" fmla="*/ 12 h 39"/>
                    <a:gd name="T16" fmla="*/ 0 w 84"/>
                    <a:gd name="T17" fmla="*/ 1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39">
                      <a:moveTo>
                        <a:pt x="0" y="16"/>
                      </a:moveTo>
                      <a:cubicBezTo>
                        <a:pt x="7" y="13"/>
                        <a:pt x="28" y="14"/>
                        <a:pt x="24" y="21"/>
                      </a:cubicBezTo>
                      <a:cubicBezTo>
                        <a:pt x="28" y="20"/>
                        <a:pt x="28" y="13"/>
                        <a:pt x="19" y="12"/>
                      </a:cubicBezTo>
                      <a:cubicBezTo>
                        <a:pt x="25" y="7"/>
                        <a:pt x="38" y="19"/>
                        <a:pt x="42" y="23"/>
                      </a:cubicBezTo>
                      <a:cubicBezTo>
                        <a:pt x="43" y="20"/>
                        <a:pt x="39" y="14"/>
                        <a:pt x="35" y="12"/>
                      </a:cubicBezTo>
                      <a:cubicBezTo>
                        <a:pt x="45" y="10"/>
                        <a:pt x="52" y="28"/>
                        <a:pt x="62" y="30"/>
                      </a:cubicBezTo>
                      <a:cubicBezTo>
                        <a:pt x="56" y="9"/>
                        <a:pt x="74" y="39"/>
                        <a:pt x="84" y="35"/>
                      </a:cubicBezTo>
                      <a:cubicBezTo>
                        <a:pt x="74" y="35"/>
                        <a:pt x="70" y="19"/>
                        <a:pt x="58" y="12"/>
                      </a:cubicBezTo>
                      <a:cubicBezTo>
                        <a:pt x="35" y="0"/>
                        <a:pt x="15" y="7"/>
                        <a:pt x="0" y="16"/>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817" name="Freeform 143"/>
                <p:cNvSpPr/>
                <p:nvPr/>
              </p:nvSpPr>
              <p:spPr bwMode="auto">
                <a:xfrm>
                  <a:off x="1615" y="981"/>
                  <a:ext cx="102" cy="73"/>
                </a:xfrm>
                <a:custGeom>
                  <a:avLst/>
                  <a:gdLst>
                    <a:gd name="T0" fmla="*/ 23 w 43"/>
                    <a:gd name="T1" fmla="*/ 4 h 31"/>
                    <a:gd name="T2" fmla="*/ 17 w 43"/>
                    <a:gd name="T3" fmla="*/ 2 h 31"/>
                    <a:gd name="T4" fmla="*/ 0 w 43"/>
                    <a:gd name="T5" fmla="*/ 0 h 31"/>
                    <a:gd name="T6" fmla="*/ 42 w 43"/>
                    <a:gd name="T7" fmla="*/ 31 h 31"/>
                    <a:gd name="T8" fmla="*/ 31 w 43"/>
                    <a:gd name="T9" fmla="*/ 20 h 31"/>
                    <a:gd name="T10" fmla="*/ 43 w 43"/>
                    <a:gd name="T11" fmla="*/ 23 h 31"/>
                    <a:gd name="T12" fmla="*/ 27 w 43"/>
                    <a:gd name="T13" fmla="*/ 14 h 31"/>
                    <a:gd name="T14" fmla="*/ 38 w 43"/>
                    <a:gd name="T15" fmla="*/ 15 h 31"/>
                    <a:gd name="T16" fmla="*/ 19 w 43"/>
                    <a:gd name="T17" fmla="*/ 7 h 31"/>
                    <a:gd name="T18" fmla="*/ 23 w 43"/>
                    <a:gd name="T19" fmla="*/ 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31">
                      <a:moveTo>
                        <a:pt x="23" y="4"/>
                      </a:moveTo>
                      <a:cubicBezTo>
                        <a:pt x="23" y="3"/>
                        <a:pt x="17" y="2"/>
                        <a:pt x="17" y="2"/>
                      </a:cubicBezTo>
                      <a:cubicBezTo>
                        <a:pt x="5" y="0"/>
                        <a:pt x="12" y="5"/>
                        <a:pt x="0" y="0"/>
                      </a:cubicBezTo>
                      <a:cubicBezTo>
                        <a:pt x="22" y="14"/>
                        <a:pt x="11" y="15"/>
                        <a:pt x="42" y="31"/>
                      </a:cubicBezTo>
                      <a:cubicBezTo>
                        <a:pt x="34" y="26"/>
                        <a:pt x="38" y="24"/>
                        <a:pt x="31" y="20"/>
                      </a:cubicBezTo>
                      <a:cubicBezTo>
                        <a:pt x="36" y="20"/>
                        <a:pt x="37" y="21"/>
                        <a:pt x="43" y="23"/>
                      </a:cubicBezTo>
                      <a:cubicBezTo>
                        <a:pt x="40" y="20"/>
                        <a:pt x="33" y="16"/>
                        <a:pt x="27" y="14"/>
                      </a:cubicBezTo>
                      <a:cubicBezTo>
                        <a:pt x="25" y="12"/>
                        <a:pt x="39" y="16"/>
                        <a:pt x="38" y="15"/>
                      </a:cubicBezTo>
                      <a:cubicBezTo>
                        <a:pt x="24" y="6"/>
                        <a:pt x="25" y="9"/>
                        <a:pt x="19" y="7"/>
                      </a:cubicBezTo>
                      <a:cubicBezTo>
                        <a:pt x="21" y="5"/>
                        <a:pt x="20" y="5"/>
                        <a:pt x="23" y="4"/>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818" name="Freeform 144"/>
                <p:cNvSpPr/>
                <p:nvPr/>
              </p:nvSpPr>
              <p:spPr bwMode="auto">
                <a:xfrm>
                  <a:off x="1537" y="922"/>
                  <a:ext cx="118" cy="63"/>
                </a:xfrm>
                <a:custGeom>
                  <a:avLst/>
                  <a:gdLst>
                    <a:gd name="T0" fmla="*/ 41 w 50"/>
                    <a:gd name="T1" fmla="*/ 0 h 27"/>
                    <a:gd name="T2" fmla="*/ 0 w 50"/>
                    <a:gd name="T3" fmla="*/ 15 h 27"/>
                    <a:gd name="T4" fmla="*/ 50 w 50"/>
                    <a:gd name="T5" fmla="*/ 20 h 27"/>
                    <a:gd name="T6" fmla="*/ 33 w 50"/>
                    <a:gd name="T7" fmla="*/ 14 h 27"/>
                    <a:gd name="T8" fmla="*/ 41 w 50"/>
                    <a:gd name="T9" fmla="*/ 0 h 27"/>
                  </a:gdLst>
                  <a:ahLst/>
                  <a:cxnLst>
                    <a:cxn ang="0">
                      <a:pos x="T0" y="T1"/>
                    </a:cxn>
                    <a:cxn ang="0">
                      <a:pos x="T2" y="T3"/>
                    </a:cxn>
                    <a:cxn ang="0">
                      <a:pos x="T4" y="T5"/>
                    </a:cxn>
                    <a:cxn ang="0">
                      <a:pos x="T6" y="T7"/>
                    </a:cxn>
                    <a:cxn ang="0">
                      <a:pos x="T8" y="T9"/>
                    </a:cxn>
                  </a:cxnLst>
                  <a:rect l="0" t="0" r="r" b="b"/>
                  <a:pathLst>
                    <a:path w="50" h="27">
                      <a:moveTo>
                        <a:pt x="41" y="0"/>
                      </a:moveTo>
                      <a:cubicBezTo>
                        <a:pt x="29" y="15"/>
                        <a:pt x="8" y="2"/>
                        <a:pt x="0" y="15"/>
                      </a:cubicBezTo>
                      <a:cubicBezTo>
                        <a:pt x="13" y="3"/>
                        <a:pt x="35" y="27"/>
                        <a:pt x="50" y="20"/>
                      </a:cubicBezTo>
                      <a:cubicBezTo>
                        <a:pt x="42" y="20"/>
                        <a:pt x="38" y="18"/>
                        <a:pt x="33" y="14"/>
                      </a:cubicBezTo>
                      <a:cubicBezTo>
                        <a:pt x="32" y="11"/>
                        <a:pt x="40" y="10"/>
                        <a:pt x="41" y="0"/>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819" name="Freeform 145"/>
                <p:cNvSpPr/>
                <p:nvPr/>
              </p:nvSpPr>
              <p:spPr bwMode="auto">
                <a:xfrm>
                  <a:off x="1490" y="1115"/>
                  <a:ext cx="127" cy="156"/>
                </a:xfrm>
                <a:custGeom>
                  <a:avLst/>
                  <a:gdLst>
                    <a:gd name="T0" fmla="*/ 13 w 54"/>
                    <a:gd name="T1" fmla="*/ 1 h 66"/>
                    <a:gd name="T2" fmla="*/ 46 w 54"/>
                    <a:gd name="T3" fmla="*/ 18 h 66"/>
                    <a:gd name="T4" fmla="*/ 38 w 54"/>
                    <a:gd name="T5" fmla="*/ 57 h 66"/>
                    <a:gd name="T6" fmla="*/ 15 w 54"/>
                    <a:gd name="T7" fmla="*/ 59 h 66"/>
                    <a:gd name="T8" fmla="*/ 4 w 54"/>
                    <a:gd name="T9" fmla="*/ 49 h 66"/>
                    <a:gd name="T10" fmla="*/ 4 w 54"/>
                    <a:gd name="T11" fmla="*/ 29 h 66"/>
                    <a:gd name="T12" fmla="*/ 25 w 54"/>
                    <a:gd name="T13" fmla="*/ 24 h 66"/>
                    <a:gd name="T14" fmla="*/ 30 w 54"/>
                    <a:gd name="T15" fmla="*/ 44 h 66"/>
                    <a:gd name="T16" fmla="*/ 12 w 54"/>
                    <a:gd name="T17" fmla="*/ 38 h 66"/>
                    <a:gd name="T18" fmla="*/ 13 w 54"/>
                    <a:gd name="T19" fmla="*/ 39 h 66"/>
                    <a:gd name="T20" fmla="*/ 31 w 54"/>
                    <a:gd name="T21" fmla="*/ 41 h 66"/>
                    <a:gd name="T22" fmla="*/ 20 w 54"/>
                    <a:gd name="T23" fmla="*/ 23 h 66"/>
                    <a:gd name="T24" fmla="*/ 2 w 54"/>
                    <a:gd name="T25" fmla="*/ 36 h 66"/>
                    <a:gd name="T26" fmla="*/ 12 w 54"/>
                    <a:gd name="T27" fmla="*/ 57 h 66"/>
                    <a:gd name="T28" fmla="*/ 50 w 54"/>
                    <a:gd name="T29" fmla="*/ 39 h 66"/>
                    <a:gd name="T30" fmla="*/ 23 w 54"/>
                    <a:gd name="T31" fmla="*/ 3 h 66"/>
                    <a:gd name="T32" fmla="*/ 14 w 54"/>
                    <a:gd name="T33" fmla="*/ 2 h 66"/>
                    <a:gd name="T34" fmla="*/ 13 w 54"/>
                    <a:gd name="T35" fmla="*/ 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4" h="66">
                      <a:moveTo>
                        <a:pt x="13" y="1"/>
                      </a:moveTo>
                      <a:cubicBezTo>
                        <a:pt x="26" y="0"/>
                        <a:pt x="39" y="7"/>
                        <a:pt x="46" y="18"/>
                      </a:cubicBezTo>
                      <a:cubicBezTo>
                        <a:pt x="54" y="31"/>
                        <a:pt x="52" y="48"/>
                        <a:pt x="38" y="57"/>
                      </a:cubicBezTo>
                      <a:cubicBezTo>
                        <a:pt x="31" y="61"/>
                        <a:pt x="23" y="62"/>
                        <a:pt x="15" y="59"/>
                      </a:cubicBezTo>
                      <a:cubicBezTo>
                        <a:pt x="10" y="57"/>
                        <a:pt x="6" y="53"/>
                        <a:pt x="4" y="49"/>
                      </a:cubicBezTo>
                      <a:cubicBezTo>
                        <a:pt x="0" y="43"/>
                        <a:pt x="0" y="35"/>
                        <a:pt x="4" y="29"/>
                      </a:cubicBezTo>
                      <a:cubicBezTo>
                        <a:pt x="9" y="22"/>
                        <a:pt x="18" y="20"/>
                        <a:pt x="25" y="24"/>
                      </a:cubicBezTo>
                      <a:cubicBezTo>
                        <a:pt x="33" y="28"/>
                        <a:pt x="36" y="38"/>
                        <a:pt x="30" y="44"/>
                      </a:cubicBezTo>
                      <a:cubicBezTo>
                        <a:pt x="24" y="51"/>
                        <a:pt x="13" y="46"/>
                        <a:pt x="12" y="38"/>
                      </a:cubicBezTo>
                      <a:cubicBezTo>
                        <a:pt x="12" y="39"/>
                        <a:pt x="13" y="39"/>
                        <a:pt x="13" y="39"/>
                      </a:cubicBezTo>
                      <a:cubicBezTo>
                        <a:pt x="14" y="49"/>
                        <a:pt x="27" y="47"/>
                        <a:pt x="31" y="41"/>
                      </a:cubicBezTo>
                      <a:cubicBezTo>
                        <a:pt x="36" y="33"/>
                        <a:pt x="28" y="24"/>
                        <a:pt x="20" y="23"/>
                      </a:cubicBezTo>
                      <a:cubicBezTo>
                        <a:pt x="12" y="22"/>
                        <a:pt x="4" y="28"/>
                        <a:pt x="2" y="36"/>
                      </a:cubicBezTo>
                      <a:cubicBezTo>
                        <a:pt x="0" y="44"/>
                        <a:pt x="5" y="53"/>
                        <a:pt x="12" y="57"/>
                      </a:cubicBezTo>
                      <a:cubicBezTo>
                        <a:pt x="28" y="66"/>
                        <a:pt x="46" y="54"/>
                        <a:pt x="50" y="39"/>
                      </a:cubicBezTo>
                      <a:cubicBezTo>
                        <a:pt x="54" y="23"/>
                        <a:pt x="40" y="7"/>
                        <a:pt x="23" y="3"/>
                      </a:cubicBezTo>
                      <a:cubicBezTo>
                        <a:pt x="20" y="2"/>
                        <a:pt x="17" y="2"/>
                        <a:pt x="14" y="2"/>
                      </a:cubicBezTo>
                      <a:cubicBezTo>
                        <a:pt x="13" y="2"/>
                        <a:pt x="13" y="1"/>
                        <a:pt x="13" y="1"/>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820" name="Freeform 146"/>
                <p:cNvSpPr/>
                <p:nvPr/>
              </p:nvSpPr>
              <p:spPr bwMode="auto">
                <a:xfrm>
                  <a:off x="1700" y="830"/>
                  <a:ext cx="423" cy="155"/>
                </a:xfrm>
                <a:custGeom>
                  <a:avLst/>
                  <a:gdLst>
                    <a:gd name="T0" fmla="*/ 179 w 179"/>
                    <a:gd name="T1" fmla="*/ 24 h 66"/>
                    <a:gd name="T2" fmla="*/ 142 w 179"/>
                    <a:gd name="T3" fmla="*/ 5 h 66"/>
                    <a:gd name="T4" fmla="*/ 93 w 179"/>
                    <a:gd name="T5" fmla="*/ 24 h 66"/>
                    <a:gd name="T6" fmla="*/ 0 w 179"/>
                    <a:gd name="T7" fmla="*/ 47 h 66"/>
                    <a:gd name="T8" fmla="*/ 0 w 179"/>
                    <a:gd name="T9" fmla="*/ 47 h 66"/>
                    <a:gd name="T10" fmla="*/ 90 w 179"/>
                    <a:gd name="T11" fmla="*/ 23 h 66"/>
                    <a:gd name="T12" fmla="*/ 139 w 179"/>
                    <a:gd name="T13" fmla="*/ 1 h 66"/>
                    <a:gd name="T14" fmla="*/ 178 w 179"/>
                    <a:gd name="T15" fmla="*/ 20 h 66"/>
                    <a:gd name="T16" fmla="*/ 179 w 179"/>
                    <a:gd name="T17" fmla="*/ 2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 h="66">
                      <a:moveTo>
                        <a:pt x="179" y="24"/>
                      </a:moveTo>
                      <a:cubicBezTo>
                        <a:pt x="173" y="9"/>
                        <a:pt x="157" y="5"/>
                        <a:pt x="142" y="5"/>
                      </a:cubicBezTo>
                      <a:cubicBezTo>
                        <a:pt x="124" y="5"/>
                        <a:pt x="108" y="14"/>
                        <a:pt x="93" y="24"/>
                      </a:cubicBezTo>
                      <a:cubicBezTo>
                        <a:pt x="69" y="42"/>
                        <a:pt x="32" y="66"/>
                        <a:pt x="0" y="47"/>
                      </a:cubicBezTo>
                      <a:cubicBezTo>
                        <a:pt x="0" y="46"/>
                        <a:pt x="1" y="47"/>
                        <a:pt x="0" y="47"/>
                      </a:cubicBezTo>
                      <a:cubicBezTo>
                        <a:pt x="30" y="65"/>
                        <a:pt x="67" y="40"/>
                        <a:pt x="90" y="23"/>
                      </a:cubicBezTo>
                      <a:cubicBezTo>
                        <a:pt x="105" y="12"/>
                        <a:pt x="121" y="2"/>
                        <a:pt x="139" y="1"/>
                      </a:cubicBezTo>
                      <a:cubicBezTo>
                        <a:pt x="155" y="0"/>
                        <a:pt x="173" y="4"/>
                        <a:pt x="178" y="20"/>
                      </a:cubicBezTo>
                      <a:cubicBezTo>
                        <a:pt x="179" y="22"/>
                        <a:pt x="178" y="23"/>
                        <a:pt x="179" y="24"/>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821" name="Freeform 147"/>
                <p:cNvSpPr/>
                <p:nvPr/>
              </p:nvSpPr>
              <p:spPr bwMode="auto">
                <a:xfrm>
                  <a:off x="2163" y="992"/>
                  <a:ext cx="19" cy="64"/>
                </a:xfrm>
                <a:custGeom>
                  <a:avLst/>
                  <a:gdLst>
                    <a:gd name="T0" fmla="*/ 8 w 8"/>
                    <a:gd name="T1" fmla="*/ 27 h 27"/>
                    <a:gd name="T2" fmla="*/ 5 w 8"/>
                    <a:gd name="T3" fmla="*/ 26 h 27"/>
                    <a:gd name="T4" fmla="*/ 1 w 8"/>
                    <a:gd name="T5" fmla="*/ 21 h 27"/>
                    <a:gd name="T6" fmla="*/ 3 w 8"/>
                    <a:gd name="T7" fmla="*/ 11 h 27"/>
                    <a:gd name="T8" fmla="*/ 4 w 8"/>
                    <a:gd name="T9" fmla="*/ 7 h 27"/>
                    <a:gd name="T10" fmla="*/ 4 w 8"/>
                    <a:gd name="T11" fmla="*/ 4 h 27"/>
                    <a:gd name="T12" fmla="*/ 2 w 8"/>
                    <a:gd name="T13" fmla="*/ 2 h 27"/>
                    <a:gd name="T14" fmla="*/ 0 w 8"/>
                    <a:gd name="T15" fmla="*/ 1 h 27"/>
                    <a:gd name="T16" fmla="*/ 2 w 8"/>
                    <a:gd name="T17" fmla="*/ 1 h 27"/>
                    <a:gd name="T18" fmla="*/ 4 w 8"/>
                    <a:gd name="T19" fmla="*/ 6 h 27"/>
                    <a:gd name="T20" fmla="*/ 2 w 8"/>
                    <a:gd name="T21" fmla="*/ 16 h 27"/>
                    <a:gd name="T22" fmla="*/ 2 w 8"/>
                    <a:gd name="T23" fmla="*/ 22 h 27"/>
                    <a:gd name="T24" fmla="*/ 4 w 8"/>
                    <a:gd name="T25" fmla="*/ 25 h 27"/>
                    <a:gd name="T26" fmla="*/ 8 w 8"/>
                    <a:gd name="T2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27">
                      <a:moveTo>
                        <a:pt x="8" y="27"/>
                      </a:moveTo>
                      <a:cubicBezTo>
                        <a:pt x="8" y="27"/>
                        <a:pt x="7" y="27"/>
                        <a:pt x="5" y="26"/>
                      </a:cubicBezTo>
                      <a:cubicBezTo>
                        <a:pt x="4" y="25"/>
                        <a:pt x="2" y="24"/>
                        <a:pt x="1" y="21"/>
                      </a:cubicBezTo>
                      <a:cubicBezTo>
                        <a:pt x="1" y="19"/>
                        <a:pt x="1" y="15"/>
                        <a:pt x="3" y="11"/>
                      </a:cubicBezTo>
                      <a:cubicBezTo>
                        <a:pt x="3" y="10"/>
                        <a:pt x="4" y="8"/>
                        <a:pt x="4" y="7"/>
                      </a:cubicBezTo>
                      <a:cubicBezTo>
                        <a:pt x="4" y="6"/>
                        <a:pt x="4" y="5"/>
                        <a:pt x="4" y="4"/>
                      </a:cubicBezTo>
                      <a:cubicBezTo>
                        <a:pt x="3" y="3"/>
                        <a:pt x="2" y="2"/>
                        <a:pt x="2" y="2"/>
                      </a:cubicBezTo>
                      <a:cubicBezTo>
                        <a:pt x="1" y="1"/>
                        <a:pt x="0" y="1"/>
                        <a:pt x="0" y="1"/>
                      </a:cubicBezTo>
                      <a:cubicBezTo>
                        <a:pt x="0" y="1"/>
                        <a:pt x="0" y="0"/>
                        <a:pt x="2" y="1"/>
                      </a:cubicBezTo>
                      <a:cubicBezTo>
                        <a:pt x="3" y="2"/>
                        <a:pt x="5" y="3"/>
                        <a:pt x="4" y="6"/>
                      </a:cubicBezTo>
                      <a:cubicBezTo>
                        <a:pt x="5" y="8"/>
                        <a:pt x="3" y="12"/>
                        <a:pt x="2" y="16"/>
                      </a:cubicBezTo>
                      <a:cubicBezTo>
                        <a:pt x="1" y="19"/>
                        <a:pt x="1" y="21"/>
                        <a:pt x="2" y="22"/>
                      </a:cubicBezTo>
                      <a:cubicBezTo>
                        <a:pt x="2" y="23"/>
                        <a:pt x="2" y="24"/>
                        <a:pt x="4" y="25"/>
                      </a:cubicBezTo>
                      <a:cubicBezTo>
                        <a:pt x="5" y="26"/>
                        <a:pt x="6" y="27"/>
                        <a:pt x="8" y="27"/>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822" name="Freeform 148"/>
                <p:cNvSpPr/>
                <p:nvPr/>
              </p:nvSpPr>
              <p:spPr bwMode="auto">
                <a:xfrm>
                  <a:off x="2163" y="992"/>
                  <a:ext cx="19" cy="64"/>
                </a:xfrm>
                <a:custGeom>
                  <a:avLst/>
                  <a:gdLst>
                    <a:gd name="T0" fmla="*/ 8 w 8"/>
                    <a:gd name="T1" fmla="*/ 27 h 27"/>
                    <a:gd name="T2" fmla="*/ 8 w 8"/>
                    <a:gd name="T3" fmla="*/ 27 h 27"/>
                    <a:gd name="T4" fmla="*/ 7 w 8"/>
                    <a:gd name="T5" fmla="*/ 27 h 27"/>
                    <a:gd name="T6" fmla="*/ 1 w 8"/>
                    <a:gd name="T7" fmla="*/ 22 h 27"/>
                    <a:gd name="T8" fmla="*/ 3 w 8"/>
                    <a:gd name="T9" fmla="*/ 11 h 27"/>
                    <a:gd name="T10" fmla="*/ 4 w 8"/>
                    <a:gd name="T11" fmla="*/ 4 h 27"/>
                    <a:gd name="T12" fmla="*/ 2 w 8"/>
                    <a:gd name="T13" fmla="*/ 2 h 27"/>
                    <a:gd name="T14" fmla="*/ 1 w 8"/>
                    <a:gd name="T15" fmla="*/ 1 h 27"/>
                    <a:gd name="T16" fmla="*/ 0 w 8"/>
                    <a:gd name="T17" fmla="*/ 1 h 27"/>
                    <a:gd name="T18" fmla="*/ 0 w 8"/>
                    <a:gd name="T19" fmla="*/ 1 h 27"/>
                    <a:gd name="T20" fmla="*/ 0 w 8"/>
                    <a:gd name="T21" fmla="*/ 1 h 27"/>
                    <a:gd name="T22" fmla="*/ 0 w 8"/>
                    <a:gd name="T23" fmla="*/ 1 h 27"/>
                    <a:gd name="T24" fmla="*/ 0 w 8"/>
                    <a:gd name="T25" fmla="*/ 1 h 27"/>
                    <a:gd name="T26" fmla="*/ 0 w 8"/>
                    <a:gd name="T27" fmla="*/ 1 h 27"/>
                    <a:gd name="T28" fmla="*/ 0 w 8"/>
                    <a:gd name="T29" fmla="*/ 1 h 27"/>
                    <a:gd name="T30" fmla="*/ 0 w 8"/>
                    <a:gd name="T31" fmla="*/ 1 h 27"/>
                    <a:gd name="T32" fmla="*/ 0 w 8"/>
                    <a:gd name="T33" fmla="*/ 1 h 27"/>
                    <a:gd name="T34" fmla="*/ 0 w 8"/>
                    <a:gd name="T35" fmla="*/ 1 h 27"/>
                    <a:gd name="T36" fmla="*/ 0 w 8"/>
                    <a:gd name="T37" fmla="*/ 1 h 27"/>
                    <a:gd name="T38" fmla="*/ 0 w 8"/>
                    <a:gd name="T39" fmla="*/ 1 h 27"/>
                    <a:gd name="T40" fmla="*/ 0 w 8"/>
                    <a:gd name="T41" fmla="*/ 1 h 27"/>
                    <a:gd name="T42" fmla="*/ 0 w 8"/>
                    <a:gd name="T43" fmla="*/ 1 h 27"/>
                    <a:gd name="T44" fmla="*/ 0 w 8"/>
                    <a:gd name="T45" fmla="*/ 1 h 27"/>
                    <a:gd name="T46" fmla="*/ 0 w 8"/>
                    <a:gd name="T47" fmla="*/ 1 h 27"/>
                    <a:gd name="T48" fmla="*/ 0 w 8"/>
                    <a:gd name="T49" fmla="*/ 1 h 27"/>
                    <a:gd name="T50" fmla="*/ 0 w 8"/>
                    <a:gd name="T51" fmla="*/ 1 h 27"/>
                    <a:gd name="T52" fmla="*/ 0 w 8"/>
                    <a:gd name="T53" fmla="*/ 1 h 27"/>
                    <a:gd name="T54" fmla="*/ 0 w 8"/>
                    <a:gd name="T55" fmla="*/ 1 h 27"/>
                    <a:gd name="T56" fmla="*/ 1 w 8"/>
                    <a:gd name="T57" fmla="*/ 1 h 27"/>
                    <a:gd name="T58" fmla="*/ 4 w 8"/>
                    <a:gd name="T59" fmla="*/ 4 h 27"/>
                    <a:gd name="T60" fmla="*/ 2 w 8"/>
                    <a:gd name="T61" fmla="*/ 16 h 27"/>
                    <a:gd name="T62" fmla="*/ 2 w 8"/>
                    <a:gd name="T63" fmla="*/ 22 h 27"/>
                    <a:gd name="T64" fmla="*/ 2 w 8"/>
                    <a:gd name="T65" fmla="*/ 22 h 27"/>
                    <a:gd name="T66" fmla="*/ 8 w 8"/>
                    <a:gd name="T67" fmla="*/ 27 h 27"/>
                    <a:gd name="T68" fmla="*/ 8 w 8"/>
                    <a:gd name="T69" fmla="*/ 27 h 27"/>
                    <a:gd name="T70" fmla="*/ 8 w 8"/>
                    <a:gd name="T71" fmla="*/ 27 h 27"/>
                    <a:gd name="T72" fmla="*/ 2 w 8"/>
                    <a:gd name="T73" fmla="*/ 22 h 27"/>
                    <a:gd name="T74" fmla="*/ 2 w 8"/>
                    <a:gd name="T75" fmla="*/ 22 h 27"/>
                    <a:gd name="T76" fmla="*/ 2 w 8"/>
                    <a:gd name="T77" fmla="*/ 16 h 27"/>
                    <a:gd name="T78" fmla="*/ 4 w 8"/>
                    <a:gd name="T79" fmla="*/ 4 h 27"/>
                    <a:gd name="T80" fmla="*/ 1 w 8"/>
                    <a:gd name="T81" fmla="*/ 1 h 27"/>
                    <a:gd name="T82" fmla="*/ 0 w 8"/>
                    <a:gd name="T83" fmla="*/ 0 h 27"/>
                    <a:gd name="T84" fmla="*/ 0 w 8"/>
                    <a:gd name="T85" fmla="*/ 1 h 27"/>
                    <a:gd name="T86" fmla="*/ 0 w 8"/>
                    <a:gd name="T87" fmla="*/ 1 h 27"/>
                    <a:gd name="T88" fmla="*/ 0 w 8"/>
                    <a:gd name="T89" fmla="*/ 1 h 27"/>
                    <a:gd name="T90" fmla="*/ 0 w 8"/>
                    <a:gd name="T91" fmla="*/ 1 h 27"/>
                    <a:gd name="T92" fmla="*/ 2 w 8"/>
                    <a:gd name="T93" fmla="*/ 2 h 27"/>
                    <a:gd name="T94" fmla="*/ 4 w 8"/>
                    <a:gd name="T95" fmla="*/ 4 h 27"/>
                    <a:gd name="T96" fmla="*/ 3 w 8"/>
                    <a:gd name="T97" fmla="*/ 11 h 27"/>
                    <a:gd name="T98" fmla="*/ 1 w 8"/>
                    <a:gd name="T99" fmla="*/ 22 h 27"/>
                    <a:gd name="T100" fmla="*/ 7 w 8"/>
                    <a:gd name="T101" fmla="*/ 27 h 27"/>
                    <a:gd name="T102" fmla="*/ 8 w 8"/>
                    <a:gd name="T103" fmla="*/ 27 h 27"/>
                    <a:gd name="T104" fmla="*/ 8 w 8"/>
                    <a:gd name="T105" fmla="*/ 27 h 27"/>
                    <a:gd name="T106" fmla="*/ 8 w 8"/>
                    <a:gd name="T107" fmla="*/ 27 h 27"/>
                    <a:gd name="T108" fmla="*/ 8 w 8"/>
                    <a:gd name="T109" fmla="*/ 27 h 27"/>
                    <a:gd name="T110" fmla="*/ 8 w 8"/>
                    <a:gd name="T111" fmla="*/ 27 h 27"/>
                    <a:gd name="T112" fmla="*/ 8 w 8"/>
                    <a:gd name="T113" fmla="*/ 27 h 27"/>
                    <a:gd name="T114" fmla="*/ 8 w 8"/>
                    <a:gd name="T115" fmla="*/ 27 h 27"/>
                    <a:gd name="T116" fmla="*/ 8 w 8"/>
                    <a:gd name="T117" fmla="*/ 27 h 27"/>
                    <a:gd name="T118" fmla="*/ 8 w 8"/>
                    <a:gd name="T119" fmla="*/ 27 h 27"/>
                    <a:gd name="T120" fmla="*/ 8 w 8"/>
                    <a:gd name="T121"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 h="27">
                      <a:moveTo>
                        <a:pt x="8" y="27"/>
                      </a:moveTo>
                      <a:cubicBezTo>
                        <a:pt x="8" y="27"/>
                        <a:pt x="8" y="27"/>
                        <a:pt x="8" y="27"/>
                      </a:cubicBezTo>
                      <a:cubicBezTo>
                        <a:pt x="8" y="27"/>
                        <a:pt x="8" y="27"/>
                        <a:pt x="8" y="27"/>
                      </a:cubicBezTo>
                      <a:cubicBezTo>
                        <a:pt x="8" y="27"/>
                        <a:pt x="8" y="27"/>
                        <a:pt x="8" y="27"/>
                      </a:cubicBezTo>
                      <a:cubicBezTo>
                        <a:pt x="8" y="27"/>
                        <a:pt x="8" y="27"/>
                        <a:pt x="8" y="27"/>
                      </a:cubicBezTo>
                      <a:cubicBezTo>
                        <a:pt x="8" y="27"/>
                        <a:pt x="7" y="27"/>
                        <a:pt x="7" y="27"/>
                      </a:cubicBezTo>
                      <a:cubicBezTo>
                        <a:pt x="6" y="27"/>
                        <a:pt x="6" y="26"/>
                        <a:pt x="5" y="26"/>
                      </a:cubicBezTo>
                      <a:cubicBezTo>
                        <a:pt x="4" y="25"/>
                        <a:pt x="2" y="24"/>
                        <a:pt x="1" y="22"/>
                      </a:cubicBezTo>
                      <a:cubicBezTo>
                        <a:pt x="1" y="21"/>
                        <a:pt x="1" y="21"/>
                        <a:pt x="1" y="21"/>
                      </a:cubicBezTo>
                      <a:cubicBezTo>
                        <a:pt x="1" y="19"/>
                        <a:pt x="1" y="15"/>
                        <a:pt x="3" y="11"/>
                      </a:cubicBezTo>
                      <a:cubicBezTo>
                        <a:pt x="3" y="10"/>
                        <a:pt x="4" y="8"/>
                        <a:pt x="4" y="7"/>
                      </a:cubicBezTo>
                      <a:cubicBezTo>
                        <a:pt x="4" y="6"/>
                        <a:pt x="4" y="5"/>
                        <a:pt x="4" y="4"/>
                      </a:cubicBezTo>
                      <a:cubicBezTo>
                        <a:pt x="4" y="4"/>
                        <a:pt x="4" y="4"/>
                        <a:pt x="4" y="4"/>
                      </a:cubicBezTo>
                      <a:cubicBezTo>
                        <a:pt x="3" y="3"/>
                        <a:pt x="2" y="2"/>
                        <a:pt x="2" y="2"/>
                      </a:cubicBezTo>
                      <a:cubicBezTo>
                        <a:pt x="1" y="1"/>
                        <a:pt x="1" y="1"/>
                        <a:pt x="1" y="1"/>
                      </a:cubicBezTo>
                      <a:cubicBezTo>
                        <a:pt x="1" y="1"/>
                        <a:pt x="1" y="1"/>
                        <a:pt x="1" y="1"/>
                      </a:cubicBezTo>
                      <a:cubicBezTo>
                        <a:pt x="1"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0"/>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1" y="1"/>
                        <a:pt x="1" y="1"/>
                      </a:cubicBezTo>
                      <a:cubicBezTo>
                        <a:pt x="1" y="1"/>
                        <a:pt x="1" y="1"/>
                        <a:pt x="2" y="1"/>
                      </a:cubicBezTo>
                      <a:cubicBezTo>
                        <a:pt x="3" y="2"/>
                        <a:pt x="4" y="3"/>
                        <a:pt x="4" y="4"/>
                      </a:cubicBezTo>
                      <a:cubicBezTo>
                        <a:pt x="4" y="5"/>
                        <a:pt x="4" y="5"/>
                        <a:pt x="4" y="6"/>
                      </a:cubicBezTo>
                      <a:cubicBezTo>
                        <a:pt x="5" y="8"/>
                        <a:pt x="3" y="12"/>
                        <a:pt x="2" y="16"/>
                      </a:cubicBezTo>
                      <a:cubicBezTo>
                        <a:pt x="1" y="19"/>
                        <a:pt x="1" y="21"/>
                        <a:pt x="2" y="22"/>
                      </a:cubicBezTo>
                      <a:cubicBezTo>
                        <a:pt x="2" y="22"/>
                        <a:pt x="2" y="22"/>
                        <a:pt x="2" y="22"/>
                      </a:cubicBezTo>
                      <a:cubicBezTo>
                        <a:pt x="2" y="22"/>
                        <a:pt x="2" y="22"/>
                        <a:pt x="2" y="22"/>
                      </a:cubicBezTo>
                      <a:cubicBezTo>
                        <a:pt x="2" y="22"/>
                        <a:pt x="2" y="22"/>
                        <a:pt x="2" y="22"/>
                      </a:cubicBezTo>
                      <a:cubicBezTo>
                        <a:pt x="2" y="23"/>
                        <a:pt x="2" y="24"/>
                        <a:pt x="4" y="25"/>
                      </a:cubicBezTo>
                      <a:cubicBezTo>
                        <a:pt x="5" y="26"/>
                        <a:pt x="6" y="27"/>
                        <a:pt x="8" y="27"/>
                      </a:cubicBezTo>
                      <a:cubicBezTo>
                        <a:pt x="8" y="27"/>
                        <a:pt x="8" y="27"/>
                        <a:pt x="8" y="27"/>
                      </a:cubicBezTo>
                      <a:cubicBezTo>
                        <a:pt x="8" y="27"/>
                        <a:pt x="8" y="27"/>
                        <a:pt x="8" y="27"/>
                      </a:cubicBezTo>
                      <a:cubicBezTo>
                        <a:pt x="8" y="27"/>
                        <a:pt x="8" y="27"/>
                        <a:pt x="8" y="27"/>
                      </a:cubicBezTo>
                      <a:cubicBezTo>
                        <a:pt x="8" y="27"/>
                        <a:pt x="8" y="27"/>
                        <a:pt x="8" y="27"/>
                      </a:cubicBezTo>
                      <a:cubicBezTo>
                        <a:pt x="6" y="27"/>
                        <a:pt x="5" y="26"/>
                        <a:pt x="4" y="25"/>
                      </a:cubicBezTo>
                      <a:cubicBezTo>
                        <a:pt x="2" y="24"/>
                        <a:pt x="2" y="23"/>
                        <a:pt x="2" y="22"/>
                      </a:cubicBezTo>
                      <a:cubicBezTo>
                        <a:pt x="2" y="22"/>
                        <a:pt x="2" y="22"/>
                        <a:pt x="2" y="22"/>
                      </a:cubicBezTo>
                      <a:cubicBezTo>
                        <a:pt x="2" y="22"/>
                        <a:pt x="2" y="22"/>
                        <a:pt x="2" y="22"/>
                      </a:cubicBezTo>
                      <a:cubicBezTo>
                        <a:pt x="2" y="22"/>
                        <a:pt x="2" y="22"/>
                        <a:pt x="2" y="22"/>
                      </a:cubicBezTo>
                      <a:cubicBezTo>
                        <a:pt x="1" y="21"/>
                        <a:pt x="1" y="19"/>
                        <a:pt x="2" y="16"/>
                      </a:cubicBezTo>
                      <a:cubicBezTo>
                        <a:pt x="3" y="12"/>
                        <a:pt x="5" y="8"/>
                        <a:pt x="5" y="6"/>
                      </a:cubicBezTo>
                      <a:cubicBezTo>
                        <a:pt x="5" y="5"/>
                        <a:pt x="4" y="5"/>
                        <a:pt x="4" y="4"/>
                      </a:cubicBezTo>
                      <a:cubicBezTo>
                        <a:pt x="4" y="3"/>
                        <a:pt x="3" y="2"/>
                        <a:pt x="2" y="1"/>
                      </a:cubicBezTo>
                      <a:cubicBezTo>
                        <a:pt x="2" y="1"/>
                        <a:pt x="1" y="1"/>
                        <a:pt x="1" y="1"/>
                      </a:cubicBezTo>
                      <a:cubicBezTo>
                        <a:pt x="1" y="1"/>
                        <a:pt x="1" y="1"/>
                        <a:pt x="1" y="1"/>
                      </a:cubicBezTo>
                      <a:cubicBezTo>
                        <a:pt x="1" y="0"/>
                        <a:pt x="0" y="0"/>
                        <a:pt x="0" y="0"/>
                      </a:cubicBezTo>
                      <a:cubicBezTo>
                        <a:pt x="0" y="0"/>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1" y="1"/>
                        <a:pt x="1" y="1"/>
                        <a:pt x="2" y="2"/>
                      </a:cubicBezTo>
                      <a:cubicBezTo>
                        <a:pt x="2" y="2"/>
                        <a:pt x="3" y="3"/>
                        <a:pt x="4" y="4"/>
                      </a:cubicBezTo>
                      <a:cubicBezTo>
                        <a:pt x="4" y="4"/>
                        <a:pt x="4" y="4"/>
                        <a:pt x="4" y="4"/>
                      </a:cubicBezTo>
                      <a:cubicBezTo>
                        <a:pt x="4" y="5"/>
                        <a:pt x="4" y="6"/>
                        <a:pt x="4" y="7"/>
                      </a:cubicBezTo>
                      <a:cubicBezTo>
                        <a:pt x="4" y="8"/>
                        <a:pt x="3" y="10"/>
                        <a:pt x="3" y="11"/>
                      </a:cubicBezTo>
                      <a:cubicBezTo>
                        <a:pt x="1" y="15"/>
                        <a:pt x="1" y="19"/>
                        <a:pt x="1" y="21"/>
                      </a:cubicBezTo>
                      <a:cubicBezTo>
                        <a:pt x="1" y="21"/>
                        <a:pt x="1" y="22"/>
                        <a:pt x="1" y="22"/>
                      </a:cubicBezTo>
                      <a:cubicBezTo>
                        <a:pt x="2" y="24"/>
                        <a:pt x="4" y="25"/>
                        <a:pt x="5" y="26"/>
                      </a:cubicBezTo>
                      <a:cubicBezTo>
                        <a:pt x="6" y="27"/>
                        <a:pt x="7" y="27"/>
                        <a:pt x="7" y="27"/>
                      </a:cubicBezTo>
                      <a:cubicBezTo>
                        <a:pt x="7" y="27"/>
                        <a:pt x="8" y="27"/>
                        <a:pt x="8" y="27"/>
                      </a:cubicBezTo>
                      <a:cubicBezTo>
                        <a:pt x="8" y="27"/>
                        <a:pt x="8" y="27"/>
                        <a:pt x="8" y="27"/>
                      </a:cubicBezTo>
                      <a:cubicBezTo>
                        <a:pt x="8" y="27"/>
                        <a:pt x="8" y="27"/>
                        <a:pt x="8" y="27"/>
                      </a:cubicBezTo>
                      <a:cubicBezTo>
                        <a:pt x="8" y="27"/>
                        <a:pt x="8" y="27"/>
                        <a:pt x="8" y="27"/>
                      </a:cubicBezTo>
                      <a:cubicBezTo>
                        <a:pt x="8" y="27"/>
                        <a:pt x="8" y="27"/>
                        <a:pt x="8" y="27"/>
                      </a:cubicBezTo>
                      <a:cubicBezTo>
                        <a:pt x="8" y="27"/>
                        <a:pt x="8" y="27"/>
                        <a:pt x="8" y="27"/>
                      </a:cubicBezTo>
                      <a:cubicBezTo>
                        <a:pt x="8" y="27"/>
                        <a:pt x="8" y="27"/>
                        <a:pt x="8" y="27"/>
                      </a:cubicBezTo>
                      <a:cubicBezTo>
                        <a:pt x="8" y="27"/>
                        <a:pt x="8" y="27"/>
                        <a:pt x="8" y="27"/>
                      </a:cubicBezTo>
                      <a:cubicBezTo>
                        <a:pt x="8" y="27"/>
                        <a:pt x="8" y="27"/>
                        <a:pt x="8" y="27"/>
                      </a:cubicBezTo>
                      <a:cubicBezTo>
                        <a:pt x="8" y="27"/>
                        <a:pt x="8" y="27"/>
                        <a:pt x="8" y="27"/>
                      </a:cubicBezTo>
                      <a:cubicBezTo>
                        <a:pt x="8" y="27"/>
                        <a:pt x="8" y="27"/>
                        <a:pt x="8" y="27"/>
                      </a:cubicBezTo>
                      <a:cubicBezTo>
                        <a:pt x="8" y="27"/>
                        <a:pt x="8" y="27"/>
                        <a:pt x="8" y="27"/>
                      </a:cubicBezTo>
                      <a:cubicBezTo>
                        <a:pt x="8" y="27"/>
                        <a:pt x="8" y="27"/>
                        <a:pt x="8" y="27"/>
                      </a:cubicBezTo>
                      <a:cubicBezTo>
                        <a:pt x="8" y="27"/>
                        <a:pt x="8" y="27"/>
                        <a:pt x="8" y="27"/>
                      </a:cubicBezTo>
                      <a:cubicBezTo>
                        <a:pt x="8" y="27"/>
                        <a:pt x="8" y="27"/>
                        <a:pt x="8" y="27"/>
                      </a:cubicBezTo>
                      <a:cubicBezTo>
                        <a:pt x="8" y="27"/>
                        <a:pt x="8" y="27"/>
                        <a:pt x="8" y="27"/>
                      </a:cubicBezTo>
                      <a:cubicBezTo>
                        <a:pt x="8" y="27"/>
                        <a:pt x="8" y="27"/>
                        <a:pt x="8" y="27"/>
                      </a:cubicBezTo>
                      <a:cubicBezTo>
                        <a:pt x="8" y="27"/>
                        <a:pt x="8" y="27"/>
                        <a:pt x="8" y="27"/>
                      </a:cubicBezTo>
                      <a:cubicBezTo>
                        <a:pt x="8" y="27"/>
                        <a:pt x="8" y="27"/>
                        <a:pt x="8" y="27"/>
                      </a:cubicBezTo>
                      <a:cubicBezTo>
                        <a:pt x="8" y="27"/>
                        <a:pt x="8" y="27"/>
                        <a:pt x="8" y="27"/>
                      </a:cubicBezTo>
                      <a:cubicBezTo>
                        <a:pt x="8" y="27"/>
                        <a:pt x="8" y="27"/>
                        <a:pt x="8" y="27"/>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823" name="Freeform 149"/>
                <p:cNvSpPr/>
                <p:nvPr/>
              </p:nvSpPr>
              <p:spPr bwMode="auto">
                <a:xfrm>
                  <a:off x="2168" y="1028"/>
                  <a:ext cx="4" cy="5"/>
                </a:xfrm>
                <a:custGeom>
                  <a:avLst/>
                  <a:gdLst>
                    <a:gd name="T0" fmla="*/ 0 w 2"/>
                    <a:gd name="T1" fmla="*/ 2 h 2"/>
                    <a:gd name="T2" fmla="*/ 1 w 2"/>
                    <a:gd name="T3" fmla="*/ 1 h 2"/>
                    <a:gd name="T4" fmla="*/ 2 w 2"/>
                    <a:gd name="T5" fmla="*/ 1 h 2"/>
                    <a:gd name="T6" fmla="*/ 1 w 2"/>
                    <a:gd name="T7" fmla="*/ 2 h 2"/>
                    <a:gd name="T8" fmla="*/ 0 w 2"/>
                    <a:gd name="T9" fmla="*/ 2 h 2"/>
                  </a:gdLst>
                  <a:ahLst/>
                  <a:cxnLst>
                    <a:cxn ang="0">
                      <a:pos x="T0" y="T1"/>
                    </a:cxn>
                    <a:cxn ang="0">
                      <a:pos x="T2" y="T3"/>
                    </a:cxn>
                    <a:cxn ang="0">
                      <a:pos x="T4" y="T5"/>
                    </a:cxn>
                    <a:cxn ang="0">
                      <a:pos x="T6" y="T7"/>
                    </a:cxn>
                    <a:cxn ang="0">
                      <a:pos x="T8" y="T9"/>
                    </a:cxn>
                  </a:cxnLst>
                  <a:rect l="0" t="0" r="r" b="b"/>
                  <a:pathLst>
                    <a:path w="2" h="2">
                      <a:moveTo>
                        <a:pt x="0" y="2"/>
                      </a:moveTo>
                      <a:cubicBezTo>
                        <a:pt x="0" y="2"/>
                        <a:pt x="0" y="1"/>
                        <a:pt x="1" y="1"/>
                      </a:cubicBezTo>
                      <a:cubicBezTo>
                        <a:pt x="1" y="0"/>
                        <a:pt x="2" y="0"/>
                        <a:pt x="2" y="1"/>
                      </a:cubicBezTo>
                      <a:cubicBezTo>
                        <a:pt x="2" y="1"/>
                        <a:pt x="2" y="2"/>
                        <a:pt x="1" y="2"/>
                      </a:cubicBezTo>
                      <a:cubicBezTo>
                        <a:pt x="1" y="2"/>
                        <a:pt x="0" y="2"/>
                        <a:pt x="0" y="2"/>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824" name="Freeform 150"/>
                <p:cNvSpPr/>
                <p:nvPr/>
              </p:nvSpPr>
              <p:spPr bwMode="auto">
                <a:xfrm>
                  <a:off x="2168" y="1028"/>
                  <a:ext cx="4" cy="5"/>
                </a:xfrm>
                <a:custGeom>
                  <a:avLst/>
                  <a:gdLst>
                    <a:gd name="T0" fmla="*/ 0 w 2"/>
                    <a:gd name="T1" fmla="*/ 2 h 2"/>
                    <a:gd name="T2" fmla="*/ 0 w 2"/>
                    <a:gd name="T3" fmla="*/ 2 h 2"/>
                    <a:gd name="T4" fmla="*/ 0 w 2"/>
                    <a:gd name="T5" fmla="*/ 1 h 2"/>
                    <a:gd name="T6" fmla="*/ 1 w 2"/>
                    <a:gd name="T7" fmla="*/ 1 h 2"/>
                    <a:gd name="T8" fmla="*/ 1 w 2"/>
                    <a:gd name="T9" fmla="*/ 0 h 2"/>
                    <a:gd name="T10" fmla="*/ 2 w 2"/>
                    <a:gd name="T11" fmla="*/ 1 h 2"/>
                    <a:gd name="T12" fmla="*/ 2 w 2"/>
                    <a:gd name="T13" fmla="*/ 1 h 2"/>
                    <a:gd name="T14" fmla="*/ 1 w 2"/>
                    <a:gd name="T15" fmla="*/ 2 h 2"/>
                    <a:gd name="T16" fmla="*/ 1 w 2"/>
                    <a:gd name="T17" fmla="*/ 2 h 2"/>
                    <a:gd name="T18" fmla="*/ 0 w 2"/>
                    <a:gd name="T19" fmla="*/ 2 h 2"/>
                    <a:gd name="T20" fmla="*/ 0 w 2"/>
                    <a:gd name="T21" fmla="*/ 2 h 2"/>
                    <a:gd name="T22" fmla="*/ 0 w 2"/>
                    <a:gd name="T23" fmla="*/ 2 h 2"/>
                    <a:gd name="T24" fmla="*/ 1 w 2"/>
                    <a:gd name="T25" fmla="*/ 2 h 2"/>
                    <a:gd name="T26" fmla="*/ 1 w 2"/>
                    <a:gd name="T27" fmla="*/ 2 h 2"/>
                    <a:gd name="T28" fmla="*/ 2 w 2"/>
                    <a:gd name="T29" fmla="*/ 1 h 2"/>
                    <a:gd name="T30" fmla="*/ 2 w 2"/>
                    <a:gd name="T31" fmla="*/ 1 h 2"/>
                    <a:gd name="T32" fmla="*/ 1 w 2"/>
                    <a:gd name="T33" fmla="*/ 0 h 2"/>
                    <a:gd name="T34" fmla="*/ 1 w 2"/>
                    <a:gd name="T35" fmla="*/ 1 h 2"/>
                    <a:gd name="T36" fmla="*/ 0 w 2"/>
                    <a:gd name="T37" fmla="*/ 1 h 2"/>
                    <a:gd name="T38" fmla="*/ 0 w 2"/>
                    <a:gd name="T39"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 h="2">
                      <a:moveTo>
                        <a:pt x="0" y="2"/>
                      </a:moveTo>
                      <a:cubicBezTo>
                        <a:pt x="0" y="2"/>
                        <a:pt x="0" y="2"/>
                        <a:pt x="0" y="2"/>
                      </a:cubicBezTo>
                      <a:cubicBezTo>
                        <a:pt x="0" y="2"/>
                        <a:pt x="0" y="1"/>
                        <a:pt x="0" y="1"/>
                      </a:cubicBezTo>
                      <a:cubicBezTo>
                        <a:pt x="0" y="1"/>
                        <a:pt x="0" y="1"/>
                        <a:pt x="1" y="1"/>
                      </a:cubicBezTo>
                      <a:cubicBezTo>
                        <a:pt x="1" y="1"/>
                        <a:pt x="1" y="0"/>
                        <a:pt x="1" y="0"/>
                      </a:cubicBezTo>
                      <a:cubicBezTo>
                        <a:pt x="1" y="1"/>
                        <a:pt x="2" y="1"/>
                        <a:pt x="2" y="1"/>
                      </a:cubicBezTo>
                      <a:cubicBezTo>
                        <a:pt x="2" y="1"/>
                        <a:pt x="2" y="1"/>
                        <a:pt x="2" y="1"/>
                      </a:cubicBezTo>
                      <a:cubicBezTo>
                        <a:pt x="2" y="2"/>
                        <a:pt x="2" y="2"/>
                        <a:pt x="1" y="2"/>
                      </a:cubicBezTo>
                      <a:cubicBezTo>
                        <a:pt x="1" y="2"/>
                        <a:pt x="1" y="2"/>
                        <a:pt x="1" y="2"/>
                      </a:cubicBezTo>
                      <a:cubicBezTo>
                        <a:pt x="1" y="2"/>
                        <a:pt x="0" y="2"/>
                        <a:pt x="0" y="2"/>
                      </a:cubicBezTo>
                      <a:cubicBezTo>
                        <a:pt x="0" y="2"/>
                        <a:pt x="0" y="2"/>
                        <a:pt x="0" y="2"/>
                      </a:cubicBezTo>
                      <a:cubicBezTo>
                        <a:pt x="0" y="2"/>
                        <a:pt x="0" y="2"/>
                        <a:pt x="0" y="2"/>
                      </a:cubicBezTo>
                      <a:cubicBezTo>
                        <a:pt x="0" y="2"/>
                        <a:pt x="1" y="2"/>
                        <a:pt x="1" y="2"/>
                      </a:cubicBezTo>
                      <a:cubicBezTo>
                        <a:pt x="1" y="2"/>
                        <a:pt x="1" y="2"/>
                        <a:pt x="1" y="2"/>
                      </a:cubicBezTo>
                      <a:cubicBezTo>
                        <a:pt x="2" y="2"/>
                        <a:pt x="2" y="2"/>
                        <a:pt x="2" y="1"/>
                      </a:cubicBezTo>
                      <a:cubicBezTo>
                        <a:pt x="2" y="1"/>
                        <a:pt x="2" y="1"/>
                        <a:pt x="2" y="1"/>
                      </a:cubicBezTo>
                      <a:cubicBezTo>
                        <a:pt x="2" y="1"/>
                        <a:pt x="1" y="0"/>
                        <a:pt x="1" y="0"/>
                      </a:cubicBezTo>
                      <a:cubicBezTo>
                        <a:pt x="1" y="0"/>
                        <a:pt x="1" y="1"/>
                        <a:pt x="1" y="1"/>
                      </a:cubicBezTo>
                      <a:cubicBezTo>
                        <a:pt x="0" y="1"/>
                        <a:pt x="0" y="1"/>
                        <a:pt x="0" y="1"/>
                      </a:cubicBezTo>
                      <a:cubicBezTo>
                        <a:pt x="0" y="1"/>
                        <a:pt x="0" y="2"/>
                        <a:pt x="0" y="2"/>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825" name="Freeform 151"/>
                <p:cNvSpPr/>
                <p:nvPr/>
              </p:nvSpPr>
              <p:spPr bwMode="auto">
                <a:xfrm>
                  <a:off x="2168" y="1035"/>
                  <a:ext cx="4" cy="5"/>
                </a:xfrm>
                <a:custGeom>
                  <a:avLst/>
                  <a:gdLst>
                    <a:gd name="T0" fmla="*/ 0 w 2"/>
                    <a:gd name="T1" fmla="*/ 1 h 2"/>
                    <a:gd name="T2" fmla="*/ 0 w 2"/>
                    <a:gd name="T3" fmla="*/ 0 h 2"/>
                    <a:gd name="T4" fmla="*/ 2 w 2"/>
                    <a:gd name="T5" fmla="*/ 0 h 2"/>
                    <a:gd name="T6" fmla="*/ 1 w 2"/>
                    <a:gd name="T7" fmla="*/ 1 h 2"/>
                    <a:gd name="T8" fmla="*/ 0 w 2"/>
                    <a:gd name="T9" fmla="*/ 1 h 2"/>
                  </a:gdLst>
                  <a:ahLst/>
                  <a:cxnLst>
                    <a:cxn ang="0">
                      <a:pos x="T0" y="T1"/>
                    </a:cxn>
                    <a:cxn ang="0">
                      <a:pos x="T2" y="T3"/>
                    </a:cxn>
                    <a:cxn ang="0">
                      <a:pos x="T4" y="T5"/>
                    </a:cxn>
                    <a:cxn ang="0">
                      <a:pos x="T6" y="T7"/>
                    </a:cxn>
                    <a:cxn ang="0">
                      <a:pos x="T8" y="T9"/>
                    </a:cxn>
                  </a:cxnLst>
                  <a:rect l="0" t="0" r="r" b="b"/>
                  <a:pathLst>
                    <a:path w="2" h="2">
                      <a:moveTo>
                        <a:pt x="0" y="1"/>
                      </a:moveTo>
                      <a:cubicBezTo>
                        <a:pt x="0" y="1"/>
                        <a:pt x="0" y="0"/>
                        <a:pt x="0" y="0"/>
                      </a:cubicBezTo>
                      <a:cubicBezTo>
                        <a:pt x="1" y="0"/>
                        <a:pt x="1" y="0"/>
                        <a:pt x="2" y="0"/>
                      </a:cubicBezTo>
                      <a:cubicBezTo>
                        <a:pt x="2" y="1"/>
                        <a:pt x="2" y="1"/>
                        <a:pt x="1" y="1"/>
                      </a:cubicBezTo>
                      <a:cubicBezTo>
                        <a:pt x="1" y="2"/>
                        <a:pt x="0" y="2"/>
                        <a:pt x="0" y="1"/>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826" name="Freeform 152"/>
                <p:cNvSpPr/>
                <p:nvPr/>
              </p:nvSpPr>
              <p:spPr bwMode="auto">
                <a:xfrm>
                  <a:off x="2168" y="1035"/>
                  <a:ext cx="4" cy="5"/>
                </a:xfrm>
                <a:custGeom>
                  <a:avLst/>
                  <a:gdLst>
                    <a:gd name="T0" fmla="*/ 0 w 2"/>
                    <a:gd name="T1" fmla="*/ 1 h 2"/>
                    <a:gd name="T2" fmla="*/ 0 w 2"/>
                    <a:gd name="T3" fmla="*/ 1 h 2"/>
                    <a:gd name="T4" fmla="*/ 0 w 2"/>
                    <a:gd name="T5" fmla="*/ 1 h 2"/>
                    <a:gd name="T6" fmla="*/ 0 w 2"/>
                    <a:gd name="T7" fmla="*/ 0 h 2"/>
                    <a:gd name="T8" fmla="*/ 1 w 2"/>
                    <a:gd name="T9" fmla="*/ 0 h 2"/>
                    <a:gd name="T10" fmla="*/ 2 w 2"/>
                    <a:gd name="T11" fmla="*/ 0 h 2"/>
                    <a:gd name="T12" fmla="*/ 2 w 2"/>
                    <a:gd name="T13" fmla="*/ 1 h 2"/>
                    <a:gd name="T14" fmla="*/ 1 w 2"/>
                    <a:gd name="T15" fmla="*/ 1 h 2"/>
                    <a:gd name="T16" fmla="*/ 1 w 2"/>
                    <a:gd name="T17" fmla="*/ 1 h 2"/>
                    <a:gd name="T18" fmla="*/ 0 w 2"/>
                    <a:gd name="T19" fmla="*/ 1 h 2"/>
                    <a:gd name="T20" fmla="*/ 0 w 2"/>
                    <a:gd name="T21" fmla="*/ 1 h 2"/>
                    <a:gd name="T22" fmla="*/ 0 w 2"/>
                    <a:gd name="T23" fmla="*/ 1 h 2"/>
                    <a:gd name="T24" fmla="*/ 1 w 2"/>
                    <a:gd name="T25" fmla="*/ 1 h 2"/>
                    <a:gd name="T26" fmla="*/ 1 w 2"/>
                    <a:gd name="T27" fmla="*/ 1 h 2"/>
                    <a:gd name="T28" fmla="*/ 2 w 2"/>
                    <a:gd name="T29" fmla="*/ 1 h 2"/>
                    <a:gd name="T30" fmla="*/ 2 w 2"/>
                    <a:gd name="T31" fmla="*/ 0 h 2"/>
                    <a:gd name="T32" fmla="*/ 1 w 2"/>
                    <a:gd name="T33" fmla="*/ 0 h 2"/>
                    <a:gd name="T34" fmla="*/ 0 w 2"/>
                    <a:gd name="T35" fmla="*/ 0 h 2"/>
                    <a:gd name="T36" fmla="*/ 0 w 2"/>
                    <a:gd name="T37" fmla="*/ 1 h 2"/>
                    <a:gd name="T38" fmla="*/ 0 w 2"/>
                    <a:gd name="T39"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 h="2">
                      <a:moveTo>
                        <a:pt x="0" y="1"/>
                      </a:moveTo>
                      <a:cubicBezTo>
                        <a:pt x="0" y="1"/>
                        <a:pt x="0" y="1"/>
                        <a:pt x="0" y="1"/>
                      </a:cubicBezTo>
                      <a:cubicBezTo>
                        <a:pt x="0" y="1"/>
                        <a:pt x="0" y="1"/>
                        <a:pt x="0" y="1"/>
                      </a:cubicBezTo>
                      <a:cubicBezTo>
                        <a:pt x="0" y="0"/>
                        <a:pt x="0" y="0"/>
                        <a:pt x="0" y="0"/>
                      </a:cubicBezTo>
                      <a:cubicBezTo>
                        <a:pt x="1" y="0"/>
                        <a:pt x="1" y="0"/>
                        <a:pt x="1" y="0"/>
                      </a:cubicBezTo>
                      <a:cubicBezTo>
                        <a:pt x="1" y="0"/>
                        <a:pt x="1" y="0"/>
                        <a:pt x="2" y="0"/>
                      </a:cubicBezTo>
                      <a:cubicBezTo>
                        <a:pt x="2" y="0"/>
                        <a:pt x="2" y="1"/>
                        <a:pt x="2" y="1"/>
                      </a:cubicBezTo>
                      <a:cubicBezTo>
                        <a:pt x="2" y="1"/>
                        <a:pt x="1" y="1"/>
                        <a:pt x="1" y="1"/>
                      </a:cubicBezTo>
                      <a:cubicBezTo>
                        <a:pt x="1" y="1"/>
                        <a:pt x="1" y="1"/>
                        <a:pt x="1" y="1"/>
                      </a:cubicBezTo>
                      <a:cubicBezTo>
                        <a:pt x="0" y="1"/>
                        <a:pt x="0" y="1"/>
                        <a:pt x="0" y="1"/>
                      </a:cubicBezTo>
                      <a:cubicBezTo>
                        <a:pt x="0" y="1"/>
                        <a:pt x="0" y="1"/>
                        <a:pt x="0" y="1"/>
                      </a:cubicBezTo>
                      <a:cubicBezTo>
                        <a:pt x="0" y="1"/>
                        <a:pt x="0" y="1"/>
                        <a:pt x="0" y="1"/>
                      </a:cubicBezTo>
                      <a:cubicBezTo>
                        <a:pt x="0" y="1"/>
                        <a:pt x="0" y="1"/>
                        <a:pt x="1" y="1"/>
                      </a:cubicBezTo>
                      <a:cubicBezTo>
                        <a:pt x="1" y="2"/>
                        <a:pt x="1" y="1"/>
                        <a:pt x="1" y="1"/>
                      </a:cubicBezTo>
                      <a:cubicBezTo>
                        <a:pt x="1" y="1"/>
                        <a:pt x="2" y="1"/>
                        <a:pt x="2" y="1"/>
                      </a:cubicBezTo>
                      <a:cubicBezTo>
                        <a:pt x="2" y="1"/>
                        <a:pt x="2" y="0"/>
                        <a:pt x="2" y="0"/>
                      </a:cubicBezTo>
                      <a:cubicBezTo>
                        <a:pt x="1" y="0"/>
                        <a:pt x="1" y="0"/>
                        <a:pt x="1" y="0"/>
                      </a:cubicBezTo>
                      <a:cubicBezTo>
                        <a:pt x="1" y="0"/>
                        <a:pt x="1" y="0"/>
                        <a:pt x="0" y="0"/>
                      </a:cubicBezTo>
                      <a:cubicBezTo>
                        <a:pt x="0" y="0"/>
                        <a:pt x="0" y="0"/>
                        <a:pt x="0" y="1"/>
                      </a:cubicBezTo>
                      <a:cubicBezTo>
                        <a:pt x="0" y="1"/>
                        <a:pt x="0" y="1"/>
                        <a:pt x="0" y="1"/>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827" name="Freeform 153"/>
                <p:cNvSpPr/>
                <p:nvPr/>
              </p:nvSpPr>
              <p:spPr bwMode="auto">
                <a:xfrm>
                  <a:off x="2170" y="1044"/>
                  <a:ext cx="2" cy="3"/>
                </a:xfrm>
                <a:custGeom>
                  <a:avLst/>
                  <a:gdLst>
                    <a:gd name="T0" fmla="*/ 0 w 1"/>
                    <a:gd name="T1" fmla="*/ 1 h 1"/>
                    <a:gd name="T2" fmla="*/ 0 w 1"/>
                    <a:gd name="T3" fmla="*/ 0 h 1"/>
                    <a:gd name="T4" fmla="*/ 1 w 1"/>
                    <a:gd name="T5" fmla="*/ 0 h 1"/>
                    <a:gd name="T6" fmla="*/ 1 w 1"/>
                    <a:gd name="T7" fmla="*/ 1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cubicBezTo>
                        <a:pt x="0" y="1"/>
                        <a:pt x="0" y="0"/>
                        <a:pt x="0" y="0"/>
                      </a:cubicBezTo>
                      <a:cubicBezTo>
                        <a:pt x="1" y="0"/>
                        <a:pt x="1" y="0"/>
                        <a:pt x="1" y="0"/>
                      </a:cubicBezTo>
                      <a:cubicBezTo>
                        <a:pt x="1" y="1"/>
                        <a:pt x="1" y="1"/>
                        <a:pt x="1" y="1"/>
                      </a:cubicBezTo>
                      <a:cubicBezTo>
                        <a:pt x="1" y="1"/>
                        <a:pt x="0" y="1"/>
                        <a:pt x="0" y="1"/>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828" name="Freeform 154"/>
                <p:cNvSpPr/>
                <p:nvPr/>
              </p:nvSpPr>
              <p:spPr bwMode="auto">
                <a:xfrm>
                  <a:off x="2170" y="1044"/>
                  <a:ext cx="2" cy="3"/>
                </a:xfrm>
                <a:custGeom>
                  <a:avLst/>
                  <a:gdLst>
                    <a:gd name="T0" fmla="*/ 0 w 1"/>
                    <a:gd name="T1" fmla="*/ 1 h 1"/>
                    <a:gd name="T2" fmla="*/ 0 w 1"/>
                    <a:gd name="T3" fmla="*/ 1 h 1"/>
                    <a:gd name="T4" fmla="*/ 0 w 1"/>
                    <a:gd name="T5" fmla="*/ 1 h 1"/>
                    <a:gd name="T6" fmla="*/ 0 w 1"/>
                    <a:gd name="T7" fmla="*/ 0 h 1"/>
                    <a:gd name="T8" fmla="*/ 1 w 1"/>
                    <a:gd name="T9" fmla="*/ 0 h 1"/>
                    <a:gd name="T10" fmla="*/ 1 w 1"/>
                    <a:gd name="T11" fmla="*/ 0 h 1"/>
                    <a:gd name="T12" fmla="*/ 1 w 1"/>
                    <a:gd name="T13" fmla="*/ 1 h 1"/>
                    <a:gd name="T14" fmla="*/ 1 w 1"/>
                    <a:gd name="T15" fmla="*/ 1 h 1"/>
                    <a:gd name="T16" fmla="*/ 0 w 1"/>
                    <a:gd name="T17" fmla="*/ 1 h 1"/>
                    <a:gd name="T18" fmla="*/ 0 w 1"/>
                    <a:gd name="T19" fmla="*/ 1 h 1"/>
                    <a:gd name="T20" fmla="*/ 0 w 1"/>
                    <a:gd name="T21" fmla="*/ 1 h 1"/>
                    <a:gd name="T22" fmla="*/ 0 w 1"/>
                    <a:gd name="T23" fmla="*/ 1 h 1"/>
                    <a:gd name="T24" fmla="*/ 0 w 1"/>
                    <a:gd name="T25" fmla="*/ 1 h 1"/>
                    <a:gd name="T26" fmla="*/ 1 w 1"/>
                    <a:gd name="T27" fmla="*/ 1 h 1"/>
                    <a:gd name="T28" fmla="*/ 1 w 1"/>
                    <a:gd name="T29" fmla="*/ 1 h 1"/>
                    <a:gd name="T30" fmla="*/ 1 w 1"/>
                    <a:gd name="T31" fmla="*/ 0 h 1"/>
                    <a:gd name="T32" fmla="*/ 1 w 1"/>
                    <a:gd name="T33" fmla="*/ 0 h 1"/>
                    <a:gd name="T34" fmla="*/ 0 w 1"/>
                    <a:gd name="T35" fmla="*/ 0 h 1"/>
                    <a:gd name="T36" fmla="*/ 0 w 1"/>
                    <a:gd name="T37" fmla="*/ 1 h 1"/>
                    <a:gd name="T38" fmla="*/ 0 w 1"/>
                    <a:gd name="T39"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 h="1">
                      <a:moveTo>
                        <a:pt x="0" y="1"/>
                      </a:moveTo>
                      <a:cubicBezTo>
                        <a:pt x="0" y="1"/>
                        <a:pt x="0" y="1"/>
                        <a:pt x="0" y="1"/>
                      </a:cubicBezTo>
                      <a:cubicBezTo>
                        <a:pt x="0" y="1"/>
                        <a:pt x="0" y="1"/>
                        <a:pt x="0" y="1"/>
                      </a:cubicBezTo>
                      <a:cubicBezTo>
                        <a:pt x="0" y="0"/>
                        <a:pt x="0" y="0"/>
                        <a:pt x="0" y="0"/>
                      </a:cubicBezTo>
                      <a:cubicBezTo>
                        <a:pt x="0" y="0"/>
                        <a:pt x="1" y="0"/>
                        <a:pt x="1" y="0"/>
                      </a:cubicBezTo>
                      <a:cubicBezTo>
                        <a:pt x="1" y="0"/>
                        <a:pt x="1" y="0"/>
                        <a:pt x="1" y="0"/>
                      </a:cubicBezTo>
                      <a:cubicBezTo>
                        <a:pt x="1" y="0"/>
                        <a:pt x="1" y="1"/>
                        <a:pt x="1" y="1"/>
                      </a:cubicBezTo>
                      <a:cubicBezTo>
                        <a:pt x="1" y="1"/>
                        <a:pt x="1" y="1"/>
                        <a:pt x="1" y="1"/>
                      </a:cubicBezTo>
                      <a:cubicBezTo>
                        <a:pt x="1" y="1"/>
                        <a:pt x="1" y="1"/>
                        <a:pt x="0" y="1"/>
                      </a:cubicBez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1" y="1"/>
                        <a:pt x="1" y="1"/>
                        <a:pt x="1" y="1"/>
                      </a:cubicBezTo>
                      <a:cubicBezTo>
                        <a:pt x="1" y="1"/>
                        <a:pt x="1" y="0"/>
                        <a:pt x="1" y="0"/>
                      </a:cubicBezTo>
                      <a:cubicBezTo>
                        <a:pt x="1" y="0"/>
                        <a:pt x="1" y="0"/>
                        <a:pt x="1" y="0"/>
                      </a:cubicBezTo>
                      <a:cubicBezTo>
                        <a:pt x="1" y="0"/>
                        <a:pt x="0" y="0"/>
                        <a:pt x="0" y="0"/>
                      </a:cubicBezTo>
                      <a:cubicBezTo>
                        <a:pt x="0" y="0"/>
                        <a:pt x="0" y="0"/>
                        <a:pt x="0" y="1"/>
                      </a:cubicBezTo>
                      <a:cubicBezTo>
                        <a:pt x="0" y="1"/>
                        <a:pt x="0" y="1"/>
                        <a:pt x="0" y="1"/>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829" name="Freeform 155"/>
                <p:cNvSpPr/>
                <p:nvPr/>
              </p:nvSpPr>
              <p:spPr bwMode="auto">
                <a:xfrm>
                  <a:off x="2168" y="1040"/>
                  <a:ext cx="4" cy="4"/>
                </a:xfrm>
                <a:custGeom>
                  <a:avLst/>
                  <a:gdLst>
                    <a:gd name="T0" fmla="*/ 0 w 2"/>
                    <a:gd name="T1" fmla="*/ 1 h 2"/>
                    <a:gd name="T2" fmla="*/ 1 w 2"/>
                    <a:gd name="T3" fmla="*/ 0 h 2"/>
                    <a:gd name="T4" fmla="*/ 2 w 2"/>
                    <a:gd name="T5" fmla="*/ 0 h 2"/>
                    <a:gd name="T6" fmla="*/ 1 w 2"/>
                    <a:gd name="T7" fmla="*/ 1 h 2"/>
                    <a:gd name="T8" fmla="*/ 0 w 2"/>
                    <a:gd name="T9" fmla="*/ 1 h 2"/>
                  </a:gdLst>
                  <a:ahLst/>
                  <a:cxnLst>
                    <a:cxn ang="0">
                      <a:pos x="T0" y="T1"/>
                    </a:cxn>
                    <a:cxn ang="0">
                      <a:pos x="T2" y="T3"/>
                    </a:cxn>
                    <a:cxn ang="0">
                      <a:pos x="T4" y="T5"/>
                    </a:cxn>
                    <a:cxn ang="0">
                      <a:pos x="T6" y="T7"/>
                    </a:cxn>
                    <a:cxn ang="0">
                      <a:pos x="T8" y="T9"/>
                    </a:cxn>
                  </a:cxnLst>
                  <a:rect l="0" t="0" r="r" b="b"/>
                  <a:pathLst>
                    <a:path w="2" h="2">
                      <a:moveTo>
                        <a:pt x="0" y="1"/>
                      </a:moveTo>
                      <a:cubicBezTo>
                        <a:pt x="0" y="1"/>
                        <a:pt x="0" y="1"/>
                        <a:pt x="1" y="0"/>
                      </a:cubicBezTo>
                      <a:cubicBezTo>
                        <a:pt x="1" y="0"/>
                        <a:pt x="1" y="0"/>
                        <a:pt x="2" y="0"/>
                      </a:cubicBezTo>
                      <a:cubicBezTo>
                        <a:pt x="2" y="1"/>
                        <a:pt x="2" y="1"/>
                        <a:pt x="1" y="1"/>
                      </a:cubicBezTo>
                      <a:cubicBezTo>
                        <a:pt x="1" y="2"/>
                        <a:pt x="0" y="2"/>
                        <a:pt x="0" y="1"/>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830" name="Freeform 156"/>
                <p:cNvSpPr/>
                <p:nvPr/>
              </p:nvSpPr>
              <p:spPr bwMode="auto">
                <a:xfrm>
                  <a:off x="2168" y="1040"/>
                  <a:ext cx="4" cy="4"/>
                </a:xfrm>
                <a:custGeom>
                  <a:avLst/>
                  <a:gdLst>
                    <a:gd name="T0" fmla="*/ 0 w 2"/>
                    <a:gd name="T1" fmla="*/ 1 h 2"/>
                    <a:gd name="T2" fmla="*/ 0 w 2"/>
                    <a:gd name="T3" fmla="*/ 1 h 2"/>
                    <a:gd name="T4" fmla="*/ 0 w 2"/>
                    <a:gd name="T5" fmla="*/ 1 h 2"/>
                    <a:gd name="T6" fmla="*/ 1 w 2"/>
                    <a:gd name="T7" fmla="*/ 0 h 2"/>
                    <a:gd name="T8" fmla="*/ 1 w 2"/>
                    <a:gd name="T9" fmla="*/ 0 h 2"/>
                    <a:gd name="T10" fmla="*/ 2 w 2"/>
                    <a:gd name="T11" fmla="*/ 0 h 2"/>
                    <a:gd name="T12" fmla="*/ 2 w 2"/>
                    <a:gd name="T13" fmla="*/ 1 h 2"/>
                    <a:gd name="T14" fmla="*/ 1 w 2"/>
                    <a:gd name="T15" fmla="*/ 1 h 2"/>
                    <a:gd name="T16" fmla="*/ 1 w 2"/>
                    <a:gd name="T17" fmla="*/ 1 h 2"/>
                    <a:gd name="T18" fmla="*/ 0 w 2"/>
                    <a:gd name="T19" fmla="*/ 1 h 2"/>
                    <a:gd name="T20" fmla="*/ 0 w 2"/>
                    <a:gd name="T21" fmla="*/ 1 h 2"/>
                    <a:gd name="T22" fmla="*/ 0 w 2"/>
                    <a:gd name="T23" fmla="*/ 1 h 2"/>
                    <a:gd name="T24" fmla="*/ 1 w 2"/>
                    <a:gd name="T25" fmla="*/ 1 h 2"/>
                    <a:gd name="T26" fmla="*/ 1 w 2"/>
                    <a:gd name="T27" fmla="*/ 1 h 2"/>
                    <a:gd name="T28" fmla="*/ 2 w 2"/>
                    <a:gd name="T29" fmla="*/ 1 h 2"/>
                    <a:gd name="T30" fmla="*/ 2 w 2"/>
                    <a:gd name="T31" fmla="*/ 0 h 2"/>
                    <a:gd name="T32" fmla="*/ 1 w 2"/>
                    <a:gd name="T33" fmla="*/ 0 h 2"/>
                    <a:gd name="T34" fmla="*/ 1 w 2"/>
                    <a:gd name="T35" fmla="*/ 0 h 2"/>
                    <a:gd name="T36" fmla="*/ 0 w 2"/>
                    <a:gd name="T37" fmla="*/ 1 h 2"/>
                    <a:gd name="T38" fmla="*/ 0 w 2"/>
                    <a:gd name="T39"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 h="2">
                      <a:moveTo>
                        <a:pt x="0" y="1"/>
                      </a:moveTo>
                      <a:cubicBezTo>
                        <a:pt x="0" y="1"/>
                        <a:pt x="0" y="1"/>
                        <a:pt x="0" y="1"/>
                      </a:cubicBezTo>
                      <a:cubicBezTo>
                        <a:pt x="0" y="1"/>
                        <a:pt x="0" y="1"/>
                        <a:pt x="0" y="1"/>
                      </a:cubicBezTo>
                      <a:cubicBezTo>
                        <a:pt x="0" y="1"/>
                        <a:pt x="0" y="0"/>
                        <a:pt x="1" y="0"/>
                      </a:cubicBezTo>
                      <a:cubicBezTo>
                        <a:pt x="1" y="0"/>
                        <a:pt x="1" y="0"/>
                        <a:pt x="1" y="0"/>
                      </a:cubicBezTo>
                      <a:cubicBezTo>
                        <a:pt x="1" y="0"/>
                        <a:pt x="2" y="0"/>
                        <a:pt x="2" y="0"/>
                      </a:cubicBezTo>
                      <a:cubicBezTo>
                        <a:pt x="2" y="1"/>
                        <a:pt x="2" y="1"/>
                        <a:pt x="2" y="1"/>
                      </a:cubicBezTo>
                      <a:cubicBezTo>
                        <a:pt x="2" y="1"/>
                        <a:pt x="2" y="1"/>
                        <a:pt x="1" y="1"/>
                      </a:cubicBezTo>
                      <a:cubicBezTo>
                        <a:pt x="1" y="1"/>
                        <a:pt x="1" y="1"/>
                        <a:pt x="1" y="1"/>
                      </a:cubicBezTo>
                      <a:cubicBezTo>
                        <a:pt x="1" y="1"/>
                        <a:pt x="0" y="1"/>
                        <a:pt x="0" y="1"/>
                      </a:cubicBezTo>
                      <a:cubicBezTo>
                        <a:pt x="0" y="1"/>
                        <a:pt x="0" y="1"/>
                        <a:pt x="0" y="1"/>
                      </a:cubicBezTo>
                      <a:cubicBezTo>
                        <a:pt x="0" y="1"/>
                        <a:pt x="0" y="1"/>
                        <a:pt x="0" y="1"/>
                      </a:cubicBezTo>
                      <a:cubicBezTo>
                        <a:pt x="0" y="1"/>
                        <a:pt x="1" y="1"/>
                        <a:pt x="1" y="1"/>
                      </a:cubicBezTo>
                      <a:cubicBezTo>
                        <a:pt x="1" y="2"/>
                        <a:pt x="1" y="1"/>
                        <a:pt x="1" y="1"/>
                      </a:cubicBezTo>
                      <a:cubicBezTo>
                        <a:pt x="2" y="1"/>
                        <a:pt x="2" y="1"/>
                        <a:pt x="2" y="1"/>
                      </a:cubicBezTo>
                      <a:cubicBezTo>
                        <a:pt x="2" y="1"/>
                        <a:pt x="2" y="1"/>
                        <a:pt x="2" y="0"/>
                      </a:cubicBezTo>
                      <a:cubicBezTo>
                        <a:pt x="2" y="0"/>
                        <a:pt x="1" y="0"/>
                        <a:pt x="1" y="0"/>
                      </a:cubicBezTo>
                      <a:cubicBezTo>
                        <a:pt x="1" y="0"/>
                        <a:pt x="1" y="0"/>
                        <a:pt x="1" y="0"/>
                      </a:cubicBezTo>
                      <a:cubicBezTo>
                        <a:pt x="0" y="0"/>
                        <a:pt x="0" y="1"/>
                        <a:pt x="0" y="1"/>
                      </a:cubicBezTo>
                      <a:cubicBezTo>
                        <a:pt x="0" y="1"/>
                        <a:pt x="0" y="1"/>
                        <a:pt x="0" y="1"/>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831" name="Freeform 157"/>
                <p:cNvSpPr/>
                <p:nvPr/>
              </p:nvSpPr>
              <p:spPr bwMode="auto">
                <a:xfrm>
                  <a:off x="2172" y="1047"/>
                  <a:ext cx="3" cy="2"/>
                </a:xfrm>
                <a:custGeom>
                  <a:avLst/>
                  <a:gdLst>
                    <a:gd name="T0" fmla="*/ 0 w 1"/>
                    <a:gd name="T1" fmla="*/ 1 h 1"/>
                    <a:gd name="T2" fmla="*/ 0 w 1"/>
                    <a:gd name="T3" fmla="*/ 1 h 1"/>
                    <a:gd name="T4" fmla="*/ 1 w 1"/>
                    <a:gd name="T5" fmla="*/ 1 h 1"/>
                    <a:gd name="T6" fmla="*/ 1 w 1"/>
                    <a:gd name="T7" fmla="*/ 1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cubicBezTo>
                        <a:pt x="0" y="1"/>
                        <a:pt x="0" y="1"/>
                        <a:pt x="0" y="1"/>
                      </a:cubicBezTo>
                      <a:cubicBezTo>
                        <a:pt x="1" y="0"/>
                        <a:pt x="1" y="1"/>
                        <a:pt x="1" y="1"/>
                      </a:cubicBezTo>
                      <a:cubicBezTo>
                        <a:pt x="1" y="1"/>
                        <a:pt x="1" y="1"/>
                        <a:pt x="1" y="1"/>
                      </a:cubicBezTo>
                      <a:cubicBezTo>
                        <a:pt x="1" y="1"/>
                        <a:pt x="0" y="1"/>
                        <a:pt x="0" y="1"/>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832" name="Freeform 158"/>
                <p:cNvSpPr/>
                <p:nvPr/>
              </p:nvSpPr>
              <p:spPr bwMode="auto">
                <a:xfrm>
                  <a:off x="2172" y="1049"/>
                  <a:ext cx="3" cy="0"/>
                </a:xfrm>
                <a:custGeom>
                  <a:avLst/>
                  <a:gdLst>
                    <a:gd name="T0" fmla="*/ 0 w 1"/>
                    <a:gd name="T1" fmla="*/ 0 w 1"/>
                    <a:gd name="T2" fmla="*/ 0 w 1"/>
                    <a:gd name="T3" fmla="*/ 0 w 1"/>
                    <a:gd name="T4" fmla="*/ 1 w 1"/>
                    <a:gd name="T5" fmla="*/ 1 w 1"/>
                    <a:gd name="T6" fmla="*/ 1 w 1"/>
                    <a:gd name="T7" fmla="*/ 1 w 1"/>
                    <a:gd name="T8" fmla="*/ 0 w 1"/>
                    <a:gd name="T9" fmla="*/ 0 w 1"/>
                    <a:gd name="T10" fmla="*/ 0 w 1"/>
                    <a:gd name="T11" fmla="*/ 0 w 1"/>
                    <a:gd name="T12" fmla="*/ 0 w 1"/>
                    <a:gd name="T13" fmla="*/ 1 w 1"/>
                    <a:gd name="T14" fmla="*/ 1 w 1"/>
                    <a:gd name="T15" fmla="*/ 1 w 1"/>
                    <a:gd name="T16" fmla="*/ 1 w 1"/>
                    <a:gd name="T17" fmla="*/ 0 w 1"/>
                    <a:gd name="T18" fmla="*/ 0 w 1"/>
                    <a:gd name="T19" fmla="*/ 0 w 1"/>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 ang="0">
                      <a:pos x="T18" y="0"/>
                    </a:cxn>
                    <a:cxn ang="0">
                      <a:pos x="T19" y="0"/>
                    </a:cxn>
                  </a:cxnLst>
                  <a:rect l="0" t="0" r="r" b="b"/>
                  <a:pathLst>
                    <a:path w="1">
                      <a:moveTo>
                        <a:pt x="0" y="0"/>
                      </a:moveTo>
                      <a:cubicBezTo>
                        <a:pt x="0" y="0"/>
                        <a:pt x="0" y="0"/>
                        <a:pt x="0" y="0"/>
                      </a:cubicBezTo>
                      <a:cubicBezTo>
                        <a:pt x="0" y="0"/>
                        <a:pt x="0" y="0"/>
                        <a:pt x="0" y="0"/>
                      </a:cubicBezTo>
                      <a:cubicBezTo>
                        <a:pt x="0" y="0"/>
                        <a:pt x="0" y="0"/>
                        <a:pt x="0" y="0"/>
                      </a:cubicBezTo>
                      <a:cubicBezTo>
                        <a:pt x="0" y="0"/>
                        <a:pt x="1" y="0"/>
                        <a:pt x="1" y="0"/>
                      </a:cubicBezTo>
                      <a:cubicBezTo>
                        <a:pt x="1" y="0"/>
                        <a:pt x="1" y="0"/>
                        <a:pt x="1" y="0"/>
                      </a:cubicBezTo>
                      <a:cubicBezTo>
                        <a:pt x="1" y="0"/>
                        <a:pt x="1" y="0"/>
                        <a:pt x="1" y="0"/>
                      </a:cubicBezTo>
                      <a:cubicBezTo>
                        <a:pt x="1" y="0"/>
                        <a:pt x="1" y="0"/>
                        <a:pt x="1" y="0"/>
                      </a:cubicBezTo>
                      <a:cubicBezTo>
                        <a:pt x="1" y="0"/>
                        <a:pt x="1" y="0"/>
                        <a:pt x="0" y="0"/>
                      </a:cubicBezTo>
                      <a:cubicBezTo>
                        <a:pt x="0" y="0"/>
                        <a:pt x="0" y="0"/>
                        <a:pt x="0" y="0"/>
                      </a:cubicBezTo>
                      <a:cubicBezTo>
                        <a:pt x="0" y="0"/>
                        <a:pt x="0" y="0"/>
                        <a:pt x="0" y="0"/>
                      </a:cubicBezTo>
                      <a:cubicBezTo>
                        <a:pt x="0" y="0"/>
                        <a:pt x="0" y="0"/>
                        <a:pt x="0" y="0"/>
                      </a:cubicBezTo>
                      <a:cubicBezTo>
                        <a:pt x="0" y="0"/>
                        <a:pt x="0" y="0"/>
                        <a:pt x="0" y="0"/>
                      </a:cubicBezTo>
                      <a:cubicBezTo>
                        <a:pt x="1" y="0"/>
                        <a:pt x="1" y="0"/>
                        <a:pt x="1" y="0"/>
                      </a:cubicBezTo>
                      <a:cubicBezTo>
                        <a:pt x="1" y="0"/>
                        <a:pt x="1" y="0"/>
                        <a:pt x="1" y="0"/>
                      </a:cubicBezTo>
                      <a:cubicBezTo>
                        <a:pt x="1" y="0"/>
                        <a:pt x="1" y="0"/>
                        <a:pt x="1" y="0"/>
                      </a:cubicBezTo>
                      <a:cubicBezTo>
                        <a:pt x="1" y="0"/>
                        <a:pt x="1" y="0"/>
                        <a:pt x="1" y="0"/>
                      </a:cubicBezTo>
                      <a:cubicBezTo>
                        <a:pt x="1" y="0"/>
                        <a:pt x="0" y="0"/>
                        <a:pt x="0" y="0"/>
                      </a:cubicBezTo>
                      <a:cubicBezTo>
                        <a:pt x="0" y="0"/>
                        <a:pt x="0" y="0"/>
                        <a:pt x="0" y="0"/>
                      </a:cubicBezTo>
                      <a:cubicBezTo>
                        <a:pt x="0" y="0"/>
                        <a:pt x="0" y="0"/>
                        <a:pt x="0" y="0"/>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833" name="Freeform 159"/>
                <p:cNvSpPr/>
                <p:nvPr/>
              </p:nvSpPr>
              <p:spPr bwMode="auto">
                <a:xfrm>
                  <a:off x="2175" y="1049"/>
                  <a:ext cx="2" cy="3"/>
                </a:xfrm>
                <a:custGeom>
                  <a:avLst/>
                  <a:gdLst>
                    <a:gd name="T0" fmla="*/ 0 w 1"/>
                    <a:gd name="T1" fmla="*/ 1 h 1"/>
                    <a:gd name="T2" fmla="*/ 0 w 1"/>
                    <a:gd name="T3" fmla="*/ 1 h 1"/>
                    <a:gd name="T4" fmla="*/ 1 w 1"/>
                    <a:gd name="T5" fmla="*/ 1 h 1"/>
                    <a:gd name="T6" fmla="*/ 1 w 1"/>
                    <a:gd name="T7" fmla="*/ 1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cubicBezTo>
                        <a:pt x="0" y="1"/>
                        <a:pt x="0" y="1"/>
                        <a:pt x="0" y="1"/>
                      </a:cubicBezTo>
                      <a:cubicBezTo>
                        <a:pt x="1" y="0"/>
                        <a:pt x="1" y="0"/>
                        <a:pt x="1" y="1"/>
                      </a:cubicBezTo>
                      <a:cubicBezTo>
                        <a:pt x="1" y="1"/>
                        <a:pt x="1" y="1"/>
                        <a:pt x="1" y="1"/>
                      </a:cubicBezTo>
                      <a:cubicBezTo>
                        <a:pt x="1" y="1"/>
                        <a:pt x="0" y="1"/>
                        <a:pt x="0" y="1"/>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834" name="Freeform 160"/>
                <p:cNvSpPr/>
                <p:nvPr/>
              </p:nvSpPr>
              <p:spPr bwMode="auto">
                <a:xfrm>
                  <a:off x="2175" y="1049"/>
                  <a:ext cx="2" cy="3"/>
                </a:xfrm>
                <a:custGeom>
                  <a:avLst/>
                  <a:gdLst>
                    <a:gd name="T0" fmla="*/ 0 w 1"/>
                    <a:gd name="T1" fmla="*/ 1 h 1"/>
                    <a:gd name="T2" fmla="*/ 0 w 1"/>
                    <a:gd name="T3" fmla="*/ 1 h 1"/>
                    <a:gd name="T4" fmla="*/ 0 w 1"/>
                    <a:gd name="T5" fmla="*/ 1 h 1"/>
                    <a:gd name="T6" fmla="*/ 0 w 1"/>
                    <a:gd name="T7" fmla="*/ 1 h 1"/>
                    <a:gd name="T8" fmla="*/ 1 w 1"/>
                    <a:gd name="T9" fmla="*/ 0 h 1"/>
                    <a:gd name="T10" fmla="*/ 1 w 1"/>
                    <a:gd name="T11" fmla="*/ 1 h 1"/>
                    <a:gd name="T12" fmla="*/ 1 w 1"/>
                    <a:gd name="T13" fmla="*/ 1 h 1"/>
                    <a:gd name="T14" fmla="*/ 1 w 1"/>
                    <a:gd name="T15" fmla="*/ 1 h 1"/>
                    <a:gd name="T16" fmla="*/ 1 w 1"/>
                    <a:gd name="T17" fmla="*/ 1 h 1"/>
                    <a:gd name="T18" fmla="*/ 0 w 1"/>
                    <a:gd name="T19" fmla="*/ 1 h 1"/>
                    <a:gd name="T20" fmla="*/ 0 w 1"/>
                    <a:gd name="T21" fmla="*/ 1 h 1"/>
                    <a:gd name="T22" fmla="*/ 0 w 1"/>
                    <a:gd name="T23" fmla="*/ 1 h 1"/>
                    <a:gd name="T24" fmla="*/ 1 w 1"/>
                    <a:gd name="T25" fmla="*/ 1 h 1"/>
                    <a:gd name="T26" fmla="*/ 1 w 1"/>
                    <a:gd name="T27" fmla="*/ 1 h 1"/>
                    <a:gd name="T28" fmla="*/ 1 w 1"/>
                    <a:gd name="T29" fmla="*/ 1 h 1"/>
                    <a:gd name="T30" fmla="*/ 1 w 1"/>
                    <a:gd name="T31" fmla="*/ 1 h 1"/>
                    <a:gd name="T32" fmla="*/ 1 w 1"/>
                    <a:gd name="T33" fmla="*/ 0 h 1"/>
                    <a:gd name="T34" fmla="*/ 0 w 1"/>
                    <a:gd name="T35" fmla="*/ 0 h 1"/>
                    <a:gd name="T36" fmla="*/ 0 w 1"/>
                    <a:gd name="T37" fmla="*/ 1 h 1"/>
                    <a:gd name="T38" fmla="*/ 0 w 1"/>
                    <a:gd name="T39"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 h="1">
                      <a:moveTo>
                        <a:pt x="0" y="1"/>
                      </a:moveTo>
                      <a:cubicBezTo>
                        <a:pt x="0" y="1"/>
                        <a:pt x="0" y="1"/>
                        <a:pt x="0" y="1"/>
                      </a:cubicBezTo>
                      <a:cubicBezTo>
                        <a:pt x="0" y="1"/>
                        <a:pt x="0" y="1"/>
                        <a:pt x="0" y="1"/>
                      </a:cubicBezTo>
                      <a:cubicBezTo>
                        <a:pt x="0" y="1"/>
                        <a:pt x="0" y="1"/>
                        <a:pt x="0" y="1"/>
                      </a:cubicBezTo>
                      <a:cubicBezTo>
                        <a:pt x="1" y="0"/>
                        <a:pt x="1" y="0"/>
                        <a:pt x="1" y="0"/>
                      </a:cubicBezTo>
                      <a:cubicBezTo>
                        <a:pt x="1" y="0"/>
                        <a:pt x="1" y="0"/>
                        <a:pt x="1" y="1"/>
                      </a:cubicBezTo>
                      <a:cubicBezTo>
                        <a:pt x="1" y="1"/>
                        <a:pt x="1" y="1"/>
                        <a:pt x="1" y="1"/>
                      </a:cubicBezTo>
                      <a:cubicBezTo>
                        <a:pt x="1" y="1"/>
                        <a:pt x="1" y="1"/>
                        <a:pt x="1" y="1"/>
                      </a:cubicBezTo>
                      <a:cubicBezTo>
                        <a:pt x="1" y="1"/>
                        <a:pt x="1" y="1"/>
                        <a:pt x="1" y="1"/>
                      </a:cubicBezTo>
                      <a:cubicBezTo>
                        <a:pt x="0" y="1"/>
                        <a:pt x="0" y="1"/>
                        <a:pt x="0" y="1"/>
                      </a:cubicBezTo>
                      <a:cubicBezTo>
                        <a:pt x="0" y="1"/>
                        <a:pt x="0" y="1"/>
                        <a:pt x="0" y="1"/>
                      </a:cubicBezTo>
                      <a:cubicBezTo>
                        <a:pt x="0" y="1"/>
                        <a:pt x="0" y="1"/>
                        <a:pt x="0" y="1"/>
                      </a:cubicBezTo>
                      <a:cubicBezTo>
                        <a:pt x="0" y="1"/>
                        <a:pt x="0" y="1"/>
                        <a:pt x="1" y="1"/>
                      </a:cubicBezTo>
                      <a:cubicBezTo>
                        <a:pt x="1" y="1"/>
                        <a:pt x="1" y="1"/>
                        <a:pt x="1" y="1"/>
                      </a:cubicBezTo>
                      <a:cubicBezTo>
                        <a:pt x="1" y="1"/>
                        <a:pt x="1" y="1"/>
                        <a:pt x="1" y="1"/>
                      </a:cubicBezTo>
                      <a:cubicBezTo>
                        <a:pt x="1" y="1"/>
                        <a:pt x="1" y="1"/>
                        <a:pt x="1" y="1"/>
                      </a:cubicBezTo>
                      <a:cubicBezTo>
                        <a:pt x="1" y="0"/>
                        <a:pt x="1" y="0"/>
                        <a:pt x="1" y="0"/>
                      </a:cubicBezTo>
                      <a:cubicBezTo>
                        <a:pt x="1" y="0"/>
                        <a:pt x="1" y="0"/>
                        <a:pt x="0" y="0"/>
                      </a:cubicBezTo>
                      <a:cubicBezTo>
                        <a:pt x="0" y="1"/>
                        <a:pt x="0" y="1"/>
                        <a:pt x="0" y="1"/>
                      </a:cubicBezTo>
                      <a:cubicBezTo>
                        <a:pt x="0" y="1"/>
                        <a:pt x="0" y="1"/>
                        <a:pt x="0" y="1"/>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835" name="Freeform 161"/>
                <p:cNvSpPr/>
                <p:nvPr/>
              </p:nvSpPr>
              <p:spPr bwMode="auto">
                <a:xfrm>
                  <a:off x="2177" y="1052"/>
                  <a:ext cx="2" cy="2"/>
                </a:xfrm>
                <a:custGeom>
                  <a:avLst/>
                  <a:gdLst>
                    <a:gd name="T0" fmla="*/ 0 w 1"/>
                    <a:gd name="T1" fmla="*/ 1 h 1"/>
                    <a:gd name="T2" fmla="*/ 1 w 1"/>
                    <a:gd name="T3" fmla="*/ 0 h 1"/>
                    <a:gd name="T4" fmla="*/ 1 w 1"/>
                    <a:gd name="T5" fmla="*/ 0 h 1"/>
                    <a:gd name="T6" fmla="*/ 1 w 1"/>
                    <a:gd name="T7" fmla="*/ 1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cubicBezTo>
                        <a:pt x="0" y="0"/>
                        <a:pt x="0" y="0"/>
                        <a:pt x="1" y="0"/>
                      </a:cubicBezTo>
                      <a:cubicBezTo>
                        <a:pt x="1" y="0"/>
                        <a:pt x="1" y="0"/>
                        <a:pt x="1" y="0"/>
                      </a:cubicBezTo>
                      <a:cubicBezTo>
                        <a:pt x="1" y="0"/>
                        <a:pt x="1" y="0"/>
                        <a:pt x="1" y="1"/>
                      </a:cubicBezTo>
                      <a:cubicBezTo>
                        <a:pt x="1" y="1"/>
                        <a:pt x="0" y="1"/>
                        <a:pt x="0" y="1"/>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836" name="Freeform 162"/>
                <p:cNvSpPr/>
                <p:nvPr/>
              </p:nvSpPr>
              <p:spPr bwMode="auto">
                <a:xfrm>
                  <a:off x="2177" y="1052"/>
                  <a:ext cx="2" cy="2"/>
                </a:xfrm>
                <a:custGeom>
                  <a:avLst/>
                  <a:gdLst>
                    <a:gd name="T0" fmla="*/ 0 w 1"/>
                    <a:gd name="T1" fmla="*/ 1 h 1"/>
                    <a:gd name="T2" fmla="*/ 0 w 1"/>
                    <a:gd name="T3" fmla="*/ 1 h 1"/>
                    <a:gd name="T4" fmla="*/ 0 w 1"/>
                    <a:gd name="T5" fmla="*/ 0 h 1"/>
                    <a:gd name="T6" fmla="*/ 1 w 1"/>
                    <a:gd name="T7" fmla="*/ 0 h 1"/>
                    <a:gd name="T8" fmla="*/ 1 w 1"/>
                    <a:gd name="T9" fmla="*/ 0 h 1"/>
                    <a:gd name="T10" fmla="*/ 1 w 1"/>
                    <a:gd name="T11" fmla="*/ 0 h 1"/>
                    <a:gd name="T12" fmla="*/ 1 w 1"/>
                    <a:gd name="T13" fmla="*/ 0 h 1"/>
                    <a:gd name="T14" fmla="*/ 1 w 1"/>
                    <a:gd name="T15" fmla="*/ 1 h 1"/>
                    <a:gd name="T16" fmla="*/ 1 w 1"/>
                    <a:gd name="T17" fmla="*/ 1 h 1"/>
                    <a:gd name="T18" fmla="*/ 0 w 1"/>
                    <a:gd name="T19" fmla="*/ 1 h 1"/>
                    <a:gd name="T20" fmla="*/ 0 w 1"/>
                    <a:gd name="T21" fmla="*/ 1 h 1"/>
                    <a:gd name="T22" fmla="*/ 0 w 1"/>
                    <a:gd name="T23" fmla="*/ 1 h 1"/>
                    <a:gd name="T24" fmla="*/ 1 w 1"/>
                    <a:gd name="T25" fmla="*/ 1 h 1"/>
                    <a:gd name="T26" fmla="*/ 1 w 1"/>
                    <a:gd name="T27" fmla="*/ 1 h 1"/>
                    <a:gd name="T28" fmla="*/ 1 w 1"/>
                    <a:gd name="T29" fmla="*/ 0 h 1"/>
                    <a:gd name="T30" fmla="*/ 1 w 1"/>
                    <a:gd name="T31" fmla="*/ 0 h 1"/>
                    <a:gd name="T32" fmla="*/ 1 w 1"/>
                    <a:gd name="T33" fmla="*/ 0 h 1"/>
                    <a:gd name="T34" fmla="*/ 1 w 1"/>
                    <a:gd name="T35" fmla="*/ 0 h 1"/>
                    <a:gd name="T36" fmla="*/ 0 w 1"/>
                    <a:gd name="T37" fmla="*/ 0 h 1"/>
                    <a:gd name="T38" fmla="*/ 0 w 1"/>
                    <a:gd name="T39"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 h="1">
                      <a:moveTo>
                        <a:pt x="0" y="1"/>
                      </a:moveTo>
                      <a:cubicBezTo>
                        <a:pt x="0" y="1"/>
                        <a:pt x="0" y="1"/>
                        <a:pt x="0" y="1"/>
                      </a:cubicBezTo>
                      <a:cubicBezTo>
                        <a:pt x="0" y="0"/>
                        <a:pt x="0" y="0"/>
                        <a:pt x="0" y="0"/>
                      </a:cubicBezTo>
                      <a:cubicBezTo>
                        <a:pt x="0" y="0"/>
                        <a:pt x="0" y="0"/>
                        <a:pt x="1" y="0"/>
                      </a:cubicBezTo>
                      <a:cubicBezTo>
                        <a:pt x="1" y="0"/>
                        <a:pt x="1" y="0"/>
                        <a:pt x="1" y="0"/>
                      </a:cubicBezTo>
                      <a:cubicBezTo>
                        <a:pt x="1" y="0"/>
                        <a:pt x="1" y="0"/>
                        <a:pt x="1" y="0"/>
                      </a:cubicBezTo>
                      <a:cubicBezTo>
                        <a:pt x="1" y="0"/>
                        <a:pt x="1" y="0"/>
                        <a:pt x="1" y="0"/>
                      </a:cubicBezTo>
                      <a:cubicBezTo>
                        <a:pt x="1" y="0"/>
                        <a:pt x="1" y="1"/>
                        <a:pt x="1" y="1"/>
                      </a:cubicBezTo>
                      <a:cubicBezTo>
                        <a:pt x="1" y="1"/>
                        <a:pt x="1" y="1"/>
                        <a:pt x="1" y="1"/>
                      </a:cubicBezTo>
                      <a:cubicBezTo>
                        <a:pt x="1" y="1"/>
                        <a:pt x="0" y="1"/>
                        <a:pt x="0" y="1"/>
                      </a:cubicBezTo>
                      <a:cubicBezTo>
                        <a:pt x="0" y="1"/>
                        <a:pt x="0" y="1"/>
                        <a:pt x="0" y="1"/>
                      </a:cubicBezTo>
                      <a:cubicBezTo>
                        <a:pt x="0" y="1"/>
                        <a:pt x="0" y="1"/>
                        <a:pt x="0" y="1"/>
                      </a:cubicBezTo>
                      <a:cubicBezTo>
                        <a:pt x="0" y="1"/>
                        <a:pt x="1" y="1"/>
                        <a:pt x="1" y="1"/>
                      </a:cubicBezTo>
                      <a:cubicBezTo>
                        <a:pt x="1" y="1"/>
                        <a:pt x="1" y="1"/>
                        <a:pt x="1" y="1"/>
                      </a:cubicBezTo>
                      <a:cubicBezTo>
                        <a:pt x="1" y="1"/>
                        <a:pt x="1" y="0"/>
                        <a:pt x="1" y="0"/>
                      </a:cubicBezTo>
                      <a:cubicBezTo>
                        <a:pt x="1" y="0"/>
                        <a:pt x="1" y="0"/>
                        <a:pt x="1" y="0"/>
                      </a:cubicBezTo>
                      <a:cubicBezTo>
                        <a:pt x="1" y="0"/>
                        <a:pt x="1" y="0"/>
                        <a:pt x="1" y="0"/>
                      </a:cubicBezTo>
                      <a:cubicBezTo>
                        <a:pt x="1" y="0"/>
                        <a:pt x="1" y="0"/>
                        <a:pt x="1" y="0"/>
                      </a:cubicBezTo>
                      <a:cubicBezTo>
                        <a:pt x="0" y="0"/>
                        <a:pt x="0" y="0"/>
                        <a:pt x="0" y="0"/>
                      </a:cubicBezTo>
                      <a:cubicBezTo>
                        <a:pt x="0" y="0"/>
                        <a:pt x="0" y="0"/>
                        <a:pt x="0" y="1"/>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837" name="Freeform 163"/>
                <p:cNvSpPr/>
                <p:nvPr/>
              </p:nvSpPr>
              <p:spPr bwMode="auto">
                <a:xfrm>
                  <a:off x="2170" y="1023"/>
                  <a:ext cx="5" cy="5"/>
                </a:xfrm>
                <a:custGeom>
                  <a:avLst/>
                  <a:gdLst>
                    <a:gd name="T0" fmla="*/ 0 w 2"/>
                    <a:gd name="T1" fmla="*/ 1 h 2"/>
                    <a:gd name="T2" fmla="*/ 0 w 2"/>
                    <a:gd name="T3" fmla="*/ 0 h 2"/>
                    <a:gd name="T4" fmla="*/ 1 w 2"/>
                    <a:gd name="T5" fmla="*/ 1 h 2"/>
                    <a:gd name="T6" fmla="*/ 1 w 2"/>
                    <a:gd name="T7" fmla="*/ 2 h 2"/>
                    <a:gd name="T8" fmla="*/ 0 w 2"/>
                    <a:gd name="T9" fmla="*/ 1 h 2"/>
                  </a:gdLst>
                  <a:ahLst/>
                  <a:cxnLst>
                    <a:cxn ang="0">
                      <a:pos x="T0" y="T1"/>
                    </a:cxn>
                    <a:cxn ang="0">
                      <a:pos x="T2" y="T3"/>
                    </a:cxn>
                    <a:cxn ang="0">
                      <a:pos x="T4" y="T5"/>
                    </a:cxn>
                    <a:cxn ang="0">
                      <a:pos x="T6" y="T7"/>
                    </a:cxn>
                    <a:cxn ang="0">
                      <a:pos x="T8" y="T9"/>
                    </a:cxn>
                  </a:cxnLst>
                  <a:rect l="0" t="0" r="r" b="b"/>
                  <a:pathLst>
                    <a:path w="2" h="2">
                      <a:moveTo>
                        <a:pt x="0" y="1"/>
                      </a:moveTo>
                      <a:cubicBezTo>
                        <a:pt x="0" y="1"/>
                        <a:pt x="0" y="0"/>
                        <a:pt x="0" y="0"/>
                      </a:cubicBezTo>
                      <a:cubicBezTo>
                        <a:pt x="1" y="0"/>
                        <a:pt x="1" y="0"/>
                        <a:pt x="1" y="1"/>
                      </a:cubicBezTo>
                      <a:cubicBezTo>
                        <a:pt x="2" y="1"/>
                        <a:pt x="1" y="1"/>
                        <a:pt x="1" y="2"/>
                      </a:cubicBezTo>
                      <a:cubicBezTo>
                        <a:pt x="0" y="2"/>
                        <a:pt x="0" y="2"/>
                        <a:pt x="0" y="1"/>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838" name="Freeform 164"/>
                <p:cNvSpPr/>
                <p:nvPr/>
              </p:nvSpPr>
              <p:spPr bwMode="auto">
                <a:xfrm>
                  <a:off x="2170" y="1023"/>
                  <a:ext cx="2" cy="5"/>
                </a:xfrm>
                <a:custGeom>
                  <a:avLst/>
                  <a:gdLst>
                    <a:gd name="T0" fmla="*/ 0 w 1"/>
                    <a:gd name="T1" fmla="*/ 1 h 2"/>
                    <a:gd name="T2" fmla="*/ 0 w 1"/>
                    <a:gd name="T3" fmla="*/ 1 h 2"/>
                    <a:gd name="T4" fmla="*/ 0 w 1"/>
                    <a:gd name="T5" fmla="*/ 1 h 2"/>
                    <a:gd name="T6" fmla="*/ 0 w 1"/>
                    <a:gd name="T7" fmla="*/ 0 h 2"/>
                    <a:gd name="T8" fmla="*/ 1 w 1"/>
                    <a:gd name="T9" fmla="*/ 0 h 2"/>
                    <a:gd name="T10" fmla="*/ 1 w 1"/>
                    <a:gd name="T11" fmla="*/ 1 h 2"/>
                    <a:gd name="T12" fmla="*/ 1 w 1"/>
                    <a:gd name="T13" fmla="*/ 1 h 2"/>
                    <a:gd name="T14" fmla="*/ 1 w 1"/>
                    <a:gd name="T15" fmla="*/ 2 h 2"/>
                    <a:gd name="T16" fmla="*/ 0 w 1"/>
                    <a:gd name="T17" fmla="*/ 2 h 2"/>
                    <a:gd name="T18" fmla="*/ 0 w 1"/>
                    <a:gd name="T19" fmla="*/ 1 h 2"/>
                    <a:gd name="T20" fmla="*/ 0 w 1"/>
                    <a:gd name="T21" fmla="*/ 1 h 2"/>
                    <a:gd name="T22" fmla="*/ 0 w 1"/>
                    <a:gd name="T23" fmla="*/ 1 h 2"/>
                    <a:gd name="T24" fmla="*/ 0 w 1"/>
                    <a:gd name="T25" fmla="*/ 2 h 2"/>
                    <a:gd name="T26" fmla="*/ 1 w 1"/>
                    <a:gd name="T27" fmla="*/ 2 h 2"/>
                    <a:gd name="T28" fmla="*/ 1 w 1"/>
                    <a:gd name="T29" fmla="*/ 1 h 2"/>
                    <a:gd name="T30" fmla="*/ 1 w 1"/>
                    <a:gd name="T31" fmla="*/ 1 h 2"/>
                    <a:gd name="T32" fmla="*/ 1 w 1"/>
                    <a:gd name="T33" fmla="*/ 0 h 2"/>
                    <a:gd name="T34" fmla="*/ 0 w 1"/>
                    <a:gd name="T35" fmla="*/ 0 h 2"/>
                    <a:gd name="T36" fmla="*/ 0 w 1"/>
                    <a:gd name="T37" fmla="*/ 1 h 2"/>
                    <a:gd name="T38" fmla="*/ 0 w 1"/>
                    <a:gd name="T39"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 h="2">
                      <a:moveTo>
                        <a:pt x="0" y="1"/>
                      </a:moveTo>
                      <a:cubicBezTo>
                        <a:pt x="0" y="1"/>
                        <a:pt x="0" y="1"/>
                        <a:pt x="0" y="1"/>
                      </a:cubicBezTo>
                      <a:cubicBezTo>
                        <a:pt x="0" y="1"/>
                        <a:pt x="0" y="1"/>
                        <a:pt x="0" y="1"/>
                      </a:cubicBezTo>
                      <a:cubicBezTo>
                        <a:pt x="0" y="1"/>
                        <a:pt x="0" y="0"/>
                        <a:pt x="0" y="0"/>
                      </a:cubicBezTo>
                      <a:cubicBezTo>
                        <a:pt x="1" y="0"/>
                        <a:pt x="1" y="0"/>
                        <a:pt x="1" y="0"/>
                      </a:cubicBezTo>
                      <a:cubicBezTo>
                        <a:pt x="1" y="0"/>
                        <a:pt x="1" y="0"/>
                        <a:pt x="1" y="1"/>
                      </a:cubicBezTo>
                      <a:cubicBezTo>
                        <a:pt x="1" y="1"/>
                        <a:pt x="1" y="1"/>
                        <a:pt x="1" y="1"/>
                      </a:cubicBezTo>
                      <a:cubicBezTo>
                        <a:pt x="1" y="1"/>
                        <a:pt x="1" y="1"/>
                        <a:pt x="1" y="2"/>
                      </a:cubicBezTo>
                      <a:cubicBezTo>
                        <a:pt x="1" y="2"/>
                        <a:pt x="0" y="2"/>
                        <a:pt x="0" y="2"/>
                      </a:cubicBezTo>
                      <a:cubicBezTo>
                        <a:pt x="0" y="2"/>
                        <a:pt x="0" y="1"/>
                        <a:pt x="0" y="1"/>
                      </a:cubicBezTo>
                      <a:cubicBezTo>
                        <a:pt x="0" y="1"/>
                        <a:pt x="0" y="1"/>
                        <a:pt x="0" y="1"/>
                      </a:cubicBezTo>
                      <a:cubicBezTo>
                        <a:pt x="0" y="1"/>
                        <a:pt x="0" y="1"/>
                        <a:pt x="0" y="1"/>
                      </a:cubicBezTo>
                      <a:cubicBezTo>
                        <a:pt x="0" y="1"/>
                        <a:pt x="0" y="2"/>
                        <a:pt x="0" y="2"/>
                      </a:cubicBezTo>
                      <a:cubicBezTo>
                        <a:pt x="0" y="2"/>
                        <a:pt x="1" y="2"/>
                        <a:pt x="1" y="2"/>
                      </a:cubicBezTo>
                      <a:cubicBezTo>
                        <a:pt x="1" y="2"/>
                        <a:pt x="1" y="1"/>
                        <a:pt x="1" y="1"/>
                      </a:cubicBezTo>
                      <a:cubicBezTo>
                        <a:pt x="1" y="1"/>
                        <a:pt x="1" y="1"/>
                        <a:pt x="1" y="1"/>
                      </a:cubicBezTo>
                      <a:cubicBezTo>
                        <a:pt x="1" y="0"/>
                        <a:pt x="1" y="0"/>
                        <a:pt x="1" y="0"/>
                      </a:cubicBezTo>
                      <a:cubicBezTo>
                        <a:pt x="1" y="0"/>
                        <a:pt x="0" y="0"/>
                        <a:pt x="0" y="0"/>
                      </a:cubicBezTo>
                      <a:cubicBezTo>
                        <a:pt x="0" y="0"/>
                        <a:pt x="0" y="1"/>
                        <a:pt x="0" y="1"/>
                      </a:cubicBezTo>
                      <a:cubicBezTo>
                        <a:pt x="0" y="1"/>
                        <a:pt x="0" y="1"/>
                        <a:pt x="0" y="1"/>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839" name="Freeform 165"/>
                <p:cNvSpPr/>
                <p:nvPr/>
              </p:nvSpPr>
              <p:spPr bwMode="auto">
                <a:xfrm>
                  <a:off x="2179" y="1052"/>
                  <a:ext cx="3" cy="2"/>
                </a:xfrm>
                <a:custGeom>
                  <a:avLst/>
                  <a:gdLst>
                    <a:gd name="T0" fmla="*/ 0 w 1"/>
                    <a:gd name="T1" fmla="*/ 1 h 1"/>
                    <a:gd name="T2" fmla="*/ 0 w 1"/>
                    <a:gd name="T3" fmla="*/ 1 h 1"/>
                    <a:gd name="T4" fmla="*/ 1 w 1"/>
                    <a:gd name="T5" fmla="*/ 1 h 1"/>
                    <a:gd name="T6" fmla="*/ 1 w 1"/>
                    <a:gd name="T7" fmla="*/ 1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cubicBezTo>
                        <a:pt x="0" y="1"/>
                        <a:pt x="0" y="1"/>
                        <a:pt x="0" y="1"/>
                      </a:cubicBezTo>
                      <a:cubicBezTo>
                        <a:pt x="1" y="0"/>
                        <a:pt x="1" y="0"/>
                        <a:pt x="1" y="1"/>
                      </a:cubicBezTo>
                      <a:cubicBezTo>
                        <a:pt x="1" y="1"/>
                        <a:pt x="1" y="1"/>
                        <a:pt x="1" y="1"/>
                      </a:cubicBezTo>
                      <a:cubicBezTo>
                        <a:pt x="1" y="1"/>
                        <a:pt x="0" y="1"/>
                        <a:pt x="0" y="1"/>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840" name="Freeform 166"/>
                <p:cNvSpPr/>
                <p:nvPr/>
              </p:nvSpPr>
              <p:spPr bwMode="auto">
                <a:xfrm>
                  <a:off x="2179" y="1054"/>
                  <a:ext cx="3" cy="0"/>
                </a:xfrm>
                <a:custGeom>
                  <a:avLst/>
                  <a:gdLst>
                    <a:gd name="T0" fmla="*/ 0 w 1"/>
                    <a:gd name="T1" fmla="*/ 0 w 1"/>
                    <a:gd name="T2" fmla="*/ 0 w 1"/>
                    <a:gd name="T3" fmla="*/ 1 w 1"/>
                    <a:gd name="T4" fmla="*/ 1 w 1"/>
                    <a:gd name="T5" fmla="*/ 1 w 1"/>
                    <a:gd name="T6" fmla="*/ 1 w 1"/>
                    <a:gd name="T7" fmla="*/ 1 w 1"/>
                    <a:gd name="T8" fmla="*/ 1 w 1"/>
                    <a:gd name="T9" fmla="*/ 0 w 1"/>
                    <a:gd name="T10" fmla="*/ 0 w 1"/>
                    <a:gd name="T11" fmla="*/ 0 w 1"/>
                    <a:gd name="T12" fmla="*/ 1 w 1"/>
                    <a:gd name="T13" fmla="*/ 1 w 1"/>
                    <a:gd name="T14" fmla="*/ 1 w 1"/>
                    <a:gd name="T15" fmla="*/ 1 w 1"/>
                    <a:gd name="T16" fmla="*/ 1 w 1"/>
                    <a:gd name="T17" fmla="*/ 0 w 1"/>
                    <a:gd name="T18" fmla="*/ 0 w 1"/>
                    <a:gd name="T19" fmla="*/ 0 w 1"/>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 ang="0">
                      <a:pos x="T18" y="0"/>
                    </a:cxn>
                    <a:cxn ang="0">
                      <a:pos x="T19" y="0"/>
                    </a:cxn>
                  </a:cxnLst>
                  <a:rect l="0" t="0" r="r" b="b"/>
                  <a:pathLst>
                    <a:path w="1">
                      <a:moveTo>
                        <a:pt x="0" y="0"/>
                      </a:moveTo>
                      <a:cubicBezTo>
                        <a:pt x="0" y="0"/>
                        <a:pt x="0" y="0"/>
                        <a:pt x="0" y="0"/>
                      </a:cubicBezTo>
                      <a:cubicBezTo>
                        <a:pt x="0" y="0"/>
                        <a:pt x="0" y="0"/>
                        <a:pt x="0" y="0"/>
                      </a:cubicBezTo>
                      <a:cubicBezTo>
                        <a:pt x="0" y="0"/>
                        <a:pt x="0"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0" y="0"/>
                        <a:pt x="0" y="0"/>
                        <a:pt x="0" y="0"/>
                      </a:cubicBezTo>
                      <a:cubicBezTo>
                        <a:pt x="0" y="0"/>
                        <a:pt x="0" y="0"/>
                        <a:pt x="0" y="0"/>
                      </a:cubicBezTo>
                      <a:cubicBezTo>
                        <a:pt x="0" y="0"/>
                        <a:pt x="0" y="0"/>
                        <a:pt x="0" y="0"/>
                      </a:cubicBezTo>
                      <a:cubicBezTo>
                        <a:pt x="0" y="0"/>
                        <a:pt x="0" y="0"/>
                        <a:pt x="1" y="0"/>
                      </a:cubicBezTo>
                      <a:cubicBezTo>
                        <a:pt x="1" y="0"/>
                        <a:pt x="1" y="0"/>
                        <a:pt x="1" y="0"/>
                      </a:cubicBezTo>
                      <a:cubicBezTo>
                        <a:pt x="1" y="0"/>
                        <a:pt x="1" y="0"/>
                        <a:pt x="1" y="0"/>
                      </a:cubicBezTo>
                      <a:cubicBezTo>
                        <a:pt x="1" y="0"/>
                        <a:pt x="1" y="0"/>
                        <a:pt x="1" y="0"/>
                      </a:cubicBezTo>
                      <a:cubicBezTo>
                        <a:pt x="1" y="0"/>
                        <a:pt x="1" y="0"/>
                        <a:pt x="1" y="0"/>
                      </a:cubicBezTo>
                      <a:cubicBezTo>
                        <a:pt x="1" y="0"/>
                        <a:pt x="1" y="0"/>
                        <a:pt x="0" y="0"/>
                      </a:cubicBezTo>
                      <a:cubicBezTo>
                        <a:pt x="0" y="0"/>
                        <a:pt x="0" y="0"/>
                        <a:pt x="0" y="0"/>
                      </a:cubicBezTo>
                      <a:cubicBezTo>
                        <a:pt x="0" y="0"/>
                        <a:pt x="0" y="0"/>
                        <a:pt x="0" y="0"/>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841" name="Freeform 167"/>
                <p:cNvSpPr/>
                <p:nvPr/>
              </p:nvSpPr>
              <p:spPr bwMode="auto">
                <a:xfrm>
                  <a:off x="2172" y="1014"/>
                  <a:ext cx="5" cy="4"/>
                </a:xfrm>
                <a:custGeom>
                  <a:avLst/>
                  <a:gdLst>
                    <a:gd name="T0" fmla="*/ 2 w 2"/>
                    <a:gd name="T1" fmla="*/ 0 h 2"/>
                    <a:gd name="T2" fmla="*/ 1 w 2"/>
                    <a:gd name="T3" fmla="*/ 1 h 2"/>
                    <a:gd name="T4" fmla="*/ 0 w 2"/>
                    <a:gd name="T5" fmla="*/ 1 h 2"/>
                    <a:gd name="T6" fmla="*/ 1 w 2"/>
                    <a:gd name="T7" fmla="*/ 0 h 2"/>
                    <a:gd name="T8" fmla="*/ 2 w 2"/>
                    <a:gd name="T9" fmla="*/ 0 h 2"/>
                  </a:gdLst>
                  <a:ahLst/>
                  <a:cxnLst>
                    <a:cxn ang="0">
                      <a:pos x="T0" y="T1"/>
                    </a:cxn>
                    <a:cxn ang="0">
                      <a:pos x="T2" y="T3"/>
                    </a:cxn>
                    <a:cxn ang="0">
                      <a:pos x="T4" y="T5"/>
                    </a:cxn>
                    <a:cxn ang="0">
                      <a:pos x="T6" y="T7"/>
                    </a:cxn>
                    <a:cxn ang="0">
                      <a:pos x="T8" y="T9"/>
                    </a:cxn>
                  </a:cxnLst>
                  <a:rect l="0" t="0" r="r" b="b"/>
                  <a:pathLst>
                    <a:path w="2" h="2">
                      <a:moveTo>
                        <a:pt x="2" y="0"/>
                      </a:moveTo>
                      <a:cubicBezTo>
                        <a:pt x="2" y="1"/>
                        <a:pt x="2" y="1"/>
                        <a:pt x="1" y="1"/>
                      </a:cubicBezTo>
                      <a:cubicBezTo>
                        <a:pt x="1" y="2"/>
                        <a:pt x="0" y="1"/>
                        <a:pt x="0" y="1"/>
                      </a:cubicBezTo>
                      <a:cubicBezTo>
                        <a:pt x="0" y="1"/>
                        <a:pt x="0" y="0"/>
                        <a:pt x="1" y="0"/>
                      </a:cubicBezTo>
                      <a:cubicBezTo>
                        <a:pt x="1" y="0"/>
                        <a:pt x="2" y="0"/>
                        <a:pt x="2" y="0"/>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842" name="Freeform 168"/>
                <p:cNvSpPr/>
                <p:nvPr/>
              </p:nvSpPr>
              <p:spPr bwMode="auto">
                <a:xfrm>
                  <a:off x="2172" y="1014"/>
                  <a:ext cx="5" cy="2"/>
                </a:xfrm>
                <a:custGeom>
                  <a:avLst/>
                  <a:gdLst>
                    <a:gd name="T0" fmla="*/ 2 w 2"/>
                    <a:gd name="T1" fmla="*/ 0 h 1"/>
                    <a:gd name="T2" fmla="*/ 2 w 2"/>
                    <a:gd name="T3" fmla="*/ 0 h 1"/>
                    <a:gd name="T4" fmla="*/ 2 w 2"/>
                    <a:gd name="T5" fmla="*/ 1 h 1"/>
                    <a:gd name="T6" fmla="*/ 1 w 2"/>
                    <a:gd name="T7" fmla="*/ 1 h 1"/>
                    <a:gd name="T8" fmla="*/ 1 w 2"/>
                    <a:gd name="T9" fmla="*/ 1 h 1"/>
                    <a:gd name="T10" fmla="*/ 0 w 2"/>
                    <a:gd name="T11" fmla="*/ 1 h 1"/>
                    <a:gd name="T12" fmla="*/ 0 w 2"/>
                    <a:gd name="T13" fmla="*/ 0 h 1"/>
                    <a:gd name="T14" fmla="*/ 1 w 2"/>
                    <a:gd name="T15" fmla="*/ 0 h 1"/>
                    <a:gd name="T16" fmla="*/ 1 w 2"/>
                    <a:gd name="T17" fmla="*/ 0 h 1"/>
                    <a:gd name="T18" fmla="*/ 2 w 2"/>
                    <a:gd name="T19" fmla="*/ 0 h 1"/>
                    <a:gd name="T20" fmla="*/ 2 w 2"/>
                    <a:gd name="T21" fmla="*/ 0 h 1"/>
                    <a:gd name="T22" fmla="*/ 2 w 2"/>
                    <a:gd name="T23" fmla="*/ 0 h 1"/>
                    <a:gd name="T24" fmla="*/ 1 w 2"/>
                    <a:gd name="T25" fmla="*/ 0 h 1"/>
                    <a:gd name="T26" fmla="*/ 1 w 2"/>
                    <a:gd name="T27" fmla="*/ 0 h 1"/>
                    <a:gd name="T28" fmla="*/ 0 w 2"/>
                    <a:gd name="T29" fmla="*/ 0 h 1"/>
                    <a:gd name="T30" fmla="*/ 0 w 2"/>
                    <a:gd name="T31" fmla="*/ 1 h 1"/>
                    <a:gd name="T32" fmla="*/ 1 w 2"/>
                    <a:gd name="T33" fmla="*/ 1 h 1"/>
                    <a:gd name="T34" fmla="*/ 1 w 2"/>
                    <a:gd name="T35" fmla="*/ 1 h 1"/>
                    <a:gd name="T36" fmla="*/ 2 w 2"/>
                    <a:gd name="T37" fmla="*/ 1 h 1"/>
                    <a:gd name="T38" fmla="*/ 2 w 2"/>
                    <a:gd name="T39"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 h="1">
                      <a:moveTo>
                        <a:pt x="2" y="0"/>
                      </a:moveTo>
                      <a:cubicBezTo>
                        <a:pt x="2" y="0"/>
                        <a:pt x="2" y="0"/>
                        <a:pt x="2" y="0"/>
                      </a:cubicBezTo>
                      <a:cubicBezTo>
                        <a:pt x="2" y="0"/>
                        <a:pt x="2" y="1"/>
                        <a:pt x="2" y="1"/>
                      </a:cubicBezTo>
                      <a:cubicBezTo>
                        <a:pt x="2" y="1"/>
                        <a:pt x="2" y="1"/>
                        <a:pt x="1" y="1"/>
                      </a:cubicBezTo>
                      <a:cubicBezTo>
                        <a:pt x="1" y="1"/>
                        <a:pt x="1" y="1"/>
                        <a:pt x="1" y="1"/>
                      </a:cubicBezTo>
                      <a:cubicBezTo>
                        <a:pt x="1" y="1"/>
                        <a:pt x="0" y="1"/>
                        <a:pt x="0" y="1"/>
                      </a:cubicBezTo>
                      <a:cubicBezTo>
                        <a:pt x="0" y="1"/>
                        <a:pt x="0" y="1"/>
                        <a:pt x="0" y="0"/>
                      </a:cubicBezTo>
                      <a:cubicBezTo>
                        <a:pt x="0" y="0"/>
                        <a:pt x="1" y="0"/>
                        <a:pt x="1" y="0"/>
                      </a:cubicBezTo>
                      <a:cubicBezTo>
                        <a:pt x="1" y="0"/>
                        <a:pt x="1" y="0"/>
                        <a:pt x="1" y="0"/>
                      </a:cubicBezTo>
                      <a:cubicBezTo>
                        <a:pt x="2" y="0"/>
                        <a:pt x="2" y="0"/>
                        <a:pt x="2" y="0"/>
                      </a:cubicBezTo>
                      <a:cubicBezTo>
                        <a:pt x="2" y="0"/>
                        <a:pt x="2" y="0"/>
                        <a:pt x="2" y="0"/>
                      </a:cubicBezTo>
                      <a:cubicBezTo>
                        <a:pt x="2" y="0"/>
                        <a:pt x="2" y="0"/>
                        <a:pt x="2" y="0"/>
                      </a:cubicBezTo>
                      <a:cubicBezTo>
                        <a:pt x="2" y="0"/>
                        <a:pt x="2" y="0"/>
                        <a:pt x="1" y="0"/>
                      </a:cubicBezTo>
                      <a:cubicBezTo>
                        <a:pt x="1" y="0"/>
                        <a:pt x="1" y="0"/>
                        <a:pt x="1" y="0"/>
                      </a:cubicBezTo>
                      <a:cubicBezTo>
                        <a:pt x="1" y="0"/>
                        <a:pt x="0" y="0"/>
                        <a:pt x="0" y="0"/>
                      </a:cubicBezTo>
                      <a:cubicBezTo>
                        <a:pt x="0" y="1"/>
                        <a:pt x="0" y="1"/>
                        <a:pt x="0" y="1"/>
                      </a:cubicBezTo>
                      <a:cubicBezTo>
                        <a:pt x="0" y="1"/>
                        <a:pt x="1" y="1"/>
                        <a:pt x="1" y="1"/>
                      </a:cubicBezTo>
                      <a:cubicBezTo>
                        <a:pt x="1" y="1"/>
                        <a:pt x="1" y="1"/>
                        <a:pt x="1" y="1"/>
                      </a:cubicBezTo>
                      <a:cubicBezTo>
                        <a:pt x="2" y="1"/>
                        <a:pt x="2" y="1"/>
                        <a:pt x="2" y="1"/>
                      </a:cubicBezTo>
                      <a:cubicBezTo>
                        <a:pt x="2" y="1"/>
                        <a:pt x="2" y="0"/>
                        <a:pt x="2" y="0"/>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843" name="Freeform 169"/>
                <p:cNvSpPr/>
                <p:nvPr/>
              </p:nvSpPr>
              <p:spPr bwMode="auto">
                <a:xfrm>
                  <a:off x="2175" y="1009"/>
                  <a:ext cx="2" cy="2"/>
                </a:xfrm>
                <a:custGeom>
                  <a:avLst/>
                  <a:gdLst>
                    <a:gd name="T0" fmla="*/ 1 w 1"/>
                    <a:gd name="T1" fmla="*/ 0 h 1"/>
                    <a:gd name="T2" fmla="*/ 1 w 1"/>
                    <a:gd name="T3" fmla="*/ 1 h 1"/>
                    <a:gd name="T4" fmla="*/ 0 w 1"/>
                    <a:gd name="T5" fmla="*/ 1 h 1"/>
                    <a:gd name="T6" fmla="*/ 0 w 1"/>
                    <a:gd name="T7" fmla="*/ 0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cubicBezTo>
                        <a:pt x="1" y="0"/>
                        <a:pt x="1" y="1"/>
                        <a:pt x="1" y="1"/>
                      </a:cubicBezTo>
                      <a:cubicBezTo>
                        <a:pt x="0" y="1"/>
                        <a:pt x="0" y="1"/>
                        <a:pt x="0" y="1"/>
                      </a:cubicBezTo>
                      <a:cubicBezTo>
                        <a:pt x="0" y="0"/>
                        <a:pt x="0" y="0"/>
                        <a:pt x="0" y="0"/>
                      </a:cubicBezTo>
                      <a:cubicBezTo>
                        <a:pt x="1" y="0"/>
                        <a:pt x="1" y="0"/>
                        <a:pt x="1" y="0"/>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844" name="Freeform 170"/>
                <p:cNvSpPr/>
                <p:nvPr/>
              </p:nvSpPr>
              <p:spPr bwMode="auto">
                <a:xfrm>
                  <a:off x="2175" y="1009"/>
                  <a:ext cx="2" cy="2"/>
                </a:xfrm>
                <a:custGeom>
                  <a:avLst/>
                  <a:gdLst>
                    <a:gd name="T0" fmla="*/ 1 w 1"/>
                    <a:gd name="T1" fmla="*/ 0 h 1"/>
                    <a:gd name="T2" fmla="*/ 1 w 1"/>
                    <a:gd name="T3" fmla="*/ 0 h 1"/>
                    <a:gd name="T4" fmla="*/ 1 w 1"/>
                    <a:gd name="T5" fmla="*/ 1 h 1"/>
                    <a:gd name="T6" fmla="*/ 1 w 1"/>
                    <a:gd name="T7" fmla="*/ 1 h 1"/>
                    <a:gd name="T8" fmla="*/ 0 w 1"/>
                    <a:gd name="T9" fmla="*/ 1 h 1"/>
                    <a:gd name="T10" fmla="*/ 0 w 1"/>
                    <a:gd name="T11" fmla="*/ 1 h 1"/>
                    <a:gd name="T12" fmla="*/ 0 w 1"/>
                    <a:gd name="T13" fmla="*/ 0 h 1"/>
                    <a:gd name="T14" fmla="*/ 0 w 1"/>
                    <a:gd name="T15" fmla="*/ 0 h 1"/>
                    <a:gd name="T16" fmla="*/ 1 w 1"/>
                    <a:gd name="T17" fmla="*/ 0 h 1"/>
                    <a:gd name="T18" fmla="*/ 1 w 1"/>
                    <a:gd name="T19" fmla="*/ 0 h 1"/>
                    <a:gd name="T20" fmla="*/ 1 w 1"/>
                    <a:gd name="T21" fmla="*/ 0 h 1"/>
                    <a:gd name="T22" fmla="*/ 1 w 1"/>
                    <a:gd name="T23" fmla="*/ 0 h 1"/>
                    <a:gd name="T24" fmla="*/ 1 w 1"/>
                    <a:gd name="T25" fmla="*/ 0 h 1"/>
                    <a:gd name="T26" fmla="*/ 0 w 1"/>
                    <a:gd name="T27" fmla="*/ 0 h 1"/>
                    <a:gd name="T28" fmla="*/ 0 w 1"/>
                    <a:gd name="T29" fmla="*/ 0 h 1"/>
                    <a:gd name="T30" fmla="*/ 0 w 1"/>
                    <a:gd name="T31" fmla="*/ 1 h 1"/>
                    <a:gd name="T32" fmla="*/ 0 w 1"/>
                    <a:gd name="T33" fmla="*/ 1 h 1"/>
                    <a:gd name="T34" fmla="*/ 1 w 1"/>
                    <a:gd name="T35" fmla="*/ 1 h 1"/>
                    <a:gd name="T36" fmla="*/ 1 w 1"/>
                    <a:gd name="T37" fmla="*/ 1 h 1"/>
                    <a:gd name="T38" fmla="*/ 1 w 1"/>
                    <a:gd name="T39"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 h="1">
                      <a:moveTo>
                        <a:pt x="1" y="0"/>
                      </a:moveTo>
                      <a:cubicBezTo>
                        <a:pt x="1" y="0"/>
                        <a:pt x="1" y="0"/>
                        <a:pt x="1" y="0"/>
                      </a:cubicBezTo>
                      <a:cubicBezTo>
                        <a:pt x="1" y="0"/>
                        <a:pt x="1" y="0"/>
                        <a:pt x="1" y="1"/>
                      </a:cubicBezTo>
                      <a:cubicBezTo>
                        <a:pt x="1" y="1"/>
                        <a:pt x="1" y="1"/>
                        <a:pt x="1" y="1"/>
                      </a:cubicBezTo>
                      <a:cubicBezTo>
                        <a:pt x="1" y="1"/>
                        <a:pt x="0" y="1"/>
                        <a:pt x="0" y="1"/>
                      </a:cubicBezTo>
                      <a:cubicBezTo>
                        <a:pt x="0" y="1"/>
                        <a:pt x="0" y="1"/>
                        <a:pt x="0" y="1"/>
                      </a:cubicBezTo>
                      <a:cubicBezTo>
                        <a:pt x="0" y="1"/>
                        <a:pt x="0" y="0"/>
                        <a:pt x="0" y="0"/>
                      </a:cubicBezTo>
                      <a:cubicBezTo>
                        <a:pt x="0" y="0"/>
                        <a:pt x="0" y="0"/>
                        <a:pt x="0" y="0"/>
                      </a:cubicBezTo>
                      <a:cubicBezTo>
                        <a:pt x="0" y="0"/>
                        <a:pt x="1" y="0"/>
                        <a:pt x="1" y="0"/>
                      </a:cubicBezTo>
                      <a:cubicBezTo>
                        <a:pt x="1" y="0"/>
                        <a:pt x="1" y="0"/>
                        <a:pt x="1" y="0"/>
                      </a:cubicBezTo>
                      <a:cubicBezTo>
                        <a:pt x="1" y="0"/>
                        <a:pt x="1" y="0"/>
                        <a:pt x="1" y="0"/>
                      </a:cubicBezTo>
                      <a:cubicBezTo>
                        <a:pt x="1" y="0"/>
                        <a:pt x="1" y="0"/>
                        <a:pt x="1" y="0"/>
                      </a:cubicBezTo>
                      <a:cubicBezTo>
                        <a:pt x="1" y="0"/>
                        <a:pt x="1" y="0"/>
                        <a:pt x="1" y="0"/>
                      </a:cubicBezTo>
                      <a:cubicBezTo>
                        <a:pt x="1" y="0"/>
                        <a:pt x="0" y="0"/>
                        <a:pt x="0" y="0"/>
                      </a:cubicBezTo>
                      <a:cubicBezTo>
                        <a:pt x="0" y="0"/>
                        <a:pt x="0" y="0"/>
                        <a:pt x="0" y="0"/>
                      </a:cubicBezTo>
                      <a:cubicBezTo>
                        <a:pt x="0" y="0"/>
                        <a:pt x="0" y="1"/>
                        <a:pt x="0" y="1"/>
                      </a:cubicBezTo>
                      <a:cubicBezTo>
                        <a:pt x="0" y="1"/>
                        <a:pt x="0" y="1"/>
                        <a:pt x="0" y="1"/>
                      </a:cubicBezTo>
                      <a:cubicBezTo>
                        <a:pt x="0" y="1"/>
                        <a:pt x="1" y="1"/>
                        <a:pt x="1" y="1"/>
                      </a:cubicBezTo>
                      <a:cubicBezTo>
                        <a:pt x="1" y="1"/>
                        <a:pt x="1" y="1"/>
                        <a:pt x="1" y="1"/>
                      </a:cubicBezTo>
                      <a:cubicBezTo>
                        <a:pt x="1" y="0"/>
                        <a:pt x="1" y="0"/>
                        <a:pt x="1" y="0"/>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845" name="Freeform 171"/>
                <p:cNvSpPr/>
                <p:nvPr/>
              </p:nvSpPr>
              <p:spPr bwMode="auto">
                <a:xfrm>
                  <a:off x="2172" y="1000"/>
                  <a:ext cx="5" cy="2"/>
                </a:xfrm>
                <a:custGeom>
                  <a:avLst/>
                  <a:gdLst>
                    <a:gd name="T0" fmla="*/ 2 w 2"/>
                    <a:gd name="T1" fmla="*/ 0 h 1"/>
                    <a:gd name="T2" fmla="*/ 2 w 2"/>
                    <a:gd name="T3" fmla="*/ 1 h 1"/>
                    <a:gd name="T4" fmla="*/ 1 w 2"/>
                    <a:gd name="T5" fmla="*/ 1 h 1"/>
                    <a:gd name="T6" fmla="*/ 1 w 2"/>
                    <a:gd name="T7" fmla="*/ 0 h 1"/>
                    <a:gd name="T8" fmla="*/ 2 w 2"/>
                    <a:gd name="T9" fmla="*/ 0 h 1"/>
                  </a:gdLst>
                  <a:ahLst/>
                  <a:cxnLst>
                    <a:cxn ang="0">
                      <a:pos x="T0" y="T1"/>
                    </a:cxn>
                    <a:cxn ang="0">
                      <a:pos x="T2" y="T3"/>
                    </a:cxn>
                    <a:cxn ang="0">
                      <a:pos x="T4" y="T5"/>
                    </a:cxn>
                    <a:cxn ang="0">
                      <a:pos x="T6" y="T7"/>
                    </a:cxn>
                    <a:cxn ang="0">
                      <a:pos x="T8" y="T9"/>
                    </a:cxn>
                  </a:cxnLst>
                  <a:rect l="0" t="0" r="r" b="b"/>
                  <a:pathLst>
                    <a:path w="2" h="1">
                      <a:moveTo>
                        <a:pt x="2" y="0"/>
                      </a:moveTo>
                      <a:cubicBezTo>
                        <a:pt x="2" y="1"/>
                        <a:pt x="2" y="1"/>
                        <a:pt x="2" y="1"/>
                      </a:cubicBezTo>
                      <a:cubicBezTo>
                        <a:pt x="1" y="1"/>
                        <a:pt x="1" y="1"/>
                        <a:pt x="1" y="1"/>
                      </a:cubicBezTo>
                      <a:cubicBezTo>
                        <a:pt x="0" y="1"/>
                        <a:pt x="1" y="0"/>
                        <a:pt x="1" y="0"/>
                      </a:cubicBezTo>
                      <a:cubicBezTo>
                        <a:pt x="1" y="0"/>
                        <a:pt x="2" y="0"/>
                        <a:pt x="2" y="0"/>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846" name="Freeform 172"/>
                <p:cNvSpPr/>
                <p:nvPr/>
              </p:nvSpPr>
              <p:spPr bwMode="auto">
                <a:xfrm>
                  <a:off x="2175" y="1000"/>
                  <a:ext cx="2" cy="2"/>
                </a:xfrm>
                <a:custGeom>
                  <a:avLst/>
                  <a:gdLst>
                    <a:gd name="T0" fmla="*/ 1 w 1"/>
                    <a:gd name="T1" fmla="*/ 0 h 1"/>
                    <a:gd name="T2" fmla="*/ 1 w 1"/>
                    <a:gd name="T3" fmla="*/ 0 h 1"/>
                    <a:gd name="T4" fmla="*/ 1 w 1"/>
                    <a:gd name="T5" fmla="*/ 1 h 1"/>
                    <a:gd name="T6" fmla="*/ 1 w 1"/>
                    <a:gd name="T7" fmla="*/ 1 h 1"/>
                    <a:gd name="T8" fmla="*/ 0 w 1"/>
                    <a:gd name="T9" fmla="*/ 1 h 1"/>
                    <a:gd name="T10" fmla="*/ 0 w 1"/>
                    <a:gd name="T11" fmla="*/ 1 h 1"/>
                    <a:gd name="T12" fmla="*/ 0 w 1"/>
                    <a:gd name="T13" fmla="*/ 0 h 1"/>
                    <a:gd name="T14" fmla="*/ 0 w 1"/>
                    <a:gd name="T15" fmla="*/ 0 h 1"/>
                    <a:gd name="T16" fmla="*/ 1 w 1"/>
                    <a:gd name="T17" fmla="*/ 0 h 1"/>
                    <a:gd name="T18" fmla="*/ 1 w 1"/>
                    <a:gd name="T19" fmla="*/ 0 h 1"/>
                    <a:gd name="T20" fmla="*/ 1 w 1"/>
                    <a:gd name="T21" fmla="*/ 0 h 1"/>
                    <a:gd name="T22" fmla="*/ 1 w 1"/>
                    <a:gd name="T23" fmla="*/ 0 h 1"/>
                    <a:gd name="T24" fmla="*/ 1 w 1"/>
                    <a:gd name="T25" fmla="*/ 0 h 1"/>
                    <a:gd name="T26" fmla="*/ 0 w 1"/>
                    <a:gd name="T27" fmla="*/ 0 h 1"/>
                    <a:gd name="T28" fmla="*/ 0 w 1"/>
                    <a:gd name="T29" fmla="*/ 0 h 1"/>
                    <a:gd name="T30" fmla="*/ 0 w 1"/>
                    <a:gd name="T31" fmla="*/ 1 h 1"/>
                    <a:gd name="T32" fmla="*/ 0 w 1"/>
                    <a:gd name="T33" fmla="*/ 1 h 1"/>
                    <a:gd name="T34" fmla="*/ 1 w 1"/>
                    <a:gd name="T35" fmla="*/ 1 h 1"/>
                    <a:gd name="T36" fmla="*/ 1 w 1"/>
                    <a:gd name="T37" fmla="*/ 1 h 1"/>
                    <a:gd name="T38" fmla="*/ 1 w 1"/>
                    <a:gd name="T39"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 h="1">
                      <a:moveTo>
                        <a:pt x="1" y="0"/>
                      </a:moveTo>
                      <a:cubicBezTo>
                        <a:pt x="1" y="0"/>
                        <a:pt x="1" y="0"/>
                        <a:pt x="1" y="0"/>
                      </a:cubicBezTo>
                      <a:cubicBezTo>
                        <a:pt x="1" y="1"/>
                        <a:pt x="1" y="1"/>
                        <a:pt x="1" y="1"/>
                      </a:cubicBezTo>
                      <a:cubicBezTo>
                        <a:pt x="1" y="1"/>
                        <a:pt x="1" y="1"/>
                        <a:pt x="1" y="1"/>
                      </a:cubicBezTo>
                      <a:cubicBezTo>
                        <a:pt x="0" y="1"/>
                        <a:pt x="0" y="1"/>
                        <a:pt x="0" y="1"/>
                      </a:cubicBezTo>
                      <a:cubicBezTo>
                        <a:pt x="0" y="1"/>
                        <a:pt x="0" y="1"/>
                        <a:pt x="0" y="1"/>
                      </a:cubicBezTo>
                      <a:cubicBezTo>
                        <a:pt x="0" y="1"/>
                        <a:pt x="0" y="1"/>
                        <a:pt x="0" y="0"/>
                      </a:cubicBezTo>
                      <a:cubicBezTo>
                        <a:pt x="0" y="0"/>
                        <a:pt x="0" y="0"/>
                        <a:pt x="0" y="0"/>
                      </a:cubicBezTo>
                      <a:cubicBezTo>
                        <a:pt x="0" y="0"/>
                        <a:pt x="0" y="0"/>
                        <a:pt x="1" y="0"/>
                      </a:cubicBezTo>
                      <a:cubicBezTo>
                        <a:pt x="1" y="0"/>
                        <a:pt x="1" y="0"/>
                        <a:pt x="1" y="0"/>
                      </a:cubicBezTo>
                      <a:cubicBezTo>
                        <a:pt x="1" y="0"/>
                        <a:pt x="1" y="0"/>
                        <a:pt x="1" y="0"/>
                      </a:cubicBezTo>
                      <a:cubicBezTo>
                        <a:pt x="1" y="0"/>
                        <a:pt x="1" y="0"/>
                        <a:pt x="1" y="0"/>
                      </a:cubicBezTo>
                      <a:cubicBezTo>
                        <a:pt x="1" y="0"/>
                        <a:pt x="1" y="0"/>
                        <a:pt x="1" y="0"/>
                      </a:cubicBezTo>
                      <a:cubicBezTo>
                        <a:pt x="0" y="0"/>
                        <a:pt x="0" y="0"/>
                        <a:pt x="0" y="0"/>
                      </a:cubicBezTo>
                      <a:cubicBezTo>
                        <a:pt x="0" y="0"/>
                        <a:pt x="0" y="0"/>
                        <a:pt x="0" y="0"/>
                      </a:cubicBezTo>
                      <a:cubicBezTo>
                        <a:pt x="0" y="1"/>
                        <a:pt x="0" y="1"/>
                        <a:pt x="0" y="1"/>
                      </a:cubicBezTo>
                      <a:cubicBezTo>
                        <a:pt x="0" y="1"/>
                        <a:pt x="0" y="1"/>
                        <a:pt x="0" y="1"/>
                      </a:cubicBezTo>
                      <a:cubicBezTo>
                        <a:pt x="0" y="1"/>
                        <a:pt x="0" y="1"/>
                        <a:pt x="1" y="1"/>
                      </a:cubicBezTo>
                      <a:cubicBezTo>
                        <a:pt x="1" y="1"/>
                        <a:pt x="1" y="1"/>
                        <a:pt x="1" y="1"/>
                      </a:cubicBezTo>
                      <a:cubicBezTo>
                        <a:pt x="1" y="1"/>
                        <a:pt x="1" y="1"/>
                        <a:pt x="1" y="0"/>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847" name="Freeform 173"/>
                <p:cNvSpPr/>
                <p:nvPr/>
              </p:nvSpPr>
              <p:spPr bwMode="auto">
                <a:xfrm>
                  <a:off x="2175" y="1004"/>
                  <a:ext cx="4" cy="3"/>
                </a:xfrm>
                <a:custGeom>
                  <a:avLst/>
                  <a:gdLst>
                    <a:gd name="T0" fmla="*/ 1 w 2"/>
                    <a:gd name="T1" fmla="*/ 0 h 1"/>
                    <a:gd name="T2" fmla="*/ 1 w 2"/>
                    <a:gd name="T3" fmla="*/ 1 h 1"/>
                    <a:gd name="T4" fmla="*/ 0 w 2"/>
                    <a:gd name="T5" fmla="*/ 1 h 1"/>
                    <a:gd name="T6" fmla="*/ 0 w 2"/>
                    <a:gd name="T7" fmla="*/ 0 h 1"/>
                    <a:gd name="T8" fmla="*/ 1 w 2"/>
                    <a:gd name="T9" fmla="*/ 0 h 1"/>
                  </a:gdLst>
                  <a:ahLst/>
                  <a:cxnLst>
                    <a:cxn ang="0">
                      <a:pos x="T0" y="T1"/>
                    </a:cxn>
                    <a:cxn ang="0">
                      <a:pos x="T2" y="T3"/>
                    </a:cxn>
                    <a:cxn ang="0">
                      <a:pos x="T4" y="T5"/>
                    </a:cxn>
                    <a:cxn ang="0">
                      <a:pos x="T6" y="T7"/>
                    </a:cxn>
                    <a:cxn ang="0">
                      <a:pos x="T8" y="T9"/>
                    </a:cxn>
                  </a:cxnLst>
                  <a:rect l="0" t="0" r="r" b="b"/>
                  <a:pathLst>
                    <a:path w="2" h="1">
                      <a:moveTo>
                        <a:pt x="1" y="0"/>
                      </a:moveTo>
                      <a:cubicBezTo>
                        <a:pt x="2" y="0"/>
                        <a:pt x="1" y="1"/>
                        <a:pt x="1" y="1"/>
                      </a:cubicBezTo>
                      <a:cubicBezTo>
                        <a:pt x="1" y="1"/>
                        <a:pt x="0" y="1"/>
                        <a:pt x="0" y="1"/>
                      </a:cubicBezTo>
                      <a:cubicBezTo>
                        <a:pt x="0" y="0"/>
                        <a:pt x="0" y="0"/>
                        <a:pt x="0" y="0"/>
                      </a:cubicBezTo>
                      <a:cubicBezTo>
                        <a:pt x="1" y="0"/>
                        <a:pt x="1" y="0"/>
                        <a:pt x="1" y="0"/>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848" name="Freeform 174"/>
                <p:cNvSpPr/>
                <p:nvPr/>
              </p:nvSpPr>
              <p:spPr bwMode="auto">
                <a:xfrm>
                  <a:off x="2175" y="1004"/>
                  <a:ext cx="2" cy="3"/>
                </a:xfrm>
                <a:custGeom>
                  <a:avLst/>
                  <a:gdLst>
                    <a:gd name="T0" fmla="*/ 1 w 1"/>
                    <a:gd name="T1" fmla="*/ 0 h 1"/>
                    <a:gd name="T2" fmla="*/ 1 w 1"/>
                    <a:gd name="T3" fmla="*/ 0 h 1"/>
                    <a:gd name="T4" fmla="*/ 1 w 1"/>
                    <a:gd name="T5" fmla="*/ 1 h 1"/>
                    <a:gd name="T6" fmla="*/ 1 w 1"/>
                    <a:gd name="T7" fmla="*/ 1 h 1"/>
                    <a:gd name="T8" fmla="*/ 0 w 1"/>
                    <a:gd name="T9" fmla="*/ 1 h 1"/>
                    <a:gd name="T10" fmla="*/ 0 w 1"/>
                    <a:gd name="T11" fmla="*/ 1 h 1"/>
                    <a:gd name="T12" fmla="*/ 0 w 1"/>
                    <a:gd name="T13" fmla="*/ 0 h 1"/>
                    <a:gd name="T14" fmla="*/ 0 w 1"/>
                    <a:gd name="T15" fmla="*/ 0 h 1"/>
                    <a:gd name="T16" fmla="*/ 1 w 1"/>
                    <a:gd name="T17" fmla="*/ 0 h 1"/>
                    <a:gd name="T18" fmla="*/ 1 w 1"/>
                    <a:gd name="T19" fmla="*/ 0 h 1"/>
                    <a:gd name="T20" fmla="*/ 1 w 1"/>
                    <a:gd name="T21" fmla="*/ 0 h 1"/>
                    <a:gd name="T22" fmla="*/ 1 w 1"/>
                    <a:gd name="T23" fmla="*/ 0 h 1"/>
                    <a:gd name="T24" fmla="*/ 1 w 1"/>
                    <a:gd name="T25" fmla="*/ 0 h 1"/>
                    <a:gd name="T26" fmla="*/ 0 w 1"/>
                    <a:gd name="T27" fmla="*/ 0 h 1"/>
                    <a:gd name="T28" fmla="*/ 0 w 1"/>
                    <a:gd name="T29" fmla="*/ 0 h 1"/>
                    <a:gd name="T30" fmla="*/ 0 w 1"/>
                    <a:gd name="T31" fmla="*/ 1 h 1"/>
                    <a:gd name="T32" fmla="*/ 0 w 1"/>
                    <a:gd name="T33" fmla="*/ 1 h 1"/>
                    <a:gd name="T34" fmla="*/ 1 w 1"/>
                    <a:gd name="T35" fmla="*/ 1 h 1"/>
                    <a:gd name="T36" fmla="*/ 1 w 1"/>
                    <a:gd name="T37" fmla="*/ 1 h 1"/>
                    <a:gd name="T38" fmla="*/ 1 w 1"/>
                    <a:gd name="T39"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 h="1">
                      <a:moveTo>
                        <a:pt x="1" y="0"/>
                      </a:moveTo>
                      <a:cubicBezTo>
                        <a:pt x="1" y="0"/>
                        <a:pt x="1" y="0"/>
                        <a:pt x="1" y="0"/>
                      </a:cubicBezTo>
                      <a:cubicBezTo>
                        <a:pt x="1" y="0"/>
                        <a:pt x="1" y="0"/>
                        <a:pt x="1" y="1"/>
                      </a:cubicBezTo>
                      <a:cubicBezTo>
                        <a:pt x="1" y="1"/>
                        <a:pt x="1" y="1"/>
                        <a:pt x="1" y="1"/>
                      </a:cubicBezTo>
                      <a:cubicBezTo>
                        <a:pt x="1" y="1"/>
                        <a:pt x="1" y="1"/>
                        <a:pt x="0" y="1"/>
                      </a:cubicBezTo>
                      <a:cubicBezTo>
                        <a:pt x="0" y="1"/>
                        <a:pt x="0" y="1"/>
                        <a:pt x="0" y="1"/>
                      </a:cubicBezTo>
                      <a:cubicBezTo>
                        <a:pt x="0" y="1"/>
                        <a:pt x="0" y="0"/>
                        <a:pt x="0" y="0"/>
                      </a:cubicBezTo>
                      <a:cubicBezTo>
                        <a:pt x="0" y="0"/>
                        <a:pt x="0" y="0"/>
                        <a:pt x="0"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0" y="0"/>
                      </a:cubicBezTo>
                      <a:cubicBezTo>
                        <a:pt x="0" y="0"/>
                        <a:pt x="0" y="0"/>
                        <a:pt x="0" y="0"/>
                      </a:cubicBezTo>
                      <a:cubicBezTo>
                        <a:pt x="0" y="0"/>
                        <a:pt x="0" y="1"/>
                        <a:pt x="0" y="1"/>
                      </a:cubicBezTo>
                      <a:cubicBezTo>
                        <a:pt x="0" y="1"/>
                        <a:pt x="0" y="1"/>
                        <a:pt x="0" y="1"/>
                      </a:cubicBezTo>
                      <a:cubicBezTo>
                        <a:pt x="1" y="1"/>
                        <a:pt x="1" y="1"/>
                        <a:pt x="1" y="1"/>
                      </a:cubicBezTo>
                      <a:cubicBezTo>
                        <a:pt x="1" y="1"/>
                        <a:pt x="1" y="1"/>
                        <a:pt x="1" y="1"/>
                      </a:cubicBezTo>
                      <a:cubicBezTo>
                        <a:pt x="1" y="0"/>
                        <a:pt x="1" y="0"/>
                        <a:pt x="1" y="0"/>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849" name="Freeform 175"/>
                <p:cNvSpPr/>
                <p:nvPr/>
              </p:nvSpPr>
              <p:spPr bwMode="auto">
                <a:xfrm>
                  <a:off x="2172" y="997"/>
                  <a:ext cx="3" cy="3"/>
                </a:xfrm>
                <a:custGeom>
                  <a:avLst/>
                  <a:gdLst>
                    <a:gd name="T0" fmla="*/ 1 w 1"/>
                    <a:gd name="T1" fmla="*/ 0 h 1"/>
                    <a:gd name="T2" fmla="*/ 1 w 1"/>
                    <a:gd name="T3" fmla="*/ 1 h 1"/>
                    <a:gd name="T4" fmla="*/ 0 w 1"/>
                    <a:gd name="T5" fmla="*/ 0 h 1"/>
                    <a:gd name="T6" fmla="*/ 0 w 1"/>
                    <a:gd name="T7" fmla="*/ 0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cubicBezTo>
                        <a:pt x="1" y="0"/>
                        <a:pt x="1" y="0"/>
                        <a:pt x="1" y="1"/>
                      </a:cubicBezTo>
                      <a:cubicBezTo>
                        <a:pt x="1" y="1"/>
                        <a:pt x="0" y="1"/>
                        <a:pt x="0" y="0"/>
                      </a:cubicBezTo>
                      <a:cubicBezTo>
                        <a:pt x="0" y="0"/>
                        <a:pt x="0" y="0"/>
                        <a:pt x="0" y="0"/>
                      </a:cubicBezTo>
                      <a:cubicBezTo>
                        <a:pt x="1" y="0"/>
                        <a:pt x="1" y="0"/>
                        <a:pt x="1" y="0"/>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850" name="Freeform 176"/>
                <p:cNvSpPr/>
                <p:nvPr/>
              </p:nvSpPr>
              <p:spPr bwMode="auto">
                <a:xfrm>
                  <a:off x="2172" y="997"/>
                  <a:ext cx="3" cy="3"/>
                </a:xfrm>
                <a:custGeom>
                  <a:avLst/>
                  <a:gdLst>
                    <a:gd name="T0" fmla="*/ 1 w 1"/>
                    <a:gd name="T1" fmla="*/ 0 h 1"/>
                    <a:gd name="T2" fmla="*/ 1 w 1"/>
                    <a:gd name="T3" fmla="*/ 0 h 1"/>
                    <a:gd name="T4" fmla="*/ 1 w 1"/>
                    <a:gd name="T5" fmla="*/ 0 h 1"/>
                    <a:gd name="T6" fmla="*/ 1 w 1"/>
                    <a:gd name="T7" fmla="*/ 1 h 1"/>
                    <a:gd name="T8" fmla="*/ 0 w 1"/>
                    <a:gd name="T9" fmla="*/ 1 h 1"/>
                    <a:gd name="T10" fmla="*/ 0 w 1"/>
                    <a:gd name="T11" fmla="*/ 0 h 1"/>
                    <a:gd name="T12" fmla="*/ 0 w 1"/>
                    <a:gd name="T13" fmla="*/ 0 h 1"/>
                    <a:gd name="T14" fmla="*/ 0 w 1"/>
                    <a:gd name="T15" fmla="*/ 0 h 1"/>
                    <a:gd name="T16" fmla="*/ 1 w 1"/>
                    <a:gd name="T17" fmla="*/ 0 h 1"/>
                    <a:gd name="T18" fmla="*/ 1 w 1"/>
                    <a:gd name="T19" fmla="*/ 0 h 1"/>
                    <a:gd name="T20" fmla="*/ 1 w 1"/>
                    <a:gd name="T21" fmla="*/ 0 h 1"/>
                    <a:gd name="T22" fmla="*/ 1 w 1"/>
                    <a:gd name="T23" fmla="*/ 0 h 1"/>
                    <a:gd name="T24" fmla="*/ 1 w 1"/>
                    <a:gd name="T25" fmla="*/ 0 h 1"/>
                    <a:gd name="T26" fmla="*/ 0 w 1"/>
                    <a:gd name="T27" fmla="*/ 0 h 1"/>
                    <a:gd name="T28" fmla="*/ 0 w 1"/>
                    <a:gd name="T29" fmla="*/ 0 h 1"/>
                    <a:gd name="T30" fmla="*/ 0 w 1"/>
                    <a:gd name="T31" fmla="*/ 0 h 1"/>
                    <a:gd name="T32" fmla="*/ 0 w 1"/>
                    <a:gd name="T33" fmla="*/ 1 h 1"/>
                    <a:gd name="T34" fmla="*/ 1 w 1"/>
                    <a:gd name="T35" fmla="*/ 1 h 1"/>
                    <a:gd name="T36" fmla="*/ 1 w 1"/>
                    <a:gd name="T37" fmla="*/ 0 h 1"/>
                    <a:gd name="T38" fmla="*/ 1 w 1"/>
                    <a:gd name="T39"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 h="1">
                      <a:moveTo>
                        <a:pt x="1" y="0"/>
                      </a:moveTo>
                      <a:cubicBezTo>
                        <a:pt x="1" y="0"/>
                        <a:pt x="1" y="0"/>
                        <a:pt x="1" y="0"/>
                      </a:cubicBezTo>
                      <a:cubicBezTo>
                        <a:pt x="1" y="0"/>
                        <a:pt x="1" y="0"/>
                        <a:pt x="1" y="0"/>
                      </a:cubicBezTo>
                      <a:cubicBezTo>
                        <a:pt x="1" y="0"/>
                        <a:pt x="1" y="1"/>
                        <a:pt x="1" y="1"/>
                      </a:cubicBezTo>
                      <a:cubicBezTo>
                        <a:pt x="1" y="1"/>
                        <a:pt x="0" y="1"/>
                        <a:pt x="0" y="1"/>
                      </a:cubicBezTo>
                      <a:cubicBezTo>
                        <a:pt x="0" y="1"/>
                        <a:pt x="0" y="1"/>
                        <a:pt x="0" y="0"/>
                      </a:cubicBezTo>
                      <a:cubicBezTo>
                        <a:pt x="0" y="0"/>
                        <a:pt x="0" y="0"/>
                        <a:pt x="0" y="0"/>
                      </a:cubicBezTo>
                      <a:cubicBezTo>
                        <a:pt x="0" y="0"/>
                        <a:pt x="0" y="0"/>
                        <a:pt x="0" y="0"/>
                      </a:cubicBezTo>
                      <a:cubicBezTo>
                        <a:pt x="0" y="0"/>
                        <a:pt x="1" y="0"/>
                        <a:pt x="1" y="0"/>
                      </a:cubicBezTo>
                      <a:cubicBezTo>
                        <a:pt x="1" y="0"/>
                        <a:pt x="1" y="0"/>
                        <a:pt x="1" y="0"/>
                      </a:cubicBezTo>
                      <a:cubicBezTo>
                        <a:pt x="1" y="0"/>
                        <a:pt x="1" y="0"/>
                        <a:pt x="1" y="0"/>
                      </a:cubicBezTo>
                      <a:cubicBezTo>
                        <a:pt x="1" y="0"/>
                        <a:pt x="1" y="0"/>
                        <a:pt x="1" y="0"/>
                      </a:cubicBezTo>
                      <a:cubicBezTo>
                        <a:pt x="1" y="0"/>
                        <a:pt x="1" y="0"/>
                        <a:pt x="1" y="0"/>
                      </a:cubicBezTo>
                      <a:cubicBezTo>
                        <a:pt x="1" y="0"/>
                        <a:pt x="0" y="0"/>
                        <a:pt x="0" y="0"/>
                      </a:cubicBezTo>
                      <a:cubicBezTo>
                        <a:pt x="0" y="0"/>
                        <a:pt x="0" y="0"/>
                        <a:pt x="0" y="0"/>
                      </a:cubicBezTo>
                      <a:cubicBezTo>
                        <a:pt x="0" y="0"/>
                        <a:pt x="0" y="0"/>
                        <a:pt x="0" y="0"/>
                      </a:cubicBezTo>
                      <a:cubicBezTo>
                        <a:pt x="0" y="1"/>
                        <a:pt x="0" y="1"/>
                        <a:pt x="0" y="1"/>
                      </a:cubicBezTo>
                      <a:cubicBezTo>
                        <a:pt x="0" y="1"/>
                        <a:pt x="1" y="1"/>
                        <a:pt x="1" y="1"/>
                      </a:cubicBezTo>
                      <a:cubicBezTo>
                        <a:pt x="1" y="1"/>
                        <a:pt x="1" y="0"/>
                        <a:pt x="1" y="0"/>
                      </a:cubicBezTo>
                      <a:cubicBezTo>
                        <a:pt x="1" y="0"/>
                        <a:pt x="1" y="0"/>
                        <a:pt x="1" y="0"/>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851" name="Freeform 177"/>
                <p:cNvSpPr/>
                <p:nvPr/>
              </p:nvSpPr>
              <p:spPr bwMode="auto">
                <a:xfrm>
                  <a:off x="2170" y="995"/>
                  <a:ext cx="2" cy="2"/>
                </a:xfrm>
                <a:custGeom>
                  <a:avLst/>
                  <a:gdLst>
                    <a:gd name="T0" fmla="*/ 1 w 1"/>
                    <a:gd name="T1" fmla="*/ 0 h 1"/>
                    <a:gd name="T2" fmla="*/ 1 w 1"/>
                    <a:gd name="T3" fmla="*/ 1 h 1"/>
                    <a:gd name="T4" fmla="*/ 0 w 1"/>
                    <a:gd name="T5" fmla="*/ 0 h 1"/>
                    <a:gd name="T6" fmla="*/ 0 w 1"/>
                    <a:gd name="T7" fmla="*/ 0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cubicBezTo>
                        <a:pt x="1" y="0"/>
                        <a:pt x="1" y="1"/>
                        <a:pt x="1" y="1"/>
                      </a:cubicBezTo>
                      <a:cubicBezTo>
                        <a:pt x="1" y="1"/>
                        <a:pt x="0" y="1"/>
                        <a:pt x="0" y="0"/>
                      </a:cubicBezTo>
                      <a:cubicBezTo>
                        <a:pt x="0" y="0"/>
                        <a:pt x="0" y="0"/>
                        <a:pt x="0" y="0"/>
                      </a:cubicBezTo>
                      <a:cubicBezTo>
                        <a:pt x="1" y="0"/>
                        <a:pt x="1" y="0"/>
                        <a:pt x="1" y="0"/>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852" name="Freeform 178"/>
                <p:cNvSpPr/>
                <p:nvPr/>
              </p:nvSpPr>
              <p:spPr bwMode="auto">
                <a:xfrm>
                  <a:off x="2170" y="995"/>
                  <a:ext cx="2" cy="2"/>
                </a:xfrm>
                <a:custGeom>
                  <a:avLst/>
                  <a:gdLst>
                    <a:gd name="T0" fmla="*/ 1 w 1"/>
                    <a:gd name="T1" fmla="*/ 0 h 1"/>
                    <a:gd name="T2" fmla="*/ 1 w 1"/>
                    <a:gd name="T3" fmla="*/ 0 h 1"/>
                    <a:gd name="T4" fmla="*/ 1 w 1"/>
                    <a:gd name="T5" fmla="*/ 0 h 1"/>
                    <a:gd name="T6" fmla="*/ 1 w 1"/>
                    <a:gd name="T7" fmla="*/ 1 h 1"/>
                    <a:gd name="T8" fmla="*/ 0 w 1"/>
                    <a:gd name="T9" fmla="*/ 1 h 1"/>
                    <a:gd name="T10" fmla="*/ 0 w 1"/>
                    <a:gd name="T11" fmla="*/ 0 h 1"/>
                    <a:gd name="T12" fmla="*/ 0 w 1"/>
                    <a:gd name="T13" fmla="*/ 0 h 1"/>
                    <a:gd name="T14" fmla="*/ 0 w 1"/>
                    <a:gd name="T15" fmla="*/ 0 h 1"/>
                    <a:gd name="T16" fmla="*/ 1 w 1"/>
                    <a:gd name="T17" fmla="*/ 0 h 1"/>
                    <a:gd name="T18" fmla="*/ 1 w 1"/>
                    <a:gd name="T19" fmla="*/ 0 h 1"/>
                    <a:gd name="T20" fmla="*/ 1 w 1"/>
                    <a:gd name="T21" fmla="*/ 0 h 1"/>
                    <a:gd name="T22" fmla="*/ 1 w 1"/>
                    <a:gd name="T23" fmla="*/ 0 h 1"/>
                    <a:gd name="T24" fmla="*/ 1 w 1"/>
                    <a:gd name="T25" fmla="*/ 0 h 1"/>
                    <a:gd name="T26" fmla="*/ 0 w 1"/>
                    <a:gd name="T27" fmla="*/ 0 h 1"/>
                    <a:gd name="T28" fmla="*/ 0 w 1"/>
                    <a:gd name="T29" fmla="*/ 0 h 1"/>
                    <a:gd name="T30" fmla="*/ 0 w 1"/>
                    <a:gd name="T31" fmla="*/ 0 h 1"/>
                    <a:gd name="T32" fmla="*/ 0 w 1"/>
                    <a:gd name="T33" fmla="*/ 1 h 1"/>
                    <a:gd name="T34" fmla="*/ 1 w 1"/>
                    <a:gd name="T35" fmla="*/ 1 h 1"/>
                    <a:gd name="T36" fmla="*/ 1 w 1"/>
                    <a:gd name="T37" fmla="*/ 0 h 1"/>
                    <a:gd name="T38" fmla="*/ 1 w 1"/>
                    <a:gd name="T39"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 h="1">
                      <a:moveTo>
                        <a:pt x="1" y="0"/>
                      </a:moveTo>
                      <a:cubicBezTo>
                        <a:pt x="1" y="0"/>
                        <a:pt x="1" y="0"/>
                        <a:pt x="1" y="0"/>
                      </a:cubicBezTo>
                      <a:cubicBezTo>
                        <a:pt x="1" y="0"/>
                        <a:pt x="1" y="0"/>
                        <a:pt x="1" y="0"/>
                      </a:cubicBezTo>
                      <a:cubicBezTo>
                        <a:pt x="1" y="0"/>
                        <a:pt x="1" y="1"/>
                        <a:pt x="1" y="1"/>
                      </a:cubicBezTo>
                      <a:cubicBezTo>
                        <a:pt x="1" y="1"/>
                        <a:pt x="1" y="1"/>
                        <a:pt x="0" y="1"/>
                      </a:cubicBezTo>
                      <a:cubicBezTo>
                        <a:pt x="0" y="1"/>
                        <a:pt x="0" y="1"/>
                        <a:pt x="0" y="0"/>
                      </a:cubicBezTo>
                      <a:cubicBezTo>
                        <a:pt x="0" y="0"/>
                        <a:pt x="0" y="0"/>
                        <a:pt x="0" y="0"/>
                      </a:cubicBezTo>
                      <a:cubicBezTo>
                        <a:pt x="0" y="0"/>
                        <a:pt x="0" y="0"/>
                        <a:pt x="0"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0" y="0"/>
                      </a:cubicBezTo>
                      <a:cubicBezTo>
                        <a:pt x="0" y="0"/>
                        <a:pt x="0" y="0"/>
                        <a:pt x="0" y="0"/>
                      </a:cubicBezTo>
                      <a:cubicBezTo>
                        <a:pt x="0" y="0"/>
                        <a:pt x="0" y="0"/>
                        <a:pt x="0" y="0"/>
                      </a:cubicBezTo>
                      <a:cubicBezTo>
                        <a:pt x="0" y="1"/>
                        <a:pt x="0" y="1"/>
                        <a:pt x="0" y="1"/>
                      </a:cubicBezTo>
                      <a:cubicBezTo>
                        <a:pt x="1" y="1"/>
                        <a:pt x="1" y="1"/>
                        <a:pt x="1" y="1"/>
                      </a:cubicBezTo>
                      <a:cubicBezTo>
                        <a:pt x="1" y="1"/>
                        <a:pt x="1" y="0"/>
                        <a:pt x="1" y="0"/>
                      </a:cubicBezTo>
                      <a:cubicBezTo>
                        <a:pt x="1" y="0"/>
                        <a:pt x="1" y="0"/>
                        <a:pt x="1" y="0"/>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853" name="Freeform 179"/>
                <p:cNvSpPr/>
                <p:nvPr/>
              </p:nvSpPr>
              <p:spPr bwMode="auto">
                <a:xfrm>
                  <a:off x="2168" y="992"/>
                  <a:ext cx="2" cy="3"/>
                </a:xfrm>
                <a:custGeom>
                  <a:avLst/>
                  <a:gdLst>
                    <a:gd name="T0" fmla="*/ 1 w 1"/>
                    <a:gd name="T1" fmla="*/ 0 h 1"/>
                    <a:gd name="T2" fmla="*/ 1 w 1"/>
                    <a:gd name="T3" fmla="*/ 1 h 1"/>
                    <a:gd name="T4" fmla="*/ 0 w 1"/>
                    <a:gd name="T5" fmla="*/ 1 h 1"/>
                    <a:gd name="T6" fmla="*/ 1 w 1"/>
                    <a:gd name="T7" fmla="*/ 0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cubicBezTo>
                        <a:pt x="1" y="1"/>
                        <a:pt x="1" y="1"/>
                        <a:pt x="1" y="1"/>
                      </a:cubicBezTo>
                      <a:cubicBezTo>
                        <a:pt x="1" y="1"/>
                        <a:pt x="1" y="1"/>
                        <a:pt x="0" y="1"/>
                      </a:cubicBezTo>
                      <a:cubicBezTo>
                        <a:pt x="0" y="1"/>
                        <a:pt x="0" y="0"/>
                        <a:pt x="1" y="0"/>
                      </a:cubicBezTo>
                      <a:cubicBezTo>
                        <a:pt x="1" y="0"/>
                        <a:pt x="1" y="0"/>
                        <a:pt x="1" y="0"/>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854" name="Freeform 180"/>
                <p:cNvSpPr/>
                <p:nvPr/>
              </p:nvSpPr>
              <p:spPr bwMode="auto">
                <a:xfrm>
                  <a:off x="2168" y="992"/>
                  <a:ext cx="2" cy="3"/>
                </a:xfrm>
                <a:custGeom>
                  <a:avLst/>
                  <a:gdLst>
                    <a:gd name="T0" fmla="*/ 1 w 1"/>
                    <a:gd name="T1" fmla="*/ 0 h 1"/>
                    <a:gd name="T2" fmla="*/ 1 w 1"/>
                    <a:gd name="T3" fmla="*/ 0 h 1"/>
                    <a:gd name="T4" fmla="*/ 1 w 1"/>
                    <a:gd name="T5" fmla="*/ 1 h 1"/>
                    <a:gd name="T6" fmla="*/ 1 w 1"/>
                    <a:gd name="T7" fmla="*/ 1 h 1"/>
                    <a:gd name="T8" fmla="*/ 1 w 1"/>
                    <a:gd name="T9" fmla="*/ 1 h 1"/>
                    <a:gd name="T10" fmla="*/ 0 w 1"/>
                    <a:gd name="T11" fmla="*/ 1 h 1"/>
                    <a:gd name="T12" fmla="*/ 0 w 1"/>
                    <a:gd name="T13" fmla="*/ 1 h 1"/>
                    <a:gd name="T14" fmla="*/ 1 w 1"/>
                    <a:gd name="T15" fmla="*/ 0 h 1"/>
                    <a:gd name="T16" fmla="*/ 1 w 1"/>
                    <a:gd name="T17" fmla="*/ 0 h 1"/>
                    <a:gd name="T18" fmla="*/ 1 w 1"/>
                    <a:gd name="T19" fmla="*/ 0 h 1"/>
                    <a:gd name="T20" fmla="*/ 1 w 1"/>
                    <a:gd name="T21" fmla="*/ 0 h 1"/>
                    <a:gd name="T22" fmla="*/ 1 w 1"/>
                    <a:gd name="T23" fmla="*/ 0 h 1"/>
                    <a:gd name="T24" fmla="*/ 1 w 1"/>
                    <a:gd name="T25" fmla="*/ 0 h 1"/>
                    <a:gd name="T26" fmla="*/ 1 w 1"/>
                    <a:gd name="T27" fmla="*/ 0 h 1"/>
                    <a:gd name="T28" fmla="*/ 0 w 1"/>
                    <a:gd name="T29" fmla="*/ 1 h 1"/>
                    <a:gd name="T30" fmla="*/ 0 w 1"/>
                    <a:gd name="T31" fmla="*/ 1 h 1"/>
                    <a:gd name="T32" fmla="*/ 1 w 1"/>
                    <a:gd name="T33" fmla="*/ 1 h 1"/>
                    <a:gd name="T34" fmla="*/ 1 w 1"/>
                    <a:gd name="T35" fmla="*/ 1 h 1"/>
                    <a:gd name="T36" fmla="*/ 1 w 1"/>
                    <a:gd name="T37" fmla="*/ 1 h 1"/>
                    <a:gd name="T38" fmla="*/ 1 w 1"/>
                    <a:gd name="T39"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 h="1">
                      <a:moveTo>
                        <a:pt x="1" y="0"/>
                      </a:moveTo>
                      <a:cubicBezTo>
                        <a:pt x="1" y="0"/>
                        <a:pt x="1" y="0"/>
                        <a:pt x="1" y="0"/>
                      </a:cubicBezTo>
                      <a:cubicBezTo>
                        <a:pt x="1" y="1"/>
                        <a:pt x="1" y="1"/>
                        <a:pt x="1" y="1"/>
                      </a:cubicBezTo>
                      <a:cubicBezTo>
                        <a:pt x="1" y="1"/>
                        <a:pt x="1" y="1"/>
                        <a:pt x="1" y="1"/>
                      </a:cubicBezTo>
                      <a:cubicBezTo>
                        <a:pt x="1" y="1"/>
                        <a:pt x="1" y="1"/>
                        <a:pt x="1" y="1"/>
                      </a:cubicBezTo>
                      <a:cubicBezTo>
                        <a:pt x="1" y="1"/>
                        <a:pt x="0" y="1"/>
                        <a:pt x="0" y="1"/>
                      </a:cubicBezTo>
                      <a:cubicBezTo>
                        <a:pt x="0" y="1"/>
                        <a:pt x="0" y="1"/>
                        <a:pt x="0" y="1"/>
                      </a:cubicBezTo>
                      <a:cubicBezTo>
                        <a:pt x="0"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0" y="0"/>
                        <a:pt x="0" y="1"/>
                      </a:cubicBezTo>
                      <a:cubicBezTo>
                        <a:pt x="0" y="1"/>
                        <a:pt x="0" y="1"/>
                        <a:pt x="0" y="1"/>
                      </a:cubicBezTo>
                      <a:cubicBezTo>
                        <a:pt x="0" y="1"/>
                        <a:pt x="1" y="1"/>
                        <a:pt x="1" y="1"/>
                      </a:cubicBezTo>
                      <a:cubicBezTo>
                        <a:pt x="1" y="1"/>
                        <a:pt x="1" y="1"/>
                        <a:pt x="1" y="1"/>
                      </a:cubicBezTo>
                      <a:cubicBezTo>
                        <a:pt x="1" y="1"/>
                        <a:pt x="1" y="1"/>
                        <a:pt x="1" y="1"/>
                      </a:cubicBezTo>
                      <a:cubicBezTo>
                        <a:pt x="1" y="1"/>
                        <a:pt x="1" y="1"/>
                        <a:pt x="1" y="0"/>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855" name="Freeform 181"/>
                <p:cNvSpPr/>
                <p:nvPr/>
              </p:nvSpPr>
              <p:spPr bwMode="auto">
                <a:xfrm>
                  <a:off x="2170" y="1018"/>
                  <a:ext cx="5" cy="5"/>
                </a:xfrm>
                <a:custGeom>
                  <a:avLst/>
                  <a:gdLst>
                    <a:gd name="T0" fmla="*/ 2 w 2"/>
                    <a:gd name="T1" fmla="*/ 1 h 2"/>
                    <a:gd name="T2" fmla="*/ 1 w 2"/>
                    <a:gd name="T3" fmla="*/ 1 h 2"/>
                    <a:gd name="T4" fmla="*/ 0 w 2"/>
                    <a:gd name="T5" fmla="*/ 1 h 2"/>
                    <a:gd name="T6" fmla="*/ 1 w 2"/>
                    <a:gd name="T7" fmla="*/ 0 h 2"/>
                    <a:gd name="T8" fmla="*/ 2 w 2"/>
                    <a:gd name="T9" fmla="*/ 1 h 2"/>
                  </a:gdLst>
                  <a:ahLst/>
                  <a:cxnLst>
                    <a:cxn ang="0">
                      <a:pos x="T0" y="T1"/>
                    </a:cxn>
                    <a:cxn ang="0">
                      <a:pos x="T2" y="T3"/>
                    </a:cxn>
                    <a:cxn ang="0">
                      <a:pos x="T4" y="T5"/>
                    </a:cxn>
                    <a:cxn ang="0">
                      <a:pos x="T6" y="T7"/>
                    </a:cxn>
                    <a:cxn ang="0">
                      <a:pos x="T8" y="T9"/>
                    </a:cxn>
                  </a:cxnLst>
                  <a:rect l="0" t="0" r="r" b="b"/>
                  <a:pathLst>
                    <a:path w="2" h="2">
                      <a:moveTo>
                        <a:pt x="2" y="1"/>
                      </a:moveTo>
                      <a:cubicBezTo>
                        <a:pt x="2" y="1"/>
                        <a:pt x="2" y="1"/>
                        <a:pt x="1" y="1"/>
                      </a:cubicBezTo>
                      <a:cubicBezTo>
                        <a:pt x="1" y="2"/>
                        <a:pt x="1" y="1"/>
                        <a:pt x="0" y="1"/>
                      </a:cubicBezTo>
                      <a:cubicBezTo>
                        <a:pt x="0" y="1"/>
                        <a:pt x="1" y="0"/>
                        <a:pt x="1" y="0"/>
                      </a:cubicBezTo>
                      <a:cubicBezTo>
                        <a:pt x="1" y="0"/>
                        <a:pt x="2" y="0"/>
                        <a:pt x="2" y="1"/>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856" name="Freeform 182"/>
                <p:cNvSpPr/>
                <p:nvPr/>
              </p:nvSpPr>
              <p:spPr bwMode="auto">
                <a:xfrm>
                  <a:off x="2170" y="1018"/>
                  <a:ext cx="5" cy="5"/>
                </a:xfrm>
                <a:custGeom>
                  <a:avLst/>
                  <a:gdLst>
                    <a:gd name="T0" fmla="*/ 2 w 2"/>
                    <a:gd name="T1" fmla="*/ 1 h 2"/>
                    <a:gd name="T2" fmla="*/ 2 w 2"/>
                    <a:gd name="T3" fmla="*/ 1 h 2"/>
                    <a:gd name="T4" fmla="*/ 2 w 2"/>
                    <a:gd name="T5" fmla="*/ 1 h 2"/>
                    <a:gd name="T6" fmla="*/ 1 w 2"/>
                    <a:gd name="T7" fmla="*/ 1 h 2"/>
                    <a:gd name="T8" fmla="*/ 1 w 2"/>
                    <a:gd name="T9" fmla="*/ 1 h 2"/>
                    <a:gd name="T10" fmla="*/ 0 w 2"/>
                    <a:gd name="T11" fmla="*/ 1 h 2"/>
                    <a:gd name="T12" fmla="*/ 1 w 2"/>
                    <a:gd name="T13" fmla="*/ 0 h 2"/>
                    <a:gd name="T14" fmla="*/ 1 w 2"/>
                    <a:gd name="T15" fmla="*/ 0 h 2"/>
                    <a:gd name="T16" fmla="*/ 2 w 2"/>
                    <a:gd name="T17" fmla="*/ 0 h 2"/>
                    <a:gd name="T18" fmla="*/ 2 w 2"/>
                    <a:gd name="T19" fmla="*/ 1 h 2"/>
                    <a:gd name="T20" fmla="*/ 2 w 2"/>
                    <a:gd name="T21" fmla="*/ 1 h 2"/>
                    <a:gd name="T22" fmla="*/ 2 w 2"/>
                    <a:gd name="T23" fmla="*/ 1 h 2"/>
                    <a:gd name="T24" fmla="*/ 2 w 2"/>
                    <a:gd name="T25" fmla="*/ 0 h 2"/>
                    <a:gd name="T26" fmla="*/ 1 w 2"/>
                    <a:gd name="T27" fmla="*/ 0 h 2"/>
                    <a:gd name="T28" fmla="*/ 0 w 2"/>
                    <a:gd name="T29" fmla="*/ 0 h 2"/>
                    <a:gd name="T30" fmla="*/ 0 w 2"/>
                    <a:gd name="T31" fmla="*/ 1 h 2"/>
                    <a:gd name="T32" fmla="*/ 1 w 2"/>
                    <a:gd name="T33" fmla="*/ 1 h 2"/>
                    <a:gd name="T34" fmla="*/ 1 w 2"/>
                    <a:gd name="T35" fmla="*/ 1 h 2"/>
                    <a:gd name="T36" fmla="*/ 2 w 2"/>
                    <a:gd name="T37" fmla="*/ 1 h 2"/>
                    <a:gd name="T38" fmla="*/ 2 w 2"/>
                    <a:gd name="T39"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 h="2">
                      <a:moveTo>
                        <a:pt x="2" y="1"/>
                      </a:moveTo>
                      <a:cubicBezTo>
                        <a:pt x="2" y="1"/>
                        <a:pt x="2" y="1"/>
                        <a:pt x="2" y="1"/>
                      </a:cubicBezTo>
                      <a:cubicBezTo>
                        <a:pt x="2" y="1"/>
                        <a:pt x="2" y="1"/>
                        <a:pt x="2" y="1"/>
                      </a:cubicBezTo>
                      <a:cubicBezTo>
                        <a:pt x="2" y="1"/>
                        <a:pt x="2" y="1"/>
                        <a:pt x="1" y="1"/>
                      </a:cubicBezTo>
                      <a:cubicBezTo>
                        <a:pt x="1" y="2"/>
                        <a:pt x="1" y="1"/>
                        <a:pt x="1" y="1"/>
                      </a:cubicBezTo>
                      <a:cubicBezTo>
                        <a:pt x="1" y="1"/>
                        <a:pt x="0" y="1"/>
                        <a:pt x="0" y="1"/>
                      </a:cubicBezTo>
                      <a:cubicBezTo>
                        <a:pt x="0" y="1"/>
                        <a:pt x="0" y="1"/>
                        <a:pt x="1" y="0"/>
                      </a:cubicBezTo>
                      <a:cubicBezTo>
                        <a:pt x="1" y="0"/>
                        <a:pt x="1" y="0"/>
                        <a:pt x="1" y="0"/>
                      </a:cubicBezTo>
                      <a:cubicBezTo>
                        <a:pt x="1" y="0"/>
                        <a:pt x="1" y="0"/>
                        <a:pt x="2" y="0"/>
                      </a:cubicBezTo>
                      <a:cubicBezTo>
                        <a:pt x="2" y="0"/>
                        <a:pt x="2" y="0"/>
                        <a:pt x="2" y="1"/>
                      </a:cubicBezTo>
                      <a:cubicBezTo>
                        <a:pt x="2" y="1"/>
                        <a:pt x="2" y="1"/>
                        <a:pt x="2" y="1"/>
                      </a:cubicBezTo>
                      <a:cubicBezTo>
                        <a:pt x="2" y="1"/>
                        <a:pt x="2" y="1"/>
                        <a:pt x="2" y="1"/>
                      </a:cubicBezTo>
                      <a:cubicBezTo>
                        <a:pt x="2" y="0"/>
                        <a:pt x="2" y="0"/>
                        <a:pt x="2" y="0"/>
                      </a:cubicBezTo>
                      <a:cubicBezTo>
                        <a:pt x="1" y="0"/>
                        <a:pt x="1" y="0"/>
                        <a:pt x="1" y="0"/>
                      </a:cubicBezTo>
                      <a:cubicBezTo>
                        <a:pt x="1" y="0"/>
                        <a:pt x="1" y="0"/>
                        <a:pt x="0" y="0"/>
                      </a:cubicBezTo>
                      <a:cubicBezTo>
                        <a:pt x="0" y="1"/>
                        <a:pt x="0" y="1"/>
                        <a:pt x="0" y="1"/>
                      </a:cubicBezTo>
                      <a:cubicBezTo>
                        <a:pt x="0" y="1"/>
                        <a:pt x="1" y="1"/>
                        <a:pt x="1" y="1"/>
                      </a:cubicBezTo>
                      <a:cubicBezTo>
                        <a:pt x="1" y="2"/>
                        <a:pt x="1" y="2"/>
                        <a:pt x="1" y="1"/>
                      </a:cubicBezTo>
                      <a:cubicBezTo>
                        <a:pt x="2" y="1"/>
                        <a:pt x="2" y="1"/>
                        <a:pt x="2" y="1"/>
                      </a:cubicBezTo>
                      <a:cubicBezTo>
                        <a:pt x="2" y="1"/>
                        <a:pt x="2" y="1"/>
                        <a:pt x="2" y="1"/>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857" name="Oval 183"/>
                <p:cNvSpPr>
                  <a:spLocks noChangeArrowheads="1"/>
                </p:cNvSpPr>
                <p:nvPr/>
              </p:nvSpPr>
              <p:spPr bwMode="auto">
                <a:xfrm>
                  <a:off x="2168" y="992"/>
                  <a:ext cx="1" cy="1"/>
                </a:xfrm>
                <a:prstGeom prst="ellipse">
                  <a:avLst/>
                </a:pr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858" name="Freeform 184"/>
                <p:cNvSpPr/>
                <p:nvPr/>
              </p:nvSpPr>
              <p:spPr bwMode="auto">
                <a:xfrm>
                  <a:off x="2168" y="992"/>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859" name="Freeform 185"/>
                <p:cNvSpPr/>
                <p:nvPr/>
              </p:nvSpPr>
              <p:spPr bwMode="auto">
                <a:xfrm>
                  <a:off x="2094" y="891"/>
                  <a:ext cx="76" cy="106"/>
                </a:xfrm>
                <a:custGeom>
                  <a:avLst/>
                  <a:gdLst>
                    <a:gd name="T0" fmla="*/ 10 w 32"/>
                    <a:gd name="T1" fmla="*/ 0 h 45"/>
                    <a:gd name="T2" fmla="*/ 15 w 32"/>
                    <a:gd name="T3" fmla="*/ 27 h 45"/>
                    <a:gd name="T4" fmla="*/ 11 w 32"/>
                    <a:gd name="T5" fmla="*/ 0 h 45"/>
                    <a:gd name="T6" fmla="*/ 32 w 32"/>
                    <a:gd name="T7" fmla="*/ 45 h 45"/>
                    <a:gd name="T8" fmla="*/ 7 w 32"/>
                    <a:gd name="T9" fmla="*/ 5 h 45"/>
                    <a:gd name="T10" fmla="*/ 10 w 32"/>
                    <a:gd name="T11" fmla="*/ 0 h 45"/>
                  </a:gdLst>
                  <a:ahLst/>
                  <a:cxnLst>
                    <a:cxn ang="0">
                      <a:pos x="T0" y="T1"/>
                    </a:cxn>
                    <a:cxn ang="0">
                      <a:pos x="T2" y="T3"/>
                    </a:cxn>
                    <a:cxn ang="0">
                      <a:pos x="T4" y="T5"/>
                    </a:cxn>
                    <a:cxn ang="0">
                      <a:pos x="T6" y="T7"/>
                    </a:cxn>
                    <a:cxn ang="0">
                      <a:pos x="T8" y="T9"/>
                    </a:cxn>
                    <a:cxn ang="0">
                      <a:pos x="T10" y="T11"/>
                    </a:cxn>
                  </a:cxnLst>
                  <a:rect l="0" t="0" r="r" b="b"/>
                  <a:pathLst>
                    <a:path w="32" h="45">
                      <a:moveTo>
                        <a:pt x="10" y="0"/>
                      </a:moveTo>
                      <a:cubicBezTo>
                        <a:pt x="9" y="11"/>
                        <a:pt x="8" y="19"/>
                        <a:pt x="15" y="27"/>
                      </a:cubicBezTo>
                      <a:cubicBezTo>
                        <a:pt x="10" y="17"/>
                        <a:pt x="12" y="11"/>
                        <a:pt x="11" y="0"/>
                      </a:cubicBezTo>
                      <a:cubicBezTo>
                        <a:pt x="20" y="16"/>
                        <a:pt x="16" y="31"/>
                        <a:pt x="32" y="45"/>
                      </a:cubicBezTo>
                      <a:cubicBezTo>
                        <a:pt x="22" y="43"/>
                        <a:pt x="0" y="27"/>
                        <a:pt x="7" y="5"/>
                      </a:cubicBezTo>
                      <a:cubicBezTo>
                        <a:pt x="8" y="2"/>
                        <a:pt x="10" y="1"/>
                        <a:pt x="10" y="0"/>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860" name="Freeform 186"/>
                <p:cNvSpPr/>
                <p:nvPr/>
              </p:nvSpPr>
              <p:spPr bwMode="auto">
                <a:xfrm>
                  <a:off x="2120" y="886"/>
                  <a:ext cx="57" cy="88"/>
                </a:xfrm>
                <a:custGeom>
                  <a:avLst/>
                  <a:gdLst>
                    <a:gd name="T0" fmla="*/ 1 w 24"/>
                    <a:gd name="T1" fmla="*/ 1 h 37"/>
                    <a:gd name="T2" fmla="*/ 16 w 24"/>
                    <a:gd name="T3" fmla="*/ 17 h 37"/>
                    <a:gd name="T4" fmla="*/ 0 w 24"/>
                    <a:gd name="T5" fmla="*/ 2 h 37"/>
                    <a:gd name="T6" fmla="*/ 19 w 24"/>
                    <a:gd name="T7" fmla="*/ 37 h 37"/>
                    <a:gd name="T8" fmla="*/ 7 w 24"/>
                    <a:gd name="T9" fmla="*/ 1 h 37"/>
                    <a:gd name="T10" fmla="*/ 1 w 24"/>
                    <a:gd name="T11" fmla="*/ 1 h 37"/>
                  </a:gdLst>
                  <a:ahLst/>
                  <a:cxnLst>
                    <a:cxn ang="0">
                      <a:pos x="T0" y="T1"/>
                    </a:cxn>
                    <a:cxn ang="0">
                      <a:pos x="T2" y="T3"/>
                    </a:cxn>
                    <a:cxn ang="0">
                      <a:pos x="T4" y="T5"/>
                    </a:cxn>
                    <a:cxn ang="0">
                      <a:pos x="T6" y="T7"/>
                    </a:cxn>
                    <a:cxn ang="0">
                      <a:pos x="T8" y="T9"/>
                    </a:cxn>
                    <a:cxn ang="0">
                      <a:pos x="T10" y="T11"/>
                    </a:cxn>
                  </a:cxnLst>
                  <a:rect l="0" t="0" r="r" b="b"/>
                  <a:pathLst>
                    <a:path w="24" h="37">
                      <a:moveTo>
                        <a:pt x="1" y="1"/>
                      </a:moveTo>
                      <a:cubicBezTo>
                        <a:pt x="9" y="5"/>
                        <a:pt x="15" y="9"/>
                        <a:pt x="16" y="17"/>
                      </a:cubicBezTo>
                      <a:cubicBezTo>
                        <a:pt x="13" y="9"/>
                        <a:pt x="7" y="7"/>
                        <a:pt x="0" y="2"/>
                      </a:cubicBezTo>
                      <a:cubicBezTo>
                        <a:pt x="8" y="20"/>
                        <a:pt x="19" y="23"/>
                        <a:pt x="19" y="37"/>
                      </a:cubicBezTo>
                      <a:cubicBezTo>
                        <a:pt x="22" y="25"/>
                        <a:pt x="24" y="5"/>
                        <a:pt x="7" y="1"/>
                      </a:cubicBezTo>
                      <a:cubicBezTo>
                        <a:pt x="4" y="0"/>
                        <a:pt x="2" y="1"/>
                        <a:pt x="1" y="1"/>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861" name="Freeform 187"/>
                <p:cNvSpPr/>
                <p:nvPr/>
              </p:nvSpPr>
              <p:spPr bwMode="auto">
                <a:xfrm>
                  <a:off x="2144" y="943"/>
                  <a:ext cx="90" cy="64"/>
                </a:xfrm>
                <a:custGeom>
                  <a:avLst/>
                  <a:gdLst>
                    <a:gd name="T0" fmla="*/ 37 w 38"/>
                    <a:gd name="T1" fmla="*/ 12 h 27"/>
                    <a:gd name="T2" fmla="*/ 35 w 38"/>
                    <a:gd name="T3" fmla="*/ 18 h 27"/>
                    <a:gd name="T4" fmla="*/ 31 w 38"/>
                    <a:gd name="T5" fmla="*/ 22 h 27"/>
                    <a:gd name="T6" fmla="*/ 3 w 38"/>
                    <a:gd name="T7" fmla="*/ 8 h 27"/>
                    <a:gd name="T8" fmla="*/ 0 w 38"/>
                    <a:gd name="T9" fmla="*/ 1 h 27"/>
                    <a:gd name="T10" fmla="*/ 0 w 38"/>
                    <a:gd name="T11" fmla="*/ 0 h 27"/>
                    <a:gd name="T12" fmla="*/ 10 w 38"/>
                    <a:gd name="T13" fmla="*/ 17 h 27"/>
                    <a:gd name="T14" fmla="*/ 25 w 38"/>
                    <a:gd name="T15" fmla="*/ 23 h 27"/>
                    <a:gd name="T16" fmla="*/ 32 w 38"/>
                    <a:gd name="T17" fmla="*/ 21 h 27"/>
                    <a:gd name="T18" fmla="*/ 37 w 38"/>
                    <a:gd name="T19" fmla="*/ 15 h 27"/>
                    <a:gd name="T20" fmla="*/ 36 w 38"/>
                    <a:gd name="T21" fmla="*/ 12 h 27"/>
                    <a:gd name="T22" fmla="*/ 34 w 38"/>
                    <a:gd name="T23" fmla="*/ 10 h 27"/>
                    <a:gd name="T24" fmla="*/ 31 w 38"/>
                    <a:gd name="T25" fmla="*/ 11 h 27"/>
                    <a:gd name="T26" fmla="*/ 30 w 38"/>
                    <a:gd name="T27" fmla="*/ 12 h 27"/>
                    <a:gd name="T28" fmla="*/ 30 w 38"/>
                    <a:gd name="T29" fmla="*/ 12 h 27"/>
                    <a:gd name="T30" fmla="*/ 31 w 38"/>
                    <a:gd name="T31" fmla="*/ 11 h 27"/>
                    <a:gd name="T32" fmla="*/ 34 w 38"/>
                    <a:gd name="T33" fmla="*/ 10 h 27"/>
                    <a:gd name="T34" fmla="*/ 37 w 38"/>
                    <a:gd name="T35" fmla="*/ 12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8" h="27">
                      <a:moveTo>
                        <a:pt x="37" y="12"/>
                      </a:moveTo>
                      <a:cubicBezTo>
                        <a:pt x="38" y="14"/>
                        <a:pt x="37" y="17"/>
                        <a:pt x="35" y="18"/>
                      </a:cubicBezTo>
                      <a:cubicBezTo>
                        <a:pt x="34" y="20"/>
                        <a:pt x="33" y="21"/>
                        <a:pt x="31" y="22"/>
                      </a:cubicBezTo>
                      <a:cubicBezTo>
                        <a:pt x="21" y="27"/>
                        <a:pt x="9" y="20"/>
                        <a:pt x="3" y="8"/>
                      </a:cubicBezTo>
                      <a:cubicBezTo>
                        <a:pt x="2" y="6"/>
                        <a:pt x="1" y="4"/>
                        <a:pt x="0" y="1"/>
                      </a:cubicBezTo>
                      <a:cubicBezTo>
                        <a:pt x="0" y="1"/>
                        <a:pt x="0" y="1"/>
                        <a:pt x="0" y="0"/>
                      </a:cubicBezTo>
                      <a:cubicBezTo>
                        <a:pt x="2" y="7"/>
                        <a:pt x="5" y="13"/>
                        <a:pt x="10" y="17"/>
                      </a:cubicBezTo>
                      <a:cubicBezTo>
                        <a:pt x="14" y="21"/>
                        <a:pt x="19" y="23"/>
                        <a:pt x="25" y="23"/>
                      </a:cubicBezTo>
                      <a:cubicBezTo>
                        <a:pt x="27" y="23"/>
                        <a:pt x="30" y="22"/>
                        <a:pt x="32" y="21"/>
                      </a:cubicBezTo>
                      <a:cubicBezTo>
                        <a:pt x="34" y="20"/>
                        <a:pt x="36" y="18"/>
                        <a:pt x="37" y="15"/>
                      </a:cubicBezTo>
                      <a:cubicBezTo>
                        <a:pt x="37" y="14"/>
                        <a:pt x="37" y="13"/>
                        <a:pt x="36" y="12"/>
                      </a:cubicBezTo>
                      <a:cubicBezTo>
                        <a:pt x="36" y="11"/>
                        <a:pt x="35" y="10"/>
                        <a:pt x="34" y="10"/>
                      </a:cubicBezTo>
                      <a:cubicBezTo>
                        <a:pt x="33" y="10"/>
                        <a:pt x="32" y="11"/>
                        <a:pt x="31" y="11"/>
                      </a:cubicBezTo>
                      <a:cubicBezTo>
                        <a:pt x="31" y="11"/>
                        <a:pt x="31" y="11"/>
                        <a:pt x="30" y="12"/>
                      </a:cubicBezTo>
                      <a:cubicBezTo>
                        <a:pt x="30" y="12"/>
                        <a:pt x="30" y="12"/>
                        <a:pt x="30" y="12"/>
                      </a:cubicBezTo>
                      <a:cubicBezTo>
                        <a:pt x="31" y="11"/>
                        <a:pt x="31" y="11"/>
                        <a:pt x="31" y="11"/>
                      </a:cubicBezTo>
                      <a:cubicBezTo>
                        <a:pt x="32" y="10"/>
                        <a:pt x="33" y="10"/>
                        <a:pt x="34" y="10"/>
                      </a:cubicBezTo>
                      <a:cubicBezTo>
                        <a:pt x="35" y="10"/>
                        <a:pt x="36" y="11"/>
                        <a:pt x="37" y="12"/>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862" name="Freeform 188"/>
                <p:cNvSpPr/>
                <p:nvPr/>
              </p:nvSpPr>
              <p:spPr bwMode="auto">
                <a:xfrm>
                  <a:off x="2170" y="985"/>
                  <a:ext cx="7" cy="7"/>
                </a:xfrm>
                <a:custGeom>
                  <a:avLst/>
                  <a:gdLst>
                    <a:gd name="T0" fmla="*/ 2 w 3"/>
                    <a:gd name="T1" fmla="*/ 3 h 3"/>
                    <a:gd name="T2" fmla="*/ 0 w 3"/>
                    <a:gd name="T3" fmla="*/ 2 h 3"/>
                    <a:gd name="T4" fmla="*/ 2 w 3"/>
                    <a:gd name="T5" fmla="*/ 0 h 3"/>
                    <a:gd name="T6" fmla="*/ 3 w 3"/>
                    <a:gd name="T7" fmla="*/ 2 h 3"/>
                    <a:gd name="T8" fmla="*/ 2 w 3"/>
                    <a:gd name="T9" fmla="*/ 3 h 3"/>
                  </a:gdLst>
                  <a:ahLst/>
                  <a:cxnLst>
                    <a:cxn ang="0">
                      <a:pos x="T0" y="T1"/>
                    </a:cxn>
                    <a:cxn ang="0">
                      <a:pos x="T2" y="T3"/>
                    </a:cxn>
                    <a:cxn ang="0">
                      <a:pos x="T4" y="T5"/>
                    </a:cxn>
                    <a:cxn ang="0">
                      <a:pos x="T6" y="T7"/>
                    </a:cxn>
                    <a:cxn ang="0">
                      <a:pos x="T8" y="T9"/>
                    </a:cxn>
                  </a:cxnLst>
                  <a:rect l="0" t="0" r="r" b="b"/>
                  <a:pathLst>
                    <a:path w="3" h="3">
                      <a:moveTo>
                        <a:pt x="2" y="3"/>
                      </a:moveTo>
                      <a:cubicBezTo>
                        <a:pt x="1" y="3"/>
                        <a:pt x="0" y="3"/>
                        <a:pt x="0" y="2"/>
                      </a:cubicBezTo>
                      <a:cubicBezTo>
                        <a:pt x="0" y="1"/>
                        <a:pt x="1" y="0"/>
                        <a:pt x="2" y="0"/>
                      </a:cubicBezTo>
                      <a:cubicBezTo>
                        <a:pt x="3" y="0"/>
                        <a:pt x="3" y="1"/>
                        <a:pt x="3" y="2"/>
                      </a:cubicBezTo>
                      <a:cubicBezTo>
                        <a:pt x="3" y="2"/>
                        <a:pt x="2" y="3"/>
                        <a:pt x="2" y="3"/>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863" name="Freeform 189"/>
                <p:cNvSpPr/>
                <p:nvPr/>
              </p:nvSpPr>
              <p:spPr bwMode="auto">
                <a:xfrm>
                  <a:off x="2170" y="985"/>
                  <a:ext cx="7" cy="7"/>
                </a:xfrm>
                <a:custGeom>
                  <a:avLst/>
                  <a:gdLst>
                    <a:gd name="T0" fmla="*/ 2 w 3"/>
                    <a:gd name="T1" fmla="*/ 3 h 3"/>
                    <a:gd name="T2" fmla="*/ 2 w 3"/>
                    <a:gd name="T3" fmla="*/ 3 h 3"/>
                    <a:gd name="T4" fmla="*/ 1 w 3"/>
                    <a:gd name="T5" fmla="*/ 3 h 3"/>
                    <a:gd name="T6" fmla="*/ 0 w 3"/>
                    <a:gd name="T7" fmla="*/ 2 h 3"/>
                    <a:gd name="T8" fmla="*/ 1 w 3"/>
                    <a:gd name="T9" fmla="*/ 1 h 3"/>
                    <a:gd name="T10" fmla="*/ 2 w 3"/>
                    <a:gd name="T11" fmla="*/ 0 h 3"/>
                    <a:gd name="T12" fmla="*/ 3 w 3"/>
                    <a:gd name="T13" fmla="*/ 1 h 3"/>
                    <a:gd name="T14" fmla="*/ 3 w 3"/>
                    <a:gd name="T15" fmla="*/ 2 h 3"/>
                    <a:gd name="T16" fmla="*/ 3 w 3"/>
                    <a:gd name="T17" fmla="*/ 3 h 3"/>
                    <a:gd name="T18" fmla="*/ 2 w 3"/>
                    <a:gd name="T19" fmla="*/ 3 h 3"/>
                    <a:gd name="T20" fmla="*/ 2 w 3"/>
                    <a:gd name="T21" fmla="*/ 3 h 3"/>
                    <a:gd name="T22" fmla="*/ 2 w 3"/>
                    <a:gd name="T23" fmla="*/ 3 h 3"/>
                    <a:gd name="T24" fmla="*/ 3 w 3"/>
                    <a:gd name="T25" fmla="*/ 3 h 3"/>
                    <a:gd name="T26" fmla="*/ 3 w 3"/>
                    <a:gd name="T27" fmla="*/ 2 h 3"/>
                    <a:gd name="T28" fmla="*/ 3 w 3"/>
                    <a:gd name="T29" fmla="*/ 1 h 3"/>
                    <a:gd name="T30" fmla="*/ 2 w 3"/>
                    <a:gd name="T31" fmla="*/ 0 h 3"/>
                    <a:gd name="T32" fmla="*/ 1 w 3"/>
                    <a:gd name="T33" fmla="*/ 1 h 3"/>
                    <a:gd name="T34" fmla="*/ 0 w 3"/>
                    <a:gd name="T35" fmla="*/ 2 h 3"/>
                    <a:gd name="T36" fmla="*/ 1 w 3"/>
                    <a:gd name="T37" fmla="*/ 3 h 3"/>
                    <a:gd name="T38" fmla="*/ 2 w 3"/>
                    <a:gd name="T39"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 h="3">
                      <a:moveTo>
                        <a:pt x="2" y="3"/>
                      </a:moveTo>
                      <a:cubicBezTo>
                        <a:pt x="2" y="3"/>
                        <a:pt x="2" y="3"/>
                        <a:pt x="2" y="3"/>
                      </a:cubicBezTo>
                      <a:cubicBezTo>
                        <a:pt x="1" y="3"/>
                        <a:pt x="1" y="3"/>
                        <a:pt x="1" y="3"/>
                      </a:cubicBezTo>
                      <a:cubicBezTo>
                        <a:pt x="0" y="3"/>
                        <a:pt x="0" y="2"/>
                        <a:pt x="0" y="2"/>
                      </a:cubicBezTo>
                      <a:cubicBezTo>
                        <a:pt x="0" y="2"/>
                        <a:pt x="0" y="1"/>
                        <a:pt x="1" y="1"/>
                      </a:cubicBezTo>
                      <a:cubicBezTo>
                        <a:pt x="1" y="1"/>
                        <a:pt x="1" y="0"/>
                        <a:pt x="2" y="0"/>
                      </a:cubicBezTo>
                      <a:cubicBezTo>
                        <a:pt x="2" y="0"/>
                        <a:pt x="3" y="0"/>
                        <a:pt x="3" y="1"/>
                      </a:cubicBezTo>
                      <a:cubicBezTo>
                        <a:pt x="3" y="1"/>
                        <a:pt x="3" y="1"/>
                        <a:pt x="3" y="2"/>
                      </a:cubicBezTo>
                      <a:cubicBezTo>
                        <a:pt x="3" y="2"/>
                        <a:pt x="3" y="2"/>
                        <a:pt x="3" y="3"/>
                      </a:cubicBezTo>
                      <a:cubicBezTo>
                        <a:pt x="2" y="3"/>
                        <a:pt x="2" y="3"/>
                        <a:pt x="2" y="3"/>
                      </a:cubicBezTo>
                      <a:cubicBezTo>
                        <a:pt x="2" y="3"/>
                        <a:pt x="2" y="3"/>
                        <a:pt x="2" y="3"/>
                      </a:cubicBezTo>
                      <a:cubicBezTo>
                        <a:pt x="2" y="3"/>
                        <a:pt x="2" y="3"/>
                        <a:pt x="2" y="3"/>
                      </a:cubicBezTo>
                      <a:cubicBezTo>
                        <a:pt x="2" y="3"/>
                        <a:pt x="2" y="3"/>
                        <a:pt x="3" y="3"/>
                      </a:cubicBezTo>
                      <a:cubicBezTo>
                        <a:pt x="3" y="2"/>
                        <a:pt x="3" y="2"/>
                        <a:pt x="3" y="2"/>
                      </a:cubicBezTo>
                      <a:cubicBezTo>
                        <a:pt x="3" y="1"/>
                        <a:pt x="3" y="1"/>
                        <a:pt x="3" y="1"/>
                      </a:cubicBezTo>
                      <a:cubicBezTo>
                        <a:pt x="3" y="0"/>
                        <a:pt x="2" y="0"/>
                        <a:pt x="2" y="0"/>
                      </a:cubicBezTo>
                      <a:cubicBezTo>
                        <a:pt x="1" y="0"/>
                        <a:pt x="1" y="1"/>
                        <a:pt x="1" y="1"/>
                      </a:cubicBezTo>
                      <a:cubicBezTo>
                        <a:pt x="0" y="1"/>
                        <a:pt x="0" y="2"/>
                        <a:pt x="0" y="2"/>
                      </a:cubicBezTo>
                      <a:cubicBezTo>
                        <a:pt x="0" y="2"/>
                        <a:pt x="0" y="3"/>
                        <a:pt x="1" y="3"/>
                      </a:cubicBezTo>
                      <a:cubicBezTo>
                        <a:pt x="1" y="3"/>
                        <a:pt x="1" y="3"/>
                        <a:pt x="2" y="3"/>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864" name="Freeform 190"/>
                <p:cNvSpPr/>
                <p:nvPr/>
              </p:nvSpPr>
              <p:spPr bwMode="auto">
                <a:xfrm>
                  <a:off x="2179" y="990"/>
                  <a:ext cx="7" cy="7"/>
                </a:xfrm>
                <a:custGeom>
                  <a:avLst/>
                  <a:gdLst>
                    <a:gd name="T0" fmla="*/ 1 w 3"/>
                    <a:gd name="T1" fmla="*/ 3 h 3"/>
                    <a:gd name="T2" fmla="*/ 0 w 3"/>
                    <a:gd name="T3" fmla="*/ 2 h 3"/>
                    <a:gd name="T4" fmla="*/ 2 w 3"/>
                    <a:gd name="T5" fmla="*/ 0 h 3"/>
                    <a:gd name="T6" fmla="*/ 3 w 3"/>
                    <a:gd name="T7" fmla="*/ 2 h 3"/>
                    <a:gd name="T8" fmla="*/ 1 w 3"/>
                    <a:gd name="T9" fmla="*/ 3 h 3"/>
                  </a:gdLst>
                  <a:ahLst/>
                  <a:cxnLst>
                    <a:cxn ang="0">
                      <a:pos x="T0" y="T1"/>
                    </a:cxn>
                    <a:cxn ang="0">
                      <a:pos x="T2" y="T3"/>
                    </a:cxn>
                    <a:cxn ang="0">
                      <a:pos x="T4" y="T5"/>
                    </a:cxn>
                    <a:cxn ang="0">
                      <a:pos x="T6" y="T7"/>
                    </a:cxn>
                    <a:cxn ang="0">
                      <a:pos x="T8" y="T9"/>
                    </a:cxn>
                  </a:cxnLst>
                  <a:rect l="0" t="0" r="r" b="b"/>
                  <a:pathLst>
                    <a:path w="3" h="3">
                      <a:moveTo>
                        <a:pt x="1" y="3"/>
                      </a:moveTo>
                      <a:cubicBezTo>
                        <a:pt x="1" y="3"/>
                        <a:pt x="0" y="3"/>
                        <a:pt x="0" y="2"/>
                      </a:cubicBezTo>
                      <a:cubicBezTo>
                        <a:pt x="0" y="1"/>
                        <a:pt x="1" y="0"/>
                        <a:pt x="2" y="0"/>
                      </a:cubicBezTo>
                      <a:cubicBezTo>
                        <a:pt x="2" y="0"/>
                        <a:pt x="3" y="1"/>
                        <a:pt x="3" y="2"/>
                      </a:cubicBezTo>
                      <a:cubicBezTo>
                        <a:pt x="3" y="2"/>
                        <a:pt x="2" y="3"/>
                        <a:pt x="1" y="3"/>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865" name="Freeform 191"/>
                <p:cNvSpPr/>
                <p:nvPr/>
              </p:nvSpPr>
              <p:spPr bwMode="auto">
                <a:xfrm>
                  <a:off x="2179" y="990"/>
                  <a:ext cx="7" cy="7"/>
                </a:xfrm>
                <a:custGeom>
                  <a:avLst/>
                  <a:gdLst>
                    <a:gd name="T0" fmla="*/ 1 w 3"/>
                    <a:gd name="T1" fmla="*/ 3 h 3"/>
                    <a:gd name="T2" fmla="*/ 1 w 3"/>
                    <a:gd name="T3" fmla="*/ 3 h 3"/>
                    <a:gd name="T4" fmla="*/ 0 w 3"/>
                    <a:gd name="T5" fmla="*/ 3 h 3"/>
                    <a:gd name="T6" fmla="*/ 0 w 3"/>
                    <a:gd name="T7" fmla="*/ 2 h 3"/>
                    <a:gd name="T8" fmla="*/ 1 w 3"/>
                    <a:gd name="T9" fmla="*/ 1 h 3"/>
                    <a:gd name="T10" fmla="*/ 2 w 3"/>
                    <a:gd name="T11" fmla="*/ 0 h 3"/>
                    <a:gd name="T12" fmla="*/ 3 w 3"/>
                    <a:gd name="T13" fmla="*/ 1 h 3"/>
                    <a:gd name="T14" fmla="*/ 3 w 3"/>
                    <a:gd name="T15" fmla="*/ 2 h 3"/>
                    <a:gd name="T16" fmla="*/ 2 w 3"/>
                    <a:gd name="T17" fmla="*/ 3 h 3"/>
                    <a:gd name="T18" fmla="*/ 1 w 3"/>
                    <a:gd name="T19" fmla="*/ 3 h 3"/>
                    <a:gd name="T20" fmla="*/ 1 w 3"/>
                    <a:gd name="T21" fmla="*/ 3 h 3"/>
                    <a:gd name="T22" fmla="*/ 1 w 3"/>
                    <a:gd name="T23" fmla="*/ 3 h 3"/>
                    <a:gd name="T24" fmla="*/ 2 w 3"/>
                    <a:gd name="T25" fmla="*/ 3 h 3"/>
                    <a:gd name="T26" fmla="*/ 3 w 3"/>
                    <a:gd name="T27" fmla="*/ 2 h 3"/>
                    <a:gd name="T28" fmla="*/ 3 w 3"/>
                    <a:gd name="T29" fmla="*/ 1 h 3"/>
                    <a:gd name="T30" fmla="*/ 2 w 3"/>
                    <a:gd name="T31" fmla="*/ 0 h 3"/>
                    <a:gd name="T32" fmla="*/ 1 w 3"/>
                    <a:gd name="T33" fmla="*/ 1 h 3"/>
                    <a:gd name="T34" fmla="*/ 0 w 3"/>
                    <a:gd name="T35" fmla="*/ 2 h 3"/>
                    <a:gd name="T36" fmla="*/ 0 w 3"/>
                    <a:gd name="T37" fmla="*/ 3 h 3"/>
                    <a:gd name="T38" fmla="*/ 1 w 3"/>
                    <a:gd name="T39"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 h="3">
                      <a:moveTo>
                        <a:pt x="1" y="3"/>
                      </a:moveTo>
                      <a:cubicBezTo>
                        <a:pt x="1" y="3"/>
                        <a:pt x="1" y="3"/>
                        <a:pt x="1" y="3"/>
                      </a:cubicBezTo>
                      <a:cubicBezTo>
                        <a:pt x="1" y="3"/>
                        <a:pt x="1" y="3"/>
                        <a:pt x="0" y="3"/>
                      </a:cubicBezTo>
                      <a:cubicBezTo>
                        <a:pt x="0" y="3"/>
                        <a:pt x="0" y="2"/>
                        <a:pt x="0" y="2"/>
                      </a:cubicBezTo>
                      <a:cubicBezTo>
                        <a:pt x="0" y="2"/>
                        <a:pt x="0" y="1"/>
                        <a:pt x="1" y="1"/>
                      </a:cubicBezTo>
                      <a:cubicBezTo>
                        <a:pt x="1" y="1"/>
                        <a:pt x="1" y="0"/>
                        <a:pt x="2" y="0"/>
                      </a:cubicBezTo>
                      <a:cubicBezTo>
                        <a:pt x="2" y="0"/>
                        <a:pt x="2" y="0"/>
                        <a:pt x="3" y="1"/>
                      </a:cubicBezTo>
                      <a:cubicBezTo>
                        <a:pt x="3" y="1"/>
                        <a:pt x="3" y="1"/>
                        <a:pt x="3" y="2"/>
                      </a:cubicBezTo>
                      <a:cubicBezTo>
                        <a:pt x="3" y="2"/>
                        <a:pt x="3" y="2"/>
                        <a:pt x="2" y="3"/>
                      </a:cubicBezTo>
                      <a:cubicBezTo>
                        <a:pt x="2" y="3"/>
                        <a:pt x="2" y="3"/>
                        <a:pt x="1" y="3"/>
                      </a:cubicBezTo>
                      <a:cubicBezTo>
                        <a:pt x="1" y="3"/>
                        <a:pt x="1" y="3"/>
                        <a:pt x="1" y="3"/>
                      </a:cubicBezTo>
                      <a:cubicBezTo>
                        <a:pt x="1" y="3"/>
                        <a:pt x="1" y="3"/>
                        <a:pt x="1" y="3"/>
                      </a:cubicBezTo>
                      <a:cubicBezTo>
                        <a:pt x="2" y="3"/>
                        <a:pt x="2" y="3"/>
                        <a:pt x="2" y="3"/>
                      </a:cubicBezTo>
                      <a:cubicBezTo>
                        <a:pt x="3" y="2"/>
                        <a:pt x="3" y="2"/>
                        <a:pt x="3" y="2"/>
                      </a:cubicBezTo>
                      <a:cubicBezTo>
                        <a:pt x="3" y="1"/>
                        <a:pt x="3" y="1"/>
                        <a:pt x="3" y="1"/>
                      </a:cubicBezTo>
                      <a:cubicBezTo>
                        <a:pt x="2" y="0"/>
                        <a:pt x="2" y="0"/>
                        <a:pt x="2" y="0"/>
                      </a:cubicBezTo>
                      <a:cubicBezTo>
                        <a:pt x="1" y="0"/>
                        <a:pt x="1" y="1"/>
                        <a:pt x="1" y="1"/>
                      </a:cubicBezTo>
                      <a:cubicBezTo>
                        <a:pt x="0" y="1"/>
                        <a:pt x="0" y="2"/>
                        <a:pt x="0" y="2"/>
                      </a:cubicBezTo>
                      <a:cubicBezTo>
                        <a:pt x="0" y="3"/>
                        <a:pt x="0" y="3"/>
                        <a:pt x="0" y="3"/>
                      </a:cubicBezTo>
                      <a:cubicBezTo>
                        <a:pt x="1" y="3"/>
                        <a:pt x="1" y="3"/>
                        <a:pt x="1" y="3"/>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866" name="Freeform 192"/>
                <p:cNvSpPr/>
                <p:nvPr/>
              </p:nvSpPr>
              <p:spPr bwMode="auto">
                <a:xfrm>
                  <a:off x="2198" y="995"/>
                  <a:ext cx="5" cy="7"/>
                </a:xfrm>
                <a:custGeom>
                  <a:avLst/>
                  <a:gdLst>
                    <a:gd name="T0" fmla="*/ 1 w 2"/>
                    <a:gd name="T1" fmla="*/ 3 h 3"/>
                    <a:gd name="T2" fmla="*/ 0 w 2"/>
                    <a:gd name="T3" fmla="*/ 2 h 3"/>
                    <a:gd name="T4" fmla="*/ 1 w 2"/>
                    <a:gd name="T5" fmla="*/ 0 h 3"/>
                    <a:gd name="T6" fmla="*/ 2 w 2"/>
                    <a:gd name="T7" fmla="*/ 1 h 3"/>
                    <a:gd name="T8" fmla="*/ 1 w 2"/>
                    <a:gd name="T9" fmla="*/ 3 h 3"/>
                  </a:gdLst>
                  <a:ahLst/>
                  <a:cxnLst>
                    <a:cxn ang="0">
                      <a:pos x="T0" y="T1"/>
                    </a:cxn>
                    <a:cxn ang="0">
                      <a:pos x="T2" y="T3"/>
                    </a:cxn>
                    <a:cxn ang="0">
                      <a:pos x="T4" y="T5"/>
                    </a:cxn>
                    <a:cxn ang="0">
                      <a:pos x="T6" y="T7"/>
                    </a:cxn>
                    <a:cxn ang="0">
                      <a:pos x="T8" y="T9"/>
                    </a:cxn>
                  </a:cxnLst>
                  <a:rect l="0" t="0" r="r" b="b"/>
                  <a:pathLst>
                    <a:path w="2" h="3">
                      <a:moveTo>
                        <a:pt x="1" y="3"/>
                      </a:moveTo>
                      <a:cubicBezTo>
                        <a:pt x="0" y="3"/>
                        <a:pt x="0" y="2"/>
                        <a:pt x="0" y="2"/>
                      </a:cubicBezTo>
                      <a:cubicBezTo>
                        <a:pt x="0" y="1"/>
                        <a:pt x="0" y="0"/>
                        <a:pt x="1" y="0"/>
                      </a:cubicBezTo>
                      <a:cubicBezTo>
                        <a:pt x="2" y="0"/>
                        <a:pt x="2" y="1"/>
                        <a:pt x="2" y="1"/>
                      </a:cubicBezTo>
                      <a:cubicBezTo>
                        <a:pt x="2" y="2"/>
                        <a:pt x="1" y="3"/>
                        <a:pt x="1" y="3"/>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867" name="Freeform 193"/>
                <p:cNvSpPr/>
                <p:nvPr/>
              </p:nvSpPr>
              <p:spPr bwMode="auto">
                <a:xfrm>
                  <a:off x="2198" y="995"/>
                  <a:ext cx="5" cy="7"/>
                </a:xfrm>
                <a:custGeom>
                  <a:avLst/>
                  <a:gdLst>
                    <a:gd name="T0" fmla="*/ 1 w 2"/>
                    <a:gd name="T1" fmla="*/ 3 h 3"/>
                    <a:gd name="T2" fmla="*/ 1 w 2"/>
                    <a:gd name="T3" fmla="*/ 3 h 3"/>
                    <a:gd name="T4" fmla="*/ 0 w 2"/>
                    <a:gd name="T5" fmla="*/ 2 h 3"/>
                    <a:gd name="T6" fmla="*/ 0 w 2"/>
                    <a:gd name="T7" fmla="*/ 2 h 3"/>
                    <a:gd name="T8" fmla="*/ 0 w 2"/>
                    <a:gd name="T9" fmla="*/ 1 h 3"/>
                    <a:gd name="T10" fmla="*/ 1 w 2"/>
                    <a:gd name="T11" fmla="*/ 0 h 3"/>
                    <a:gd name="T12" fmla="*/ 2 w 2"/>
                    <a:gd name="T13" fmla="*/ 1 h 3"/>
                    <a:gd name="T14" fmla="*/ 2 w 2"/>
                    <a:gd name="T15" fmla="*/ 1 h 3"/>
                    <a:gd name="T16" fmla="*/ 2 w 2"/>
                    <a:gd name="T17" fmla="*/ 2 h 3"/>
                    <a:gd name="T18" fmla="*/ 1 w 2"/>
                    <a:gd name="T19" fmla="*/ 3 h 3"/>
                    <a:gd name="T20" fmla="*/ 1 w 2"/>
                    <a:gd name="T21" fmla="*/ 3 h 3"/>
                    <a:gd name="T22" fmla="*/ 1 w 2"/>
                    <a:gd name="T23" fmla="*/ 3 h 3"/>
                    <a:gd name="T24" fmla="*/ 2 w 2"/>
                    <a:gd name="T25" fmla="*/ 2 h 3"/>
                    <a:gd name="T26" fmla="*/ 2 w 2"/>
                    <a:gd name="T27" fmla="*/ 1 h 3"/>
                    <a:gd name="T28" fmla="*/ 2 w 2"/>
                    <a:gd name="T29" fmla="*/ 1 h 3"/>
                    <a:gd name="T30" fmla="*/ 1 w 2"/>
                    <a:gd name="T31" fmla="*/ 0 h 3"/>
                    <a:gd name="T32" fmla="*/ 0 w 2"/>
                    <a:gd name="T33" fmla="*/ 1 h 3"/>
                    <a:gd name="T34" fmla="*/ 0 w 2"/>
                    <a:gd name="T35" fmla="*/ 2 h 3"/>
                    <a:gd name="T36" fmla="*/ 0 w 2"/>
                    <a:gd name="T37" fmla="*/ 2 h 3"/>
                    <a:gd name="T38" fmla="*/ 1 w 2"/>
                    <a:gd name="T39"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 h="3">
                      <a:moveTo>
                        <a:pt x="1" y="3"/>
                      </a:moveTo>
                      <a:cubicBezTo>
                        <a:pt x="1" y="3"/>
                        <a:pt x="1" y="3"/>
                        <a:pt x="1" y="3"/>
                      </a:cubicBezTo>
                      <a:cubicBezTo>
                        <a:pt x="0" y="3"/>
                        <a:pt x="0" y="3"/>
                        <a:pt x="0" y="2"/>
                      </a:cubicBezTo>
                      <a:cubicBezTo>
                        <a:pt x="0" y="2"/>
                        <a:pt x="0" y="2"/>
                        <a:pt x="0" y="2"/>
                      </a:cubicBezTo>
                      <a:cubicBezTo>
                        <a:pt x="0" y="1"/>
                        <a:pt x="0" y="1"/>
                        <a:pt x="0" y="1"/>
                      </a:cubicBezTo>
                      <a:cubicBezTo>
                        <a:pt x="0" y="1"/>
                        <a:pt x="1" y="0"/>
                        <a:pt x="1" y="0"/>
                      </a:cubicBezTo>
                      <a:cubicBezTo>
                        <a:pt x="1" y="0"/>
                        <a:pt x="1" y="0"/>
                        <a:pt x="2" y="1"/>
                      </a:cubicBezTo>
                      <a:cubicBezTo>
                        <a:pt x="2" y="1"/>
                        <a:pt x="2" y="1"/>
                        <a:pt x="2" y="1"/>
                      </a:cubicBezTo>
                      <a:cubicBezTo>
                        <a:pt x="2" y="2"/>
                        <a:pt x="2" y="2"/>
                        <a:pt x="2" y="2"/>
                      </a:cubicBezTo>
                      <a:cubicBezTo>
                        <a:pt x="1" y="2"/>
                        <a:pt x="1" y="3"/>
                        <a:pt x="1" y="3"/>
                      </a:cubicBezTo>
                      <a:cubicBezTo>
                        <a:pt x="1" y="3"/>
                        <a:pt x="1" y="3"/>
                        <a:pt x="1" y="3"/>
                      </a:cubicBezTo>
                      <a:cubicBezTo>
                        <a:pt x="1" y="3"/>
                        <a:pt x="1" y="3"/>
                        <a:pt x="1" y="3"/>
                      </a:cubicBezTo>
                      <a:cubicBezTo>
                        <a:pt x="1" y="3"/>
                        <a:pt x="1" y="2"/>
                        <a:pt x="2" y="2"/>
                      </a:cubicBezTo>
                      <a:cubicBezTo>
                        <a:pt x="2" y="2"/>
                        <a:pt x="2" y="2"/>
                        <a:pt x="2" y="1"/>
                      </a:cubicBezTo>
                      <a:cubicBezTo>
                        <a:pt x="2" y="1"/>
                        <a:pt x="2" y="1"/>
                        <a:pt x="2" y="1"/>
                      </a:cubicBezTo>
                      <a:cubicBezTo>
                        <a:pt x="1" y="0"/>
                        <a:pt x="1" y="0"/>
                        <a:pt x="1" y="0"/>
                      </a:cubicBezTo>
                      <a:cubicBezTo>
                        <a:pt x="1" y="0"/>
                        <a:pt x="0" y="1"/>
                        <a:pt x="0" y="1"/>
                      </a:cubicBezTo>
                      <a:cubicBezTo>
                        <a:pt x="0" y="1"/>
                        <a:pt x="0" y="1"/>
                        <a:pt x="0" y="2"/>
                      </a:cubicBezTo>
                      <a:cubicBezTo>
                        <a:pt x="0" y="2"/>
                        <a:pt x="0" y="2"/>
                        <a:pt x="0" y="2"/>
                      </a:cubicBezTo>
                      <a:cubicBezTo>
                        <a:pt x="0" y="3"/>
                        <a:pt x="0" y="3"/>
                        <a:pt x="1" y="3"/>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868" name="Freeform 194"/>
                <p:cNvSpPr/>
                <p:nvPr/>
              </p:nvSpPr>
              <p:spPr bwMode="auto">
                <a:xfrm>
                  <a:off x="2189" y="995"/>
                  <a:ext cx="7" cy="7"/>
                </a:xfrm>
                <a:custGeom>
                  <a:avLst/>
                  <a:gdLst>
                    <a:gd name="T0" fmla="*/ 1 w 3"/>
                    <a:gd name="T1" fmla="*/ 2 h 3"/>
                    <a:gd name="T2" fmla="*/ 0 w 3"/>
                    <a:gd name="T3" fmla="*/ 1 h 3"/>
                    <a:gd name="T4" fmla="*/ 1 w 3"/>
                    <a:gd name="T5" fmla="*/ 0 h 3"/>
                    <a:gd name="T6" fmla="*/ 2 w 3"/>
                    <a:gd name="T7" fmla="*/ 1 h 3"/>
                    <a:gd name="T8" fmla="*/ 1 w 3"/>
                    <a:gd name="T9" fmla="*/ 2 h 3"/>
                  </a:gdLst>
                  <a:ahLst/>
                  <a:cxnLst>
                    <a:cxn ang="0">
                      <a:pos x="T0" y="T1"/>
                    </a:cxn>
                    <a:cxn ang="0">
                      <a:pos x="T2" y="T3"/>
                    </a:cxn>
                    <a:cxn ang="0">
                      <a:pos x="T4" y="T5"/>
                    </a:cxn>
                    <a:cxn ang="0">
                      <a:pos x="T6" y="T7"/>
                    </a:cxn>
                    <a:cxn ang="0">
                      <a:pos x="T8" y="T9"/>
                    </a:cxn>
                  </a:cxnLst>
                  <a:rect l="0" t="0" r="r" b="b"/>
                  <a:pathLst>
                    <a:path w="3" h="3">
                      <a:moveTo>
                        <a:pt x="1" y="2"/>
                      </a:moveTo>
                      <a:cubicBezTo>
                        <a:pt x="0" y="3"/>
                        <a:pt x="0" y="2"/>
                        <a:pt x="0" y="1"/>
                      </a:cubicBezTo>
                      <a:cubicBezTo>
                        <a:pt x="0" y="1"/>
                        <a:pt x="1" y="0"/>
                        <a:pt x="1" y="0"/>
                      </a:cubicBezTo>
                      <a:cubicBezTo>
                        <a:pt x="2" y="0"/>
                        <a:pt x="3" y="0"/>
                        <a:pt x="2" y="1"/>
                      </a:cubicBezTo>
                      <a:cubicBezTo>
                        <a:pt x="2" y="2"/>
                        <a:pt x="2" y="2"/>
                        <a:pt x="1" y="2"/>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869" name="Freeform 195"/>
                <p:cNvSpPr/>
                <p:nvPr/>
              </p:nvSpPr>
              <p:spPr bwMode="auto">
                <a:xfrm>
                  <a:off x="2189" y="995"/>
                  <a:ext cx="5" cy="5"/>
                </a:xfrm>
                <a:custGeom>
                  <a:avLst/>
                  <a:gdLst>
                    <a:gd name="T0" fmla="*/ 1 w 2"/>
                    <a:gd name="T1" fmla="*/ 2 h 2"/>
                    <a:gd name="T2" fmla="*/ 1 w 2"/>
                    <a:gd name="T3" fmla="*/ 2 h 2"/>
                    <a:gd name="T4" fmla="*/ 0 w 2"/>
                    <a:gd name="T5" fmla="*/ 2 h 2"/>
                    <a:gd name="T6" fmla="*/ 0 w 2"/>
                    <a:gd name="T7" fmla="*/ 1 h 2"/>
                    <a:gd name="T8" fmla="*/ 0 w 2"/>
                    <a:gd name="T9" fmla="*/ 0 h 2"/>
                    <a:gd name="T10" fmla="*/ 1 w 2"/>
                    <a:gd name="T11" fmla="*/ 0 h 2"/>
                    <a:gd name="T12" fmla="*/ 2 w 2"/>
                    <a:gd name="T13" fmla="*/ 0 h 2"/>
                    <a:gd name="T14" fmla="*/ 2 w 2"/>
                    <a:gd name="T15" fmla="*/ 1 h 2"/>
                    <a:gd name="T16" fmla="*/ 2 w 2"/>
                    <a:gd name="T17" fmla="*/ 2 h 2"/>
                    <a:gd name="T18" fmla="*/ 1 w 2"/>
                    <a:gd name="T19" fmla="*/ 2 h 2"/>
                    <a:gd name="T20" fmla="*/ 1 w 2"/>
                    <a:gd name="T21" fmla="*/ 2 h 2"/>
                    <a:gd name="T22" fmla="*/ 1 w 2"/>
                    <a:gd name="T23" fmla="*/ 2 h 2"/>
                    <a:gd name="T24" fmla="*/ 2 w 2"/>
                    <a:gd name="T25" fmla="*/ 2 h 2"/>
                    <a:gd name="T26" fmla="*/ 2 w 2"/>
                    <a:gd name="T27" fmla="*/ 1 h 2"/>
                    <a:gd name="T28" fmla="*/ 2 w 2"/>
                    <a:gd name="T29" fmla="*/ 0 h 2"/>
                    <a:gd name="T30" fmla="*/ 1 w 2"/>
                    <a:gd name="T31" fmla="*/ 0 h 2"/>
                    <a:gd name="T32" fmla="*/ 0 w 2"/>
                    <a:gd name="T33" fmla="*/ 0 h 2"/>
                    <a:gd name="T34" fmla="*/ 0 w 2"/>
                    <a:gd name="T35" fmla="*/ 1 h 2"/>
                    <a:gd name="T36" fmla="*/ 0 w 2"/>
                    <a:gd name="T37" fmla="*/ 2 h 2"/>
                    <a:gd name="T38" fmla="*/ 1 w 2"/>
                    <a:gd name="T39"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 h="2">
                      <a:moveTo>
                        <a:pt x="1" y="2"/>
                      </a:moveTo>
                      <a:cubicBezTo>
                        <a:pt x="1" y="2"/>
                        <a:pt x="1" y="2"/>
                        <a:pt x="1" y="2"/>
                      </a:cubicBezTo>
                      <a:cubicBezTo>
                        <a:pt x="1" y="2"/>
                        <a:pt x="0" y="2"/>
                        <a:pt x="0" y="2"/>
                      </a:cubicBezTo>
                      <a:cubicBezTo>
                        <a:pt x="0" y="2"/>
                        <a:pt x="0" y="2"/>
                        <a:pt x="0" y="1"/>
                      </a:cubicBezTo>
                      <a:cubicBezTo>
                        <a:pt x="0" y="1"/>
                        <a:pt x="0" y="1"/>
                        <a:pt x="0" y="0"/>
                      </a:cubicBezTo>
                      <a:cubicBezTo>
                        <a:pt x="1" y="0"/>
                        <a:pt x="1" y="0"/>
                        <a:pt x="1" y="0"/>
                      </a:cubicBezTo>
                      <a:cubicBezTo>
                        <a:pt x="2" y="0"/>
                        <a:pt x="2" y="0"/>
                        <a:pt x="2" y="0"/>
                      </a:cubicBezTo>
                      <a:cubicBezTo>
                        <a:pt x="2" y="0"/>
                        <a:pt x="2" y="1"/>
                        <a:pt x="2" y="1"/>
                      </a:cubicBezTo>
                      <a:cubicBezTo>
                        <a:pt x="2" y="1"/>
                        <a:pt x="2" y="2"/>
                        <a:pt x="2" y="2"/>
                      </a:cubicBezTo>
                      <a:cubicBezTo>
                        <a:pt x="2" y="2"/>
                        <a:pt x="1" y="2"/>
                        <a:pt x="1" y="2"/>
                      </a:cubicBezTo>
                      <a:cubicBezTo>
                        <a:pt x="1" y="2"/>
                        <a:pt x="1" y="2"/>
                        <a:pt x="1" y="2"/>
                      </a:cubicBezTo>
                      <a:cubicBezTo>
                        <a:pt x="1" y="2"/>
                        <a:pt x="1" y="2"/>
                        <a:pt x="1" y="2"/>
                      </a:cubicBezTo>
                      <a:cubicBezTo>
                        <a:pt x="1" y="2"/>
                        <a:pt x="2" y="2"/>
                        <a:pt x="2" y="2"/>
                      </a:cubicBezTo>
                      <a:cubicBezTo>
                        <a:pt x="2" y="2"/>
                        <a:pt x="2" y="1"/>
                        <a:pt x="2" y="1"/>
                      </a:cubicBezTo>
                      <a:cubicBezTo>
                        <a:pt x="2" y="1"/>
                        <a:pt x="2" y="0"/>
                        <a:pt x="2" y="0"/>
                      </a:cubicBezTo>
                      <a:cubicBezTo>
                        <a:pt x="2" y="0"/>
                        <a:pt x="2" y="0"/>
                        <a:pt x="1" y="0"/>
                      </a:cubicBezTo>
                      <a:cubicBezTo>
                        <a:pt x="1" y="0"/>
                        <a:pt x="1" y="0"/>
                        <a:pt x="0" y="0"/>
                      </a:cubicBezTo>
                      <a:cubicBezTo>
                        <a:pt x="0" y="1"/>
                        <a:pt x="0" y="1"/>
                        <a:pt x="0" y="1"/>
                      </a:cubicBezTo>
                      <a:cubicBezTo>
                        <a:pt x="0" y="2"/>
                        <a:pt x="0" y="2"/>
                        <a:pt x="0" y="2"/>
                      </a:cubicBezTo>
                      <a:cubicBezTo>
                        <a:pt x="0" y="2"/>
                        <a:pt x="1" y="2"/>
                        <a:pt x="1" y="2"/>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870" name="Freeform 196"/>
                <p:cNvSpPr/>
                <p:nvPr/>
              </p:nvSpPr>
              <p:spPr bwMode="auto">
                <a:xfrm>
                  <a:off x="2205" y="995"/>
                  <a:ext cx="5" cy="5"/>
                </a:xfrm>
                <a:custGeom>
                  <a:avLst/>
                  <a:gdLst>
                    <a:gd name="T0" fmla="*/ 1 w 2"/>
                    <a:gd name="T1" fmla="*/ 2 h 2"/>
                    <a:gd name="T2" fmla="*/ 0 w 2"/>
                    <a:gd name="T3" fmla="*/ 1 h 2"/>
                    <a:gd name="T4" fmla="*/ 1 w 2"/>
                    <a:gd name="T5" fmla="*/ 0 h 2"/>
                    <a:gd name="T6" fmla="*/ 2 w 2"/>
                    <a:gd name="T7" fmla="*/ 1 h 2"/>
                    <a:gd name="T8" fmla="*/ 1 w 2"/>
                    <a:gd name="T9" fmla="*/ 2 h 2"/>
                  </a:gdLst>
                  <a:ahLst/>
                  <a:cxnLst>
                    <a:cxn ang="0">
                      <a:pos x="T0" y="T1"/>
                    </a:cxn>
                    <a:cxn ang="0">
                      <a:pos x="T2" y="T3"/>
                    </a:cxn>
                    <a:cxn ang="0">
                      <a:pos x="T4" y="T5"/>
                    </a:cxn>
                    <a:cxn ang="0">
                      <a:pos x="T6" y="T7"/>
                    </a:cxn>
                    <a:cxn ang="0">
                      <a:pos x="T8" y="T9"/>
                    </a:cxn>
                  </a:cxnLst>
                  <a:rect l="0" t="0" r="r" b="b"/>
                  <a:pathLst>
                    <a:path w="2" h="2">
                      <a:moveTo>
                        <a:pt x="1" y="2"/>
                      </a:moveTo>
                      <a:cubicBezTo>
                        <a:pt x="0" y="2"/>
                        <a:pt x="0" y="2"/>
                        <a:pt x="0" y="1"/>
                      </a:cubicBezTo>
                      <a:cubicBezTo>
                        <a:pt x="0" y="1"/>
                        <a:pt x="1" y="0"/>
                        <a:pt x="1" y="0"/>
                      </a:cubicBezTo>
                      <a:cubicBezTo>
                        <a:pt x="2" y="0"/>
                        <a:pt x="2" y="1"/>
                        <a:pt x="2" y="1"/>
                      </a:cubicBezTo>
                      <a:cubicBezTo>
                        <a:pt x="2" y="1"/>
                        <a:pt x="1" y="2"/>
                        <a:pt x="1" y="2"/>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871" name="Freeform 197"/>
                <p:cNvSpPr/>
                <p:nvPr/>
              </p:nvSpPr>
              <p:spPr bwMode="auto">
                <a:xfrm>
                  <a:off x="2205" y="995"/>
                  <a:ext cx="5" cy="5"/>
                </a:xfrm>
                <a:custGeom>
                  <a:avLst/>
                  <a:gdLst>
                    <a:gd name="T0" fmla="*/ 1 w 2"/>
                    <a:gd name="T1" fmla="*/ 2 h 2"/>
                    <a:gd name="T2" fmla="*/ 1 w 2"/>
                    <a:gd name="T3" fmla="*/ 2 h 2"/>
                    <a:gd name="T4" fmla="*/ 0 w 2"/>
                    <a:gd name="T5" fmla="*/ 2 h 2"/>
                    <a:gd name="T6" fmla="*/ 0 w 2"/>
                    <a:gd name="T7" fmla="*/ 1 h 2"/>
                    <a:gd name="T8" fmla="*/ 0 w 2"/>
                    <a:gd name="T9" fmla="*/ 1 h 2"/>
                    <a:gd name="T10" fmla="*/ 1 w 2"/>
                    <a:gd name="T11" fmla="*/ 0 h 2"/>
                    <a:gd name="T12" fmla="*/ 2 w 2"/>
                    <a:gd name="T13" fmla="*/ 0 h 2"/>
                    <a:gd name="T14" fmla="*/ 2 w 2"/>
                    <a:gd name="T15" fmla="*/ 1 h 2"/>
                    <a:gd name="T16" fmla="*/ 2 w 2"/>
                    <a:gd name="T17" fmla="*/ 2 h 2"/>
                    <a:gd name="T18" fmla="*/ 1 w 2"/>
                    <a:gd name="T19" fmla="*/ 2 h 2"/>
                    <a:gd name="T20" fmla="*/ 1 w 2"/>
                    <a:gd name="T21" fmla="*/ 2 h 2"/>
                    <a:gd name="T22" fmla="*/ 1 w 2"/>
                    <a:gd name="T23" fmla="*/ 2 h 2"/>
                    <a:gd name="T24" fmla="*/ 2 w 2"/>
                    <a:gd name="T25" fmla="*/ 2 h 2"/>
                    <a:gd name="T26" fmla="*/ 2 w 2"/>
                    <a:gd name="T27" fmla="*/ 1 h 2"/>
                    <a:gd name="T28" fmla="*/ 2 w 2"/>
                    <a:gd name="T29" fmla="*/ 0 h 2"/>
                    <a:gd name="T30" fmla="*/ 1 w 2"/>
                    <a:gd name="T31" fmla="*/ 0 h 2"/>
                    <a:gd name="T32" fmla="*/ 0 w 2"/>
                    <a:gd name="T33" fmla="*/ 1 h 2"/>
                    <a:gd name="T34" fmla="*/ 0 w 2"/>
                    <a:gd name="T35" fmla="*/ 1 h 2"/>
                    <a:gd name="T36" fmla="*/ 0 w 2"/>
                    <a:gd name="T37" fmla="*/ 2 h 2"/>
                    <a:gd name="T38" fmla="*/ 1 w 2"/>
                    <a:gd name="T39"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 h="2">
                      <a:moveTo>
                        <a:pt x="1" y="2"/>
                      </a:moveTo>
                      <a:cubicBezTo>
                        <a:pt x="1" y="2"/>
                        <a:pt x="1" y="2"/>
                        <a:pt x="1" y="2"/>
                      </a:cubicBezTo>
                      <a:cubicBezTo>
                        <a:pt x="1" y="2"/>
                        <a:pt x="0" y="2"/>
                        <a:pt x="0" y="2"/>
                      </a:cubicBezTo>
                      <a:cubicBezTo>
                        <a:pt x="0" y="2"/>
                        <a:pt x="0" y="2"/>
                        <a:pt x="0" y="1"/>
                      </a:cubicBezTo>
                      <a:cubicBezTo>
                        <a:pt x="0" y="1"/>
                        <a:pt x="0" y="1"/>
                        <a:pt x="0" y="1"/>
                      </a:cubicBezTo>
                      <a:cubicBezTo>
                        <a:pt x="1" y="0"/>
                        <a:pt x="1" y="0"/>
                        <a:pt x="1" y="0"/>
                      </a:cubicBezTo>
                      <a:cubicBezTo>
                        <a:pt x="1" y="0"/>
                        <a:pt x="2" y="0"/>
                        <a:pt x="2" y="0"/>
                      </a:cubicBezTo>
                      <a:cubicBezTo>
                        <a:pt x="2" y="1"/>
                        <a:pt x="2" y="1"/>
                        <a:pt x="2" y="1"/>
                      </a:cubicBezTo>
                      <a:cubicBezTo>
                        <a:pt x="2" y="1"/>
                        <a:pt x="2" y="1"/>
                        <a:pt x="2" y="2"/>
                      </a:cubicBezTo>
                      <a:cubicBezTo>
                        <a:pt x="1" y="2"/>
                        <a:pt x="1" y="2"/>
                        <a:pt x="1" y="2"/>
                      </a:cubicBezTo>
                      <a:cubicBezTo>
                        <a:pt x="1" y="2"/>
                        <a:pt x="1" y="2"/>
                        <a:pt x="1" y="2"/>
                      </a:cubicBezTo>
                      <a:cubicBezTo>
                        <a:pt x="1" y="2"/>
                        <a:pt x="1" y="2"/>
                        <a:pt x="1" y="2"/>
                      </a:cubicBezTo>
                      <a:cubicBezTo>
                        <a:pt x="1" y="2"/>
                        <a:pt x="1" y="2"/>
                        <a:pt x="2" y="2"/>
                      </a:cubicBezTo>
                      <a:cubicBezTo>
                        <a:pt x="2" y="1"/>
                        <a:pt x="2" y="1"/>
                        <a:pt x="2" y="1"/>
                      </a:cubicBezTo>
                      <a:cubicBezTo>
                        <a:pt x="2" y="1"/>
                        <a:pt x="2" y="1"/>
                        <a:pt x="2" y="0"/>
                      </a:cubicBezTo>
                      <a:cubicBezTo>
                        <a:pt x="2" y="0"/>
                        <a:pt x="1" y="0"/>
                        <a:pt x="1" y="0"/>
                      </a:cubicBezTo>
                      <a:cubicBezTo>
                        <a:pt x="1" y="0"/>
                        <a:pt x="1" y="0"/>
                        <a:pt x="0" y="1"/>
                      </a:cubicBezTo>
                      <a:cubicBezTo>
                        <a:pt x="0" y="1"/>
                        <a:pt x="0" y="1"/>
                        <a:pt x="0" y="1"/>
                      </a:cubicBezTo>
                      <a:cubicBezTo>
                        <a:pt x="0" y="2"/>
                        <a:pt x="0" y="2"/>
                        <a:pt x="0" y="2"/>
                      </a:cubicBezTo>
                      <a:cubicBezTo>
                        <a:pt x="0" y="2"/>
                        <a:pt x="1" y="2"/>
                        <a:pt x="1" y="2"/>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872" name="Freeform 198"/>
                <p:cNvSpPr/>
                <p:nvPr/>
              </p:nvSpPr>
              <p:spPr bwMode="auto">
                <a:xfrm>
                  <a:off x="2212" y="995"/>
                  <a:ext cx="3" cy="2"/>
                </a:xfrm>
                <a:custGeom>
                  <a:avLst/>
                  <a:gdLst>
                    <a:gd name="T0" fmla="*/ 0 w 1"/>
                    <a:gd name="T1" fmla="*/ 1 h 1"/>
                    <a:gd name="T2" fmla="*/ 0 w 1"/>
                    <a:gd name="T3" fmla="*/ 1 h 1"/>
                    <a:gd name="T4" fmla="*/ 1 w 1"/>
                    <a:gd name="T5" fmla="*/ 0 h 1"/>
                    <a:gd name="T6" fmla="*/ 1 w 1"/>
                    <a:gd name="T7" fmla="*/ 0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cubicBezTo>
                        <a:pt x="0" y="1"/>
                        <a:pt x="0" y="1"/>
                        <a:pt x="0" y="1"/>
                      </a:cubicBezTo>
                      <a:cubicBezTo>
                        <a:pt x="0" y="0"/>
                        <a:pt x="0" y="0"/>
                        <a:pt x="1" y="0"/>
                      </a:cubicBezTo>
                      <a:cubicBezTo>
                        <a:pt x="1" y="0"/>
                        <a:pt x="1" y="0"/>
                        <a:pt x="1" y="0"/>
                      </a:cubicBezTo>
                      <a:cubicBezTo>
                        <a:pt x="1" y="1"/>
                        <a:pt x="1" y="1"/>
                        <a:pt x="0" y="1"/>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873" name="Freeform 199"/>
                <p:cNvSpPr/>
                <p:nvPr/>
              </p:nvSpPr>
              <p:spPr bwMode="auto">
                <a:xfrm>
                  <a:off x="2212" y="995"/>
                  <a:ext cx="3" cy="2"/>
                </a:xfrm>
                <a:custGeom>
                  <a:avLst/>
                  <a:gdLst>
                    <a:gd name="T0" fmla="*/ 0 w 1"/>
                    <a:gd name="T1" fmla="*/ 1 h 1"/>
                    <a:gd name="T2" fmla="*/ 0 w 1"/>
                    <a:gd name="T3" fmla="*/ 1 h 1"/>
                    <a:gd name="T4" fmla="*/ 0 w 1"/>
                    <a:gd name="T5" fmla="*/ 1 h 1"/>
                    <a:gd name="T6" fmla="*/ 0 w 1"/>
                    <a:gd name="T7" fmla="*/ 1 h 1"/>
                    <a:gd name="T8" fmla="*/ 0 w 1"/>
                    <a:gd name="T9" fmla="*/ 0 h 1"/>
                    <a:gd name="T10" fmla="*/ 1 w 1"/>
                    <a:gd name="T11" fmla="*/ 0 h 1"/>
                    <a:gd name="T12" fmla="*/ 1 w 1"/>
                    <a:gd name="T13" fmla="*/ 0 h 1"/>
                    <a:gd name="T14" fmla="*/ 1 w 1"/>
                    <a:gd name="T15" fmla="*/ 0 h 1"/>
                    <a:gd name="T16" fmla="*/ 1 w 1"/>
                    <a:gd name="T17" fmla="*/ 1 h 1"/>
                    <a:gd name="T18" fmla="*/ 0 w 1"/>
                    <a:gd name="T19" fmla="*/ 1 h 1"/>
                    <a:gd name="T20" fmla="*/ 0 w 1"/>
                    <a:gd name="T21" fmla="*/ 1 h 1"/>
                    <a:gd name="T22" fmla="*/ 0 w 1"/>
                    <a:gd name="T23" fmla="*/ 1 h 1"/>
                    <a:gd name="T24" fmla="*/ 1 w 1"/>
                    <a:gd name="T25" fmla="*/ 1 h 1"/>
                    <a:gd name="T26" fmla="*/ 1 w 1"/>
                    <a:gd name="T27" fmla="*/ 0 h 1"/>
                    <a:gd name="T28" fmla="*/ 1 w 1"/>
                    <a:gd name="T29" fmla="*/ 0 h 1"/>
                    <a:gd name="T30" fmla="*/ 1 w 1"/>
                    <a:gd name="T31" fmla="*/ 0 h 1"/>
                    <a:gd name="T32" fmla="*/ 0 w 1"/>
                    <a:gd name="T33" fmla="*/ 0 h 1"/>
                    <a:gd name="T34" fmla="*/ 0 w 1"/>
                    <a:gd name="T35" fmla="*/ 1 h 1"/>
                    <a:gd name="T36" fmla="*/ 0 w 1"/>
                    <a:gd name="T37" fmla="*/ 1 h 1"/>
                    <a:gd name="T38" fmla="*/ 0 w 1"/>
                    <a:gd name="T39"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 h="1">
                      <a:moveTo>
                        <a:pt x="0" y="1"/>
                      </a:moveTo>
                      <a:cubicBezTo>
                        <a:pt x="0" y="1"/>
                        <a:pt x="0" y="1"/>
                        <a:pt x="0" y="1"/>
                      </a:cubicBezTo>
                      <a:cubicBezTo>
                        <a:pt x="0" y="1"/>
                        <a:pt x="0" y="1"/>
                        <a:pt x="0" y="1"/>
                      </a:cubicBezTo>
                      <a:cubicBezTo>
                        <a:pt x="0" y="1"/>
                        <a:pt x="0" y="1"/>
                        <a:pt x="0" y="1"/>
                      </a:cubicBezTo>
                      <a:cubicBezTo>
                        <a:pt x="0" y="0"/>
                        <a:pt x="0" y="0"/>
                        <a:pt x="0" y="0"/>
                      </a:cubicBezTo>
                      <a:cubicBezTo>
                        <a:pt x="0" y="0"/>
                        <a:pt x="0" y="0"/>
                        <a:pt x="1" y="0"/>
                      </a:cubicBezTo>
                      <a:cubicBezTo>
                        <a:pt x="1" y="0"/>
                        <a:pt x="1" y="0"/>
                        <a:pt x="1" y="0"/>
                      </a:cubicBezTo>
                      <a:cubicBezTo>
                        <a:pt x="1" y="0"/>
                        <a:pt x="1" y="0"/>
                        <a:pt x="1" y="0"/>
                      </a:cubicBezTo>
                      <a:cubicBezTo>
                        <a:pt x="1" y="1"/>
                        <a:pt x="1" y="1"/>
                        <a:pt x="1" y="1"/>
                      </a:cubicBezTo>
                      <a:cubicBezTo>
                        <a:pt x="1" y="1"/>
                        <a:pt x="1" y="1"/>
                        <a:pt x="0" y="1"/>
                      </a:cubicBezTo>
                      <a:cubicBezTo>
                        <a:pt x="0" y="1"/>
                        <a:pt x="0" y="1"/>
                        <a:pt x="0" y="1"/>
                      </a:cubicBezTo>
                      <a:cubicBezTo>
                        <a:pt x="0" y="1"/>
                        <a:pt x="0" y="1"/>
                        <a:pt x="0" y="1"/>
                      </a:cubicBezTo>
                      <a:cubicBezTo>
                        <a:pt x="1" y="1"/>
                        <a:pt x="1" y="1"/>
                        <a:pt x="1" y="1"/>
                      </a:cubicBezTo>
                      <a:cubicBezTo>
                        <a:pt x="1" y="1"/>
                        <a:pt x="1" y="1"/>
                        <a:pt x="1" y="0"/>
                      </a:cubicBezTo>
                      <a:cubicBezTo>
                        <a:pt x="1" y="0"/>
                        <a:pt x="1" y="0"/>
                        <a:pt x="1" y="0"/>
                      </a:cubicBezTo>
                      <a:cubicBezTo>
                        <a:pt x="1" y="0"/>
                        <a:pt x="1" y="0"/>
                        <a:pt x="1" y="0"/>
                      </a:cubicBezTo>
                      <a:cubicBezTo>
                        <a:pt x="0" y="0"/>
                        <a:pt x="0" y="0"/>
                        <a:pt x="0" y="0"/>
                      </a:cubicBezTo>
                      <a:cubicBezTo>
                        <a:pt x="0" y="0"/>
                        <a:pt x="0" y="0"/>
                        <a:pt x="0" y="1"/>
                      </a:cubicBezTo>
                      <a:cubicBezTo>
                        <a:pt x="0" y="1"/>
                        <a:pt x="0" y="1"/>
                        <a:pt x="0" y="1"/>
                      </a:cubicBezTo>
                      <a:cubicBezTo>
                        <a:pt x="0" y="1"/>
                        <a:pt x="0" y="1"/>
                        <a:pt x="0" y="1"/>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874" name="Freeform 200"/>
                <p:cNvSpPr/>
                <p:nvPr/>
              </p:nvSpPr>
              <p:spPr bwMode="auto">
                <a:xfrm>
                  <a:off x="2217" y="992"/>
                  <a:ext cx="3" cy="3"/>
                </a:xfrm>
                <a:custGeom>
                  <a:avLst/>
                  <a:gdLst>
                    <a:gd name="T0" fmla="*/ 1 w 1"/>
                    <a:gd name="T1" fmla="*/ 1 h 1"/>
                    <a:gd name="T2" fmla="*/ 0 w 1"/>
                    <a:gd name="T3" fmla="*/ 0 h 1"/>
                    <a:gd name="T4" fmla="*/ 1 w 1"/>
                    <a:gd name="T5" fmla="*/ 0 h 1"/>
                    <a:gd name="T6" fmla="*/ 1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cubicBezTo>
                        <a:pt x="0" y="1"/>
                        <a:pt x="0" y="1"/>
                        <a:pt x="0" y="0"/>
                      </a:cubicBezTo>
                      <a:cubicBezTo>
                        <a:pt x="0" y="0"/>
                        <a:pt x="1" y="0"/>
                        <a:pt x="1" y="0"/>
                      </a:cubicBezTo>
                      <a:cubicBezTo>
                        <a:pt x="1" y="0"/>
                        <a:pt x="1" y="0"/>
                        <a:pt x="1" y="0"/>
                      </a:cubicBezTo>
                      <a:cubicBezTo>
                        <a:pt x="1" y="1"/>
                        <a:pt x="1" y="1"/>
                        <a:pt x="1" y="1"/>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875" name="Freeform 201"/>
                <p:cNvSpPr/>
                <p:nvPr/>
              </p:nvSpPr>
              <p:spPr bwMode="auto">
                <a:xfrm>
                  <a:off x="2217" y="992"/>
                  <a:ext cx="3" cy="3"/>
                </a:xfrm>
                <a:custGeom>
                  <a:avLst/>
                  <a:gdLst>
                    <a:gd name="T0" fmla="*/ 1 w 1"/>
                    <a:gd name="T1" fmla="*/ 1 h 1"/>
                    <a:gd name="T2" fmla="*/ 1 w 1"/>
                    <a:gd name="T3" fmla="*/ 1 h 1"/>
                    <a:gd name="T4" fmla="*/ 0 w 1"/>
                    <a:gd name="T5" fmla="*/ 1 h 1"/>
                    <a:gd name="T6" fmla="*/ 0 w 1"/>
                    <a:gd name="T7" fmla="*/ 0 h 1"/>
                    <a:gd name="T8" fmla="*/ 0 w 1"/>
                    <a:gd name="T9" fmla="*/ 0 h 1"/>
                    <a:gd name="T10" fmla="*/ 1 w 1"/>
                    <a:gd name="T11" fmla="*/ 0 h 1"/>
                    <a:gd name="T12" fmla="*/ 1 w 1"/>
                    <a:gd name="T13" fmla="*/ 0 h 1"/>
                    <a:gd name="T14" fmla="*/ 1 w 1"/>
                    <a:gd name="T15" fmla="*/ 0 h 1"/>
                    <a:gd name="T16" fmla="*/ 1 w 1"/>
                    <a:gd name="T17" fmla="*/ 1 h 1"/>
                    <a:gd name="T18" fmla="*/ 1 w 1"/>
                    <a:gd name="T19" fmla="*/ 1 h 1"/>
                    <a:gd name="T20" fmla="*/ 1 w 1"/>
                    <a:gd name="T21" fmla="*/ 1 h 1"/>
                    <a:gd name="T22" fmla="*/ 1 w 1"/>
                    <a:gd name="T23" fmla="*/ 1 h 1"/>
                    <a:gd name="T24" fmla="*/ 1 w 1"/>
                    <a:gd name="T25" fmla="*/ 1 h 1"/>
                    <a:gd name="T26" fmla="*/ 1 w 1"/>
                    <a:gd name="T27" fmla="*/ 0 h 1"/>
                    <a:gd name="T28" fmla="*/ 1 w 1"/>
                    <a:gd name="T29" fmla="*/ 0 h 1"/>
                    <a:gd name="T30" fmla="*/ 1 w 1"/>
                    <a:gd name="T31" fmla="*/ 0 h 1"/>
                    <a:gd name="T32" fmla="*/ 0 w 1"/>
                    <a:gd name="T33" fmla="*/ 0 h 1"/>
                    <a:gd name="T34" fmla="*/ 0 w 1"/>
                    <a:gd name="T35" fmla="*/ 0 h 1"/>
                    <a:gd name="T36" fmla="*/ 0 w 1"/>
                    <a:gd name="T37" fmla="*/ 1 h 1"/>
                    <a:gd name="T38" fmla="*/ 1 w 1"/>
                    <a:gd name="T39"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 h="1">
                      <a:moveTo>
                        <a:pt x="1" y="1"/>
                      </a:moveTo>
                      <a:cubicBezTo>
                        <a:pt x="1" y="1"/>
                        <a:pt x="1" y="1"/>
                        <a:pt x="1" y="1"/>
                      </a:cubicBezTo>
                      <a:cubicBezTo>
                        <a:pt x="1" y="1"/>
                        <a:pt x="0" y="1"/>
                        <a:pt x="0" y="1"/>
                      </a:cubicBezTo>
                      <a:cubicBezTo>
                        <a:pt x="0" y="1"/>
                        <a:pt x="0" y="1"/>
                        <a:pt x="0" y="0"/>
                      </a:cubicBezTo>
                      <a:cubicBezTo>
                        <a:pt x="0" y="0"/>
                        <a:pt x="0" y="0"/>
                        <a:pt x="0" y="0"/>
                      </a:cubicBezTo>
                      <a:cubicBezTo>
                        <a:pt x="1" y="0"/>
                        <a:pt x="1" y="0"/>
                        <a:pt x="1" y="0"/>
                      </a:cubicBezTo>
                      <a:cubicBezTo>
                        <a:pt x="1" y="0"/>
                        <a:pt x="1" y="0"/>
                        <a:pt x="1" y="0"/>
                      </a:cubicBezTo>
                      <a:cubicBezTo>
                        <a:pt x="1" y="0"/>
                        <a:pt x="1" y="0"/>
                        <a:pt x="1" y="0"/>
                      </a:cubicBezTo>
                      <a:cubicBezTo>
                        <a:pt x="1" y="0"/>
                        <a:pt x="1" y="1"/>
                        <a:pt x="1" y="1"/>
                      </a:cubicBezTo>
                      <a:cubicBezTo>
                        <a:pt x="1" y="1"/>
                        <a:pt x="1" y="1"/>
                        <a:pt x="1" y="1"/>
                      </a:cubicBezTo>
                      <a:cubicBezTo>
                        <a:pt x="1" y="1"/>
                        <a:pt x="1" y="1"/>
                        <a:pt x="1" y="1"/>
                      </a:cubicBezTo>
                      <a:cubicBezTo>
                        <a:pt x="1" y="1"/>
                        <a:pt x="1" y="1"/>
                        <a:pt x="1" y="1"/>
                      </a:cubicBezTo>
                      <a:cubicBezTo>
                        <a:pt x="1" y="1"/>
                        <a:pt x="1" y="1"/>
                        <a:pt x="1" y="1"/>
                      </a:cubicBezTo>
                      <a:cubicBezTo>
                        <a:pt x="1" y="1"/>
                        <a:pt x="1" y="0"/>
                        <a:pt x="1" y="0"/>
                      </a:cubicBezTo>
                      <a:cubicBezTo>
                        <a:pt x="1" y="0"/>
                        <a:pt x="1" y="0"/>
                        <a:pt x="1" y="0"/>
                      </a:cubicBezTo>
                      <a:cubicBezTo>
                        <a:pt x="1" y="0"/>
                        <a:pt x="1" y="0"/>
                        <a:pt x="1" y="0"/>
                      </a:cubicBezTo>
                      <a:cubicBezTo>
                        <a:pt x="1" y="0"/>
                        <a:pt x="1" y="0"/>
                        <a:pt x="0" y="0"/>
                      </a:cubicBezTo>
                      <a:cubicBezTo>
                        <a:pt x="0" y="0"/>
                        <a:pt x="0" y="0"/>
                        <a:pt x="0" y="0"/>
                      </a:cubicBezTo>
                      <a:cubicBezTo>
                        <a:pt x="0" y="1"/>
                        <a:pt x="0" y="1"/>
                        <a:pt x="0" y="1"/>
                      </a:cubicBezTo>
                      <a:cubicBezTo>
                        <a:pt x="0" y="1"/>
                        <a:pt x="1" y="1"/>
                        <a:pt x="1" y="1"/>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876" name="Freeform 202"/>
                <p:cNvSpPr/>
                <p:nvPr/>
              </p:nvSpPr>
              <p:spPr bwMode="auto">
                <a:xfrm>
                  <a:off x="2163" y="981"/>
                  <a:ext cx="7" cy="7"/>
                </a:xfrm>
                <a:custGeom>
                  <a:avLst/>
                  <a:gdLst>
                    <a:gd name="T0" fmla="*/ 1 w 3"/>
                    <a:gd name="T1" fmla="*/ 3 h 3"/>
                    <a:gd name="T2" fmla="*/ 0 w 3"/>
                    <a:gd name="T3" fmla="*/ 1 h 3"/>
                    <a:gd name="T4" fmla="*/ 2 w 3"/>
                    <a:gd name="T5" fmla="*/ 0 h 3"/>
                    <a:gd name="T6" fmla="*/ 3 w 3"/>
                    <a:gd name="T7" fmla="*/ 1 h 3"/>
                    <a:gd name="T8" fmla="*/ 1 w 3"/>
                    <a:gd name="T9" fmla="*/ 3 h 3"/>
                  </a:gdLst>
                  <a:ahLst/>
                  <a:cxnLst>
                    <a:cxn ang="0">
                      <a:pos x="T0" y="T1"/>
                    </a:cxn>
                    <a:cxn ang="0">
                      <a:pos x="T2" y="T3"/>
                    </a:cxn>
                    <a:cxn ang="0">
                      <a:pos x="T4" y="T5"/>
                    </a:cxn>
                    <a:cxn ang="0">
                      <a:pos x="T6" y="T7"/>
                    </a:cxn>
                    <a:cxn ang="0">
                      <a:pos x="T8" y="T9"/>
                    </a:cxn>
                  </a:cxnLst>
                  <a:rect l="0" t="0" r="r" b="b"/>
                  <a:pathLst>
                    <a:path w="3" h="3">
                      <a:moveTo>
                        <a:pt x="1" y="3"/>
                      </a:moveTo>
                      <a:cubicBezTo>
                        <a:pt x="1" y="3"/>
                        <a:pt x="0" y="2"/>
                        <a:pt x="0" y="1"/>
                      </a:cubicBezTo>
                      <a:cubicBezTo>
                        <a:pt x="1" y="0"/>
                        <a:pt x="1" y="0"/>
                        <a:pt x="2" y="0"/>
                      </a:cubicBezTo>
                      <a:cubicBezTo>
                        <a:pt x="3" y="0"/>
                        <a:pt x="3" y="1"/>
                        <a:pt x="3" y="1"/>
                      </a:cubicBezTo>
                      <a:cubicBezTo>
                        <a:pt x="3" y="2"/>
                        <a:pt x="2" y="3"/>
                        <a:pt x="1" y="3"/>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877" name="Freeform 203"/>
                <p:cNvSpPr/>
                <p:nvPr/>
              </p:nvSpPr>
              <p:spPr bwMode="auto">
                <a:xfrm>
                  <a:off x="2163" y="981"/>
                  <a:ext cx="7" cy="7"/>
                </a:xfrm>
                <a:custGeom>
                  <a:avLst/>
                  <a:gdLst>
                    <a:gd name="T0" fmla="*/ 1 w 3"/>
                    <a:gd name="T1" fmla="*/ 3 h 3"/>
                    <a:gd name="T2" fmla="*/ 1 w 3"/>
                    <a:gd name="T3" fmla="*/ 3 h 3"/>
                    <a:gd name="T4" fmla="*/ 1 w 3"/>
                    <a:gd name="T5" fmla="*/ 2 h 3"/>
                    <a:gd name="T6" fmla="*/ 0 w 3"/>
                    <a:gd name="T7" fmla="*/ 1 h 3"/>
                    <a:gd name="T8" fmla="*/ 1 w 3"/>
                    <a:gd name="T9" fmla="*/ 0 h 3"/>
                    <a:gd name="T10" fmla="*/ 2 w 3"/>
                    <a:gd name="T11" fmla="*/ 0 h 3"/>
                    <a:gd name="T12" fmla="*/ 3 w 3"/>
                    <a:gd name="T13" fmla="*/ 0 h 3"/>
                    <a:gd name="T14" fmla="*/ 3 w 3"/>
                    <a:gd name="T15" fmla="*/ 1 h 3"/>
                    <a:gd name="T16" fmla="*/ 3 w 3"/>
                    <a:gd name="T17" fmla="*/ 2 h 3"/>
                    <a:gd name="T18" fmla="*/ 1 w 3"/>
                    <a:gd name="T19" fmla="*/ 3 h 3"/>
                    <a:gd name="T20" fmla="*/ 1 w 3"/>
                    <a:gd name="T21" fmla="*/ 3 h 3"/>
                    <a:gd name="T22" fmla="*/ 1 w 3"/>
                    <a:gd name="T23" fmla="*/ 3 h 3"/>
                    <a:gd name="T24" fmla="*/ 3 w 3"/>
                    <a:gd name="T25" fmla="*/ 2 h 3"/>
                    <a:gd name="T26" fmla="*/ 3 w 3"/>
                    <a:gd name="T27" fmla="*/ 1 h 3"/>
                    <a:gd name="T28" fmla="*/ 3 w 3"/>
                    <a:gd name="T29" fmla="*/ 0 h 3"/>
                    <a:gd name="T30" fmla="*/ 2 w 3"/>
                    <a:gd name="T31" fmla="*/ 0 h 3"/>
                    <a:gd name="T32" fmla="*/ 1 w 3"/>
                    <a:gd name="T33" fmla="*/ 0 h 3"/>
                    <a:gd name="T34" fmla="*/ 0 w 3"/>
                    <a:gd name="T35" fmla="*/ 1 h 3"/>
                    <a:gd name="T36" fmla="*/ 1 w 3"/>
                    <a:gd name="T37" fmla="*/ 2 h 3"/>
                    <a:gd name="T38" fmla="*/ 1 w 3"/>
                    <a:gd name="T39"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 h="3">
                      <a:moveTo>
                        <a:pt x="1" y="3"/>
                      </a:moveTo>
                      <a:cubicBezTo>
                        <a:pt x="1" y="3"/>
                        <a:pt x="1" y="3"/>
                        <a:pt x="1" y="3"/>
                      </a:cubicBezTo>
                      <a:cubicBezTo>
                        <a:pt x="1" y="3"/>
                        <a:pt x="1" y="3"/>
                        <a:pt x="1" y="2"/>
                      </a:cubicBezTo>
                      <a:cubicBezTo>
                        <a:pt x="0" y="2"/>
                        <a:pt x="0" y="2"/>
                        <a:pt x="0" y="1"/>
                      </a:cubicBezTo>
                      <a:cubicBezTo>
                        <a:pt x="0" y="1"/>
                        <a:pt x="1" y="0"/>
                        <a:pt x="1" y="0"/>
                      </a:cubicBezTo>
                      <a:cubicBezTo>
                        <a:pt x="1" y="0"/>
                        <a:pt x="2" y="0"/>
                        <a:pt x="2" y="0"/>
                      </a:cubicBezTo>
                      <a:cubicBezTo>
                        <a:pt x="3" y="0"/>
                        <a:pt x="3" y="0"/>
                        <a:pt x="3" y="0"/>
                      </a:cubicBezTo>
                      <a:cubicBezTo>
                        <a:pt x="3" y="1"/>
                        <a:pt x="3" y="1"/>
                        <a:pt x="3" y="1"/>
                      </a:cubicBezTo>
                      <a:cubicBezTo>
                        <a:pt x="3" y="2"/>
                        <a:pt x="3" y="2"/>
                        <a:pt x="3" y="2"/>
                      </a:cubicBezTo>
                      <a:cubicBezTo>
                        <a:pt x="2" y="3"/>
                        <a:pt x="2" y="3"/>
                        <a:pt x="1" y="3"/>
                      </a:cubicBezTo>
                      <a:cubicBezTo>
                        <a:pt x="1" y="3"/>
                        <a:pt x="1" y="3"/>
                        <a:pt x="1" y="3"/>
                      </a:cubicBezTo>
                      <a:cubicBezTo>
                        <a:pt x="1" y="3"/>
                        <a:pt x="1" y="3"/>
                        <a:pt x="1" y="3"/>
                      </a:cubicBezTo>
                      <a:cubicBezTo>
                        <a:pt x="2" y="3"/>
                        <a:pt x="2" y="3"/>
                        <a:pt x="3" y="2"/>
                      </a:cubicBezTo>
                      <a:cubicBezTo>
                        <a:pt x="3" y="2"/>
                        <a:pt x="3" y="2"/>
                        <a:pt x="3" y="1"/>
                      </a:cubicBezTo>
                      <a:cubicBezTo>
                        <a:pt x="3" y="1"/>
                        <a:pt x="3" y="1"/>
                        <a:pt x="3" y="0"/>
                      </a:cubicBezTo>
                      <a:cubicBezTo>
                        <a:pt x="3" y="0"/>
                        <a:pt x="3" y="0"/>
                        <a:pt x="2" y="0"/>
                      </a:cubicBezTo>
                      <a:cubicBezTo>
                        <a:pt x="2" y="0"/>
                        <a:pt x="1" y="0"/>
                        <a:pt x="1" y="0"/>
                      </a:cubicBezTo>
                      <a:cubicBezTo>
                        <a:pt x="1" y="0"/>
                        <a:pt x="0" y="1"/>
                        <a:pt x="0" y="1"/>
                      </a:cubicBezTo>
                      <a:cubicBezTo>
                        <a:pt x="0" y="2"/>
                        <a:pt x="0" y="2"/>
                        <a:pt x="1" y="2"/>
                      </a:cubicBezTo>
                      <a:cubicBezTo>
                        <a:pt x="1" y="3"/>
                        <a:pt x="1" y="3"/>
                        <a:pt x="1" y="3"/>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878" name="Freeform 204"/>
                <p:cNvSpPr/>
                <p:nvPr/>
              </p:nvSpPr>
              <p:spPr bwMode="auto">
                <a:xfrm>
                  <a:off x="2222" y="988"/>
                  <a:ext cx="2" cy="4"/>
                </a:xfrm>
                <a:custGeom>
                  <a:avLst/>
                  <a:gdLst>
                    <a:gd name="T0" fmla="*/ 1 w 1"/>
                    <a:gd name="T1" fmla="*/ 2 h 2"/>
                    <a:gd name="T2" fmla="*/ 0 w 1"/>
                    <a:gd name="T3" fmla="*/ 1 h 2"/>
                    <a:gd name="T4" fmla="*/ 1 w 1"/>
                    <a:gd name="T5" fmla="*/ 1 h 2"/>
                    <a:gd name="T6" fmla="*/ 1 w 1"/>
                    <a:gd name="T7" fmla="*/ 1 h 2"/>
                    <a:gd name="T8" fmla="*/ 1 w 1"/>
                    <a:gd name="T9" fmla="*/ 2 h 2"/>
                  </a:gdLst>
                  <a:ahLst/>
                  <a:cxnLst>
                    <a:cxn ang="0">
                      <a:pos x="T0" y="T1"/>
                    </a:cxn>
                    <a:cxn ang="0">
                      <a:pos x="T2" y="T3"/>
                    </a:cxn>
                    <a:cxn ang="0">
                      <a:pos x="T4" y="T5"/>
                    </a:cxn>
                    <a:cxn ang="0">
                      <a:pos x="T6" y="T7"/>
                    </a:cxn>
                    <a:cxn ang="0">
                      <a:pos x="T8" y="T9"/>
                    </a:cxn>
                  </a:cxnLst>
                  <a:rect l="0" t="0" r="r" b="b"/>
                  <a:pathLst>
                    <a:path w="1" h="2">
                      <a:moveTo>
                        <a:pt x="1" y="2"/>
                      </a:moveTo>
                      <a:cubicBezTo>
                        <a:pt x="0" y="2"/>
                        <a:pt x="0" y="1"/>
                        <a:pt x="0" y="1"/>
                      </a:cubicBezTo>
                      <a:cubicBezTo>
                        <a:pt x="0" y="1"/>
                        <a:pt x="1" y="1"/>
                        <a:pt x="1" y="1"/>
                      </a:cubicBezTo>
                      <a:cubicBezTo>
                        <a:pt x="1" y="0"/>
                        <a:pt x="1" y="1"/>
                        <a:pt x="1" y="1"/>
                      </a:cubicBezTo>
                      <a:cubicBezTo>
                        <a:pt x="1" y="1"/>
                        <a:pt x="1" y="2"/>
                        <a:pt x="1" y="2"/>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879" name="Freeform 205"/>
                <p:cNvSpPr/>
                <p:nvPr/>
              </p:nvSpPr>
              <p:spPr bwMode="auto">
                <a:xfrm>
                  <a:off x="2222" y="988"/>
                  <a:ext cx="2" cy="4"/>
                </a:xfrm>
                <a:custGeom>
                  <a:avLst/>
                  <a:gdLst>
                    <a:gd name="T0" fmla="*/ 1 w 1"/>
                    <a:gd name="T1" fmla="*/ 2 h 2"/>
                    <a:gd name="T2" fmla="*/ 1 w 1"/>
                    <a:gd name="T3" fmla="*/ 2 h 2"/>
                    <a:gd name="T4" fmla="*/ 0 w 1"/>
                    <a:gd name="T5" fmla="*/ 1 h 2"/>
                    <a:gd name="T6" fmla="*/ 0 w 1"/>
                    <a:gd name="T7" fmla="*/ 1 h 2"/>
                    <a:gd name="T8" fmla="*/ 0 w 1"/>
                    <a:gd name="T9" fmla="*/ 1 h 2"/>
                    <a:gd name="T10" fmla="*/ 1 w 1"/>
                    <a:gd name="T11" fmla="*/ 1 h 2"/>
                    <a:gd name="T12" fmla="*/ 1 w 1"/>
                    <a:gd name="T13" fmla="*/ 1 h 2"/>
                    <a:gd name="T14" fmla="*/ 1 w 1"/>
                    <a:gd name="T15" fmla="*/ 1 h 2"/>
                    <a:gd name="T16" fmla="*/ 1 w 1"/>
                    <a:gd name="T17" fmla="*/ 1 h 2"/>
                    <a:gd name="T18" fmla="*/ 1 w 1"/>
                    <a:gd name="T19" fmla="*/ 2 h 2"/>
                    <a:gd name="T20" fmla="*/ 1 w 1"/>
                    <a:gd name="T21" fmla="*/ 2 h 2"/>
                    <a:gd name="T22" fmla="*/ 1 w 1"/>
                    <a:gd name="T23" fmla="*/ 2 h 2"/>
                    <a:gd name="T24" fmla="*/ 1 w 1"/>
                    <a:gd name="T25" fmla="*/ 1 h 2"/>
                    <a:gd name="T26" fmla="*/ 1 w 1"/>
                    <a:gd name="T27" fmla="*/ 1 h 2"/>
                    <a:gd name="T28" fmla="*/ 1 w 1"/>
                    <a:gd name="T29" fmla="*/ 1 h 2"/>
                    <a:gd name="T30" fmla="*/ 1 w 1"/>
                    <a:gd name="T31" fmla="*/ 1 h 2"/>
                    <a:gd name="T32" fmla="*/ 0 w 1"/>
                    <a:gd name="T33" fmla="*/ 1 h 2"/>
                    <a:gd name="T34" fmla="*/ 0 w 1"/>
                    <a:gd name="T35" fmla="*/ 1 h 2"/>
                    <a:gd name="T36" fmla="*/ 0 w 1"/>
                    <a:gd name="T37" fmla="*/ 1 h 2"/>
                    <a:gd name="T38" fmla="*/ 1 w 1"/>
                    <a:gd name="T39"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 h="2">
                      <a:moveTo>
                        <a:pt x="1" y="2"/>
                      </a:moveTo>
                      <a:cubicBezTo>
                        <a:pt x="1" y="2"/>
                        <a:pt x="1" y="2"/>
                        <a:pt x="1" y="2"/>
                      </a:cubicBezTo>
                      <a:cubicBezTo>
                        <a:pt x="1" y="2"/>
                        <a:pt x="0" y="2"/>
                        <a:pt x="0" y="1"/>
                      </a:cubicBezTo>
                      <a:cubicBezTo>
                        <a:pt x="0" y="1"/>
                        <a:pt x="0" y="1"/>
                        <a:pt x="0" y="1"/>
                      </a:cubicBezTo>
                      <a:cubicBezTo>
                        <a:pt x="0" y="1"/>
                        <a:pt x="0" y="1"/>
                        <a:pt x="0" y="1"/>
                      </a:cubicBezTo>
                      <a:cubicBezTo>
                        <a:pt x="1" y="1"/>
                        <a:pt x="1" y="1"/>
                        <a:pt x="1" y="1"/>
                      </a:cubicBezTo>
                      <a:cubicBezTo>
                        <a:pt x="1" y="0"/>
                        <a:pt x="1" y="1"/>
                        <a:pt x="1" y="1"/>
                      </a:cubicBezTo>
                      <a:cubicBezTo>
                        <a:pt x="1" y="1"/>
                        <a:pt x="1" y="1"/>
                        <a:pt x="1" y="1"/>
                      </a:cubicBezTo>
                      <a:cubicBezTo>
                        <a:pt x="1" y="1"/>
                        <a:pt x="1" y="1"/>
                        <a:pt x="1" y="1"/>
                      </a:cubicBezTo>
                      <a:cubicBezTo>
                        <a:pt x="1" y="1"/>
                        <a:pt x="1" y="2"/>
                        <a:pt x="1" y="2"/>
                      </a:cubicBezTo>
                      <a:cubicBezTo>
                        <a:pt x="1" y="2"/>
                        <a:pt x="1" y="2"/>
                        <a:pt x="1" y="2"/>
                      </a:cubicBezTo>
                      <a:cubicBezTo>
                        <a:pt x="1" y="2"/>
                        <a:pt x="1" y="2"/>
                        <a:pt x="1" y="2"/>
                      </a:cubicBezTo>
                      <a:cubicBezTo>
                        <a:pt x="1" y="2"/>
                        <a:pt x="1" y="1"/>
                        <a:pt x="1" y="1"/>
                      </a:cubicBezTo>
                      <a:cubicBezTo>
                        <a:pt x="1" y="1"/>
                        <a:pt x="1" y="1"/>
                        <a:pt x="1" y="1"/>
                      </a:cubicBezTo>
                      <a:cubicBezTo>
                        <a:pt x="1" y="1"/>
                        <a:pt x="1" y="1"/>
                        <a:pt x="1" y="1"/>
                      </a:cubicBezTo>
                      <a:cubicBezTo>
                        <a:pt x="1" y="1"/>
                        <a:pt x="1" y="0"/>
                        <a:pt x="1" y="1"/>
                      </a:cubicBezTo>
                      <a:cubicBezTo>
                        <a:pt x="1" y="1"/>
                        <a:pt x="1" y="1"/>
                        <a:pt x="0" y="1"/>
                      </a:cubicBezTo>
                      <a:cubicBezTo>
                        <a:pt x="0" y="1"/>
                        <a:pt x="0" y="1"/>
                        <a:pt x="0" y="1"/>
                      </a:cubicBezTo>
                      <a:cubicBezTo>
                        <a:pt x="0" y="1"/>
                        <a:pt x="0" y="1"/>
                        <a:pt x="0" y="1"/>
                      </a:cubicBezTo>
                      <a:cubicBezTo>
                        <a:pt x="0" y="2"/>
                        <a:pt x="1" y="2"/>
                        <a:pt x="1" y="2"/>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880" name="Freeform 206"/>
                <p:cNvSpPr/>
                <p:nvPr/>
              </p:nvSpPr>
              <p:spPr bwMode="auto">
                <a:xfrm>
                  <a:off x="2156" y="974"/>
                  <a:ext cx="7" cy="7"/>
                </a:xfrm>
                <a:custGeom>
                  <a:avLst/>
                  <a:gdLst>
                    <a:gd name="T0" fmla="*/ 1 w 3"/>
                    <a:gd name="T1" fmla="*/ 3 h 3"/>
                    <a:gd name="T2" fmla="*/ 0 w 3"/>
                    <a:gd name="T3" fmla="*/ 1 h 3"/>
                    <a:gd name="T4" fmla="*/ 2 w 3"/>
                    <a:gd name="T5" fmla="*/ 0 h 3"/>
                    <a:gd name="T6" fmla="*/ 3 w 3"/>
                    <a:gd name="T7" fmla="*/ 1 h 3"/>
                    <a:gd name="T8" fmla="*/ 1 w 3"/>
                    <a:gd name="T9" fmla="*/ 3 h 3"/>
                  </a:gdLst>
                  <a:ahLst/>
                  <a:cxnLst>
                    <a:cxn ang="0">
                      <a:pos x="T0" y="T1"/>
                    </a:cxn>
                    <a:cxn ang="0">
                      <a:pos x="T2" y="T3"/>
                    </a:cxn>
                    <a:cxn ang="0">
                      <a:pos x="T4" y="T5"/>
                    </a:cxn>
                    <a:cxn ang="0">
                      <a:pos x="T6" y="T7"/>
                    </a:cxn>
                    <a:cxn ang="0">
                      <a:pos x="T8" y="T9"/>
                    </a:cxn>
                  </a:cxnLst>
                  <a:rect l="0" t="0" r="r" b="b"/>
                  <a:pathLst>
                    <a:path w="3" h="3">
                      <a:moveTo>
                        <a:pt x="1" y="3"/>
                      </a:moveTo>
                      <a:cubicBezTo>
                        <a:pt x="1" y="3"/>
                        <a:pt x="0" y="2"/>
                        <a:pt x="0" y="1"/>
                      </a:cubicBezTo>
                      <a:cubicBezTo>
                        <a:pt x="1" y="1"/>
                        <a:pt x="1" y="0"/>
                        <a:pt x="2" y="0"/>
                      </a:cubicBezTo>
                      <a:cubicBezTo>
                        <a:pt x="3" y="0"/>
                        <a:pt x="3" y="1"/>
                        <a:pt x="3" y="1"/>
                      </a:cubicBezTo>
                      <a:cubicBezTo>
                        <a:pt x="3" y="2"/>
                        <a:pt x="2" y="3"/>
                        <a:pt x="1" y="3"/>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881" name="Freeform 207"/>
                <p:cNvSpPr/>
                <p:nvPr/>
              </p:nvSpPr>
              <p:spPr bwMode="auto">
                <a:xfrm>
                  <a:off x="2156" y="974"/>
                  <a:ext cx="7" cy="7"/>
                </a:xfrm>
                <a:custGeom>
                  <a:avLst/>
                  <a:gdLst>
                    <a:gd name="T0" fmla="*/ 1 w 3"/>
                    <a:gd name="T1" fmla="*/ 3 h 3"/>
                    <a:gd name="T2" fmla="*/ 1 w 3"/>
                    <a:gd name="T3" fmla="*/ 3 h 3"/>
                    <a:gd name="T4" fmla="*/ 1 w 3"/>
                    <a:gd name="T5" fmla="*/ 2 h 3"/>
                    <a:gd name="T6" fmla="*/ 0 w 3"/>
                    <a:gd name="T7" fmla="*/ 1 h 3"/>
                    <a:gd name="T8" fmla="*/ 1 w 3"/>
                    <a:gd name="T9" fmla="*/ 0 h 3"/>
                    <a:gd name="T10" fmla="*/ 2 w 3"/>
                    <a:gd name="T11" fmla="*/ 0 h 3"/>
                    <a:gd name="T12" fmla="*/ 3 w 3"/>
                    <a:gd name="T13" fmla="*/ 0 h 3"/>
                    <a:gd name="T14" fmla="*/ 3 w 3"/>
                    <a:gd name="T15" fmla="*/ 1 h 3"/>
                    <a:gd name="T16" fmla="*/ 2 w 3"/>
                    <a:gd name="T17" fmla="*/ 2 h 3"/>
                    <a:gd name="T18" fmla="*/ 1 w 3"/>
                    <a:gd name="T19" fmla="*/ 3 h 3"/>
                    <a:gd name="T20" fmla="*/ 1 w 3"/>
                    <a:gd name="T21" fmla="*/ 3 h 3"/>
                    <a:gd name="T22" fmla="*/ 1 w 3"/>
                    <a:gd name="T23" fmla="*/ 3 h 3"/>
                    <a:gd name="T24" fmla="*/ 2 w 3"/>
                    <a:gd name="T25" fmla="*/ 2 h 3"/>
                    <a:gd name="T26" fmla="*/ 3 w 3"/>
                    <a:gd name="T27" fmla="*/ 1 h 3"/>
                    <a:gd name="T28" fmla="*/ 3 w 3"/>
                    <a:gd name="T29" fmla="*/ 0 h 3"/>
                    <a:gd name="T30" fmla="*/ 2 w 3"/>
                    <a:gd name="T31" fmla="*/ 0 h 3"/>
                    <a:gd name="T32" fmla="*/ 1 w 3"/>
                    <a:gd name="T33" fmla="*/ 0 h 3"/>
                    <a:gd name="T34" fmla="*/ 0 w 3"/>
                    <a:gd name="T35" fmla="*/ 1 h 3"/>
                    <a:gd name="T36" fmla="*/ 1 w 3"/>
                    <a:gd name="T37" fmla="*/ 2 h 3"/>
                    <a:gd name="T38" fmla="*/ 1 w 3"/>
                    <a:gd name="T39"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 h="3">
                      <a:moveTo>
                        <a:pt x="1" y="3"/>
                      </a:moveTo>
                      <a:cubicBezTo>
                        <a:pt x="1" y="3"/>
                        <a:pt x="1" y="3"/>
                        <a:pt x="1" y="3"/>
                      </a:cubicBezTo>
                      <a:cubicBezTo>
                        <a:pt x="1" y="3"/>
                        <a:pt x="1" y="2"/>
                        <a:pt x="1" y="2"/>
                      </a:cubicBezTo>
                      <a:cubicBezTo>
                        <a:pt x="0" y="2"/>
                        <a:pt x="0" y="2"/>
                        <a:pt x="0" y="1"/>
                      </a:cubicBezTo>
                      <a:cubicBezTo>
                        <a:pt x="1" y="1"/>
                        <a:pt x="1" y="1"/>
                        <a:pt x="1" y="0"/>
                      </a:cubicBezTo>
                      <a:cubicBezTo>
                        <a:pt x="1" y="0"/>
                        <a:pt x="2" y="0"/>
                        <a:pt x="2" y="0"/>
                      </a:cubicBezTo>
                      <a:cubicBezTo>
                        <a:pt x="2" y="0"/>
                        <a:pt x="3" y="0"/>
                        <a:pt x="3" y="0"/>
                      </a:cubicBezTo>
                      <a:cubicBezTo>
                        <a:pt x="3" y="1"/>
                        <a:pt x="3" y="1"/>
                        <a:pt x="3" y="1"/>
                      </a:cubicBezTo>
                      <a:cubicBezTo>
                        <a:pt x="3" y="2"/>
                        <a:pt x="3" y="2"/>
                        <a:pt x="2" y="2"/>
                      </a:cubicBezTo>
                      <a:cubicBezTo>
                        <a:pt x="2" y="3"/>
                        <a:pt x="2" y="3"/>
                        <a:pt x="1" y="3"/>
                      </a:cubicBezTo>
                      <a:cubicBezTo>
                        <a:pt x="1" y="3"/>
                        <a:pt x="1" y="3"/>
                        <a:pt x="1" y="3"/>
                      </a:cubicBezTo>
                      <a:cubicBezTo>
                        <a:pt x="1" y="3"/>
                        <a:pt x="1" y="3"/>
                        <a:pt x="1" y="3"/>
                      </a:cubicBezTo>
                      <a:cubicBezTo>
                        <a:pt x="2" y="3"/>
                        <a:pt x="2" y="3"/>
                        <a:pt x="2" y="2"/>
                      </a:cubicBezTo>
                      <a:cubicBezTo>
                        <a:pt x="3" y="2"/>
                        <a:pt x="3" y="2"/>
                        <a:pt x="3" y="1"/>
                      </a:cubicBezTo>
                      <a:cubicBezTo>
                        <a:pt x="3" y="1"/>
                        <a:pt x="3" y="1"/>
                        <a:pt x="3" y="0"/>
                      </a:cubicBezTo>
                      <a:cubicBezTo>
                        <a:pt x="3" y="0"/>
                        <a:pt x="2" y="0"/>
                        <a:pt x="2" y="0"/>
                      </a:cubicBezTo>
                      <a:cubicBezTo>
                        <a:pt x="2" y="0"/>
                        <a:pt x="1" y="0"/>
                        <a:pt x="1" y="0"/>
                      </a:cubicBezTo>
                      <a:cubicBezTo>
                        <a:pt x="1" y="1"/>
                        <a:pt x="1" y="1"/>
                        <a:pt x="0" y="1"/>
                      </a:cubicBezTo>
                      <a:cubicBezTo>
                        <a:pt x="0" y="2"/>
                        <a:pt x="0" y="2"/>
                        <a:pt x="1" y="2"/>
                      </a:cubicBezTo>
                      <a:cubicBezTo>
                        <a:pt x="1" y="3"/>
                        <a:pt x="1" y="3"/>
                        <a:pt x="1" y="3"/>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882" name="Freeform 208"/>
                <p:cNvSpPr/>
                <p:nvPr/>
              </p:nvSpPr>
              <p:spPr bwMode="auto">
                <a:xfrm>
                  <a:off x="2151" y="967"/>
                  <a:ext cx="7" cy="4"/>
                </a:xfrm>
                <a:custGeom>
                  <a:avLst/>
                  <a:gdLst>
                    <a:gd name="T0" fmla="*/ 1 w 3"/>
                    <a:gd name="T1" fmla="*/ 2 h 2"/>
                    <a:gd name="T2" fmla="*/ 0 w 3"/>
                    <a:gd name="T3" fmla="*/ 1 h 2"/>
                    <a:gd name="T4" fmla="*/ 2 w 3"/>
                    <a:gd name="T5" fmla="*/ 0 h 2"/>
                    <a:gd name="T6" fmla="*/ 3 w 3"/>
                    <a:gd name="T7" fmla="*/ 1 h 2"/>
                    <a:gd name="T8" fmla="*/ 1 w 3"/>
                    <a:gd name="T9" fmla="*/ 2 h 2"/>
                  </a:gdLst>
                  <a:ahLst/>
                  <a:cxnLst>
                    <a:cxn ang="0">
                      <a:pos x="T0" y="T1"/>
                    </a:cxn>
                    <a:cxn ang="0">
                      <a:pos x="T2" y="T3"/>
                    </a:cxn>
                    <a:cxn ang="0">
                      <a:pos x="T4" y="T5"/>
                    </a:cxn>
                    <a:cxn ang="0">
                      <a:pos x="T6" y="T7"/>
                    </a:cxn>
                    <a:cxn ang="0">
                      <a:pos x="T8" y="T9"/>
                    </a:cxn>
                  </a:cxnLst>
                  <a:rect l="0" t="0" r="r" b="b"/>
                  <a:pathLst>
                    <a:path w="3" h="2">
                      <a:moveTo>
                        <a:pt x="1" y="2"/>
                      </a:moveTo>
                      <a:cubicBezTo>
                        <a:pt x="0" y="2"/>
                        <a:pt x="0" y="2"/>
                        <a:pt x="0" y="1"/>
                      </a:cubicBezTo>
                      <a:cubicBezTo>
                        <a:pt x="1" y="0"/>
                        <a:pt x="1" y="0"/>
                        <a:pt x="2" y="0"/>
                      </a:cubicBezTo>
                      <a:cubicBezTo>
                        <a:pt x="2" y="0"/>
                        <a:pt x="3" y="1"/>
                        <a:pt x="3" y="1"/>
                      </a:cubicBezTo>
                      <a:cubicBezTo>
                        <a:pt x="2" y="2"/>
                        <a:pt x="2" y="2"/>
                        <a:pt x="1" y="2"/>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883" name="Freeform 209"/>
                <p:cNvSpPr/>
                <p:nvPr/>
              </p:nvSpPr>
              <p:spPr bwMode="auto">
                <a:xfrm>
                  <a:off x="2151" y="967"/>
                  <a:ext cx="7" cy="4"/>
                </a:xfrm>
                <a:custGeom>
                  <a:avLst/>
                  <a:gdLst>
                    <a:gd name="T0" fmla="*/ 1 w 3"/>
                    <a:gd name="T1" fmla="*/ 2 h 2"/>
                    <a:gd name="T2" fmla="*/ 1 w 3"/>
                    <a:gd name="T3" fmla="*/ 2 h 2"/>
                    <a:gd name="T4" fmla="*/ 0 w 3"/>
                    <a:gd name="T5" fmla="*/ 2 h 2"/>
                    <a:gd name="T6" fmla="*/ 0 w 3"/>
                    <a:gd name="T7" fmla="*/ 1 h 2"/>
                    <a:gd name="T8" fmla="*/ 1 w 3"/>
                    <a:gd name="T9" fmla="*/ 0 h 2"/>
                    <a:gd name="T10" fmla="*/ 2 w 3"/>
                    <a:gd name="T11" fmla="*/ 0 h 2"/>
                    <a:gd name="T12" fmla="*/ 3 w 3"/>
                    <a:gd name="T13" fmla="*/ 0 h 2"/>
                    <a:gd name="T14" fmla="*/ 3 w 3"/>
                    <a:gd name="T15" fmla="*/ 1 h 2"/>
                    <a:gd name="T16" fmla="*/ 2 w 3"/>
                    <a:gd name="T17" fmla="*/ 2 h 2"/>
                    <a:gd name="T18" fmla="*/ 1 w 3"/>
                    <a:gd name="T19" fmla="*/ 2 h 2"/>
                    <a:gd name="T20" fmla="*/ 1 w 3"/>
                    <a:gd name="T21" fmla="*/ 2 h 2"/>
                    <a:gd name="T22" fmla="*/ 1 w 3"/>
                    <a:gd name="T23" fmla="*/ 2 h 2"/>
                    <a:gd name="T24" fmla="*/ 2 w 3"/>
                    <a:gd name="T25" fmla="*/ 2 h 2"/>
                    <a:gd name="T26" fmla="*/ 3 w 3"/>
                    <a:gd name="T27" fmla="*/ 1 h 2"/>
                    <a:gd name="T28" fmla="*/ 3 w 3"/>
                    <a:gd name="T29" fmla="*/ 0 h 2"/>
                    <a:gd name="T30" fmla="*/ 2 w 3"/>
                    <a:gd name="T31" fmla="*/ 0 h 2"/>
                    <a:gd name="T32" fmla="*/ 1 w 3"/>
                    <a:gd name="T33" fmla="*/ 0 h 2"/>
                    <a:gd name="T34" fmla="*/ 0 w 3"/>
                    <a:gd name="T35" fmla="*/ 1 h 2"/>
                    <a:gd name="T36" fmla="*/ 0 w 3"/>
                    <a:gd name="T37" fmla="*/ 2 h 2"/>
                    <a:gd name="T38" fmla="*/ 1 w 3"/>
                    <a:gd name="T39"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 h="2">
                      <a:moveTo>
                        <a:pt x="1" y="2"/>
                      </a:moveTo>
                      <a:cubicBezTo>
                        <a:pt x="1" y="2"/>
                        <a:pt x="1" y="2"/>
                        <a:pt x="1" y="2"/>
                      </a:cubicBezTo>
                      <a:cubicBezTo>
                        <a:pt x="1" y="2"/>
                        <a:pt x="0" y="2"/>
                        <a:pt x="0" y="2"/>
                      </a:cubicBezTo>
                      <a:cubicBezTo>
                        <a:pt x="0" y="2"/>
                        <a:pt x="0" y="1"/>
                        <a:pt x="0" y="1"/>
                      </a:cubicBezTo>
                      <a:cubicBezTo>
                        <a:pt x="0" y="1"/>
                        <a:pt x="1" y="0"/>
                        <a:pt x="1" y="0"/>
                      </a:cubicBezTo>
                      <a:cubicBezTo>
                        <a:pt x="1" y="0"/>
                        <a:pt x="2" y="0"/>
                        <a:pt x="2" y="0"/>
                      </a:cubicBezTo>
                      <a:cubicBezTo>
                        <a:pt x="2" y="0"/>
                        <a:pt x="2" y="0"/>
                        <a:pt x="3" y="0"/>
                      </a:cubicBezTo>
                      <a:cubicBezTo>
                        <a:pt x="3" y="1"/>
                        <a:pt x="3" y="1"/>
                        <a:pt x="3" y="1"/>
                      </a:cubicBezTo>
                      <a:cubicBezTo>
                        <a:pt x="2" y="2"/>
                        <a:pt x="2" y="2"/>
                        <a:pt x="2" y="2"/>
                      </a:cubicBezTo>
                      <a:cubicBezTo>
                        <a:pt x="2" y="2"/>
                        <a:pt x="1" y="2"/>
                        <a:pt x="1" y="2"/>
                      </a:cubicBezTo>
                      <a:cubicBezTo>
                        <a:pt x="1" y="2"/>
                        <a:pt x="1" y="2"/>
                        <a:pt x="1" y="2"/>
                      </a:cubicBezTo>
                      <a:cubicBezTo>
                        <a:pt x="1" y="2"/>
                        <a:pt x="1" y="2"/>
                        <a:pt x="1" y="2"/>
                      </a:cubicBezTo>
                      <a:cubicBezTo>
                        <a:pt x="1" y="2"/>
                        <a:pt x="2" y="2"/>
                        <a:pt x="2" y="2"/>
                      </a:cubicBezTo>
                      <a:cubicBezTo>
                        <a:pt x="2" y="2"/>
                        <a:pt x="2" y="2"/>
                        <a:pt x="3" y="1"/>
                      </a:cubicBezTo>
                      <a:cubicBezTo>
                        <a:pt x="3" y="1"/>
                        <a:pt x="3" y="1"/>
                        <a:pt x="3" y="0"/>
                      </a:cubicBezTo>
                      <a:cubicBezTo>
                        <a:pt x="2" y="0"/>
                        <a:pt x="2" y="0"/>
                        <a:pt x="2" y="0"/>
                      </a:cubicBezTo>
                      <a:cubicBezTo>
                        <a:pt x="2" y="0"/>
                        <a:pt x="1" y="0"/>
                        <a:pt x="1" y="0"/>
                      </a:cubicBezTo>
                      <a:cubicBezTo>
                        <a:pt x="1" y="0"/>
                        <a:pt x="0" y="1"/>
                        <a:pt x="0" y="1"/>
                      </a:cubicBezTo>
                      <a:cubicBezTo>
                        <a:pt x="0" y="1"/>
                        <a:pt x="0" y="2"/>
                        <a:pt x="0" y="2"/>
                      </a:cubicBezTo>
                      <a:cubicBezTo>
                        <a:pt x="0" y="2"/>
                        <a:pt x="1" y="2"/>
                        <a:pt x="1" y="2"/>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884" name="Freeform 210"/>
                <p:cNvSpPr/>
                <p:nvPr/>
              </p:nvSpPr>
              <p:spPr bwMode="auto">
                <a:xfrm>
                  <a:off x="2149" y="959"/>
                  <a:ext cx="4" cy="5"/>
                </a:xfrm>
                <a:custGeom>
                  <a:avLst/>
                  <a:gdLst>
                    <a:gd name="T0" fmla="*/ 1 w 2"/>
                    <a:gd name="T1" fmla="*/ 2 h 2"/>
                    <a:gd name="T2" fmla="*/ 0 w 2"/>
                    <a:gd name="T3" fmla="*/ 1 h 2"/>
                    <a:gd name="T4" fmla="*/ 1 w 2"/>
                    <a:gd name="T5" fmla="*/ 0 h 2"/>
                    <a:gd name="T6" fmla="*/ 2 w 2"/>
                    <a:gd name="T7" fmla="*/ 1 h 2"/>
                    <a:gd name="T8" fmla="*/ 1 w 2"/>
                    <a:gd name="T9" fmla="*/ 2 h 2"/>
                  </a:gdLst>
                  <a:ahLst/>
                  <a:cxnLst>
                    <a:cxn ang="0">
                      <a:pos x="T0" y="T1"/>
                    </a:cxn>
                    <a:cxn ang="0">
                      <a:pos x="T2" y="T3"/>
                    </a:cxn>
                    <a:cxn ang="0">
                      <a:pos x="T4" y="T5"/>
                    </a:cxn>
                    <a:cxn ang="0">
                      <a:pos x="T6" y="T7"/>
                    </a:cxn>
                    <a:cxn ang="0">
                      <a:pos x="T8" y="T9"/>
                    </a:cxn>
                  </a:cxnLst>
                  <a:rect l="0" t="0" r="r" b="b"/>
                  <a:pathLst>
                    <a:path w="2" h="2">
                      <a:moveTo>
                        <a:pt x="1" y="2"/>
                      </a:moveTo>
                      <a:cubicBezTo>
                        <a:pt x="0" y="2"/>
                        <a:pt x="0" y="1"/>
                        <a:pt x="0" y="1"/>
                      </a:cubicBezTo>
                      <a:cubicBezTo>
                        <a:pt x="0" y="0"/>
                        <a:pt x="1" y="0"/>
                        <a:pt x="1" y="0"/>
                      </a:cubicBezTo>
                      <a:cubicBezTo>
                        <a:pt x="2" y="0"/>
                        <a:pt x="2" y="1"/>
                        <a:pt x="2" y="1"/>
                      </a:cubicBezTo>
                      <a:cubicBezTo>
                        <a:pt x="2" y="2"/>
                        <a:pt x="1" y="2"/>
                        <a:pt x="1" y="2"/>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885" name="Freeform 211"/>
                <p:cNvSpPr/>
                <p:nvPr/>
              </p:nvSpPr>
              <p:spPr bwMode="auto">
                <a:xfrm>
                  <a:off x="2149" y="959"/>
                  <a:ext cx="4" cy="5"/>
                </a:xfrm>
                <a:custGeom>
                  <a:avLst/>
                  <a:gdLst>
                    <a:gd name="T0" fmla="*/ 1 w 2"/>
                    <a:gd name="T1" fmla="*/ 2 h 2"/>
                    <a:gd name="T2" fmla="*/ 1 w 2"/>
                    <a:gd name="T3" fmla="*/ 2 h 2"/>
                    <a:gd name="T4" fmla="*/ 0 w 2"/>
                    <a:gd name="T5" fmla="*/ 1 h 2"/>
                    <a:gd name="T6" fmla="*/ 0 w 2"/>
                    <a:gd name="T7" fmla="*/ 1 h 2"/>
                    <a:gd name="T8" fmla="*/ 0 w 2"/>
                    <a:gd name="T9" fmla="*/ 0 h 2"/>
                    <a:gd name="T10" fmla="*/ 1 w 2"/>
                    <a:gd name="T11" fmla="*/ 0 h 2"/>
                    <a:gd name="T12" fmla="*/ 2 w 2"/>
                    <a:gd name="T13" fmla="*/ 0 h 2"/>
                    <a:gd name="T14" fmla="*/ 2 w 2"/>
                    <a:gd name="T15" fmla="*/ 1 h 2"/>
                    <a:gd name="T16" fmla="*/ 1 w 2"/>
                    <a:gd name="T17" fmla="*/ 2 h 2"/>
                    <a:gd name="T18" fmla="*/ 1 w 2"/>
                    <a:gd name="T19" fmla="*/ 2 h 2"/>
                    <a:gd name="T20" fmla="*/ 1 w 2"/>
                    <a:gd name="T21" fmla="*/ 2 h 2"/>
                    <a:gd name="T22" fmla="*/ 0 w 2"/>
                    <a:gd name="T23" fmla="*/ 2 h 2"/>
                    <a:gd name="T24" fmla="*/ 1 w 2"/>
                    <a:gd name="T25" fmla="*/ 2 h 2"/>
                    <a:gd name="T26" fmla="*/ 2 w 2"/>
                    <a:gd name="T27" fmla="*/ 1 h 2"/>
                    <a:gd name="T28" fmla="*/ 2 w 2"/>
                    <a:gd name="T29" fmla="*/ 0 h 2"/>
                    <a:gd name="T30" fmla="*/ 1 w 2"/>
                    <a:gd name="T31" fmla="*/ 0 h 2"/>
                    <a:gd name="T32" fmla="*/ 0 w 2"/>
                    <a:gd name="T33" fmla="*/ 0 h 2"/>
                    <a:gd name="T34" fmla="*/ 0 w 2"/>
                    <a:gd name="T35" fmla="*/ 1 h 2"/>
                    <a:gd name="T36" fmla="*/ 0 w 2"/>
                    <a:gd name="T37" fmla="*/ 1 h 2"/>
                    <a:gd name="T38" fmla="*/ 0 w 2"/>
                    <a:gd name="T39" fmla="*/ 2 h 2"/>
                    <a:gd name="T40" fmla="*/ 1 w 2"/>
                    <a:gd name="T41"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 h="2">
                      <a:moveTo>
                        <a:pt x="1" y="2"/>
                      </a:moveTo>
                      <a:cubicBezTo>
                        <a:pt x="1" y="2"/>
                        <a:pt x="1" y="2"/>
                        <a:pt x="1" y="2"/>
                      </a:cubicBezTo>
                      <a:cubicBezTo>
                        <a:pt x="0" y="2"/>
                        <a:pt x="0" y="2"/>
                        <a:pt x="0" y="1"/>
                      </a:cubicBezTo>
                      <a:cubicBezTo>
                        <a:pt x="0" y="1"/>
                        <a:pt x="0" y="1"/>
                        <a:pt x="0" y="1"/>
                      </a:cubicBezTo>
                      <a:cubicBezTo>
                        <a:pt x="0" y="1"/>
                        <a:pt x="0" y="0"/>
                        <a:pt x="0" y="0"/>
                      </a:cubicBezTo>
                      <a:cubicBezTo>
                        <a:pt x="1" y="0"/>
                        <a:pt x="1" y="0"/>
                        <a:pt x="1" y="0"/>
                      </a:cubicBezTo>
                      <a:cubicBezTo>
                        <a:pt x="1" y="0"/>
                        <a:pt x="2" y="0"/>
                        <a:pt x="2" y="0"/>
                      </a:cubicBezTo>
                      <a:cubicBezTo>
                        <a:pt x="2" y="1"/>
                        <a:pt x="2" y="1"/>
                        <a:pt x="2" y="1"/>
                      </a:cubicBezTo>
                      <a:cubicBezTo>
                        <a:pt x="2" y="1"/>
                        <a:pt x="1" y="2"/>
                        <a:pt x="1" y="2"/>
                      </a:cubicBezTo>
                      <a:cubicBezTo>
                        <a:pt x="1" y="2"/>
                        <a:pt x="1" y="2"/>
                        <a:pt x="1" y="2"/>
                      </a:cubicBezTo>
                      <a:cubicBezTo>
                        <a:pt x="1" y="2"/>
                        <a:pt x="1" y="2"/>
                        <a:pt x="1" y="2"/>
                      </a:cubicBezTo>
                      <a:cubicBezTo>
                        <a:pt x="0" y="2"/>
                        <a:pt x="0" y="2"/>
                        <a:pt x="0" y="2"/>
                      </a:cubicBezTo>
                      <a:cubicBezTo>
                        <a:pt x="1" y="2"/>
                        <a:pt x="1" y="2"/>
                        <a:pt x="1" y="2"/>
                      </a:cubicBezTo>
                      <a:cubicBezTo>
                        <a:pt x="1" y="2"/>
                        <a:pt x="2" y="1"/>
                        <a:pt x="2" y="1"/>
                      </a:cubicBezTo>
                      <a:cubicBezTo>
                        <a:pt x="2" y="1"/>
                        <a:pt x="2" y="1"/>
                        <a:pt x="2" y="0"/>
                      </a:cubicBezTo>
                      <a:cubicBezTo>
                        <a:pt x="2" y="0"/>
                        <a:pt x="1" y="0"/>
                        <a:pt x="1" y="0"/>
                      </a:cubicBezTo>
                      <a:cubicBezTo>
                        <a:pt x="1" y="0"/>
                        <a:pt x="1" y="0"/>
                        <a:pt x="0" y="0"/>
                      </a:cubicBezTo>
                      <a:cubicBezTo>
                        <a:pt x="0" y="0"/>
                        <a:pt x="0" y="1"/>
                        <a:pt x="0" y="1"/>
                      </a:cubicBezTo>
                      <a:cubicBezTo>
                        <a:pt x="0" y="1"/>
                        <a:pt x="0" y="1"/>
                        <a:pt x="0" y="1"/>
                      </a:cubicBezTo>
                      <a:cubicBezTo>
                        <a:pt x="0" y="2"/>
                        <a:pt x="0" y="2"/>
                        <a:pt x="0" y="2"/>
                      </a:cubicBezTo>
                      <a:lnTo>
                        <a:pt x="1" y="2"/>
                      </a:ln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886" name="Freeform 212"/>
                <p:cNvSpPr/>
                <p:nvPr/>
              </p:nvSpPr>
              <p:spPr bwMode="auto">
                <a:xfrm>
                  <a:off x="557" y="1311"/>
                  <a:ext cx="423" cy="744"/>
                </a:xfrm>
                <a:custGeom>
                  <a:avLst/>
                  <a:gdLst>
                    <a:gd name="T0" fmla="*/ 0 w 179"/>
                    <a:gd name="T1" fmla="*/ 12 h 315"/>
                    <a:gd name="T2" fmla="*/ 70 w 179"/>
                    <a:gd name="T3" fmla="*/ 47 h 315"/>
                    <a:gd name="T4" fmla="*/ 94 w 179"/>
                    <a:gd name="T5" fmla="*/ 143 h 315"/>
                    <a:gd name="T6" fmla="*/ 178 w 179"/>
                    <a:gd name="T7" fmla="*/ 314 h 315"/>
                    <a:gd name="T8" fmla="*/ 178 w 179"/>
                    <a:gd name="T9" fmla="*/ 314 h 315"/>
                    <a:gd name="T10" fmla="*/ 100 w 179"/>
                    <a:gd name="T11" fmla="*/ 146 h 315"/>
                    <a:gd name="T12" fmla="*/ 79 w 179"/>
                    <a:gd name="T13" fmla="*/ 47 h 315"/>
                    <a:gd name="T14" fmla="*/ 7 w 179"/>
                    <a:gd name="T15" fmla="*/ 9 h 315"/>
                    <a:gd name="T16" fmla="*/ 0 w 179"/>
                    <a:gd name="T17" fmla="*/ 12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 h="315">
                      <a:moveTo>
                        <a:pt x="0" y="12"/>
                      </a:moveTo>
                      <a:cubicBezTo>
                        <a:pt x="30" y="4"/>
                        <a:pt x="54" y="24"/>
                        <a:pt x="70" y="47"/>
                      </a:cubicBezTo>
                      <a:cubicBezTo>
                        <a:pt x="91" y="75"/>
                        <a:pt x="94" y="109"/>
                        <a:pt x="94" y="143"/>
                      </a:cubicBezTo>
                      <a:cubicBezTo>
                        <a:pt x="94" y="200"/>
                        <a:pt x="106" y="285"/>
                        <a:pt x="178" y="314"/>
                      </a:cubicBezTo>
                      <a:cubicBezTo>
                        <a:pt x="179" y="315"/>
                        <a:pt x="177" y="314"/>
                        <a:pt x="178" y="314"/>
                      </a:cubicBezTo>
                      <a:cubicBezTo>
                        <a:pt x="117" y="289"/>
                        <a:pt x="100" y="201"/>
                        <a:pt x="100" y="146"/>
                      </a:cubicBezTo>
                      <a:cubicBezTo>
                        <a:pt x="101" y="111"/>
                        <a:pt x="98" y="77"/>
                        <a:pt x="79" y="47"/>
                      </a:cubicBezTo>
                      <a:cubicBezTo>
                        <a:pt x="64" y="22"/>
                        <a:pt x="37" y="0"/>
                        <a:pt x="7" y="9"/>
                      </a:cubicBezTo>
                      <a:cubicBezTo>
                        <a:pt x="4" y="9"/>
                        <a:pt x="3" y="12"/>
                        <a:pt x="0" y="12"/>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887" name="Freeform 213"/>
                <p:cNvSpPr/>
                <p:nvPr/>
              </p:nvSpPr>
              <p:spPr bwMode="auto">
                <a:xfrm>
                  <a:off x="538" y="1330"/>
                  <a:ext cx="121" cy="26"/>
                </a:xfrm>
                <a:custGeom>
                  <a:avLst/>
                  <a:gdLst>
                    <a:gd name="T0" fmla="*/ 9 w 51"/>
                    <a:gd name="T1" fmla="*/ 5 h 11"/>
                    <a:gd name="T2" fmla="*/ 9 w 51"/>
                    <a:gd name="T3" fmla="*/ 5 h 11"/>
                    <a:gd name="T4" fmla="*/ 36 w 51"/>
                    <a:gd name="T5" fmla="*/ 1 h 11"/>
                    <a:gd name="T6" fmla="*/ 36 w 51"/>
                    <a:gd name="T7" fmla="*/ 1 h 11"/>
                    <a:gd name="T8" fmla="*/ 51 w 51"/>
                    <a:gd name="T9" fmla="*/ 6 h 11"/>
                    <a:gd name="T10" fmla="*/ 47 w 51"/>
                    <a:gd name="T11" fmla="*/ 4 h 11"/>
                    <a:gd name="T12" fmla="*/ 22 w 51"/>
                    <a:gd name="T13" fmla="*/ 1 h 11"/>
                    <a:gd name="T14" fmla="*/ 7 w 51"/>
                    <a:gd name="T15" fmla="*/ 6 h 11"/>
                    <a:gd name="T16" fmla="*/ 3 w 51"/>
                    <a:gd name="T17" fmla="*/ 8 h 11"/>
                    <a:gd name="T18" fmla="*/ 0 w 51"/>
                    <a:gd name="T19" fmla="*/ 11 h 11"/>
                    <a:gd name="T20" fmla="*/ 3 w 51"/>
                    <a:gd name="T21" fmla="*/ 9 h 11"/>
                    <a:gd name="T22" fmla="*/ 9 w 51"/>
                    <a:gd name="T23" fmla="*/ 5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 h="11">
                      <a:moveTo>
                        <a:pt x="9" y="5"/>
                      </a:moveTo>
                      <a:cubicBezTo>
                        <a:pt x="9" y="5"/>
                        <a:pt x="9" y="5"/>
                        <a:pt x="9" y="5"/>
                      </a:cubicBezTo>
                      <a:cubicBezTo>
                        <a:pt x="18" y="1"/>
                        <a:pt x="32" y="1"/>
                        <a:pt x="36" y="1"/>
                      </a:cubicBezTo>
                      <a:cubicBezTo>
                        <a:pt x="36" y="1"/>
                        <a:pt x="36" y="1"/>
                        <a:pt x="36" y="1"/>
                      </a:cubicBezTo>
                      <a:cubicBezTo>
                        <a:pt x="45" y="3"/>
                        <a:pt x="49" y="5"/>
                        <a:pt x="51" y="6"/>
                      </a:cubicBezTo>
                      <a:cubicBezTo>
                        <a:pt x="50" y="6"/>
                        <a:pt x="49" y="5"/>
                        <a:pt x="47" y="4"/>
                      </a:cubicBezTo>
                      <a:cubicBezTo>
                        <a:pt x="41" y="1"/>
                        <a:pt x="32" y="0"/>
                        <a:pt x="22" y="1"/>
                      </a:cubicBezTo>
                      <a:cubicBezTo>
                        <a:pt x="16" y="2"/>
                        <a:pt x="11" y="4"/>
                        <a:pt x="7" y="6"/>
                      </a:cubicBezTo>
                      <a:cubicBezTo>
                        <a:pt x="5" y="7"/>
                        <a:pt x="4" y="7"/>
                        <a:pt x="3" y="8"/>
                      </a:cubicBezTo>
                      <a:cubicBezTo>
                        <a:pt x="1" y="9"/>
                        <a:pt x="0" y="10"/>
                        <a:pt x="0" y="11"/>
                      </a:cubicBezTo>
                      <a:cubicBezTo>
                        <a:pt x="1" y="10"/>
                        <a:pt x="2" y="10"/>
                        <a:pt x="3" y="9"/>
                      </a:cubicBezTo>
                      <a:cubicBezTo>
                        <a:pt x="5" y="7"/>
                        <a:pt x="7" y="6"/>
                        <a:pt x="9" y="5"/>
                      </a:cubicBezTo>
                      <a:close/>
                    </a:path>
                  </a:pathLst>
                </a:custGeom>
                <a:grpFill/>
                <a:ln w="9" cap="flat">
                  <a:solidFill>
                    <a:srgbClr val="FF6E00"/>
                  </a:solidFill>
                  <a:prstDash val="solid"/>
                  <a:miter lim="800000"/>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888" name="Freeform 214"/>
                <p:cNvSpPr/>
                <p:nvPr/>
              </p:nvSpPr>
              <p:spPr bwMode="auto">
                <a:xfrm>
                  <a:off x="517" y="1288"/>
                  <a:ext cx="45" cy="47"/>
                </a:xfrm>
                <a:custGeom>
                  <a:avLst/>
                  <a:gdLst>
                    <a:gd name="T0" fmla="*/ 0 w 19"/>
                    <a:gd name="T1" fmla="*/ 4 h 20"/>
                    <a:gd name="T2" fmla="*/ 2 w 19"/>
                    <a:gd name="T3" fmla="*/ 6 h 20"/>
                    <a:gd name="T4" fmla="*/ 0 w 19"/>
                    <a:gd name="T5" fmla="*/ 5 h 20"/>
                    <a:gd name="T6" fmla="*/ 0 w 19"/>
                    <a:gd name="T7" fmla="*/ 10 h 20"/>
                    <a:gd name="T8" fmla="*/ 1 w 19"/>
                    <a:gd name="T9" fmla="*/ 10 h 20"/>
                    <a:gd name="T10" fmla="*/ 3 w 19"/>
                    <a:gd name="T11" fmla="*/ 11 h 20"/>
                    <a:gd name="T12" fmla="*/ 5 w 19"/>
                    <a:gd name="T13" fmla="*/ 11 h 20"/>
                    <a:gd name="T14" fmla="*/ 0 w 19"/>
                    <a:gd name="T15" fmla="*/ 11 h 20"/>
                    <a:gd name="T16" fmla="*/ 0 w 19"/>
                    <a:gd name="T17" fmla="*/ 12 h 20"/>
                    <a:gd name="T18" fmla="*/ 1 w 19"/>
                    <a:gd name="T19" fmla="*/ 13 h 20"/>
                    <a:gd name="T20" fmla="*/ 3 w 19"/>
                    <a:gd name="T21" fmla="*/ 16 h 20"/>
                    <a:gd name="T22" fmla="*/ 3 w 19"/>
                    <a:gd name="T23" fmla="*/ 16 h 20"/>
                    <a:gd name="T24" fmla="*/ 8 w 19"/>
                    <a:gd name="T25" fmla="*/ 16 h 20"/>
                    <a:gd name="T26" fmla="*/ 9 w 19"/>
                    <a:gd name="T27" fmla="*/ 16 h 20"/>
                    <a:gd name="T28" fmla="*/ 4 w 19"/>
                    <a:gd name="T29" fmla="*/ 17 h 20"/>
                    <a:gd name="T30" fmla="*/ 4 w 19"/>
                    <a:gd name="T31" fmla="*/ 17 h 20"/>
                    <a:gd name="T32" fmla="*/ 12 w 19"/>
                    <a:gd name="T33" fmla="*/ 20 h 20"/>
                    <a:gd name="T34" fmla="*/ 12 w 19"/>
                    <a:gd name="T35" fmla="*/ 20 h 20"/>
                    <a:gd name="T36" fmla="*/ 12 w 19"/>
                    <a:gd name="T37" fmla="*/ 20 h 20"/>
                    <a:gd name="T38" fmla="*/ 15 w 19"/>
                    <a:gd name="T39" fmla="*/ 19 h 20"/>
                    <a:gd name="T40" fmla="*/ 13 w 19"/>
                    <a:gd name="T41" fmla="*/ 20 h 20"/>
                    <a:gd name="T42" fmla="*/ 13 w 19"/>
                    <a:gd name="T43" fmla="*/ 20 h 20"/>
                    <a:gd name="T44" fmla="*/ 17 w 19"/>
                    <a:gd name="T45" fmla="*/ 20 h 20"/>
                    <a:gd name="T46" fmla="*/ 19 w 19"/>
                    <a:gd name="T47" fmla="*/ 20 h 20"/>
                    <a:gd name="T48" fmla="*/ 14 w 19"/>
                    <a:gd name="T49" fmla="*/ 19 h 20"/>
                    <a:gd name="T50" fmla="*/ 10 w 19"/>
                    <a:gd name="T51" fmla="*/ 16 h 20"/>
                    <a:gd name="T52" fmla="*/ 4 w 19"/>
                    <a:gd name="T53" fmla="*/ 8 h 20"/>
                    <a:gd name="T54" fmla="*/ 3 w 19"/>
                    <a:gd name="T55" fmla="*/ 4 h 20"/>
                    <a:gd name="T56" fmla="*/ 2 w 19"/>
                    <a:gd name="T57" fmla="*/ 0 h 20"/>
                    <a:gd name="T58" fmla="*/ 0 w 19"/>
                    <a:gd name="T59" fmla="*/ 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 h="20">
                      <a:moveTo>
                        <a:pt x="0" y="4"/>
                      </a:moveTo>
                      <a:cubicBezTo>
                        <a:pt x="1" y="5"/>
                        <a:pt x="2" y="6"/>
                        <a:pt x="2" y="6"/>
                      </a:cubicBezTo>
                      <a:cubicBezTo>
                        <a:pt x="2" y="6"/>
                        <a:pt x="1" y="5"/>
                        <a:pt x="0" y="5"/>
                      </a:cubicBezTo>
                      <a:cubicBezTo>
                        <a:pt x="0" y="7"/>
                        <a:pt x="0" y="8"/>
                        <a:pt x="0" y="10"/>
                      </a:cubicBezTo>
                      <a:cubicBezTo>
                        <a:pt x="0" y="10"/>
                        <a:pt x="1" y="10"/>
                        <a:pt x="1" y="10"/>
                      </a:cubicBezTo>
                      <a:cubicBezTo>
                        <a:pt x="2" y="10"/>
                        <a:pt x="3" y="11"/>
                        <a:pt x="3" y="11"/>
                      </a:cubicBezTo>
                      <a:cubicBezTo>
                        <a:pt x="4" y="11"/>
                        <a:pt x="4" y="11"/>
                        <a:pt x="5" y="11"/>
                      </a:cubicBezTo>
                      <a:cubicBezTo>
                        <a:pt x="4" y="11"/>
                        <a:pt x="2" y="11"/>
                        <a:pt x="0" y="11"/>
                      </a:cubicBezTo>
                      <a:cubicBezTo>
                        <a:pt x="0" y="12"/>
                        <a:pt x="0" y="12"/>
                        <a:pt x="0" y="12"/>
                      </a:cubicBezTo>
                      <a:cubicBezTo>
                        <a:pt x="0" y="12"/>
                        <a:pt x="1" y="13"/>
                        <a:pt x="1" y="13"/>
                      </a:cubicBezTo>
                      <a:cubicBezTo>
                        <a:pt x="1" y="14"/>
                        <a:pt x="1" y="15"/>
                        <a:pt x="3" y="16"/>
                      </a:cubicBezTo>
                      <a:cubicBezTo>
                        <a:pt x="3" y="16"/>
                        <a:pt x="3" y="16"/>
                        <a:pt x="3" y="16"/>
                      </a:cubicBezTo>
                      <a:cubicBezTo>
                        <a:pt x="4" y="16"/>
                        <a:pt x="7" y="16"/>
                        <a:pt x="8" y="16"/>
                      </a:cubicBezTo>
                      <a:cubicBezTo>
                        <a:pt x="8" y="16"/>
                        <a:pt x="9" y="16"/>
                        <a:pt x="9" y="16"/>
                      </a:cubicBezTo>
                      <a:cubicBezTo>
                        <a:pt x="8" y="16"/>
                        <a:pt x="6" y="17"/>
                        <a:pt x="4" y="17"/>
                      </a:cubicBezTo>
                      <a:cubicBezTo>
                        <a:pt x="4" y="17"/>
                        <a:pt x="4" y="17"/>
                        <a:pt x="4" y="17"/>
                      </a:cubicBezTo>
                      <a:cubicBezTo>
                        <a:pt x="7" y="20"/>
                        <a:pt x="9" y="20"/>
                        <a:pt x="12" y="20"/>
                      </a:cubicBezTo>
                      <a:cubicBezTo>
                        <a:pt x="12" y="20"/>
                        <a:pt x="12" y="20"/>
                        <a:pt x="12" y="20"/>
                      </a:cubicBezTo>
                      <a:cubicBezTo>
                        <a:pt x="12" y="20"/>
                        <a:pt x="12" y="20"/>
                        <a:pt x="12" y="20"/>
                      </a:cubicBezTo>
                      <a:cubicBezTo>
                        <a:pt x="12" y="20"/>
                        <a:pt x="14" y="20"/>
                        <a:pt x="15" y="19"/>
                      </a:cubicBezTo>
                      <a:cubicBezTo>
                        <a:pt x="14" y="20"/>
                        <a:pt x="14" y="20"/>
                        <a:pt x="13" y="20"/>
                      </a:cubicBezTo>
                      <a:cubicBezTo>
                        <a:pt x="13" y="20"/>
                        <a:pt x="13" y="20"/>
                        <a:pt x="13" y="20"/>
                      </a:cubicBezTo>
                      <a:cubicBezTo>
                        <a:pt x="14" y="20"/>
                        <a:pt x="16" y="20"/>
                        <a:pt x="17" y="20"/>
                      </a:cubicBezTo>
                      <a:cubicBezTo>
                        <a:pt x="18" y="20"/>
                        <a:pt x="19" y="20"/>
                        <a:pt x="19" y="20"/>
                      </a:cubicBezTo>
                      <a:cubicBezTo>
                        <a:pt x="18" y="20"/>
                        <a:pt x="15" y="19"/>
                        <a:pt x="14" y="19"/>
                      </a:cubicBezTo>
                      <a:cubicBezTo>
                        <a:pt x="12" y="18"/>
                        <a:pt x="11" y="17"/>
                        <a:pt x="10" y="16"/>
                      </a:cubicBezTo>
                      <a:cubicBezTo>
                        <a:pt x="7" y="14"/>
                        <a:pt x="5" y="11"/>
                        <a:pt x="4" y="8"/>
                      </a:cubicBezTo>
                      <a:cubicBezTo>
                        <a:pt x="3" y="7"/>
                        <a:pt x="3" y="6"/>
                        <a:pt x="3" y="4"/>
                      </a:cubicBezTo>
                      <a:cubicBezTo>
                        <a:pt x="2" y="4"/>
                        <a:pt x="2" y="1"/>
                        <a:pt x="2" y="0"/>
                      </a:cubicBezTo>
                      <a:cubicBezTo>
                        <a:pt x="2" y="2"/>
                        <a:pt x="1" y="3"/>
                        <a:pt x="0" y="4"/>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889" name="Freeform 215"/>
                <p:cNvSpPr/>
                <p:nvPr/>
              </p:nvSpPr>
              <p:spPr bwMode="auto">
                <a:xfrm>
                  <a:off x="522" y="1290"/>
                  <a:ext cx="56" cy="47"/>
                </a:xfrm>
                <a:custGeom>
                  <a:avLst/>
                  <a:gdLst>
                    <a:gd name="T0" fmla="*/ 1 w 24"/>
                    <a:gd name="T1" fmla="*/ 5 h 20"/>
                    <a:gd name="T2" fmla="*/ 1 w 24"/>
                    <a:gd name="T3" fmla="*/ 0 h 20"/>
                    <a:gd name="T4" fmla="*/ 1 w 24"/>
                    <a:gd name="T5" fmla="*/ 0 h 20"/>
                    <a:gd name="T6" fmla="*/ 1 w 24"/>
                    <a:gd name="T7" fmla="*/ 0 h 20"/>
                    <a:gd name="T8" fmla="*/ 1 w 24"/>
                    <a:gd name="T9" fmla="*/ 0 h 20"/>
                    <a:gd name="T10" fmla="*/ 2 w 24"/>
                    <a:gd name="T11" fmla="*/ 6 h 20"/>
                    <a:gd name="T12" fmla="*/ 13 w 24"/>
                    <a:gd name="T13" fmla="*/ 17 h 20"/>
                    <a:gd name="T14" fmla="*/ 24 w 24"/>
                    <a:gd name="T15" fmla="*/ 20 h 20"/>
                    <a:gd name="T16" fmla="*/ 22 w 24"/>
                    <a:gd name="T17" fmla="*/ 20 h 20"/>
                    <a:gd name="T18" fmla="*/ 13 w 24"/>
                    <a:gd name="T19" fmla="*/ 17 h 20"/>
                    <a:gd name="T20" fmla="*/ 1 w 24"/>
                    <a:gd name="T21" fmla="*/ 5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20">
                      <a:moveTo>
                        <a:pt x="1" y="5"/>
                      </a:moveTo>
                      <a:cubicBezTo>
                        <a:pt x="1" y="4"/>
                        <a:pt x="1" y="4"/>
                        <a:pt x="1" y="0"/>
                      </a:cubicBezTo>
                      <a:cubicBezTo>
                        <a:pt x="1" y="0"/>
                        <a:pt x="1" y="0"/>
                        <a:pt x="1" y="0"/>
                      </a:cubicBezTo>
                      <a:cubicBezTo>
                        <a:pt x="1" y="0"/>
                        <a:pt x="1" y="0"/>
                        <a:pt x="1" y="0"/>
                      </a:cubicBezTo>
                      <a:cubicBezTo>
                        <a:pt x="1" y="0"/>
                        <a:pt x="1" y="0"/>
                        <a:pt x="1" y="0"/>
                      </a:cubicBezTo>
                      <a:cubicBezTo>
                        <a:pt x="0" y="2"/>
                        <a:pt x="1" y="5"/>
                        <a:pt x="2" y="6"/>
                      </a:cubicBezTo>
                      <a:cubicBezTo>
                        <a:pt x="4" y="11"/>
                        <a:pt x="8" y="15"/>
                        <a:pt x="13" y="17"/>
                      </a:cubicBezTo>
                      <a:cubicBezTo>
                        <a:pt x="16" y="19"/>
                        <a:pt x="20" y="20"/>
                        <a:pt x="24" y="20"/>
                      </a:cubicBezTo>
                      <a:cubicBezTo>
                        <a:pt x="23" y="20"/>
                        <a:pt x="23" y="20"/>
                        <a:pt x="22" y="20"/>
                      </a:cubicBezTo>
                      <a:cubicBezTo>
                        <a:pt x="19" y="19"/>
                        <a:pt x="16" y="19"/>
                        <a:pt x="13" y="17"/>
                      </a:cubicBezTo>
                      <a:cubicBezTo>
                        <a:pt x="8" y="15"/>
                        <a:pt x="3" y="9"/>
                        <a:pt x="1" y="5"/>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890" name="Freeform 216"/>
                <p:cNvSpPr/>
                <p:nvPr/>
              </p:nvSpPr>
              <p:spPr bwMode="auto">
                <a:xfrm>
                  <a:off x="519" y="1314"/>
                  <a:ext cx="5" cy="12"/>
                </a:xfrm>
                <a:custGeom>
                  <a:avLst/>
                  <a:gdLst>
                    <a:gd name="T0" fmla="*/ 2 w 2"/>
                    <a:gd name="T1" fmla="*/ 5 h 5"/>
                    <a:gd name="T2" fmla="*/ 0 w 2"/>
                    <a:gd name="T3" fmla="*/ 0 h 5"/>
                    <a:gd name="T4" fmla="*/ 0 w 2"/>
                    <a:gd name="T5" fmla="*/ 0 h 5"/>
                    <a:gd name="T6" fmla="*/ 2 w 2"/>
                    <a:gd name="T7" fmla="*/ 5 h 5"/>
                  </a:gdLst>
                  <a:ahLst/>
                  <a:cxnLst>
                    <a:cxn ang="0">
                      <a:pos x="T0" y="T1"/>
                    </a:cxn>
                    <a:cxn ang="0">
                      <a:pos x="T2" y="T3"/>
                    </a:cxn>
                    <a:cxn ang="0">
                      <a:pos x="T4" y="T5"/>
                    </a:cxn>
                    <a:cxn ang="0">
                      <a:pos x="T6" y="T7"/>
                    </a:cxn>
                  </a:cxnLst>
                  <a:rect l="0" t="0" r="r" b="b"/>
                  <a:pathLst>
                    <a:path w="2" h="5">
                      <a:moveTo>
                        <a:pt x="2" y="5"/>
                      </a:moveTo>
                      <a:cubicBezTo>
                        <a:pt x="1" y="3"/>
                        <a:pt x="1" y="2"/>
                        <a:pt x="0" y="0"/>
                      </a:cubicBezTo>
                      <a:cubicBezTo>
                        <a:pt x="0" y="0"/>
                        <a:pt x="0" y="0"/>
                        <a:pt x="0" y="0"/>
                      </a:cubicBezTo>
                      <a:cubicBezTo>
                        <a:pt x="0" y="2"/>
                        <a:pt x="1" y="3"/>
                        <a:pt x="2" y="5"/>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891" name="Freeform 217"/>
                <p:cNvSpPr/>
                <p:nvPr/>
              </p:nvSpPr>
              <p:spPr bwMode="auto">
                <a:xfrm>
                  <a:off x="519" y="1302"/>
                  <a:ext cx="0" cy="9"/>
                </a:xfrm>
                <a:custGeom>
                  <a:avLst/>
                  <a:gdLst>
                    <a:gd name="T0" fmla="*/ 4 h 4"/>
                    <a:gd name="T1" fmla="*/ 0 h 4"/>
                    <a:gd name="T2" fmla="*/ 0 h 4"/>
                    <a:gd name="T3" fmla="*/ 4 h 4"/>
                  </a:gdLst>
                  <a:ahLst/>
                  <a:cxnLst>
                    <a:cxn ang="0">
                      <a:pos x="0" y="T0"/>
                    </a:cxn>
                    <a:cxn ang="0">
                      <a:pos x="0" y="T1"/>
                    </a:cxn>
                    <a:cxn ang="0">
                      <a:pos x="0" y="T2"/>
                    </a:cxn>
                    <a:cxn ang="0">
                      <a:pos x="0" y="T3"/>
                    </a:cxn>
                  </a:cxnLst>
                  <a:rect l="0" t="0" r="r" b="b"/>
                  <a:pathLst>
                    <a:path h="4">
                      <a:moveTo>
                        <a:pt x="0" y="4"/>
                      </a:moveTo>
                      <a:cubicBezTo>
                        <a:pt x="0" y="3"/>
                        <a:pt x="0" y="1"/>
                        <a:pt x="0" y="0"/>
                      </a:cubicBezTo>
                      <a:cubicBezTo>
                        <a:pt x="0" y="0"/>
                        <a:pt x="0" y="0"/>
                        <a:pt x="0" y="0"/>
                      </a:cubicBezTo>
                      <a:cubicBezTo>
                        <a:pt x="0" y="1"/>
                        <a:pt x="0" y="2"/>
                        <a:pt x="0" y="4"/>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892" name="Freeform 218"/>
                <p:cNvSpPr/>
                <p:nvPr/>
              </p:nvSpPr>
              <p:spPr bwMode="auto">
                <a:xfrm>
                  <a:off x="529" y="1330"/>
                  <a:ext cx="9" cy="5"/>
                </a:xfrm>
                <a:custGeom>
                  <a:avLst/>
                  <a:gdLst>
                    <a:gd name="T0" fmla="*/ 4 w 4"/>
                    <a:gd name="T1" fmla="*/ 2 h 2"/>
                    <a:gd name="T2" fmla="*/ 0 w 4"/>
                    <a:gd name="T3" fmla="*/ 0 h 2"/>
                    <a:gd name="T4" fmla="*/ 0 w 4"/>
                    <a:gd name="T5" fmla="*/ 0 h 2"/>
                    <a:gd name="T6" fmla="*/ 4 w 4"/>
                    <a:gd name="T7" fmla="*/ 2 h 2"/>
                  </a:gdLst>
                  <a:ahLst/>
                  <a:cxnLst>
                    <a:cxn ang="0">
                      <a:pos x="T0" y="T1"/>
                    </a:cxn>
                    <a:cxn ang="0">
                      <a:pos x="T2" y="T3"/>
                    </a:cxn>
                    <a:cxn ang="0">
                      <a:pos x="T4" y="T5"/>
                    </a:cxn>
                    <a:cxn ang="0">
                      <a:pos x="T6" y="T7"/>
                    </a:cxn>
                  </a:cxnLst>
                  <a:rect l="0" t="0" r="r" b="b"/>
                  <a:pathLst>
                    <a:path w="4" h="2">
                      <a:moveTo>
                        <a:pt x="4" y="2"/>
                      </a:moveTo>
                      <a:cubicBezTo>
                        <a:pt x="3" y="1"/>
                        <a:pt x="2" y="0"/>
                        <a:pt x="0" y="0"/>
                      </a:cubicBezTo>
                      <a:cubicBezTo>
                        <a:pt x="0" y="0"/>
                        <a:pt x="0" y="0"/>
                        <a:pt x="0" y="0"/>
                      </a:cubicBezTo>
                      <a:cubicBezTo>
                        <a:pt x="2" y="0"/>
                        <a:pt x="3" y="1"/>
                        <a:pt x="4" y="2"/>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893" name="Freeform 219"/>
                <p:cNvSpPr/>
                <p:nvPr/>
              </p:nvSpPr>
              <p:spPr bwMode="auto">
                <a:xfrm>
                  <a:off x="413" y="1432"/>
                  <a:ext cx="50" cy="33"/>
                </a:xfrm>
                <a:custGeom>
                  <a:avLst/>
                  <a:gdLst>
                    <a:gd name="T0" fmla="*/ 1 w 21"/>
                    <a:gd name="T1" fmla="*/ 14 h 14"/>
                    <a:gd name="T2" fmla="*/ 0 w 21"/>
                    <a:gd name="T3" fmla="*/ 10 h 14"/>
                    <a:gd name="T4" fmla="*/ 3 w 21"/>
                    <a:gd name="T5" fmla="*/ 6 h 14"/>
                    <a:gd name="T6" fmla="*/ 12 w 21"/>
                    <a:gd name="T7" fmla="*/ 5 h 14"/>
                    <a:gd name="T8" fmla="*/ 16 w 21"/>
                    <a:gd name="T9" fmla="*/ 5 h 14"/>
                    <a:gd name="T10" fmla="*/ 19 w 21"/>
                    <a:gd name="T11" fmla="*/ 4 h 14"/>
                    <a:gd name="T12" fmla="*/ 20 w 21"/>
                    <a:gd name="T13" fmla="*/ 1 h 14"/>
                    <a:gd name="T14" fmla="*/ 21 w 21"/>
                    <a:gd name="T15" fmla="*/ 0 h 14"/>
                    <a:gd name="T16" fmla="*/ 21 w 21"/>
                    <a:gd name="T17" fmla="*/ 2 h 14"/>
                    <a:gd name="T18" fmla="*/ 18 w 21"/>
                    <a:gd name="T19" fmla="*/ 5 h 14"/>
                    <a:gd name="T20" fmla="*/ 8 w 21"/>
                    <a:gd name="T21" fmla="*/ 5 h 14"/>
                    <a:gd name="T22" fmla="*/ 3 w 21"/>
                    <a:gd name="T23" fmla="*/ 6 h 14"/>
                    <a:gd name="T24" fmla="*/ 1 w 21"/>
                    <a:gd name="T25" fmla="*/ 9 h 14"/>
                    <a:gd name="T26" fmla="*/ 1 w 21"/>
                    <a:gd name="T27"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 h="14">
                      <a:moveTo>
                        <a:pt x="1" y="14"/>
                      </a:moveTo>
                      <a:cubicBezTo>
                        <a:pt x="1" y="14"/>
                        <a:pt x="0" y="13"/>
                        <a:pt x="0" y="10"/>
                      </a:cubicBezTo>
                      <a:cubicBezTo>
                        <a:pt x="1" y="9"/>
                        <a:pt x="1" y="7"/>
                        <a:pt x="3" y="6"/>
                      </a:cubicBezTo>
                      <a:cubicBezTo>
                        <a:pt x="5" y="5"/>
                        <a:pt x="8" y="4"/>
                        <a:pt x="12" y="5"/>
                      </a:cubicBezTo>
                      <a:cubicBezTo>
                        <a:pt x="14" y="5"/>
                        <a:pt x="15" y="5"/>
                        <a:pt x="16" y="5"/>
                      </a:cubicBezTo>
                      <a:cubicBezTo>
                        <a:pt x="17" y="5"/>
                        <a:pt x="18" y="4"/>
                        <a:pt x="19" y="4"/>
                      </a:cubicBezTo>
                      <a:cubicBezTo>
                        <a:pt x="20" y="3"/>
                        <a:pt x="20" y="2"/>
                        <a:pt x="20" y="1"/>
                      </a:cubicBezTo>
                      <a:cubicBezTo>
                        <a:pt x="21" y="0"/>
                        <a:pt x="21" y="0"/>
                        <a:pt x="21" y="0"/>
                      </a:cubicBezTo>
                      <a:cubicBezTo>
                        <a:pt x="21" y="0"/>
                        <a:pt x="21" y="0"/>
                        <a:pt x="21" y="2"/>
                      </a:cubicBezTo>
                      <a:cubicBezTo>
                        <a:pt x="20" y="3"/>
                        <a:pt x="20" y="5"/>
                        <a:pt x="18" y="5"/>
                      </a:cubicBezTo>
                      <a:cubicBezTo>
                        <a:pt x="15" y="6"/>
                        <a:pt x="12" y="5"/>
                        <a:pt x="8" y="5"/>
                      </a:cubicBezTo>
                      <a:cubicBezTo>
                        <a:pt x="5" y="5"/>
                        <a:pt x="4" y="6"/>
                        <a:pt x="3" y="6"/>
                      </a:cubicBezTo>
                      <a:cubicBezTo>
                        <a:pt x="2" y="7"/>
                        <a:pt x="1" y="7"/>
                        <a:pt x="1" y="9"/>
                      </a:cubicBezTo>
                      <a:cubicBezTo>
                        <a:pt x="0" y="11"/>
                        <a:pt x="0" y="12"/>
                        <a:pt x="1" y="14"/>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894" name="Freeform 220"/>
                <p:cNvSpPr/>
                <p:nvPr/>
              </p:nvSpPr>
              <p:spPr bwMode="auto">
                <a:xfrm>
                  <a:off x="413" y="1432"/>
                  <a:ext cx="50" cy="33"/>
                </a:xfrm>
                <a:custGeom>
                  <a:avLst/>
                  <a:gdLst>
                    <a:gd name="T0" fmla="*/ 1 w 21"/>
                    <a:gd name="T1" fmla="*/ 14 h 14"/>
                    <a:gd name="T2" fmla="*/ 1 w 21"/>
                    <a:gd name="T3" fmla="*/ 14 h 14"/>
                    <a:gd name="T4" fmla="*/ 0 w 21"/>
                    <a:gd name="T5" fmla="*/ 13 h 14"/>
                    <a:gd name="T6" fmla="*/ 3 w 21"/>
                    <a:gd name="T7" fmla="*/ 6 h 14"/>
                    <a:gd name="T8" fmla="*/ 13 w 21"/>
                    <a:gd name="T9" fmla="*/ 5 h 14"/>
                    <a:gd name="T10" fmla="*/ 19 w 21"/>
                    <a:gd name="T11" fmla="*/ 4 h 14"/>
                    <a:gd name="T12" fmla="*/ 20 w 21"/>
                    <a:gd name="T13" fmla="*/ 1 h 14"/>
                    <a:gd name="T14" fmla="*/ 21 w 21"/>
                    <a:gd name="T15" fmla="*/ 0 h 14"/>
                    <a:gd name="T16" fmla="*/ 21 w 21"/>
                    <a:gd name="T17" fmla="*/ 0 h 14"/>
                    <a:gd name="T18" fmla="*/ 21 w 21"/>
                    <a:gd name="T19" fmla="*/ 0 h 14"/>
                    <a:gd name="T20" fmla="*/ 21 w 21"/>
                    <a:gd name="T21" fmla="*/ 0 h 14"/>
                    <a:gd name="T22" fmla="*/ 21 w 21"/>
                    <a:gd name="T23" fmla="*/ 0 h 14"/>
                    <a:gd name="T24" fmla="*/ 21 w 21"/>
                    <a:gd name="T25" fmla="*/ 0 h 14"/>
                    <a:gd name="T26" fmla="*/ 21 w 21"/>
                    <a:gd name="T27" fmla="*/ 0 h 14"/>
                    <a:gd name="T28" fmla="*/ 21 w 21"/>
                    <a:gd name="T29" fmla="*/ 0 h 14"/>
                    <a:gd name="T30" fmla="*/ 21 w 21"/>
                    <a:gd name="T31" fmla="*/ 0 h 14"/>
                    <a:gd name="T32" fmla="*/ 21 w 21"/>
                    <a:gd name="T33" fmla="*/ 0 h 14"/>
                    <a:gd name="T34" fmla="*/ 21 w 21"/>
                    <a:gd name="T35" fmla="*/ 0 h 14"/>
                    <a:gd name="T36" fmla="*/ 21 w 21"/>
                    <a:gd name="T37" fmla="*/ 0 h 14"/>
                    <a:gd name="T38" fmla="*/ 21 w 21"/>
                    <a:gd name="T39" fmla="*/ 0 h 14"/>
                    <a:gd name="T40" fmla="*/ 21 w 21"/>
                    <a:gd name="T41" fmla="*/ 0 h 14"/>
                    <a:gd name="T42" fmla="*/ 21 w 21"/>
                    <a:gd name="T43" fmla="*/ 0 h 14"/>
                    <a:gd name="T44" fmla="*/ 21 w 21"/>
                    <a:gd name="T45" fmla="*/ 0 h 14"/>
                    <a:gd name="T46" fmla="*/ 21 w 21"/>
                    <a:gd name="T47" fmla="*/ 0 h 14"/>
                    <a:gd name="T48" fmla="*/ 21 w 21"/>
                    <a:gd name="T49" fmla="*/ 0 h 14"/>
                    <a:gd name="T50" fmla="*/ 21 w 21"/>
                    <a:gd name="T51" fmla="*/ 0 h 14"/>
                    <a:gd name="T52" fmla="*/ 21 w 21"/>
                    <a:gd name="T53" fmla="*/ 0 h 14"/>
                    <a:gd name="T54" fmla="*/ 21 w 21"/>
                    <a:gd name="T55" fmla="*/ 0 h 14"/>
                    <a:gd name="T56" fmla="*/ 21 w 21"/>
                    <a:gd name="T57" fmla="*/ 0 h 14"/>
                    <a:gd name="T58" fmla="*/ 19 w 21"/>
                    <a:gd name="T59" fmla="*/ 4 h 14"/>
                    <a:gd name="T60" fmla="*/ 8 w 21"/>
                    <a:gd name="T61" fmla="*/ 5 h 14"/>
                    <a:gd name="T62" fmla="*/ 3 w 21"/>
                    <a:gd name="T63" fmla="*/ 6 h 14"/>
                    <a:gd name="T64" fmla="*/ 3 w 21"/>
                    <a:gd name="T65" fmla="*/ 6 h 14"/>
                    <a:gd name="T66" fmla="*/ 0 w 21"/>
                    <a:gd name="T67" fmla="*/ 14 h 14"/>
                    <a:gd name="T68" fmla="*/ 1 w 21"/>
                    <a:gd name="T69" fmla="*/ 14 h 14"/>
                    <a:gd name="T70" fmla="*/ 1 w 21"/>
                    <a:gd name="T71" fmla="*/ 14 h 14"/>
                    <a:gd name="T72" fmla="*/ 3 w 21"/>
                    <a:gd name="T73" fmla="*/ 6 h 14"/>
                    <a:gd name="T74" fmla="*/ 3 w 21"/>
                    <a:gd name="T75" fmla="*/ 6 h 14"/>
                    <a:gd name="T76" fmla="*/ 8 w 21"/>
                    <a:gd name="T77" fmla="*/ 5 h 14"/>
                    <a:gd name="T78" fmla="*/ 19 w 21"/>
                    <a:gd name="T79" fmla="*/ 4 h 14"/>
                    <a:gd name="T80" fmla="*/ 21 w 21"/>
                    <a:gd name="T81" fmla="*/ 0 h 14"/>
                    <a:gd name="T82" fmla="*/ 21 w 21"/>
                    <a:gd name="T83" fmla="*/ 0 h 14"/>
                    <a:gd name="T84" fmla="*/ 21 w 21"/>
                    <a:gd name="T85" fmla="*/ 0 h 14"/>
                    <a:gd name="T86" fmla="*/ 21 w 21"/>
                    <a:gd name="T87" fmla="*/ 0 h 14"/>
                    <a:gd name="T88" fmla="*/ 21 w 21"/>
                    <a:gd name="T89" fmla="*/ 0 h 14"/>
                    <a:gd name="T90" fmla="*/ 21 w 21"/>
                    <a:gd name="T91" fmla="*/ 0 h 14"/>
                    <a:gd name="T92" fmla="*/ 20 w 21"/>
                    <a:gd name="T93" fmla="*/ 1 h 14"/>
                    <a:gd name="T94" fmla="*/ 19 w 21"/>
                    <a:gd name="T95" fmla="*/ 4 h 14"/>
                    <a:gd name="T96" fmla="*/ 12 w 21"/>
                    <a:gd name="T97" fmla="*/ 5 h 14"/>
                    <a:gd name="T98" fmla="*/ 3 w 21"/>
                    <a:gd name="T99" fmla="*/ 6 h 14"/>
                    <a:gd name="T100" fmla="*/ 0 w 21"/>
                    <a:gd name="T101" fmla="*/ 13 h 14"/>
                    <a:gd name="T102" fmla="*/ 0 w 21"/>
                    <a:gd name="T103" fmla="*/ 14 h 14"/>
                    <a:gd name="T104" fmla="*/ 0 w 21"/>
                    <a:gd name="T105" fmla="*/ 14 h 14"/>
                    <a:gd name="T106" fmla="*/ 0 w 21"/>
                    <a:gd name="T107" fmla="*/ 14 h 14"/>
                    <a:gd name="T108" fmla="*/ 1 w 21"/>
                    <a:gd name="T109" fmla="*/ 14 h 14"/>
                    <a:gd name="T110" fmla="*/ 1 w 21"/>
                    <a:gd name="T111" fmla="*/ 14 h 14"/>
                    <a:gd name="T112" fmla="*/ 0 w 21"/>
                    <a:gd name="T113" fmla="*/ 14 h 14"/>
                    <a:gd name="T114" fmla="*/ 1 w 21"/>
                    <a:gd name="T115" fmla="*/ 14 h 14"/>
                    <a:gd name="T116" fmla="*/ 1 w 21"/>
                    <a:gd name="T117" fmla="*/ 14 h 14"/>
                    <a:gd name="T118" fmla="*/ 1 w 21"/>
                    <a:gd name="T119" fmla="*/ 14 h 14"/>
                    <a:gd name="T120" fmla="*/ 1 w 21"/>
                    <a:gd name="T121"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 h="14">
                      <a:moveTo>
                        <a:pt x="1" y="14"/>
                      </a:moveTo>
                      <a:cubicBezTo>
                        <a:pt x="1" y="14"/>
                        <a:pt x="1" y="14"/>
                        <a:pt x="1" y="14"/>
                      </a:cubicBezTo>
                      <a:cubicBezTo>
                        <a:pt x="1" y="14"/>
                        <a:pt x="1" y="14"/>
                        <a:pt x="1" y="14"/>
                      </a:cubicBezTo>
                      <a:cubicBezTo>
                        <a:pt x="1" y="14"/>
                        <a:pt x="1" y="14"/>
                        <a:pt x="1" y="14"/>
                      </a:cubicBezTo>
                      <a:cubicBezTo>
                        <a:pt x="1" y="14"/>
                        <a:pt x="1" y="14"/>
                        <a:pt x="1" y="14"/>
                      </a:cubicBezTo>
                      <a:cubicBezTo>
                        <a:pt x="1" y="14"/>
                        <a:pt x="0" y="13"/>
                        <a:pt x="0" y="13"/>
                      </a:cubicBezTo>
                      <a:cubicBezTo>
                        <a:pt x="0" y="12"/>
                        <a:pt x="0" y="12"/>
                        <a:pt x="0" y="10"/>
                      </a:cubicBezTo>
                      <a:cubicBezTo>
                        <a:pt x="1" y="9"/>
                        <a:pt x="1" y="7"/>
                        <a:pt x="3" y="6"/>
                      </a:cubicBezTo>
                      <a:cubicBezTo>
                        <a:pt x="3" y="6"/>
                        <a:pt x="3" y="6"/>
                        <a:pt x="3" y="6"/>
                      </a:cubicBezTo>
                      <a:cubicBezTo>
                        <a:pt x="5" y="5"/>
                        <a:pt x="8" y="4"/>
                        <a:pt x="13" y="5"/>
                      </a:cubicBezTo>
                      <a:cubicBezTo>
                        <a:pt x="14" y="5"/>
                        <a:pt x="15" y="5"/>
                        <a:pt x="16" y="5"/>
                      </a:cubicBezTo>
                      <a:cubicBezTo>
                        <a:pt x="17" y="5"/>
                        <a:pt x="18" y="4"/>
                        <a:pt x="19" y="4"/>
                      </a:cubicBezTo>
                      <a:cubicBezTo>
                        <a:pt x="19" y="4"/>
                        <a:pt x="19" y="4"/>
                        <a:pt x="19" y="4"/>
                      </a:cubicBezTo>
                      <a:cubicBezTo>
                        <a:pt x="20" y="3"/>
                        <a:pt x="20" y="2"/>
                        <a:pt x="20" y="1"/>
                      </a:cubicBezTo>
                      <a:cubicBezTo>
                        <a:pt x="21" y="1"/>
                        <a:pt x="21" y="0"/>
                        <a:pt x="21" y="0"/>
                      </a:cubicBezTo>
                      <a:cubicBezTo>
                        <a:pt x="21" y="0"/>
                        <a:pt x="21" y="0"/>
                        <a:pt x="21" y="0"/>
                      </a:cubicBezTo>
                      <a:cubicBezTo>
                        <a:pt x="21" y="0"/>
                        <a:pt x="21" y="0"/>
                        <a:pt x="21" y="0"/>
                      </a:cubicBezTo>
                      <a:cubicBezTo>
                        <a:pt x="21" y="0"/>
                        <a:pt x="21" y="0"/>
                        <a:pt x="21" y="0"/>
                      </a:cubicBezTo>
                      <a:cubicBezTo>
                        <a:pt x="21" y="0"/>
                        <a:pt x="21" y="0"/>
                        <a:pt x="21" y="0"/>
                      </a:cubicBezTo>
                      <a:cubicBezTo>
                        <a:pt x="21" y="0"/>
                        <a:pt x="21" y="0"/>
                        <a:pt x="21" y="0"/>
                      </a:cubicBezTo>
                      <a:cubicBezTo>
                        <a:pt x="21" y="0"/>
                        <a:pt x="21" y="0"/>
                        <a:pt x="21" y="0"/>
                      </a:cubicBezTo>
                      <a:cubicBezTo>
                        <a:pt x="21" y="0"/>
                        <a:pt x="21" y="0"/>
                        <a:pt x="21" y="0"/>
                      </a:cubicBezTo>
                      <a:cubicBezTo>
                        <a:pt x="21" y="0"/>
                        <a:pt x="21" y="0"/>
                        <a:pt x="21" y="0"/>
                      </a:cubicBezTo>
                      <a:cubicBezTo>
                        <a:pt x="21" y="0"/>
                        <a:pt x="21" y="0"/>
                        <a:pt x="21" y="0"/>
                      </a:cubicBezTo>
                      <a:cubicBezTo>
                        <a:pt x="21" y="0"/>
                        <a:pt x="21" y="0"/>
                        <a:pt x="21" y="0"/>
                      </a:cubicBezTo>
                      <a:cubicBezTo>
                        <a:pt x="21" y="0"/>
                        <a:pt x="21" y="0"/>
                        <a:pt x="21" y="0"/>
                      </a:cubicBezTo>
                      <a:cubicBezTo>
                        <a:pt x="21" y="0"/>
                        <a:pt x="21" y="0"/>
                        <a:pt x="21" y="0"/>
                      </a:cubicBezTo>
                      <a:cubicBezTo>
                        <a:pt x="21" y="0"/>
                        <a:pt x="21" y="0"/>
                        <a:pt x="21" y="0"/>
                      </a:cubicBezTo>
                      <a:cubicBezTo>
                        <a:pt x="21" y="0"/>
                        <a:pt x="21" y="0"/>
                        <a:pt x="21" y="0"/>
                      </a:cubicBezTo>
                      <a:cubicBezTo>
                        <a:pt x="21" y="0"/>
                        <a:pt x="21" y="0"/>
                        <a:pt x="21" y="0"/>
                      </a:cubicBezTo>
                      <a:cubicBezTo>
                        <a:pt x="21" y="0"/>
                        <a:pt x="21" y="0"/>
                        <a:pt x="21" y="0"/>
                      </a:cubicBezTo>
                      <a:cubicBezTo>
                        <a:pt x="21" y="0"/>
                        <a:pt x="21" y="0"/>
                        <a:pt x="21" y="0"/>
                      </a:cubicBezTo>
                      <a:cubicBezTo>
                        <a:pt x="21" y="0"/>
                        <a:pt x="21" y="0"/>
                        <a:pt x="21" y="0"/>
                      </a:cubicBezTo>
                      <a:cubicBezTo>
                        <a:pt x="21" y="0"/>
                        <a:pt x="21" y="0"/>
                        <a:pt x="21" y="0"/>
                      </a:cubicBezTo>
                      <a:cubicBezTo>
                        <a:pt x="21" y="0"/>
                        <a:pt x="21" y="0"/>
                        <a:pt x="21" y="0"/>
                      </a:cubicBezTo>
                      <a:cubicBezTo>
                        <a:pt x="21" y="0"/>
                        <a:pt x="21" y="0"/>
                        <a:pt x="21" y="0"/>
                      </a:cubicBezTo>
                      <a:cubicBezTo>
                        <a:pt x="21" y="0"/>
                        <a:pt x="21" y="0"/>
                        <a:pt x="21" y="0"/>
                      </a:cubicBezTo>
                      <a:cubicBezTo>
                        <a:pt x="21" y="0"/>
                        <a:pt x="21" y="0"/>
                        <a:pt x="21" y="0"/>
                      </a:cubicBezTo>
                      <a:cubicBezTo>
                        <a:pt x="21" y="0"/>
                        <a:pt x="21" y="0"/>
                        <a:pt x="21" y="0"/>
                      </a:cubicBezTo>
                      <a:cubicBezTo>
                        <a:pt x="21" y="0"/>
                        <a:pt x="21" y="0"/>
                        <a:pt x="21" y="0"/>
                      </a:cubicBezTo>
                      <a:cubicBezTo>
                        <a:pt x="21" y="0"/>
                        <a:pt x="21" y="0"/>
                        <a:pt x="21" y="0"/>
                      </a:cubicBezTo>
                      <a:cubicBezTo>
                        <a:pt x="21" y="0"/>
                        <a:pt x="21" y="0"/>
                        <a:pt x="21" y="0"/>
                      </a:cubicBezTo>
                      <a:cubicBezTo>
                        <a:pt x="21" y="0"/>
                        <a:pt x="21" y="0"/>
                        <a:pt x="21" y="0"/>
                      </a:cubicBezTo>
                      <a:cubicBezTo>
                        <a:pt x="21" y="0"/>
                        <a:pt x="21" y="0"/>
                        <a:pt x="21" y="0"/>
                      </a:cubicBezTo>
                      <a:cubicBezTo>
                        <a:pt x="21" y="0"/>
                        <a:pt x="21" y="0"/>
                        <a:pt x="21" y="0"/>
                      </a:cubicBezTo>
                      <a:cubicBezTo>
                        <a:pt x="21" y="0"/>
                        <a:pt x="21" y="0"/>
                        <a:pt x="21" y="0"/>
                      </a:cubicBezTo>
                      <a:cubicBezTo>
                        <a:pt x="21" y="0"/>
                        <a:pt x="21" y="0"/>
                        <a:pt x="21" y="0"/>
                      </a:cubicBezTo>
                      <a:cubicBezTo>
                        <a:pt x="21" y="0"/>
                        <a:pt x="21" y="0"/>
                        <a:pt x="21" y="0"/>
                      </a:cubicBezTo>
                      <a:cubicBezTo>
                        <a:pt x="21" y="0"/>
                        <a:pt x="21" y="0"/>
                        <a:pt x="21" y="0"/>
                      </a:cubicBezTo>
                      <a:cubicBezTo>
                        <a:pt x="21" y="0"/>
                        <a:pt x="21" y="0"/>
                        <a:pt x="21" y="0"/>
                      </a:cubicBezTo>
                      <a:cubicBezTo>
                        <a:pt x="21" y="0"/>
                        <a:pt x="21" y="0"/>
                        <a:pt x="21" y="0"/>
                      </a:cubicBezTo>
                      <a:cubicBezTo>
                        <a:pt x="21" y="0"/>
                        <a:pt x="21" y="0"/>
                        <a:pt x="21" y="0"/>
                      </a:cubicBezTo>
                      <a:cubicBezTo>
                        <a:pt x="21" y="0"/>
                        <a:pt x="21" y="0"/>
                        <a:pt x="21" y="0"/>
                      </a:cubicBezTo>
                      <a:cubicBezTo>
                        <a:pt x="21" y="0"/>
                        <a:pt x="21" y="0"/>
                        <a:pt x="21" y="0"/>
                      </a:cubicBezTo>
                      <a:cubicBezTo>
                        <a:pt x="21" y="0"/>
                        <a:pt x="21" y="0"/>
                        <a:pt x="21" y="0"/>
                      </a:cubicBezTo>
                      <a:cubicBezTo>
                        <a:pt x="21" y="0"/>
                        <a:pt x="21" y="0"/>
                        <a:pt x="21" y="0"/>
                      </a:cubicBezTo>
                      <a:cubicBezTo>
                        <a:pt x="21" y="0"/>
                        <a:pt x="21" y="0"/>
                        <a:pt x="21" y="0"/>
                      </a:cubicBezTo>
                      <a:cubicBezTo>
                        <a:pt x="21" y="0"/>
                        <a:pt x="21" y="0"/>
                        <a:pt x="21" y="0"/>
                      </a:cubicBezTo>
                      <a:cubicBezTo>
                        <a:pt x="21" y="0"/>
                        <a:pt x="21" y="0"/>
                        <a:pt x="21" y="2"/>
                      </a:cubicBezTo>
                      <a:cubicBezTo>
                        <a:pt x="21" y="2"/>
                        <a:pt x="20" y="4"/>
                        <a:pt x="19" y="4"/>
                      </a:cubicBezTo>
                      <a:cubicBezTo>
                        <a:pt x="19" y="5"/>
                        <a:pt x="18" y="5"/>
                        <a:pt x="18" y="5"/>
                      </a:cubicBezTo>
                      <a:cubicBezTo>
                        <a:pt x="15" y="6"/>
                        <a:pt x="12" y="5"/>
                        <a:pt x="8" y="5"/>
                      </a:cubicBezTo>
                      <a:cubicBezTo>
                        <a:pt x="5" y="5"/>
                        <a:pt x="4" y="6"/>
                        <a:pt x="3" y="6"/>
                      </a:cubicBezTo>
                      <a:cubicBezTo>
                        <a:pt x="3" y="6"/>
                        <a:pt x="3" y="6"/>
                        <a:pt x="3" y="6"/>
                      </a:cubicBezTo>
                      <a:cubicBezTo>
                        <a:pt x="3" y="6"/>
                        <a:pt x="3" y="6"/>
                        <a:pt x="3" y="6"/>
                      </a:cubicBezTo>
                      <a:cubicBezTo>
                        <a:pt x="3" y="6"/>
                        <a:pt x="3" y="6"/>
                        <a:pt x="3" y="6"/>
                      </a:cubicBezTo>
                      <a:cubicBezTo>
                        <a:pt x="2" y="7"/>
                        <a:pt x="1" y="7"/>
                        <a:pt x="1" y="9"/>
                      </a:cubicBezTo>
                      <a:cubicBezTo>
                        <a:pt x="0" y="11"/>
                        <a:pt x="0" y="12"/>
                        <a:pt x="0" y="14"/>
                      </a:cubicBezTo>
                      <a:cubicBezTo>
                        <a:pt x="0" y="14"/>
                        <a:pt x="0" y="14"/>
                        <a:pt x="0" y="14"/>
                      </a:cubicBezTo>
                      <a:cubicBezTo>
                        <a:pt x="1" y="14"/>
                        <a:pt x="1" y="14"/>
                        <a:pt x="1" y="14"/>
                      </a:cubicBezTo>
                      <a:cubicBezTo>
                        <a:pt x="1" y="14"/>
                        <a:pt x="1" y="14"/>
                        <a:pt x="1" y="14"/>
                      </a:cubicBezTo>
                      <a:cubicBezTo>
                        <a:pt x="1" y="14"/>
                        <a:pt x="1" y="14"/>
                        <a:pt x="1" y="14"/>
                      </a:cubicBezTo>
                      <a:cubicBezTo>
                        <a:pt x="0" y="12"/>
                        <a:pt x="0" y="11"/>
                        <a:pt x="1" y="9"/>
                      </a:cubicBezTo>
                      <a:cubicBezTo>
                        <a:pt x="1" y="7"/>
                        <a:pt x="2" y="7"/>
                        <a:pt x="3" y="6"/>
                      </a:cubicBezTo>
                      <a:cubicBezTo>
                        <a:pt x="3" y="6"/>
                        <a:pt x="3" y="6"/>
                        <a:pt x="3" y="6"/>
                      </a:cubicBezTo>
                      <a:cubicBezTo>
                        <a:pt x="3" y="6"/>
                        <a:pt x="3" y="6"/>
                        <a:pt x="3" y="6"/>
                      </a:cubicBezTo>
                      <a:cubicBezTo>
                        <a:pt x="3" y="6"/>
                        <a:pt x="3" y="6"/>
                        <a:pt x="3" y="6"/>
                      </a:cubicBezTo>
                      <a:cubicBezTo>
                        <a:pt x="4" y="6"/>
                        <a:pt x="5" y="5"/>
                        <a:pt x="8" y="5"/>
                      </a:cubicBezTo>
                      <a:cubicBezTo>
                        <a:pt x="12" y="5"/>
                        <a:pt x="15" y="6"/>
                        <a:pt x="18" y="5"/>
                      </a:cubicBezTo>
                      <a:cubicBezTo>
                        <a:pt x="18" y="5"/>
                        <a:pt x="19" y="5"/>
                        <a:pt x="19" y="4"/>
                      </a:cubicBezTo>
                      <a:cubicBezTo>
                        <a:pt x="20" y="4"/>
                        <a:pt x="21" y="2"/>
                        <a:pt x="21" y="2"/>
                      </a:cubicBezTo>
                      <a:cubicBezTo>
                        <a:pt x="21" y="1"/>
                        <a:pt x="21" y="0"/>
                        <a:pt x="21" y="0"/>
                      </a:cubicBezTo>
                      <a:cubicBezTo>
                        <a:pt x="21" y="0"/>
                        <a:pt x="21" y="0"/>
                        <a:pt x="21" y="0"/>
                      </a:cubicBezTo>
                      <a:cubicBezTo>
                        <a:pt x="21" y="0"/>
                        <a:pt x="21" y="0"/>
                        <a:pt x="21" y="0"/>
                      </a:cubicBezTo>
                      <a:cubicBezTo>
                        <a:pt x="21" y="0"/>
                        <a:pt x="21" y="0"/>
                        <a:pt x="21" y="0"/>
                      </a:cubicBezTo>
                      <a:cubicBezTo>
                        <a:pt x="21" y="0"/>
                        <a:pt x="21" y="0"/>
                        <a:pt x="21" y="0"/>
                      </a:cubicBezTo>
                      <a:cubicBezTo>
                        <a:pt x="21" y="0"/>
                        <a:pt x="21" y="0"/>
                        <a:pt x="21" y="0"/>
                      </a:cubicBezTo>
                      <a:cubicBezTo>
                        <a:pt x="21" y="0"/>
                        <a:pt x="21" y="0"/>
                        <a:pt x="21" y="0"/>
                      </a:cubicBezTo>
                      <a:cubicBezTo>
                        <a:pt x="21" y="0"/>
                        <a:pt x="21" y="0"/>
                        <a:pt x="21" y="0"/>
                      </a:cubicBezTo>
                      <a:cubicBezTo>
                        <a:pt x="21" y="0"/>
                        <a:pt x="21" y="0"/>
                        <a:pt x="21" y="0"/>
                      </a:cubicBezTo>
                      <a:cubicBezTo>
                        <a:pt x="21" y="0"/>
                        <a:pt x="21" y="0"/>
                        <a:pt x="21" y="0"/>
                      </a:cubicBezTo>
                      <a:cubicBezTo>
                        <a:pt x="21" y="0"/>
                        <a:pt x="21" y="0"/>
                        <a:pt x="21" y="0"/>
                      </a:cubicBezTo>
                      <a:cubicBezTo>
                        <a:pt x="21" y="0"/>
                        <a:pt x="21" y="0"/>
                        <a:pt x="21" y="0"/>
                      </a:cubicBezTo>
                      <a:cubicBezTo>
                        <a:pt x="21" y="0"/>
                        <a:pt x="21" y="0"/>
                        <a:pt x="20" y="1"/>
                      </a:cubicBezTo>
                      <a:cubicBezTo>
                        <a:pt x="20" y="2"/>
                        <a:pt x="20" y="3"/>
                        <a:pt x="19" y="4"/>
                      </a:cubicBezTo>
                      <a:cubicBezTo>
                        <a:pt x="19" y="4"/>
                        <a:pt x="19" y="4"/>
                        <a:pt x="19" y="4"/>
                      </a:cubicBezTo>
                      <a:cubicBezTo>
                        <a:pt x="18" y="4"/>
                        <a:pt x="17" y="5"/>
                        <a:pt x="16" y="5"/>
                      </a:cubicBezTo>
                      <a:cubicBezTo>
                        <a:pt x="15" y="5"/>
                        <a:pt x="14" y="5"/>
                        <a:pt x="12" y="5"/>
                      </a:cubicBezTo>
                      <a:cubicBezTo>
                        <a:pt x="8" y="4"/>
                        <a:pt x="5" y="5"/>
                        <a:pt x="3" y="6"/>
                      </a:cubicBezTo>
                      <a:cubicBezTo>
                        <a:pt x="3" y="6"/>
                        <a:pt x="3" y="6"/>
                        <a:pt x="3" y="6"/>
                      </a:cubicBezTo>
                      <a:cubicBezTo>
                        <a:pt x="1" y="7"/>
                        <a:pt x="1" y="9"/>
                        <a:pt x="0" y="10"/>
                      </a:cubicBezTo>
                      <a:cubicBezTo>
                        <a:pt x="0" y="12"/>
                        <a:pt x="0" y="13"/>
                        <a:pt x="0" y="13"/>
                      </a:cubicBezTo>
                      <a:cubicBezTo>
                        <a:pt x="0" y="13"/>
                        <a:pt x="0" y="13"/>
                        <a:pt x="0" y="14"/>
                      </a:cubicBezTo>
                      <a:cubicBezTo>
                        <a:pt x="0" y="14"/>
                        <a:pt x="0" y="14"/>
                        <a:pt x="0" y="14"/>
                      </a:cubicBezTo>
                      <a:cubicBezTo>
                        <a:pt x="0" y="14"/>
                        <a:pt x="0" y="14"/>
                        <a:pt x="0" y="14"/>
                      </a:cubicBezTo>
                      <a:cubicBezTo>
                        <a:pt x="0" y="14"/>
                        <a:pt x="0" y="14"/>
                        <a:pt x="0" y="14"/>
                      </a:cubicBezTo>
                      <a:cubicBezTo>
                        <a:pt x="1" y="14"/>
                        <a:pt x="1" y="14"/>
                        <a:pt x="1" y="14"/>
                      </a:cubicBezTo>
                      <a:cubicBezTo>
                        <a:pt x="0" y="14"/>
                        <a:pt x="0" y="14"/>
                        <a:pt x="0" y="14"/>
                      </a:cubicBezTo>
                      <a:cubicBezTo>
                        <a:pt x="0" y="14"/>
                        <a:pt x="0" y="14"/>
                        <a:pt x="0" y="14"/>
                      </a:cubicBezTo>
                      <a:cubicBezTo>
                        <a:pt x="1" y="14"/>
                        <a:pt x="1" y="14"/>
                        <a:pt x="1" y="14"/>
                      </a:cubicBezTo>
                      <a:cubicBezTo>
                        <a:pt x="0" y="14"/>
                        <a:pt x="0" y="14"/>
                        <a:pt x="0" y="14"/>
                      </a:cubicBezTo>
                      <a:cubicBezTo>
                        <a:pt x="1" y="14"/>
                        <a:pt x="1" y="14"/>
                        <a:pt x="1" y="14"/>
                      </a:cubicBezTo>
                      <a:cubicBezTo>
                        <a:pt x="1" y="14"/>
                        <a:pt x="1" y="14"/>
                        <a:pt x="1" y="14"/>
                      </a:cubicBezTo>
                      <a:cubicBezTo>
                        <a:pt x="0" y="14"/>
                        <a:pt x="0" y="14"/>
                        <a:pt x="0" y="14"/>
                      </a:cubicBezTo>
                      <a:cubicBezTo>
                        <a:pt x="1" y="14"/>
                        <a:pt x="1" y="14"/>
                        <a:pt x="1" y="14"/>
                      </a:cubicBezTo>
                      <a:cubicBezTo>
                        <a:pt x="1" y="14"/>
                        <a:pt x="1" y="14"/>
                        <a:pt x="1" y="14"/>
                      </a:cubicBezTo>
                      <a:cubicBezTo>
                        <a:pt x="1" y="14"/>
                        <a:pt x="1" y="14"/>
                        <a:pt x="1" y="14"/>
                      </a:cubicBezTo>
                      <a:cubicBezTo>
                        <a:pt x="1" y="14"/>
                        <a:pt x="1" y="14"/>
                        <a:pt x="1" y="14"/>
                      </a:cubicBezTo>
                      <a:cubicBezTo>
                        <a:pt x="1" y="14"/>
                        <a:pt x="1" y="14"/>
                        <a:pt x="1" y="14"/>
                      </a:cubicBezTo>
                      <a:cubicBezTo>
                        <a:pt x="1" y="14"/>
                        <a:pt x="1" y="14"/>
                        <a:pt x="1" y="14"/>
                      </a:cubicBezTo>
                      <a:cubicBezTo>
                        <a:pt x="1" y="14"/>
                        <a:pt x="1" y="14"/>
                        <a:pt x="1" y="14"/>
                      </a:cubicBezTo>
                      <a:cubicBezTo>
                        <a:pt x="1" y="14"/>
                        <a:pt x="1" y="14"/>
                        <a:pt x="1" y="14"/>
                      </a:cubicBezTo>
                      <a:cubicBezTo>
                        <a:pt x="1" y="14"/>
                        <a:pt x="1" y="14"/>
                        <a:pt x="1" y="14"/>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895" name="Freeform 221"/>
                <p:cNvSpPr/>
                <p:nvPr/>
              </p:nvSpPr>
              <p:spPr bwMode="auto">
                <a:xfrm>
                  <a:off x="429" y="1444"/>
                  <a:ext cx="5" cy="4"/>
                </a:xfrm>
                <a:custGeom>
                  <a:avLst/>
                  <a:gdLst>
                    <a:gd name="T0" fmla="*/ 0 w 2"/>
                    <a:gd name="T1" fmla="*/ 1 h 2"/>
                    <a:gd name="T2" fmla="*/ 1 w 2"/>
                    <a:gd name="T3" fmla="*/ 1 h 2"/>
                    <a:gd name="T4" fmla="*/ 2 w 2"/>
                    <a:gd name="T5" fmla="*/ 2 h 2"/>
                    <a:gd name="T6" fmla="*/ 1 w 2"/>
                    <a:gd name="T7" fmla="*/ 2 h 2"/>
                    <a:gd name="T8" fmla="*/ 0 w 2"/>
                    <a:gd name="T9" fmla="*/ 1 h 2"/>
                  </a:gdLst>
                  <a:ahLst/>
                  <a:cxnLst>
                    <a:cxn ang="0">
                      <a:pos x="T0" y="T1"/>
                    </a:cxn>
                    <a:cxn ang="0">
                      <a:pos x="T2" y="T3"/>
                    </a:cxn>
                    <a:cxn ang="0">
                      <a:pos x="T4" y="T5"/>
                    </a:cxn>
                    <a:cxn ang="0">
                      <a:pos x="T6" y="T7"/>
                    </a:cxn>
                    <a:cxn ang="0">
                      <a:pos x="T8" y="T9"/>
                    </a:cxn>
                  </a:cxnLst>
                  <a:rect l="0" t="0" r="r" b="b"/>
                  <a:pathLst>
                    <a:path w="2" h="2">
                      <a:moveTo>
                        <a:pt x="0" y="1"/>
                      </a:moveTo>
                      <a:cubicBezTo>
                        <a:pt x="1" y="0"/>
                        <a:pt x="1" y="0"/>
                        <a:pt x="1" y="1"/>
                      </a:cubicBezTo>
                      <a:cubicBezTo>
                        <a:pt x="2" y="1"/>
                        <a:pt x="2" y="2"/>
                        <a:pt x="2" y="2"/>
                      </a:cubicBezTo>
                      <a:cubicBezTo>
                        <a:pt x="2" y="2"/>
                        <a:pt x="1" y="2"/>
                        <a:pt x="1" y="2"/>
                      </a:cubicBezTo>
                      <a:cubicBezTo>
                        <a:pt x="0" y="1"/>
                        <a:pt x="0" y="1"/>
                        <a:pt x="0" y="1"/>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896" name="Freeform 222"/>
                <p:cNvSpPr/>
                <p:nvPr/>
              </p:nvSpPr>
              <p:spPr bwMode="auto">
                <a:xfrm>
                  <a:off x="429" y="1444"/>
                  <a:ext cx="5" cy="4"/>
                </a:xfrm>
                <a:custGeom>
                  <a:avLst/>
                  <a:gdLst>
                    <a:gd name="T0" fmla="*/ 0 w 2"/>
                    <a:gd name="T1" fmla="*/ 1 h 2"/>
                    <a:gd name="T2" fmla="*/ 0 w 2"/>
                    <a:gd name="T3" fmla="*/ 1 h 2"/>
                    <a:gd name="T4" fmla="*/ 1 w 2"/>
                    <a:gd name="T5" fmla="*/ 0 h 2"/>
                    <a:gd name="T6" fmla="*/ 1 w 2"/>
                    <a:gd name="T7" fmla="*/ 1 h 2"/>
                    <a:gd name="T8" fmla="*/ 2 w 2"/>
                    <a:gd name="T9" fmla="*/ 1 h 2"/>
                    <a:gd name="T10" fmla="*/ 2 w 2"/>
                    <a:gd name="T11" fmla="*/ 2 h 2"/>
                    <a:gd name="T12" fmla="*/ 1 w 2"/>
                    <a:gd name="T13" fmla="*/ 2 h 2"/>
                    <a:gd name="T14" fmla="*/ 1 w 2"/>
                    <a:gd name="T15" fmla="*/ 2 h 2"/>
                    <a:gd name="T16" fmla="*/ 0 w 2"/>
                    <a:gd name="T17" fmla="*/ 1 h 2"/>
                    <a:gd name="T18" fmla="*/ 0 w 2"/>
                    <a:gd name="T19" fmla="*/ 1 h 2"/>
                    <a:gd name="T20" fmla="*/ 0 w 2"/>
                    <a:gd name="T21" fmla="*/ 1 h 2"/>
                    <a:gd name="T22" fmla="*/ 0 w 2"/>
                    <a:gd name="T23" fmla="*/ 1 h 2"/>
                    <a:gd name="T24" fmla="*/ 0 w 2"/>
                    <a:gd name="T25" fmla="*/ 1 h 2"/>
                    <a:gd name="T26" fmla="*/ 1 w 2"/>
                    <a:gd name="T27" fmla="*/ 2 h 2"/>
                    <a:gd name="T28" fmla="*/ 1 w 2"/>
                    <a:gd name="T29" fmla="*/ 2 h 2"/>
                    <a:gd name="T30" fmla="*/ 2 w 2"/>
                    <a:gd name="T31" fmla="*/ 2 h 2"/>
                    <a:gd name="T32" fmla="*/ 2 w 2"/>
                    <a:gd name="T33" fmla="*/ 1 h 2"/>
                    <a:gd name="T34" fmla="*/ 1 w 2"/>
                    <a:gd name="T35" fmla="*/ 1 h 2"/>
                    <a:gd name="T36" fmla="*/ 1 w 2"/>
                    <a:gd name="T37" fmla="*/ 0 h 2"/>
                    <a:gd name="T38" fmla="*/ 0 w 2"/>
                    <a:gd name="T39"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 h="2">
                      <a:moveTo>
                        <a:pt x="0" y="1"/>
                      </a:moveTo>
                      <a:cubicBezTo>
                        <a:pt x="0" y="1"/>
                        <a:pt x="0" y="1"/>
                        <a:pt x="0" y="1"/>
                      </a:cubicBezTo>
                      <a:cubicBezTo>
                        <a:pt x="0" y="0"/>
                        <a:pt x="1" y="0"/>
                        <a:pt x="1" y="0"/>
                      </a:cubicBezTo>
                      <a:cubicBezTo>
                        <a:pt x="1" y="0"/>
                        <a:pt x="1" y="0"/>
                        <a:pt x="1" y="1"/>
                      </a:cubicBezTo>
                      <a:cubicBezTo>
                        <a:pt x="2" y="1"/>
                        <a:pt x="2" y="1"/>
                        <a:pt x="2" y="1"/>
                      </a:cubicBezTo>
                      <a:cubicBezTo>
                        <a:pt x="2" y="1"/>
                        <a:pt x="2" y="2"/>
                        <a:pt x="2" y="2"/>
                      </a:cubicBezTo>
                      <a:cubicBezTo>
                        <a:pt x="2" y="2"/>
                        <a:pt x="2" y="2"/>
                        <a:pt x="1" y="2"/>
                      </a:cubicBezTo>
                      <a:cubicBezTo>
                        <a:pt x="1" y="2"/>
                        <a:pt x="1" y="2"/>
                        <a:pt x="1" y="2"/>
                      </a:cubicBezTo>
                      <a:cubicBezTo>
                        <a:pt x="0" y="2"/>
                        <a:pt x="0" y="1"/>
                        <a:pt x="0" y="1"/>
                      </a:cubicBezTo>
                      <a:cubicBezTo>
                        <a:pt x="0" y="1"/>
                        <a:pt x="0" y="1"/>
                        <a:pt x="0" y="1"/>
                      </a:cubicBezTo>
                      <a:cubicBezTo>
                        <a:pt x="0" y="1"/>
                        <a:pt x="0" y="1"/>
                        <a:pt x="0" y="1"/>
                      </a:cubicBezTo>
                      <a:cubicBezTo>
                        <a:pt x="0" y="1"/>
                        <a:pt x="0" y="1"/>
                        <a:pt x="0" y="1"/>
                      </a:cubicBezTo>
                      <a:cubicBezTo>
                        <a:pt x="0" y="1"/>
                        <a:pt x="0" y="1"/>
                        <a:pt x="0" y="1"/>
                      </a:cubicBezTo>
                      <a:cubicBezTo>
                        <a:pt x="0" y="1"/>
                        <a:pt x="0" y="2"/>
                        <a:pt x="1" y="2"/>
                      </a:cubicBezTo>
                      <a:cubicBezTo>
                        <a:pt x="1" y="2"/>
                        <a:pt x="1" y="2"/>
                        <a:pt x="1" y="2"/>
                      </a:cubicBezTo>
                      <a:cubicBezTo>
                        <a:pt x="2" y="2"/>
                        <a:pt x="2" y="2"/>
                        <a:pt x="2" y="2"/>
                      </a:cubicBezTo>
                      <a:cubicBezTo>
                        <a:pt x="2" y="2"/>
                        <a:pt x="2" y="1"/>
                        <a:pt x="2" y="1"/>
                      </a:cubicBezTo>
                      <a:cubicBezTo>
                        <a:pt x="2" y="1"/>
                        <a:pt x="2" y="1"/>
                        <a:pt x="1" y="1"/>
                      </a:cubicBezTo>
                      <a:cubicBezTo>
                        <a:pt x="1" y="0"/>
                        <a:pt x="1" y="0"/>
                        <a:pt x="1" y="0"/>
                      </a:cubicBezTo>
                      <a:cubicBezTo>
                        <a:pt x="1" y="0"/>
                        <a:pt x="0" y="0"/>
                        <a:pt x="0" y="1"/>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897" name="Freeform 223"/>
                <p:cNvSpPr/>
                <p:nvPr/>
              </p:nvSpPr>
              <p:spPr bwMode="auto">
                <a:xfrm>
                  <a:off x="425" y="1446"/>
                  <a:ext cx="4" cy="5"/>
                </a:xfrm>
                <a:custGeom>
                  <a:avLst/>
                  <a:gdLst>
                    <a:gd name="T0" fmla="*/ 0 w 2"/>
                    <a:gd name="T1" fmla="*/ 0 h 2"/>
                    <a:gd name="T2" fmla="*/ 1 w 2"/>
                    <a:gd name="T3" fmla="*/ 0 h 2"/>
                    <a:gd name="T4" fmla="*/ 2 w 2"/>
                    <a:gd name="T5" fmla="*/ 1 h 2"/>
                    <a:gd name="T6" fmla="*/ 1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1" y="0"/>
                        <a:pt x="1" y="0"/>
                      </a:cubicBezTo>
                      <a:cubicBezTo>
                        <a:pt x="2" y="0"/>
                        <a:pt x="2" y="1"/>
                        <a:pt x="2" y="1"/>
                      </a:cubicBezTo>
                      <a:cubicBezTo>
                        <a:pt x="1" y="2"/>
                        <a:pt x="1" y="2"/>
                        <a:pt x="1" y="1"/>
                      </a:cubicBezTo>
                      <a:cubicBezTo>
                        <a:pt x="0" y="1"/>
                        <a:pt x="0" y="0"/>
                        <a:pt x="0" y="0"/>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898" name="Freeform 224"/>
                <p:cNvSpPr/>
                <p:nvPr/>
              </p:nvSpPr>
              <p:spPr bwMode="auto">
                <a:xfrm>
                  <a:off x="425" y="1446"/>
                  <a:ext cx="4" cy="2"/>
                </a:xfrm>
                <a:custGeom>
                  <a:avLst/>
                  <a:gdLst>
                    <a:gd name="T0" fmla="*/ 0 w 2"/>
                    <a:gd name="T1" fmla="*/ 0 h 1"/>
                    <a:gd name="T2" fmla="*/ 0 w 2"/>
                    <a:gd name="T3" fmla="*/ 0 h 1"/>
                    <a:gd name="T4" fmla="*/ 1 w 2"/>
                    <a:gd name="T5" fmla="*/ 0 h 1"/>
                    <a:gd name="T6" fmla="*/ 1 w 2"/>
                    <a:gd name="T7" fmla="*/ 0 h 1"/>
                    <a:gd name="T8" fmla="*/ 2 w 2"/>
                    <a:gd name="T9" fmla="*/ 1 h 1"/>
                    <a:gd name="T10" fmla="*/ 2 w 2"/>
                    <a:gd name="T11" fmla="*/ 1 h 1"/>
                    <a:gd name="T12" fmla="*/ 1 w 2"/>
                    <a:gd name="T13" fmla="*/ 1 h 1"/>
                    <a:gd name="T14" fmla="*/ 1 w 2"/>
                    <a:gd name="T15" fmla="*/ 1 h 1"/>
                    <a:gd name="T16" fmla="*/ 0 w 2"/>
                    <a:gd name="T17" fmla="*/ 1 h 1"/>
                    <a:gd name="T18" fmla="*/ 0 w 2"/>
                    <a:gd name="T19" fmla="*/ 0 h 1"/>
                    <a:gd name="T20" fmla="*/ 0 w 2"/>
                    <a:gd name="T21" fmla="*/ 0 h 1"/>
                    <a:gd name="T22" fmla="*/ 0 w 2"/>
                    <a:gd name="T23" fmla="*/ 0 h 1"/>
                    <a:gd name="T24" fmla="*/ 0 w 2"/>
                    <a:gd name="T25" fmla="*/ 1 h 1"/>
                    <a:gd name="T26" fmla="*/ 1 w 2"/>
                    <a:gd name="T27" fmla="*/ 1 h 1"/>
                    <a:gd name="T28" fmla="*/ 1 w 2"/>
                    <a:gd name="T29" fmla="*/ 1 h 1"/>
                    <a:gd name="T30" fmla="*/ 2 w 2"/>
                    <a:gd name="T31" fmla="*/ 1 h 1"/>
                    <a:gd name="T32" fmla="*/ 2 w 2"/>
                    <a:gd name="T33" fmla="*/ 1 h 1"/>
                    <a:gd name="T34" fmla="*/ 1 w 2"/>
                    <a:gd name="T35" fmla="*/ 0 h 1"/>
                    <a:gd name="T36" fmla="*/ 1 w 2"/>
                    <a:gd name="T37" fmla="*/ 0 h 1"/>
                    <a:gd name="T38" fmla="*/ 0 w 2"/>
                    <a:gd name="T39"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 h="1">
                      <a:moveTo>
                        <a:pt x="0" y="0"/>
                      </a:moveTo>
                      <a:cubicBezTo>
                        <a:pt x="0" y="0"/>
                        <a:pt x="0" y="0"/>
                        <a:pt x="0" y="0"/>
                      </a:cubicBezTo>
                      <a:cubicBezTo>
                        <a:pt x="0" y="0"/>
                        <a:pt x="0" y="0"/>
                        <a:pt x="1" y="0"/>
                      </a:cubicBezTo>
                      <a:cubicBezTo>
                        <a:pt x="1" y="0"/>
                        <a:pt x="1" y="0"/>
                        <a:pt x="1" y="0"/>
                      </a:cubicBezTo>
                      <a:cubicBezTo>
                        <a:pt x="1" y="0"/>
                        <a:pt x="2" y="0"/>
                        <a:pt x="2" y="1"/>
                      </a:cubicBezTo>
                      <a:cubicBezTo>
                        <a:pt x="2" y="1"/>
                        <a:pt x="2" y="1"/>
                        <a:pt x="2" y="1"/>
                      </a:cubicBezTo>
                      <a:cubicBezTo>
                        <a:pt x="1" y="1"/>
                        <a:pt x="1" y="1"/>
                        <a:pt x="1" y="1"/>
                      </a:cubicBezTo>
                      <a:cubicBezTo>
                        <a:pt x="1" y="1"/>
                        <a:pt x="1" y="1"/>
                        <a:pt x="1" y="1"/>
                      </a:cubicBezTo>
                      <a:cubicBezTo>
                        <a:pt x="0" y="1"/>
                        <a:pt x="0" y="1"/>
                        <a:pt x="0" y="1"/>
                      </a:cubicBezTo>
                      <a:cubicBezTo>
                        <a:pt x="0" y="0"/>
                        <a:pt x="0" y="0"/>
                        <a:pt x="0" y="0"/>
                      </a:cubicBezTo>
                      <a:cubicBezTo>
                        <a:pt x="0" y="0"/>
                        <a:pt x="0" y="0"/>
                        <a:pt x="0" y="0"/>
                      </a:cubicBezTo>
                      <a:cubicBezTo>
                        <a:pt x="0" y="0"/>
                        <a:pt x="0" y="0"/>
                        <a:pt x="0" y="0"/>
                      </a:cubicBezTo>
                      <a:cubicBezTo>
                        <a:pt x="0" y="0"/>
                        <a:pt x="0" y="0"/>
                        <a:pt x="0" y="1"/>
                      </a:cubicBezTo>
                      <a:cubicBezTo>
                        <a:pt x="0" y="1"/>
                        <a:pt x="0" y="1"/>
                        <a:pt x="1" y="1"/>
                      </a:cubicBezTo>
                      <a:cubicBezTo>
                        <a:pt x="1" y="1"/>
                        <a:pt x="1" y="1"/>
                        <a:pt x="1" y="1"/>
                      </a:cubicBezTo>
                      <a:cubicBezTo>
                        <a:pt x="1" y="1"/>
                        <a:pt x="2" y="1"/>
                        <a:pt x="2" y="1"/>
                      </a:cubicBezTo>
                      <a:cubicBezTo>
                        <a:pt x="2" y="1"/>
                        <a:pt x="2" y="1"/>
                        <a:pt x="2" y="1"/>
                      </a:cubicBezTo>
                      <a:cubicBezTo>
                        <a:pt x="2" y="0"/>
                        <a:pt x="1" y="0"/>
                        <a:pt x="1" y="0"/>
                      </a:cubicBezTo>
                      <a:cubicBezTo>
                        <a:pt x="1" y="0"/>
                        <a:pt x="1" y="0"/>
                        <a:pt x="1" y="0"/>
                      </a:cubicBezTo>
                      <a:cubicBezTo>
                        <a:pt x="0" y="0"/>
                        <a:pt x="0" y="0"/>
                        <a:pt x="0" y="0"/>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899" name="Freeform 225"/>
                <p:cNvSpPr/>
                <p:nvPr/>
              </p:nvSpPr>
              <p:spPr bwMode="auto">
                <a:xfrm>
                  <a:off x="418" y="1451"/>
                  <a:ext cx="4" cy="2"/>
                </a:xfrm>
                <a:custGeom>
                  <a:avLst/>
                  <a:gdLst>
                    <a:gd name="T0" fmla="*/ 0 w 2"/>
                    <a:gd name="T1" fmla="*/ 0 h 1"/>
                    <a:gd name="T2" fmla="*/ 1 w 2"/>
                    <a:gd name="T3" fmla="*/ 0 h 1"/>
                    <a:gd name="T4" fmla="*/ 1 w 2"/>
                    <a:gd name="T5" fmla="*/ 1 h 1"/>
                    <a:gd name="T6" fmla="*/ 1 w 2"/>
                    <a:gd name="T7" fmla="*/ 1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0" y="0"/>
                        <a:pt x="1" y="0"/>
                        <a:pt x="1" y="0"/>
                      </a:cubicBezTo>
                      <a:cubicBezTo>
                        <a:pt x="1" y="0"/>
                        <a:pt x="2" y="1"/>
                        <a:pt x="1" y="1"/>
                      </a:cubicBezTo>
                      <a:cubicBezTo>
                        <a:pt x="1" y="1"/>
                        <a:pt x="1" y="1"/>
                        <a:pt x="1" y="1"/>
                      </a:cubicBezTo>
                      <a:cubicBezTo>
                        <a:pt x="0" y="1"/>
                        <a:pt x="0" y="0"/>
                        <a:pt x="0" y="0"/>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900" name="Freeform 226"/>
                <p:cNvSpPr/>
                <p:nvPr/>
              </p:nvSpPr>
              <p:spPr bwMode="auto">
                <a:xfrm>
                  <a:off x="418" y="1451"/>
                  <a:ext cx="2" cy="2"/>
                </a:xfrm>
                <a:custGeom>
                  <a:avLst/>
                  <a:gdLst>
                    <a:gd name="T0" fmla="*/ 0 w 1"/>
                    <a:gd name="T1" fmla="*/ 0 h 1"/>
                    <a:gd name="T2" fmla="*/ 0 w 1"/>
                    <a:gd name="T3" fmla="*/ 0 h 1"/>
                    <a:gd name="T4" fmla="*/ 1 w 1"/>
                    <a:gd name="T5" fmla="*/ 0 h 1"/>
                    <a:gd name="T6" fmla="*/ 1 w 1"/>
                    <a:gd name="T7" fmla="*/ 0 h 1"/>
                    <a:gd name="T8" fmla="*/ 1 w 1"/>
                    <a:gd name="T9" fmla="*/ 0 h 1"/>
                    <a:gd name="T10" fmla="*/ 1 w 1"/>
                    <a:gd name="T11" fmla="*/ 1 h 1"/>
                    <a:gd name="T12" fmla="*/ 1 w 1"/>
                    <a:gd name="T13" fmla="*/ 1 h 1"/>
                    <a:gd name="T14" fmla="*/ 1 w 1"/>
                    <a:gd name="T15" fmla="*/ 1 h 1"/>
                    <a:gd name="T16" fmla="*/ 0 w 1"/>
                    <a:gd name="T17" fmla="*/ 0 h 1"/>
                    <a:gd name="T18" fmla="*/ 0 w 1"/>
                    <a:gd name="T19" fmla="*/ 0 h 1"/>
                    <a:gd name="T20" fmla="*/ 0 w 1"/>
                    <a:gd name="T21" fmla="*/ 0 h 1"/>
                    <a:gd name="T22" fmla="*/ 0 w 1"/>
                    <a:gd name="T23" fmla="*/ 0 h 1"/>
                    <a:gd name="T24" fmla="*/ 0 w 1"/>
                    <a:gd name="T25" fmla="*/ 0 h 1"/>
                    <a:gd name="T26" fmla="*/ 1 w 1"/>
                    <a:gd name="T27" fmla="*/ 1 h 1"/>
                    <a:gd name="T28" fmla="*/ 1 w 1"/>
                    <a:gd name="T29" fmla="*/ 1 h 1"/>
                    <a:gd name="T30" fmla="*/ 1 w 1"/>
                    <a:gd name="T31" fmla="*/ 1 h 1"/>
                    <a:gd name="T32" fmla="*/ 1 w 1"/>
                    <a:gd name="T33" fmla="*/ 0 h 1"/>
                    <a:gd name="T34" fmla="*/ 1 w 1"/>
                    <a:gd name="T35" fmla="*/ 0 h 1"/>
                    <a:gd name="T36" fmla="*/ 1 w 1"/>
                    <a:gd name="T37" fmla="*/ 0 h 1"/>
                    <a:gd name="T38" fmla="*/ 0 w 1"/>
                    <a:gd name="T39"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 h="1">
                      <a:moveTo>
                        <a:pt x="0" y="0"/>
                      </a:moveTo>
                      <a:cubicBezTo>
                        <a:pt x="0" y="0"/>
                        <a:pt x="0" y="0"/>
                        <a:pt x="0" y="0"/>
                      </a:cubicBezTo>
                      <a:cubicBezTo>
                        <a:pt x="0" y="0"/>
                        <a:pt x="0" y="0"/>
                        <a:pt x="1" y="0"/>
                      </a:cubicBezTo>
                      <a:cubicBezTo>
                        <a:pt x="1" y="0"/>
                        <a:pt x="1" y="0"/>
                        <a:pt x="1" y="0"/>
                      </a:cubicBezTo>
                      <a:cubicBezTo>
                        <a:pt x="1" y="0"/>
                        <a:pt x="1" y="0"/>
                        <a:pt x="1" y="0"/>
                      </a:cubicBezTo>
                      <a:cubicBezTo>
                        <a:pt x="1" y="1"/>
                        <a:pt x="1" y="1"/>
                        <a:pt x="1" y="1"/>
                      </a:cubicBezTo>
                      <a:cubicBezTo>
                        <a:pt x="1" y="1"/>
                        <a:pt x="1" y="1"/>
                        <a:pt x="1" y="1"/>
                      </a:cubicBezTo>
                      <a:cubicBezTo>
                        <a:pt x="1" y="1"/>
                        <a:pt x="1" y="1"/>
                        <a:pt x="1" y="1"/>
                      </a:cubicBezTo>
                      <a:cubicBezTo>
                        <a:pt x="0" y="1"/>
                        <a:pt x="0" y="1"/>
                        <a:pt x="0" y="0"/>
                      </a:cubicBezTo>
                      <a:cubicBezTo>
                        <a:pt x="0" y="0"/>
                        <a:pt x="0" y="0"/>
                        <a:pt x="0" y="0"/>
                      </a:cubicBezTo>
                      <a:cubicBezTo>
                        <a:pt x="0" y="0"/>
                        <a:pt x="0" y="0"/>
                        <a:pt x="0" y="0"/>
                      </a:cubicBezTo>
                      <a:cubicBezTo>
                        <a:pt x="0" y="0"/>
                        <a:pt x="0" y="0"/>
                        <a:pt x="0" y="0"/>
                      </a:cubicBezTo>
                      <a:cubicBezTo>
                        <a:pt x="0" y="0"/>
                        <a:pt x="0" y="0"/>
                        <a:pt x="0" y="0"/>
                      </a:cubicBezTo>
                      <a:cubicBezTo>
                        <a:pt x="0" y="1"/>
                        <a:pt x="0" y="1"/>
                        <a:pt x="1" y="1"/>
                      </a:cubicBezTo>
                      <a:cubicBezTo>
                        <a:pt x="1" y="1"/>
                        <a:pt x="1" y="1"/>
                        <a:pt x="1" y="1"/>
                      </a:cubicBezTo>
                      <a:cubicBezTo>
                        <a:pt x="1" y="1"/>
                        <a:pt x="1" y="1"/>
                        <a:pt x="1" y="1"/>
                      </a:cubicBezTo>
                      <a:cubicBezTo>
                        <a:pt x="1" y="1"/>
                        <a:pt x="1" y="1"/>
                        <a:pt x="1" y="0"/>
                      </a:cubicBezTo>
                      <a:cubicBezTo>
                        <a:pt x="1" y="0"/>
                        <a:pt x="1" y="0"/>
                        <a:pt x="1" y="0"/>
                      </a:cubicBezTo>
                      <a:cubicBezTo>
                        <a:pt x="1" y="0"/>
                        <a:pt x="1" y="0"/>
                        <a:pt x="1" y="0"/>
                      </a:cubicBezTo>
                      <a:cubicBezTo>
                        <a:pt x="0" y="0"/>
                        <a:pt x="0" y="0"/>
                        <a:pt x="0" y="0"/>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901" name="Freeform 227"/>
                <p:cNvSpPr/>
                <p:nvPr/>
              </p:nvSpPr>
              <p:spPr bwMode="auto">
                <a:xfrm>
                  <a:off x="420" y="1446"/>
                  <a:ext cx="5" cy="5"/>
                </a:xfrm>
                <a:custGeom>
                  <a:avLst/>
                  <a:gdLst>
                    <a:gd name="T0" fmla="*/ 1 w 2"/>
                    <a:gd name="T1" fmla="*/ 1 h 2"/>
                    <a:gd name="T2" fmla="*/ 1 w 2"/>
                    <a:gd name="T3" fmla="*/ 1 h 2"/>
                    <a:gd name="T4" fmla="*/ 2 w 2"/>
                    <a:gd name="T5" fmla="*/ 2 h 2"/>
                    <a:gd name="T6" fmla="*/ 1 w 2"/>
                    <a:gd name="T7" fmla="*/ 2 h 2"/>
                    <a:gd name="T8" fmla="*/ 1 w 2"/>
                    <a:gd name="T9" fmla="*/ 1 h 2"/>
                  </a:gdLst>
                  <a:ahLst/>
                  <a:cxnLst>
                    <a:cxn ang="0">
                      <a:pos x="T0" y="T1"/>
                    </a:cxn>
                    <a:cxn ang="0">
                      <a:pos x="T2" y="T3"/>
                    </a:cxn>
                    <a:cxn ang="0">
                      <a:pos x="T4" y="T5"/>
                    </a:cxn>
                    <a:cxn ang="0">
                      <a:pos x="T6" y="T7"/>
                    </a:cxn>
                    <a:cxn ang="0">
                      <a:pos x="T8" y="T9"/>
                    </a:cxn>
                  </a:cxnLst>
                  <a:rect l="0" t="0" r="r" b="b"/>
                  <a:pathLst>
                    <a:path w="2" h="2">
                      <a:moveTo>
                        <a:pt x="1" y="1"/>
                      </a:moveTo>
                      <a:cubicBezTo>
                        <a:pt x="1" y="0"/>
                        <a:pt x="1" y="0"/>
                        <a:pt x="1" y="1"/>
                      </a:cubicBezTo>
                      <a:cubicBezTo>
                        <a:pt x="2" y="1"/>
                        <a:pt x="2" y="2"/>
                        <a:pt x="2" y="2"/>
                      </a:cubicBezTo>
                      <a:cubicBezTo>
                        <a:pt x="2" y="2"/>
                        <a:pt x="1" y="2"/>
                        <a:pt x="1" y="2"/>
                      </a:cubicBezTo>
                      <a:cubicBezTo>
                        <a:pt x="1" y="2"/>
                        <a:pt x="0" y="1"/>
                        <a:pt x="1" y="1"/>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902" name="Freeform 228"/>
                <p:cNvSpPr/>
                <p:nvPr/>
              </p:nvSpPr>
              <p:spPr bwMode="auto">
                <a:xfrm>
                  <a:off x="420" y="1448"/>
                  <a:ext cx="5" cy="3"/>
                </a:xfrm>
                <a:custGeom>
                  <a:avLst/>
                  <a:gdLst>
                    <a:gd name="T0" fmla="*/ 1 w 2"/>
                    <a:gd name="T1" fmla="*/ 0 h 1"/>
                    <a:gd name="T2" fmla="*/ 1 w 2"/>
                    <a:gd name="T3" fmla="*/ 0 h 1"/>
                    <a:gd name="T4" fmla="*/ 1 w 2"/>
                    <a:gd name="T5" fmla="*/ 0 h 1"/>
                    <a:gd name="T6" fmla="*/ 1 w 2"/>
                    <a:gd name="T7" fmla="*/ 0 h 1"/>
                    <a:gd name="T8" fmla="*/ 2 w 2"/>
                    <a:gd name="T9" fmla="*/ 0 h 1"/>
                    <a:gd name="T10" fmla="*/ 2 w 2"/>
                    <a:gd name="T11" fmla="*/ 1 h 1"/>
                    <a:gd name="T12" fmla="*/ 1 w 2"/>
                    <a:gd name="T13" fmla="*/ 1 h 1"/>
                    <a:gd name="T14" fmla="*/ 1 w 2"/>
                    <a:gd name="T15" fmla="*/ 1 h 1"/>
                    <a:gd name="T16" fmla="*/ 1 w 2"/>
                    <a:gd name="T17" fmla="*/ 0 h 1"/>
                    <a:gd name="T18" fmla="*/ 1 w 2"/>
                    <a:gd name="T19" fmla="*/ 0 h 1"/>
                    <a:gd name="T20" fmla="*/ 1 w 2"/>
                    <a:gd name="T21" fmla="*/ 0 h 1"/>
                    <a:gd name="T22" fmla="*/ 1 w 2"/>
                    <a:gd name="T23" fmla="*/ 0 h 1"/>
                    <a:gd name="T24" fmla="*/ 1 w 2"/>
                    <a:gd name="T25" fmla="*/ 0 h 1"/>
                    <a:gd name="T26" fmla="*/ 1 w 2"/>
                    <a:gd name="T27" fmla="*/ 1 h 1"/>
                    <a:gd name="T28" fmla="*/ 1 w 2"/>
                    <a:gd name="T29" fmla="*/ 1 h 1"/>
                    <a:gd name="T30" fmla="*/ 2 w 2"/>
                    <a:gd name="T31" fmla="*/ 1 h 1"/>
                    <a:gd name="T32" fmla="*/ 2 w 2"/>
                    <a:gd name="T33" fmla="*/ 0 h 1"/>
                    <a:gd name="T34" fmla="*/ 1 w 2"/>
                    <a:gd name="T35" fmla="*/ 0 h 1"/>
                    <a:gd name="T36" fmla="*/ 1 w 2"/>
                    <a:gd name="T37" fmla="*/ 0 h 1"/>
                    <a:gd name="T38" fmla="*/ 1 w 2"/>
                    <a:gd name="T39"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 h="1">
                      <a:moveTo>
                        <a:pt x="1" y="0"/>
                      </a:moveTo>
                      <a:cubicBezTo>
                        <a:pt x="1" y="0"/>
                        <a:pt x="1" y="0"/>
                        <a:pt x="1" y="0"/>
                      </a:cubicBezTo>
                      <a:cubicBezTo>
                        <a:pt x="1" y="0"/>
                        <a:pt x="1" y="0"/>
                        <a:pt x="1" y="0"/>
                      </a:cubicBezTo>
                      <a:cubicBezTo>
                        <a:pt x="1" y="0"/>
                        <a:pt x="1" y="0"/>
                        <a:pt x="1" y="0"/>
                      </a:cubicBezTo>
                      <a:cubicBezTo>
                        <a:pt x="2" y="0"/>
                        <a:pt x="2" y="0"/>
                        <a:pt x="2" y="0"/>
                      </a:cubicBezTo>
                      <a:cubicBezTo>
                        <a:pt x="2" y="1"/>
                        <a:pt x="2" y="1"/>
                        <a:pt x="2" y="1"/>
                      </a:cubicBezTo>
                      <a:cubicBezTo>
                        <a:pt x="2" y="1"/>
                        <a:pt x="2" y="1"/>
                        <a:pt x="1" y="1"/>
                      </a:cubicBezTo>
                      <a:cubicBezTo>
                        <a:pt x="1" y="1"/>
                        <a:pt x="1" y="1"/>
                        <a:pt x="1" y="1"/>
                      </a:cubicBezTo>
                      <a:cubicBezTo>
                        <a:pt x="1" y="1"/>
                        <a:pt x="1" y="0"/>
                        <a:pt x="1" y="0"/>
                      </a:cubicBezTo>
                      <a:cubicBezTo>
                        <a:pt x="0" y="0"/>
                        <a:pt x="0" y="0"/>
                        <a:pt x="1" y="0"/>
                      </a:cubicBezTo>
                      <a:cubicBezTo>
                        <a:pt x="1" y="0"/>
                        <a:pt x="1" y="0"/>
                        <a:pt x="1" y="0"/>
                      </a:cubicBezTo>
                      <a:cubicBezTo>
                        <a:pt x="1" y="0"/>
                        <a:pt x="1" y="0"/>
                        <a:pt x="1" y="0"/>
                      </a:cubicBezTo>
                      <a:cubicBezTo>
                        <a:pt x="0" y="0"/>
                        <a:pt x="0" y="0"/>
                        <a:pt x="1" y="0"/>
                      </a:cubicBezTo>
                      <a:cubicBezTo>
                        <a:pt x="1" y="0"/>
                        <a:pt x="1" y="1"/>
                        <a:pt x="1" y="1"/>
                      </a:cubicBezTo>
                      <a:cubicBezTo>
                        <a:pt x="1" y="1"/>
                        <a:pt x="1" y="1"/>
                        <a:pt x="1" y="1"/>
                      </a:cubicBezTo>
                      <a:cubicBezTo>
                        <a:pt x="2" y="1"/>
                        <a:pt x="2" y="1"/>
                        <a:pt x="2" y="1"/>
                      </a:cubicBezTo>
                      <a:cubicBezTo>
                        <a:pt x="2" y="1"/>
                        <a:pt x="2" y="1"/>
                        <a:pt x="2" y="0"/>
                      </a:cubicBezTo>
                      <a:cubicBezTo>
                        <a:pt x="2" y="0"/>
                        <a:pt x="2" y="0"/>
                        <a:pt x="1" y="0"/>
                      </a:cubicBezTo>
                      <a:cubicBezTo>
                        <a:pt x="1" y="0"/>
                        <a:pt x="1" y="0"/>
                        <a:pt x="1" y="0"/>
                      </a:cubicBezTo>
                      <a:cubicBezTo>
                        <a:pt x="1" y="0"/>
                        <a:pt x="1" y="0"/>
                        <a:pt x="1" y="0"/>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903" name="Freeform 229"/>
                <p:cNvSpPr/>
                <p:nvPr/>
              </p:nvSpPr>
              <p:spPr bwMode="auto">
                <a:xfrm>
                  <a:off x="415" y="1453"/>
                  <a:ext cx="5" cy="2"/>
                </a:xfrm>
                <a:custGeom>
                  <a:avLst/>
                  <a:gdLst>
                    <a:gd name="T0" fmla="*/ 1 w 2"/>
                    <a:gd name="T1" fmla="*/ 0 h 1"/>
                    <a:gd name="T2" fmla="*/ 1 w 2"/>
                    <a:gd name="T3" fmla="*/ 0 h 1"/>
                    <a:gd name="T4" fmla="*/ 1 w 2"/>
                    <a:gd name="T5" fmla="*/ 1 h 1"/>
                    <a:gd name="T6" fmla="*/ 1 w 2"/>
                    <a:gd name="T7" fmla="*/ 1 h 1"/>
                    <a:gd name="T8" fmla="*/ 1 w 2"/>
                    <a:gd name="T9" fmla="*/ 0 h 1"/>
                  </a:gdLst>
                  <a:ahLst/>
                  <a:cxnLst>
                    <a:cxn ang="0">
                      <a:pos x="T0" y="T1"/>
                    </a:cxn>
                    <a:cxn ang="0">
                      <a:pos x="T2" y="T3"/>
                    </a:cxn>
                    <a:cxn ang="0">
                      <a:pos x="T4" y="T5"/>
                    </a:cxn>
                    <a:cxn ang="0">
                      <a:pos x="T6" y="T7"/>
                    </a:cxn>
                    <a:cxn ang="0">
                      <a:pos x="T8" y="T9"/>
                    </a:cxn>
                  </a:cxnLst>
                  <a:rect l="0" t="0" r="r" b="b"/>
                  <a:pathLst>
                    <a:path w="2" h="1">
                      <a:moveTo>
                        <a:pt x="1" y="0"/>
                      </a:moveTo>
                      <a:cubicBezTo>
                        <a:pt x="1" y="0"/>
                        <a:pt x="1" y="0"/>
                        <a:pt x="1" y="0"/>
                      </a:cubicBezTo>
                      <a:cubicBezTo>
                        <a:pt x="1" y="1"/>
                        <a:pt x="2" y="1"/>
                        <a:pt x="1" y="1"/>
                      </a:cubicBezTo>
                      <a:cubicBezTo>
                        <a:pt x="1" y="1"/>
                        <a:pt x="1" y="1"/>
                        <a:pt x="1" y="1"/>
                      </a:cubicBezTo>
                      <a:cubicBezTo>
                        <a:pt x="1" y="1"/>
                        <a:pt x="0" y="1"/>
                        <a:pt x="1" y="0"/>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904" name="Freeform 230"/>
                <p:cNvSpPr/>
                <p:nvPr/>
              </p:nvSpPr>
              <p:spPr bwMode="auto">
                <a:xfrm>
                  <a:off x="418" y="1453"/>
                  <a:ext cx="2" cy="2"/>
                </a:xfrm>
                <a:custGeom>
                  <a:avLst/>
                  <a:gdLst>
                    <a:gd name="T0" fmla="*/ 0 w 1"/>
                    <a:gd name="T1" fmla="*/ 0 h 1"/>
                    <a:gd name="T2" fmla="*/ 0 w 1"/>
                    <a:gd name="T3" fmla="*/ 0 h 1"/>
                    <a:gd name="T4" fmla="*/ 0 w 1"/>
                    <a:gd name="T5" fmla="*/ 0 h 1"/>
                    <a:gd name="T6" fmla="*/ 0 w 1"/>
                    <a:gd name="T7" fmla="*/ 0 h 1"/>
                    <a:gd name="T8" fmla="*/ 0 w 1"/>
                    <a:gd name="T9" fmla="*/ 1 h 1"/>
                    <a:gd name="T10" fmla="*/ 0 w 1"/>
                    <a:gd name="T11" fmla="*/ 1 h 1"/>
                    <a:gd name="T12" fmla="*/ 0 w 1"/>
                    <a:gd name="T13" fmla="*/ 1 h 1"/>
                    <a:gd name="T14" fmla="*/ 0 w 1"/>
                    <a:gd name="T15" fmla="*/ 1 h 1"/>
                    <a:gd name="T16" fmla="*/ 0 w 1"/>
                    <a:gd name="T17" fmla="*/ 1 h 1"/>
                    <a:gd name="T18" fmla="*/ 0 w 1"/>
                    <a:gd name="T19" fmla="*/ 0 h 1"/>
                    <a:gd name="T20" fmla="*/ 0 w 1"/>
                    <a:gd name="T21" fmla="*/ 0 h 1"/>
                    <a:gd name="T22" fmla="*/ 0 w 1"/>
                    <a:gd name="T23" fmla="*/ 0 h 1"/>
                    <a:gd name="T24" fmla="*/ 0 w 1"/>
                    <a:gd name="T25" fmla="*/ 1 h 1"/>
                    <a:gd name="T26" fmla="*/ 0 w 1"/>
                    <a:gd name="T27" fmla="*/ 1 h 1"/>
                    <a:gd name="T28" fmla="*/ 0 w 1"/>
                    <a:gd name="T29" fmla="*/ 1 h 1"/>
                    <a:gd name="T30" fmla="*/ 0 w 1"/>
                    <a:gd name="T31" fmla="*/ 1 h 1"/>
                    <a:gd name="T32" fmla="*/ 0 w 1"/>
                    <a:gd name="T33" fmla="*/ 1 h 1"/>
                    <a:gd name="T34" fmla="*/ 0 w 1"/>
                    <a:gd name="T35" fmla="*/ 0 h 1"/>
                    <a:gd name="T36" fmla="*/ 0 w 1"/>
                    <a:gd name="T37" fmla="*/ 0 h 1"/>
                    <a:gd name="T38" fmla="*/ 0 w 1"/>
                    <a:gd name="T39"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 h="1">
                      <a:moveTo>
                        <a:pt x="0" y="0"/>
                      </a:moveTo>
                      <a:cubicBezTo>
                        <a:pt x="0" y="0"/>
                        <a:pt x="0" y="0"/>
                        <a:pt x="0" y="0"/>
                      </a:cubicBezTo>
                      <a:cubicBezTo>
                        <a:pt x="0" y="0"/>
                        <a:pt x="0" y="0"/>
                        <a:pt x="0" y="0"/>
                      </a:cubicBezTo>
                      <a:cubicBezTo>
                        <a:pt x="0" y="0"/>
                        <a:pt x="0" y="0"/>
                        <a:pt x="0" y="0"/>
                      </a:cubicBezTo>
                      <a:cubicBezTo>
                        <a:pt x="0" y="0"/>
                        <a:pt x="0" y="1"/>
                        <a:pt x="0" y="1"/>
                      </a:cubicBezTo>
                      <a:cubicBezTo>
                        <a:pt x="0" y="1"/>
                        <a:pt x="0" y="1"/>
                        <a:pt x="0" y="1"/>
                      </a:cubicBezTo>
                      <a:cubicBezTo>
                        <a:pt x="0" y="1"/>
                        <a:pt x="0" y="1"/>
                        <a:pt x="0" y="1"/>
                      </a:cubicBezTo>
                      <a:cubicBezTo>
                        <a:pt x="0" y="1"/>
                        <a:pt x="0" y="1"/>
                        <a:pt x="0" y="1"/>
                      </a:cubicBezTo>
                      <a:cubicBezTo>
                        <a:pt x="0" y="1"/>
                        <a:pt x="0" y="1"/>
                        <a:pt x="0" y="1"/>
                      </a:cubicBezTo>
                      <a:cubicBezTo>
                        <a:pt x="0" y="1"/>
                        <a:pt x="0" y="0"/>
                        <a:pt x="0" y="0"/>
                      </a:cubicBezTo>
                      <a:cubicBezTo>
                        <a:pt x="0" y="0"/>
                        <a:pt x="0" y="0"/>
                        <a:pt x="0" y="0"/>
                      </a:cubicBezTo>
                      <a:cubicBezTo>
                        <a:pt x="0" y="0"/>
                        <a:pt x="0" y="0"/>
                        <a:pt x="0" y="0"/>
                      </a:cubicBezTo>
                      <a:cubicBezTo>
                        <a:pt x="0" y="0"/>
                        <a:pt x="0" y="1"/>
                        <a:pt x="0" y="1"/>
                      </a:cubicBezTo>
                      <a:cubicBezTo>
                        <a:pt x="0" y="1"/>
                        <a:pt x="0" y="1"/>
                        <a:pt x="0" y="1"/>
                      </a:cubicBezTo>
                      <a:cubicBezTo>
                        <a:pt x="0" y="1"/>
                        <a:pt x="0" y="1"/>
                        <a:pt x="0" y="1"/>
                      </a:cubicBezTo>
                      <a:cubicBezTo>
                        <a:pt x="0" y="1"/>
                        <a:pt x="0" y="1"/>
                        <a:pt x="0" y="1"/>
                      </a:cubicBezTo>
                      <a:cubicBezTo>
                        <a:pt x="0" y="1"/>
                        <a:pt x="1" y="1"/>
                        <a:pt x="0" y="1"/>
                      </a:cubicBezTo>
                      <a:cubicBezTo>
                        <a:pt x="0" y="1"/>
                        <a:pt x="0" y="0"/>
                        <a:pt x="0" y="0"/>
                      </a:cubicBezTo>
                      <a:cubicBezTo>
                        <a:pt x="0" y="0"/>
                        <a:pt x="0" y="0"/>
                        <a:pt x="0" y="0"/>
                      </a:cubicBezTo>
                      <a:cubicBezTo>
                        <a:pt x="0" y="0"/>
                        <a:pt x="0" y="0"/>
                        <a:pt x="0" y="0"/>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905" name="Freeform 231"/>
                <p:cNvSpPr/>
                <p:nvPr/>
              </p:nvSpPr>
              <p:spPr bwMode="auto">
                <a:xfrm>
                  <a:off x="415" y="1458"/>
                  <a:ext cx="3" cy="0"/>
                </a:xfrm>
                <a:custGeom>
                  <a:avLst/>
                  <a:gdLst>
                    <a:gd name="T0" fmla="*/ 0 w 1"/>
                    <a:gd name="T1" fmla="*/ 1 w 1"/>
                    <a:gd name="T2" fmla="*/ 1 w 1"/>
                    <a:gd name="T3" fmla="*/ 1 w 1"/>
                    <a:gd name="T4" fmla="*/ 0 w 1"/>
                  </a:gdLst>
                  <a:ahLst/>
                  <a:cxnLst>
                    <a:cxn ang="0">
                      <a:pos x="T0" y="0"/>
                    </a:cxn>
                    <a:cxn ang="0">
                      <a:pos x="T1" y="0"/>
                    </a:cxn>
                    <a:cxn ang="0">
                      <a:pos x="T2" y="0"/>
                    </a:cxn>
                    <a:cxn ang="0">
                      <a:pos x="T3" y="0"/>
                    </a:cxn>
                    <a:cxn ang="0">
                      <a:pos x="T4" y="0"/>
                    </a:cxn>
                  </a:cxnLst>
                  <a:rect l="0" t="0" r="r" b="b"/>
                  <a:pathLst>
                    <a:path w="1">
                      <a:moveTo>
                        <a:pt x="0" y="0"/>
                      </a:moveTo>
                      <a:cubicBezTo>
                        <a:pt x="1" y="0"/>
                        <a:pt x="1" y="0"/>
                        <a:pt x="1" y="0"/>
                      </a:cubicBezTo>
                      <a:cubicBezTo>
                        <a:pt x="1" y="0"/>
                        <a:pt x="1" y="0"/>
                        <a:pt x="1" y="0"/>
                      </a:cubicBezTo>
                      <a:cubicBezTo>
                        <a:pt x="1" y="0"/>
                        <a:pt x="1" y="0"/>
                        <a:pt x="1" y="0"/>
                      </a:cubicBezTo>
                      <a:cubicBezTo>
                        <a:pt x="0" y="0"/>
                        <a:pt x="0" y="0"/>
                        <a:pt x="0" y="0"/>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906" name="Freeform 232"/>
                <p:cNvSpPr/>
                <p:nvPr/>
              </p:nvSpPr>
              <p:spPr bwMode="auto">
                <a:xfrm>
                  <a:off x="415" y="1458"/>
                  <a:ext cx="3" cy="0"/>
                </a:xfrm>
                <a:custGeom>
                  <a:avLst/>
                  <a:gdLst>
                    <a:gd name="T0" fmla="*/ 0 w 1"/>
                    <a:gd name="T1" fmla="*/ 0 w 1"/>
                    <a:gd name="T2" fmla="*/ 1 w 1"/>
                    <a:gd name="T3" fmla="*/ 1 w 1"/>
                    <a:gd name="T4" fmla="*/ 1 w 1"/>
                    <a:gd name="T5" fmla="*/ 1 w 1"/>
                    <a:gd name="T6" fmla="*/ 1 w 1"/>
                    <a:gd name="T7" fmla="*/ 1 w 1"/>
                    <a:gd name="T8" fmla="*/ 0 w 1"/>
                    <a:gd name="T9" fmla="*/ 0 w 1"/>
                    <a:gd name="T10" fmla="*/ 0 w 1"/>
                    <a:gd name="T11" fmla="*/ 0 w 1"/>
                    <a:gd name="T12" fmla="*/ 0 w 1"/>
                    <a:gd name="T13" fmla="*/ 1 w 1"/>
                    <a:gd name="T14" fmla="*/ 1 w 1"/>
                    <a:gd name="T15" fmla="*/ 1 w 1"/>
                    <a:gd name="T16" fmla="*/ 1 w 1"/>
                    <a:gd name="T17" fmla="*/ 1 w 1"/>
                    <a:gd name="T18" fmla="*/ 1 w 1"/>
                    <a:gd name="T19" fmla="*/ 0 w 1"/>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 ang="0">
                      <a:pos x="T18" y="0"/>
                    </a:cxn>
                    <a:cxn ang="0">
                      <a:pos x="T19" y="0"/>
                    </a:cxn>
                  </a:cxnLst>
                  <a:rect l="0" t="0" r="r" b="b"/>
                  <a:pathLst>
                    <a:path w="1">
                      <a:moveTo>
                        <a:pt x="0" y="0"/>
                      </a:moveTo>
                      <a:cubicBezTo>
                        <a:pt x="0" y="0"/>
                        <a:pt x="0" y="0"/>
                        <a:pt x="0" y="0"/>
                      </a:cubicBezTo>
                      <a:cubicBezTo>
                        <a:pt x="0"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0" y="0"/>
                        <a:pt x="0" y="0"/>
                      </a:cubicBezTo>
                      <a:cubicBezTo>
                        <a:pt x="0" y="0"/>
                        <a:pt x="0" y="0"/>
                        <a:pt x="0" y="0"/>
                      </a:cubicBezTo>
                      <a:cubicBezTo>
                        <a:pt x="0" y="0"/>
                        <a:pt x="0" y="0"/>
                        <a:pt x="0" y="0"/>
                      </a:cubicBezTo>
                      <a:cubicBezTo>
                        <a:pt x="0" y="0"/>
                        <a:pt x="0" y="0"/>
                        <a:pt x="0" y="0"/>
                      </a:cubicBezTo>
                      <a:cubicBezTo>
                        <a:pt x="0" y="0"/>
                        <a:pt x="0" y="0"/>
                        <a:pt x="0" y="0"/>
                      </a:cubicBezTo>
                      <a:cubicBezTo>
                        <a:pt x="0"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0" y="0"/>
                        <a:pt x="0" y="0"/>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907" name="Freeform 233"/>
                <p:cNvSpPr/>
                <p:nvPr/>
              </p:nvSpPr>
              <p:spPr bwMode="auto">
                <a:xfrm>
                  <a:off x="415" y="1460"/>
                  <a:ext cx="3" cy="3"/>
                </a:xfrm>
                <a:custGeom>
                  <a:avLst/>
                  <a:gdLst>
                    <a:gd name="T0" fmla="*/ 0 w 1"/>
                    <a:gd name="T1" fmla="*/ 0 h 1"/>
                    <a:gd name="T2" fmla="*/ 1 w 1"/>
                    <a:gd name="T3" fmla="*/ 0 h 1"/>
                    <a:gd name="T4" fmla="*/ 1 w 1"/>
                    <a:gd name="T5" fmla="*/ 0 h 1"/>
                    <a:gd name="T6" fmla="*/ 0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1" y="0"/>
                        <a:pt x="1" y="0"/>
                      </a:cubicBezTo>
                      <a:cubicBezTo>
                        <a:pt x="1" y="0"/>
                        <a:pt x="1" y="0"/>
                        <a:pt x="1" y="0"/>
                      </a:cubicBezTo>
                      <a:cubicBezTo>
                        <a:pt x="1" y="1"/>
                        <a:pt x="1" y="1"/>
                        <a:pt x="0" y="0"/>
                      </a:cubicBezTo>
                      <a:cubicBezTo>
                        <a:pt x="0" y="0"/>
                        <a:pt x="0" y="0"/>
                        <a:pt x="0" y="0"/>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908" name="Freeform 234"/>
                <p:cNvSpPr/>
                <p:nvPr/>
              </p:nvSpPr>
              <p:spPr bwMode="auto">
                <a:xfrm>
                  <a:off x="415" y="1460"/>
                  <a:ext cx="3" cy="0"/>
                </a:xfrm>
                <a:custGeom>
                  <a:avLst/>
                  <a:gdLst>
                    <a:gd name="T0" fmla="*/ 0 w 1"/>
                    <a:gd name="T1" fmla="*/ 0 w 1"/>
                    <a:gd name="T2" fmla="*/ 1 w 1"/>
                    <a:gd name="T3" fmla="*/ 1 w 1"/>
                    <a:gd name="T4" fmla="*/ 1 w 1"/>
                    <a:gd name="T5" fmla="*/ 1 w 1"/>
                    <a:gd name="T6" fmla="*/ 1 w 1"/>
                    <a:gd name="T7" fmla="*/ 1 w 1"/>
                    <a:gd name="T8" fmla="*/ 0 w 1"/>
                    <a:gd name="T9" fmla="*/ 0 w 1"/>
                    <a:gd name="T10" fmla="*/ 0 w 1"/>
                    <a:gd name="T11" fmla="*/ 0 w 1"/>
                    <a:gd name="T12" fmla="*/ 0 w 1"/>
                    <a:gd name="T13" fmla="*/ 0 w 1"/>
                    <a:gd name="T14" fmla="*/ 1 w 1"/>
                    <a:gd name="T15" fmla="*/ 1 w 1"/>
                    <a:gd name="T16" fmla="*/ 1 w 1"/>
                    <a:gd name="T17" fmla="*/ 1 w 1"/>
                    <a:gd name="T18" fmla="*/ 1 w 1"/>
                    <a:gd name="T19" fmla="*/ 0 w 1"/>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 ang="0">
                      <a:pos x="T18" y="0"/>
                    </a:cxn>
                    <a:cxn ang="0">
                      <a:pos x="T19" y="0"/>
                    </a:cxn>
                  </a:cxnLst>
                  <a:rect l="0" t="0" r="r" b="b"/>
                  <a:pathLst>
                    <a:path w="1">
                      <a:moveTo>
                        <a:pt x="0" y="0"/>
                      </a:moveTo>
                      <a:cubicBezTo>
                        <a:pt x="0" y="0"/>
                        <a:pt x="0" y="0"/>
                        <a:pt x="0" y="0"/>
                      </a:cubicBezTo>
                      <a:cubicBezTo>
                        <a:pt x="0" y="0"/>
                        <a:pt x="0"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0" y="0"/>
                        <a:pt x="0" y="0"/>
                        <a:pt x="0" y="0"/>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909" name="Freeform 235"/>
                <p:cNvSpPr/>
                <p:nvPr/>
              </p:nvSpPr>
              <p:spPr bwMode="auto">
                <a:xfrm>
                  <a:off x="434" y="1444"/>
                  <a:ext cx="5" cy="4"/>
                </a:xfrm>
                <a:custGeom>
                  <a:avLst/>
                  <a:gdLst>
                    <a:gd name="T0" fmla="*/ 1 w 2"/>
                    <a:gd name="T1" fmla="*/ 0 h 2"/>
                    <a:gd name="T2" fmla="*/ 2 w 2"/>
                    <a:gd name="T3" fmla="*/ 1 h 2"/>
                    <a:gd name="T4" fmla="*/ 2 w 2"/>
                    <a:gd name="T5" fmla="*/ 2 h 2"/>
                    <a:gd name="T6" fmla="*/ 1 w 2"/>
                    <a:gd name="T7" fmla="*/ 2 h 2"/>
                    <a:gd name="T8" fmla="*/ 1 w 2"/>
                    <a:gd name="T9" fmla="*/ 0 h 2"/>
                  </a:gdLst>
                  <a:ahLst/>
                  <a:cxnLst>
                    <a:cxn ang="0">
                      <a:pos x="T0" y="T1"/>
                    </a:cxn>
                    <a:cxn ang="0">
                      <a:pos x="T2" y="T3"/>
                    </a:cxn>
                    <a:cxn ang="0">
                      <a:pos x="T4" y="T5"/>
                    </a:cxn>
                    <a:cxn ang="0">
                      <a:pos x="T6" y="T7"/>
                    </a:cxn>
                    <a:cxn ang="0">
                      <a:pos x="T8" y="T9"/>
                    </a:cxn>
                  </a:cxnLst>
                  <a:rect l="0" t="0" r="r" b="b"/>
                  <a:pathLst>
                    <a:path w="2" h="2">
                      <a:moveTo>
                        <a:pt x="1" y="0"/>
                      </a:moveTo>
                      <a:cubicBezTo>
                        <a:pt x="1" y="0"/>
                        <a:pt x="1" y="0"/>
                        <a:pt x="2" y="1"/>
                      </a:cubicBezTo>
                      <a:cubicBezTo>
                        <a:pt x="2" y="1"/>
                        <a:pt x="2" y="2"/>
                        <a:pt x="2" y="2"/>
                      </a:cubicBezTo>
                      <a:cubicBezTo>
                        <a:pt x="2" y="2"/>
                        <a:pt x="1" y="2"/>
                        <a:pt x="1" y="2"/>
                      </a:cubicBezTo>
                      <a:cubicBezTo>
                        <a:pt x="1" y="1"/>
                        <a:pt x="0" y="1"/>
                        <a:pt x="1" y="0"/>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910" name="Freeform 236"/>
                <p:cNvSpPr/>
                <p:nvPr/>
              </p:nvSpPr>
              <p:spPr bwMode="auto">
                <a:xfrm>
                  <a:off x="437" y="1444"/>
                  <a:ext cx="2" cy="4"/>
                </a:xfrm>
                <a:custGeom>
                  <a:avLst/>
                  <a:gdLst>
                    <a:gd name="T0" fmla="*/ 0 w 1"/>
                    <a:gd name="T1" fmla="*/ 0 h 2"/>
                    <a:gd name="T2" fmla="*/ 0 w 1"/>
                    <a:gd name="T3" fmla="*/ 0 h 2"/>
                    <a:gd name="T4" fmla="*/ 0 w 1"/>
                    <a:gd name="T5" fmla="*/ 0 h 2"/>
                    <a:gd name="T6" fmla="*/ 1 w 1"/>
                    <a:gd name="T7" fmla="*/ 1 h 2"/>
                    <a:gd name="T8" fmla="*/ 1 w 1"/>
                    <a:gd name="T9" fmla="*/ 1 h 2"/>
                    <a:gd name="T10" fmla="*/ 1 w 1"/>
                    <a:gd name="T11" fmla="*/ 2 h 2"/>
                    <a:gd name="T12" fmla="*/ 0 w 1"/>
                    <a:gd name="T13" fmla="*/ 2 h 2"/>
                    <a:gd name="T14" fmla="*/ 0 w 1"/>
                    <a:gd name="T15" fmla="*/ 2 h 2"/>
                    <a:gd name="T16" fmla="*/ 0 w 1"/>
                    <a:gd name="T17" fmla="*/ 1 h 2"/>
                    <a:gd name="T18" fmla="*/ 0 w 1"/>
                    <a:gd name="T19" fmla="*/ 0 h 2"/>
                    <a:gd name="T20" fmla="*/ 0 w 1"/>
                    <a:gd name="T21" fmla="*/ 0 h 2"/>
                    <a:gd name="T22" fmla="*/ 0 w 1"/>
                    <a:gd name="T23" fmla="*/ 0 h 2"/>
                    <a:gd name="T24" fmla="*/ 0 w 1"/>
                    <a:gd name="T25" fmla="*/ 1 h 2"/>
                    <a:gd name="T26" fmla="*/ 0 w 1"/>
                    <a:gd name="T27" fmla="*/ 2 h 2"/>
                    <a:gd name="T28" fmla="*/ 0 w 1"/>
                    <a:gd name="T29" fmla="*/ 2 h 2"/>
                    <a:gd name="T30" fmla="*/ 1 w 1"/>
                    <a:gd name="T31" fmla="*/ 2 h 2"/>
                    <a:gd name="T32" fmla="*/ 1 w 1"/>
                    <a:gd name="T33" fmla="*/ 1 h 2"/>
                    <a:gd name="T34" fmla="*/ 1 w 1"/>
                    <a:gd name="T35" fmla="*/ 1 h 2"/>
                    <a:gd name="T36" fmla="*/ 0 w 1"/>
                    <a:gd name="T37" fmla="*/ 0 h 2"/>
                    <a:gd name="T38" fmla="*/ 0 w 1"/>
                    <a:gd name="T3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 h="2">
                      <a:moveTo>
                        <a:pt x="0" y="0"/>
                      </a:moveTo>
                      <a:cubicBezTo>
                        <a:pt x="0" y="0"/>
                        <a:pt x="0" y="0"/>
                        <a:pt x="0" y="0"/>
                      </a:cubicBezTo>
                      <a:cubicBezTo>
                        <a:pt x="0" y="0"/>
                        <a:pt x="0" y="0"/>
                        <a:pt x="0" y="0"/>
                      </a:cubicBezTo>
                      <a:cubicBezTo>
                        <a:pt x="0" y="0"/>
                        <a:pt x="1" y="1"/>
                        <a:pt x="1" y="1"/>
                      </a:cubicBezTo>
                      <a:cubicBezTo>
                        <a:pt x="1" y="1"/>
                        <a:pt x="1" y="1"/>
                        <a:pt x="1" y="1"/>
                      </a:cubicBezTo>
                      <a:cubicBezTo>
                        <a:pt x="1" y="2"/>
                        <a:pt x="1" y="2"/>
                        <a:pt x="1" y="2"/>
                      </a:cubicBezTo>
                      <a:cubicBezTo>
                        <a:pt x="1" y="2"/>
                        <a:pt x="1" y="2"/>
                        <a:pt x="0" y="2"/>
                      </a:cubicBezTo>
                      <a:cubicBezTo>
                        <a:pt x="0" y="2"/>
                        <a:pt x="0" y="2"/>
                        <a:pt x="0" y="2"/>
                      </a:cubicBezTo>
                      <a:cubicBezTo>
                        <a:pt x="0" y="1"/>
                        <a:pt x="0" y="1"/>
                        <a:pt x="0" y="1"/>
                      </a:cubicBezTo>
                      <a:cubicBezTo>
                        <a:pt x="0" y="1"/>
                        <a:pt x="0" y="1"/>
                        <a:pt x="0" y="0"/>
                      </a:cubicBezTo>
                      <a:cubicBezTo>
                        <a:pt x="0" y="0"/>
                        <a:pt x="0" y="0"/>
                        <a:pt x="0" y="0"/>
                      </a:cubicBezTo>
                      <a:cubicBezTo>
                        <a:pt x="0" y="0"/>
                        <a:pt x="0" y="0"/>
                        <a:pt x="0" y="0"/>
                      </a:cubicBezTo>
                      <a:cubicBezTo>
                        <a:pt x="0" y="1"/>
                        <a:pt x="0" y="1"/>
                        <a:pt x="0" y="1"/>
                      </a:cubicBezTo>
                      <a:cubicBezTo>
                        <a:pt x="0" y="1"/>
                        <a:pt x="0" y="1"/>
                        <a:pt x="0" y="2"/>
                      </a:cubicBezTo>
                      <a:cubicBezTo>
                        <a:pt x="0" y="2"/>
                        <a:pt x="0" y="2"/>
                        <a:pt x="0" y="2"/>
                      </a:cubicBezTo>
                      <a:cubicBezTo>
                        <a:pt x="1" y="2"/>
                        <a:pt x="1" y="2"/>
                        <a:pt x="1" y="2"/>
                      </a:cubicBezTo>
                      <a:cubicBezTo>
                        <a:pt x="1" y="2"/>
                        <a:pt x="1" y="2"/>
                        <a:pt x="1" y="1"/>
                      </a:cubicBezTo>
                      <a:cubicBezTo>
                        <a:pt x="1" y="1"/>
                        <a:pt x="1" y="1"/>
                        <a:pt x="1" y="1"/>
                      </a:cubicBezTo>
                      <a:cubicBezTo>
                        <a:pt x="1" y="1"/>
                        <a:pt x="0" y="0"/>
                        <a:pt x="0" y="0"/>
                      </a:cubicBezTo>
                      <a:cubicBezTo>
                        <a:pt x="0" y="0"/>
                        <a:pt x="0" y="0"/>
                        <a:pt x="0" y="0"/>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911" name="Freeform 237"/>
                <p:cNvSpPr/>
                <p:nvPr/>
              </p:nvSpPr>
              <p:spPr bwMode="auto">
                <a:xfrm>
                  <a:off x="415" y="1463"/>
                  <a:ext cx="3" cy="2"/>
                </a:xfrm>
                <a:custGeom>
                  <a:avLst/>
                  <a:gdLst>
                    <a:gd name="T0" fmla="*/ 0 w 1"/>
                    <a:gd name="T1" fmla="*/ 0 h 1"/>
                    <a:gd name="T2" fmla="*/ 1 w 1"/>
                    <a:gd name="T3" fmla="*/ 0 h 1"/>
                    <a:gd name="T4" fmla="*/ 1 w 1"/>
                    <a:gd name="T5" fmla="*/ 0 h 1"/>
                    <a:gd name="T6" fmla="*/ 1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1" y="0"/>
                        <a:pt x="1" y="0"/>
                      </a:cubicBezTo>
                      <a:cubicBezTo>
                        <a:pt x="1" y="0"/>
                        <a:pt x="1" y="0"/>
                        <a:pt x="1" y="0"/>
                      </a:cubicBezTo>
                      <a:cubicBezTo>
                        <a:pt x="1" y="1"/>
                        <a:pt x="1" y="1"/>
                        <a:pt x="1" y="0"/>
                      </a:cubicBezTo>
                      <a:cubicBezTo>
                        <a:pt x="0" y="0"/>
                        <a:pt x="0" y="0"/>
                        <a:pt x="0" y="0"/>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912" name="Freeform 238"/>
                <p:cNvSpPr/>
                <p:nvPr/>
              </p:nvSpPr>
              <p:spPr bwMode="auto">
                <a:xfrm>
                  <a:off x="415" y="1463"/>
                  <a:ext cx="3" cy="2"/>
                </a:xfrm>
                <a:custGeom>
                  <a:avLst/>
                  <a:gdLst>
                    <a:gd name="T0" fmla="*/ 0 w 1"/>
                    <a:gd name="T1" fmla="*/ 0 h 1"/>
                    <a:gd name="T2" fmla="*/ 0 w 1"/>
                    <a:gd name="T3" fmla="*/ 0 h 1"/>
                    <a:gd name="T4" fmla="*/ 1 w 1"/>
                    <a:gd name="T5" fmla="*/ 0 h 1"/>
                    <a:gd name="T6" fmla="*/ 1 w 1"/>
                    <a:gd name="T7" fmla="*/ 0 h 1"/>
                    <a:gd name="T8" fmla="*/ 1 w 1"/>
                    <a:gd name="T9" fmla="*/ 0 h 1"/>
                    <a:gd name="T10" fmla="*/ 1 w 1"/>
                    <a:gd name="T11" fmla="*/ 0 h 1"/>
                    <a:gd name="T12" fmla="*/ 1 w 1"/>
                    <a:gd name="T13" fmla="*/ 1 h 1"/>
                    <a:gd name="T14" fmla="*/ 1 w 1"/>
                    <a:gd name="T15" fmla="*/ 0 h 1"/>
                    <a:gd name="T16" fmla="*/ 0 w 1"/>
                    <a:gd name="T17" fmla="*/ 0 h 1"/>
                    <a:gd name="T18" fmla="*/ 0 w 1"/>
                    <a:gd name="T19" fmla="*/ 0 h 1"/>
                    <a:gd name="T20" fmla="*/ 0 w 1"/>
                    <a:gd name="T21" fmla="*/ 0 h 1"/>
                    <a:gd name="T22" fmla="*/ 0 w 1"/>
                    <a:gd name="T23" fmla="*/ 0 h 1"/>
                    <a:gd name="T24" fmla="*/ 0 w 1"/>
                    <a:gd name="T25" fmla="*/ 0 h 1"/>
                    <a:gd name="T26" fmla="*/ 1 w 1"/>
                    <a:gd name="T27" fmla="*/ 0 h 1"/>
                    <a:gd name="T28" fmla="*/ 1 w 1"/>
                    <a:gd name="T29" fmla="*/ 1 h 1"/>
                    <a:gd name="T30" fmla="*/ 1 w 1"/>
                    <a:gd name="T31" fmla="*/ 0 h 1"/>
                    <a:gd name="T32" fmla="*/ 1 w 1"/>
                    <a:gd name="T33" fmla="*/ 0 h 1"/>
                    <a:gd name="T34" fmla="*/ 1 w 1"/>
                    <a:gd name="T35" fmla="*/ 0 h 1"/>
                    <a:gd name="T36" fmla="*/ 1 w 1"/>
                    <a:gd name="T37" fmla="*/ 0 h 1"/>
                    <a:gd name="T38" fmla="*/ 0 w 1"/>
                    <a:gd name="T39"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 h="1">
                      <a:moveTo>
                        <a:pt x="0" y="0"/>
                      </a:moveTo>
                      <a:cubicBezTo>
                        <a:pt x="0" y="0"/>
                        <a:pt x="0" y="0"/>
                        <a:pt x="0" y="0"/>
                      </a:cubicBezTo>
                      <a:cubicBezTo>
                        <a:pt x="0" y="0"/>
                        <a:pt x="0" y="0"/>
                        <a:pt x="1" y="0"/>
                      </a:cubicBezTo>
                      <a:cubicBezTo>
                        <a:pt x="1" y="0"/>
                        <a:pt x="1" y="0"/>
                        <a:pt x="1" y="0"/>
                      </a:cubicBezTo>
                      <a:cubicBezTo>
                        <a:pt x="1" y="0"/>
                        <a:pt x="1" y="0"/>
                        <a:pt x="1" y="0"/>
                      </a:cubicBezTo>
                      <a:cubicBezTo>
                        <a:pt x="1" y="0"/>
                        <a:pt x="1" y="0"/>
                        <a:pt x="1" y="0"/>
                      </a:cubicBezTo>
                      <a:cubicBezTo>
                        <a:pt x="1" y="1"/>
                        <a:pt x="1" y="1"/>
                        <a:pt x="1" y="1"/>
                      </a:cubicBezTo>
                      <a:cubicBezTo>
                        <a:pt x="1" y="1"/>
                        <a:pt x="1" y="1"/>
                        <a:pt x="1"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1" y="0"/>
                      </a:cubicBezTo>
                      <a:cubicBezTo>
                        <a:pt x="1" y="1"/>
                        <a:pt x="1" y="1"/>
                        <a:pt x="1" y="1"/>
                      </a:cubicBezTo>
                      <a:cubicBezTo>
                        <a:pt x="1" y="1"/>
                        <a:pt x="1" y="1"/>
                        <a:pt x="1" y="0"/>
                      </a:cubicBezTo>
                      <a:cubicBezTo>
                        <a:pt x="1" y="0"/>
                        <a:pt x="1" y="0"/>
                        <a:pt x="1" y="0"/>
                      </a:cubicBezTo>
                      <a:cubicBezTo>
                        <a:pt x="1" y="0"/>
                        <a:pt x="1" y="0"/>
                        <a:pt x="1" y="0"/>
                      </a:cubicBezTo>
                      <a:cubicBezTo>
                        <a:pt x="1" y="0"/>
                        <a:pt x="1" y="0"/>
                        <a:pt x="1" y="0"/>
                      </a:cubicBezTo>
                      <a:cubicBezTo>
                        <a:pt x="0" y="0"/>
                        <a:pt x="0" y="0"/>
                        <a:pt x="0" y="0"/>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913" name="Freeform 239"/>
                <p:cNvSpPr/>
                <p:nvPr/>
              </p:nvSpPr>
              <p:spPr bwMode="auto">
                <a:xfrm>
                  <a:off x="446" y="1446"/>
                  <a:ext cx="2" cy="5"/>
                </a:xfrm>
                <a:custGeom>
                  <a:avLst/>
                  <a:gdLst>
                    <a:gd name="T0" fmla="*/ 1 w 1"/>
                    <a:gd name="T1" fmla="*/ 1 h 2"/>
                    <a:gd name="T2" fmla="*/ 0 w 1"/>
                    <a:gd name="T3" fmla="*/ 1 h 2"/>
                    <a:gd name="T4" fmla="*/ 0 w 1"/>
                    <a:gd name="T5" fmla="*/ 0 h 2"/>
                    <a:gd name="T6" fmla="*/ 1 w 1"/>
                    <a:gd name="T7" fmla="*/ 0 h 2"/>
                    <a:gd name="T8" fmla="*/ 1 w 1"/>
                    <a:gd name="T9" fmla="*/ 1 h 2"/>
                  </a:gdLst>
                  <a:ahLst/>
                  <a:cxnLst>
                    <a:cxn ang="0">
                      <a:pos x="T0" y="T1"/>
                    </a:cxn>
                    <a:cxn ang="0">
                      <a:pos x="T2" y="T3"/>
                    </a:cxn>
                    <a:cxn ang="0">
                      <a:pos x="T4" y="T5"/>
                    </a:cxn>
                    <a:cxn ang="0">
                      <a:pos x="T6" y="T7"/>
                    </a:cxn>
                    <a:cxn ang="0">
                      <a:pos x="T8" y="T9"/>
                    </a:cxn>
                  </a:cxnLst>
                  <a:rect l="0" t="0" r="r" b="b"/>
                  <a:pathLst>
                    <a:path w="1" h="2">
                      <a:moveTo>
                        <a:pt x="1" y="1"/>
                      </a:moveTo>
                      <a:cubicBezTo>
                        <a:pt x="1" y="2"/>
                        <a:pt x="0" y="1"/>
                        <a:pt x="0" y="1"/>
                      </a:cubicBezTo>
                      <a:cubicBezTo>
                        <a:pt x="0" y="1"/>
                        <a:pt x="0" y="0"/>
                        <a:pt x="0" y="0"/>
                      </a:cubicBezTo>
                      <a:cubicBezTo>
                        <a:pt x="0" y="0"/>
                        <a:pt x="1" y="0"/>
                        <a:pt x="1" y="0"/>
                      </a:cubicBezTo>
                      <a:cubicBezTo>
                        <a:pt x="1" y="0"/>
                        <a:pt x="1" y="1"/>
                        <a:pt x="1" y="1"/>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914" name="Freeform 240"/>
                <p:cNvSpPr/>
                <p:nvPr/>
              </p:nvSpPr>
              <p:spPr bwMode="auto">
                <a:xfrm>
                  <a:off x="446" y="1446"/>
                  <a:ext cx="2" cy="2"/>
                </a:xfrm>
                <a:custGeom>
                  <a:avLst/>
                  <a:gdLst>
                    <a:gd name="T0" fmla="*/ 1 w 1"/>
                    <a:gd name="T1" fmla="*/ 1 h 1"/>
                    <a:gd name="T2" fmla="*/ 1 w 1"/>
                    <a:gd name="T3" fmla="*/ 1 h 1"/>
                    <a:gd name="T4" fmla="*/ 1 w 1"/>
                    <a:gd name="T5" fmla="*/ 1 h 1"/>
                    <a:gd name="T6" fmla="*/ 0 w 1"/>
                    <a:gd name="T7" fmla="*/ 1 h 1"/>
                    <a:gd name="T8" fmla="*/ 0 w 1"/>
                    <a:gd name="T9" fmla="*/ 0 h 1"/>
                    <a:gd name="T10" fmla="*/ 0 w 1"/>
                    <a:gd name="T11" fmla="*/ 0 h 1"/>
                    <a:gd name="T12" fmla="*/ 0 w 1"/>
                    <a:gd name="T13" fmla="*/ 0 h 1"/>
                    <a:gd name="T14" fmla="*/ 1 w 1"/>
                    <a:gd name="T15" fmla="*/ 0 h 1"/>
                    <a:gd name="T16" fmla="*/ 1 w 1"/>
                    <a:gd name="T17" fmla="*/ 1 h 1"/>
                    <a:gd name="T18" fmla="*/ 1 w 1"/>
                    <a:gd name="T19" fmla="*/ 1 h 1"/>
                    <a:gd name="T20" fmla="*/ 1 w 1"/>
                    <a:gd name="T21" fmla="*/ 1 h 1"/>
                    <a:gd name="T22" fmla="*/ 1 w 1"/>
                    <a:gd name="T23" fmla="*/ 1 h 1"/>
                    <a:gd name="T24" fmla="*/ 1 w 1"/>
                    <a:gd name="T25" fmla="*/ 1 h 1"/>
                    <a:gd name="T26" fmla="*/ 1 w 1"/>
                    <a:gd name="T27" fmla="*/ 0 h 1"/>
                    <a:gd name="T28" fmla="*/ 0 w 1"/>
                    <a:gd name="T29" fmla="*/ 0 h 1"/>
                    <a:gd name="T30" fmla="*/ 0 w 1"/>
                    <a:gd name="T31" fmla="*/ 0 h 1"/>
                    <a:gd name="T32" fmla="*/ 0 w 1"/>
                    <a:gd name="T33" fmla="*/ 0 h 1"/>
                    <a:gd name="T34" fmla="*/ 0 w 1"/>
                    <a:gd name="T35" fmla="*/ 1 h 1"/>
                    <a:gd name="T36" fmla="*/ 1 w 1"/>
                    <a:gd name="T37" fmla="*/ 1 h 1"/>
                    <a:gd name="T38" fmla="*/ 1 w 1"/>
                    <a:gd name="T39"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 h="1">
                      <a:moveTo>
                        <a:pt x="1" y="1"/>
                      </a:moveTo>
                      <a:cubicBezTo>
                        <a:pt x="1" y="1"/>
                        <a:pt x="1" y="1"/>
                        <a:pt x="1" y="1"/>
                      </a:cubicBezTo>
                      <a:cubicBezTo>
                        <a:pt x="1" y="1"/>
                        <a:pt x="1" y="1"/>
                        <a:pt x="1" y="1"/>
                      </a:cubicBezTo>
                      <a:cubicBezTo>
                        <a:pt x="1" y="1"/>
                        <a:pt x="0" y="1"/>
                        <a:pt x="0" y="1"/>
                      </a:cubicBezTo>
                      <a:cubicBezTo>
                        <a:pt x="0" y="1"/>
                        <a:pt x="0" y="1"/>
                        <a:pt x="0" y="0"/>
                      </a:cubicBezTo>
                      <a:cubicBezTo>
                        <a:pt x="0" y="0"/>
                        <a:pt x="0" y="0"/>
                        <a:pt x="0" y="0"/>
                      </a:cubicBezTo>
                      <a:cubicBezTo>
                        <a:pt x="0" y="0"/>
                        <a:pt x="0" y="0"/>
                        <a:pt x="0" y="0"/>
                      </a:cubicBezTo>
                      <a:cubicBezTo>
                        <a:pt x="1" y="0"/>
                        <a:pt x="1" y="0"/>
                        <a:pt x="1" y="0"/>
                      </a:cubicBezTo>
                      <a:cubicBezTo>
                        <a:pt x="1" y="0"/>
                        <a:pt x="1" y="0"/>
                        <a:pt x="1" y="1"/>
                      </a:cubicBezTo>
                      <a:cubicBezTo>
                        <a:pt x="1" y="1"/>
                        <a:pt x="1" y="1"/>
                        <a:pt x="1" y="1"/>
                      </a:cubicBezTo>
                      <a:cubicBezTo>
                        <a:pt x="1" y="1"/>
                        <a:pt x="1" y="1"/>
                        <a:pt x="1" y="1"/>
                      </a:cubicBezTo>
                      <a:cubicBezTo>
                        <a:pt x="1" y="1"/>
                        <a:pt x="1" y="1"/>
                        <a:pt x="1" y="1"/>
                      </a:cubicBezTo>
                      <a:cubicBezTo>
                        <a:pt x="1" y="1"/>
                        <a:pt x="1" y="1"/>
                        <a:pt x="1" y="1"/>
                      </a:cubicBezTo>
                      <a:cubicBezTo>
                        <a:pt x="1" y="0"/>
                        <a:pt x="1" y="0"/>
                        <a:pt x="1" y="0"/>
                      </a:cubicBezTo>
                      <a:cubicBezTo>
                        <a:pt x="1" y="0"/>
                        <a:pt x="1" y="0"/>
                        <a:pt x="0" y="0"/>
                      </a:cubicBezTo>
                      <a:cubicBezTo>
                        <a:pt x="0" y="0"/>
                        <a:pt x="0" y="0"/>
                        <a:pt x="0" y="0"/>
                      </a:cubicBezTo>
                      <a:cubicBezTo>
                        <a:pt x="0" y="0"/>
                        <a:pt x="0" y="0"/>
                        <a:pt x="0" y="0"/>
                      </a:cubicBezTo>
                      <a:cubicBezTo>
                        <a:pt x="0" y="1"/>
                        <a:pt x="0" y="1"/>
                        <a:pt x="0" y="1"/>
                      </a:cubicBezTo>
                      <a:cubicBezTo>
                        <a:pt x="0" y="1"/>
                        <a:pt x="1" y="1"/>
                        <a:pt x="1" y="1"/>
                      </a:cubicBezTo>
                      <a:cubicBezTo>
                        <a:pt x="1" y="1"/>
                        <a:pt x="1" y="1"/>
                        <a:pt x="1" y="1"/>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915" name="Freeform 241"/>
                <p:cNvSpPr/>
                <p:nvPr/>
              </p:nvSpPr>
              <p:spPr bwMode="auto">
                <a:xfrm>
                  <a:off x="451" y="1446"/>
                  <a:ext cx="2" cy="2"/>
                </a:xfrm>
                <a:custGeom>
                  <a:avLst/>
                  <a:gdLst>
                    <a:gd name="T0" fmla="*/ 1 w 1"/>
                    <a:gd name="T1" fmla="*/ 1 h 1"/>
                    <a:gd name="T2" fmla="*/ 0 w 1"/>
                    <a:gd name="T3" fmla="*/ 1 h 1"/>
                    <a:gd name="T4" fmla="*/ 0 w 1"/>
                    <a:gd name="T5" fmla="*/ 0 h 1"/>
                    <a:gd name="T6" fmla="*/ 1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cubicBezTo>
                        <a:pt x="1" y="1"/>
                        <a:pt x="1" y="1"/>
                        <a:pt x="0" y="1"/>
                      </a:cubicBezTo>
                      <a:cubicBezTo>
                        <a:pt x="0" y="1"/>
                        <a:pt x="0" y="0"/>
                        <a:pt x="0" y="0"/>
                      </a:cubicBezTo>
                      <a:cubicBezTo>
                        <a:pt x="0" y="0"/>
                        <a:pt x="1" y="0"/>
                        <a:pt x="1" y="0"/>
                      </a:cubicBezTo>
                      <a:cubicBezTo>
                        <a:pt x="1" y="0"/>
                        <a:pt x="1" y="1"/>
                        <a:pt x="1" y="1"/>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916" name="Freeform 242"/>
                <p:cNvSpPr/>
                <p:nvPr/>
              </p:nvSpPr>
              <p:spPr bwMode="auto">
                <a:xfrm>
                  <a:off x="451" y="1446"/>
                  <a:ext cx="2" cy="2"/>
                </a:xfrm>
                <a:custGeom>
                  <a:avLst/>
                  <a:gdLst>
                    <a:gd name="T0" fmla="*/ 1 w 1"/>
                    <a:gd name="T1" fmla="*/ 1 h 1"/>
                    <a:gd name="T2" fmla="*/ 1 w 1"/>
                    <a:gd name="T3" fmla="*/ 1 h 1"/>
                    <a:gd name="T4" fmla="*/ 1 w 1"/>
                    <a:gd name="T5" fmla="*/ 1 h 1"/>
                    <a:gd name="T6" fmla="*/ 0 w 1"/>
                    <a:gd name="T7" fmla="*/ 1 h 1"/>
                    <a:gd name="T8" fmla="*/ 0 w 1"/>
                    <a:gd name="T9" fmla="*/ 0 h 1"/>
                    <a:gd name="T10" fmla="*/ 0 w 1"/>
                    <a:gd name="T11" fmla="*/ 0 h 1"/>
                    <a:gd name="T12" fmla="*/ 1 w 1"/>
                    <a:gd name="T13" fmla="*/ 0 h 1"/>
                    <a:gd name="T14" fmla="*/ 1 w 1"/>
                    <a:gd name="T15" fmla="*/ 0 h 1"/>
                    <a:gd name="T16" fmla="*/ 1 w 1"/>
                    <a:gd name="T17" fmla="*/ 1 h 1"/>
                    <a:gd name="T18" fmla="*/ 1 w 1"/>
                    <a:gd name="T19" fmla="*/ 1 h 1"/>
                    <a:gd name="T20" fmla="*/ 1 w 1"/>
                    <a:gd name="T21" fmla="*/ 1 h 1"/>
                    <a:gd name="T22" fmla="*/ 1 w 1"/>
                    <a:gd name="T23" fmla="*/ 1 h 1"/>
                    <a:gd name="T24" fmla="*/ 1 w 1"/>
                    <a:gd name="T25" fmla="*/ 1 h 1"/>
                    <a:gd name="T26" fmla="*/ 1 w 1"/>
                    <a:gd name="T27" fmla="*/ 0 h 1"/>
                    <a:gd name="T28" fmla="*/ 1 w 1"/>
                    <a:gd name="T29" fmla="*/ 0 h 1"/>
                    <a:gd name="T30" fmla="*/ 0 w 1"/>
                    <a:gd name="T31" fmla="*/ 0 h 1"/>
                    <a:gd name="T32" fmla="*/ 0 w 1"/>
                    <a:gd name="T33" fmla="*/ 0 h 1"/>
                    <a:gd name="T34" fmla="*/ 0 w 1"/>
                    <a:gd name="T35" fmla="*/ 1 h 1"/>
                    <a:gd name="T36" fmla="*/ 1 w 1"/>
                    <a:gd name="T37" fmla="*/ 1 h 1"/>
                    <a:gd name="T38" fmla="*/ 1 w 1"/>
                    <a:gd name="T39"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 h="1">
                      <a:moveTo>
                        <a:pt x="1" y="1"/>
                      </a:moveTo>
                      <a:cubicBezTo>
                        <a:pt x="1" y="1"/>
                        <a:pt x="1" y="1"/>
                        <a:pt x="1" y="1"/>
                      </a:cubicBezTo>
                      <a:cubicBezTo>
                        <a:pt x="1" y="1"/>
                        <a:pt x="1" y="1"/>
                        <a:pt x="1" y="1"/>
                      </a:cubicBezTo>
                      <a:cubicBezTo>
                        <a:pt x="1" y="1"/>
                        <a:pt x="0" y="1"/>
                        <a:pt x="0" y="1"/>
                      </a:cubicBezTo>
                      <a:cubicBezTo>
                        <a:pt x="0" y="1"/>
                        <a:pt x="0" y="1"/>
                        <a:pt x="0" y="0"/>
                      </a:cubicBezTo>
                      <a:cubicBezTo>
                        <a:pt x="0" y="0"/>
                        <a:pt x="0" y="0"/>
                        <a:pt x="0" y="0"/>
                      </a:cubicBezTo>
                      <a:cubicBezTo>
                        <a:pt x="0" y="0"/>
                        <a:pt x="0" y="0"/>
                        <a:pt x="1" y="0"/>
                      </a:cubicBezTo>
                      <a:cubicBezTo>
                        <a:pt x="1" y="0"/>
                        <a:pt x="1" y="0"/>
                        <a:pt x="1" y="0"/>
                      </a:cubicBezTo>
                      <a:cubicBezTo>
                        <a:pt x="1" y="0"/>
                        <a:pt x="1" y="0"/>
                        <a:pt x="1" y="1"/>
                      </a:cubicBezTo>
                      <a:cubicBezTo>
                        <a:pt x="1" y="1"/>
                        <a:pt x="1" y="1"/>
                        <a:pt x="1" y="1"/>
                      </a:cubicBezTo>
                      <a:cubicBezTo>
                        <a:pt x="1" y="1"/>
                        <a:pt x="1" y="1"/>
                        <a:pt x="1" y="1"/>
                      </a:cubicBezTo>
                      <a:cubicBezTo>
                        <a:pt x="1" y="1"/>
                        <a:pt x="1" y="1"/>
                        <a:pt x="1" y="1"/>
                      </a:cubicBezTo>
                      <a:cubicBezTo>
                        <a:pt x="1" y="1"/>
                        <a:pt x="1" y="1"/>
                        <a:pt x="1" y="1"/>
                      </a:cubicBezTo>
                      <a:cubicBezTo>
                        <a:pt x="1" y="0"/>
                        <a:pt x="1" y="0"/>
                        <a:pt x="1" y="0"/>
                      </a:cubicBezTo>
                      <a:cubicBezTo>
                        <a:pt x="1" y="0"/>
                        <a:pt x="1" y="0"/>
                        <a:pt x="1" y="0"/>
                      </a:cubicBezTo>
                      <a:cubicBezTo>
                        <a:pt x="0" y="0"/>
                        <a:pt x="0" y="0"/>
                        <a:pt x="0" y="0"/>
                      </a:cubicBezTo>
                      <a:cubicBezTo>
                        <a:pt x="0" y="0"/>
                        <a:pt x="0" y="0"/>
                        <a:pt x="0" y="0"/>
                      </a:cubicBezTo>
                      <a:cubicBezTo>
                        <a:pt x="0" y="1"/>
                        <a:pt x="0" y="1"/>
                        <a:pt x="0" y="1"/>
                      </a:cubicBezTo>
                      <a:cubicBezTo>
                        <a:pt x="0" y="1"/>
                        <a:pt x="1" y="1"/>
                        <a:pt x="1" y="1"/>
                      </a:cubicBezTo>
                      <a:cubicBezTo>
                        <a:pt x="1" y="1"/>
                        <a:pt x="1" y="1"/>
                        <a:pt x="1" y="1"/>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917" name="Freeform 243"/>
                <p:cNvSpPr/>
                <p:nvPr/>
              </p:nvSpPr>
              <p:spPr bwMode="auto">
                <a:xfrm>
                  <a:off x="458" y="1441"/>
                  <a:ext cx="2" cy="5"/>
                </a:xfrm>
                <a:custGeom>
                  <a:avLst/>
                  <a:gdLst>
                    <a:gd name="T0" fmla="*/ 1 w 1"/>
                    <a:gd name="T1" fmla="*/ 2 h 2"/>
                    <a:gd name="T2" fmla="*/ 1 w 1"/>
                    <a:gd name="T3" fmla="*/ 2 h 2"/>
                    <a:gd name="T4" fmla="*/ 0 w 1"/>
                    <a:gd name="T5" fmla="*/ 1 h 2"/>
                    <a:gd name="T6" fmla="*/ 1 w 1"/>
                    <a:gd name="T7" fmla="*/ 1 h 2"/>
                    <a:gd name="T8" fmla="*/ 1 w 1"/>
                    <a:gd name="T9" fmla="*/ 2 h 2"/>
                  </a:gdLst>
                  <a:ahLst/>
                  <a:cxnLst>
                    <a:cxn ang="0">
                      <a:pos x="T0" y="T1"/>
                    </a:cxn>
                    <a:cxn ang="0">
                      <a:pos x="T2" y="T3"/>
                    </a:cxn>
                    <a:cxn ang="0">
                      <a:pos x="T4" y="T5"/>
                    </a:cxn>
                    <a:cxn ang="0">
                      <a:pos x="T6" y="T7"/>
                    </a:cxn>
                    <a:cxn ang="0">
                      <a:pos x="T8" y="T9"/>
                    </a:cxn>
                  </a:cxnLst>
                  <a:rect l="0" t="0" r="r" b="b"/>
                  <a:pathLst>
                    <a:path w="1" h="2">
                      <a:moveTo>
                        <a:pt x="1" y="2"/>
                      </a:moveTo>
                      <a:cubicBezTo>
                        <a:pt x="1" y="2"/>
                        <a:pt x="1" y="2"/>
                        <a:pt x="1" y="2"/>
                      </a:cubicBezTo>
                      <a:cubicBezTo>
                        <a:pt x="0" y="1"/>
                        <a:pt x="0" y="1"/>
                        <a:pt x="0" y="1"/>
                      </a:cubicBezTo>
                      <a:cubicBezTo>
                        <a:pt x="1" y="0"/>
                        <a:pt x="1" y="1"/>
                        <a:pt x="1" y="1"/>
                      </a:cubicBezTo>
                      <a:cubicBezTo>
                        <a:pt x="1" y="1"/>
                        <a:pt x="1" y="2"/>
                        <a:pt x="1" y="2"/>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918" name="Freeform 244"/>
                <p:cNvSpPr/>
                <p:nvPr/>
              </p:nvSpPr>
              <p:spPr bwMode="auto">
                <a:xfrm>
                  <a:off x="458" y="1444"/>
                  <a:ext cx="2" cy="2"/>
                </a:xfrm>
                <a:custGeom>
                  <a:avLst/>
                  <a:gdLst>
                    <a:gd name="T0" fmla="*/ 1 w 1"/>
                    <a:gd name="T1" fmla="*/ 1 h 1"/>
                    <a:gd name="T2" fmla="*/ 1 w 1"/>
                    <a:gd name="T3" fmla="*/ 1 h 1"/>
                    <a:gd name="T4" fmla="*/ 1 w 1"/>
                    <a:gd name="T5" fmla="*/ 1 h 1"/>
                    <a:gd name="T6" fmla="*/ 1 w 1"/>
                    <a:gd name="T7" fmla="*/ 1 h 1"/>
                    <a:gd name="T8" fmla="*/ 0 w 1"/>
                    <a:gd name="T9" fmla="*/ 0 h 1"/>
                    <a:gd name="T10" fmla="*/ 0 w 1"/>
                    <a:gd name="T11" fmla="*/ 0 h 1"/>
                    <a:gd name="T12" fmla="*/ 1 w 1"/>
                    <a:gd name="T13" fmla="*/ 0 h 1"/>
                    <a:gd name="T14" fmla="*/ 1 w 1"/>
                    <a:gd name="T15" fmla="*/ 0 h 1"/>
                    <a:gd name="T16" fmla="*/ 1 w 1"/>
                    <a:gd name="T17" fmla="*/ 0 h 1"/>
                    <a:gd name="T18" fmla="*/ 1 w 1"/>
                    <a:gd name="T19" fmla="*/ 1 h 1"/>
                    <a:gd name="T20" fmla="*/ 1 w 1"/>
                    <a:gd name="T21" fmla="*/ 1 h 1"/>
                    <a:gd name="T22" fmla="*/ 1 w 1"/>
                    <a:gd name="T23" fmla="*/ 1 h 1"/>
                    <a:gd name="T24" fmla="*/ 1 w 1"/>
                    <a:gd name="T25" fmla="*/ 0 h 1"/>
                    <a:gd name="T26" fmla="*/ 1 w 1"/>
                    <a:gd name="T27" fmla="*/ 0 h 1"/>
                    <a:gd name="T28" fmla="*/ 1 w 1"/>
                    <a:gd name="T29" fmla="*/ 0 h 1"/>
                    <a:gd name="T30" fmla="*/ 0 w 1"/>
                    <a:gd name="T31" fmla="*/ 0 h 1"/>
                    <a:gd name="T32" fmla="*/ 0 w 1"/>
                    <a:gd name="T33" fmla="*/ 0 h 1"/>
                    <a:gd name="T34" fmla="*/ 1 w 1"/>
                    <a:gd name="T35" fmla="*/ 1 h 1"/>
                    <a:gd name="T36" fmla="*/ 1 w 1"/>
                    <a:gd name="T37" fmla="*/ 1 h 1"/>
                    <a:gd name="T38" fmla="*/ 1 w 1"/>
                    <a:gd name="T39"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 h="1">
                      <a:moveTo>
                        <a:pt x="1" y="1"/>
                      </a:moveTo>
                      <a:cubicBezTo>
                        <a:pt x="1" y="1"/>
                        <a:pt x="1" y="1"/>
                        <a:pt x="1" y="1"/>
                      </a:cubicBezTo>
                      <a:cubicBezTo>
                        <a:pt x="1" y="1"/>
                        <a:pt x="1" y="1"/>
                        <a:pt x="1" y="1"/>
                      </a:cubicBezTo>
                      <a:cubicBezTo>
                        <a:pt x="1" y="1"/>
                        <a:pt x="1" y="1"/>
                        <a:pt x="1" y="1"/>
                      </a:cubicBezTo>
                      <a:cubicBezTo>
                        <a:pt x="0" y="0"/>
                        <a:pt x="0" y="0"/>
                        <a:pt x="0" y="0"/>
                      </a:cubicBezTo>
                      <a:cubicBezTo>
                        <a:pt x="0" y="0"/>
                        <a:pt x="0" y="0"/>
                        <a:pt x="0" y="0"/>
                      </a:cubicBezTo>
                      <a:cubicBezTo>
                        <a:pt x="0" y="0"/>
                        <a:pt x="1" y="0"/>
                        <a:pt x="1" y="0"/>
                      </a:cubicBezTo>
                      <a:cubicBezTo>
                        <a:pt x="1" y="0"/>
                        <a:pt x="1" y="0"/>
                        <a:pt x="1" y="0"/>
                      </a:cubicBezTo>
                      <a:cubicBezTo>
                        <a:pt x="1" y="0"/>
                        <a:pt x="1" y="0"/>
                        <a:pt x="1" y="0"/>
                      </a:cubicBezTo>
                      <a:cubicBezTo>
                        <a:pt x="1" y="1"/>
                        <a:pt x="1" y="1"/>
                        <a:pt x="1" y="1"/>
                      </a:cubicBezTo>
                      <a:cubicBezTo>
                        <a:pt x="1" y="1"/>
                        <a:pt x="1" y="1"/>
                        <a:pt x="1" y="1"/>
                      </a:cubicBezTo>
                      <a:cubicBezTo>
                        <a:pt x="1" y="1"/>
                        <a:pt x="1" y="1"/>
                        <a:pt x="1" y="1"/>
                      </a:cubicBezTo>
                      <a:cubicBezTo>
                        <a:pt x="1" y="1"/>
                        <a:pt x="1" y="1"/>
                        <a:pt x="1" y="0"/>
                      </a:cubicBezTo>
                      <a:cubicBezTo>
                        <a:pt x="1" y="0"/>
                        <a:pt x="1" y="0"/>
                        <a:pt x="1" y="0"/>
                      </a:cubicBezTo>
                      <a:cubicBezTo>
                        <a:pt x="1" y="0"/>
                        <a:pt x="1" y="0"/>
                        <a:pt x="1" y="0"/>
                      </a:cubicBezTo>
                      <a:cubicBezTo>
                        <a:pt x="1" y="0"/>
                        <a:pt x="0" y="0"/>
                        <a:pt x="0" y="0"/>
                      </a:cubicBezTo>
                      <a:cubicBezTo>
                        <a:pt x="0" y="0"/>
                        <a:pt x="0" y="0"/>
                        <a:pt x="0" y="0"/>
                      </a:cubicBezTo>
                      <a:cubicBezTo>
                        <a:pt x="0" y="0"/>
                        <a:pt x="0" y="0"/>
                        <a:pt x="1" y="1"/>
                      </a:cubicBezTo>
                      <a:cubicBezTo>
                        <a:pt x="1" y="1"/>
                        <a:pt x="1" y="1"/>
                        <a:pt x="1" y="1"/>
                      </a:cubicBezTo>
                      <a:cubicBezTo>
                        <a:pt x="1" y="1"/>
                        <a:pt x="1" y="1"/>
                        <a:pt x="1" y="1"/>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919" name="Freeform 245"/>
                <p:cNvSpPr/>
                <p:nvPr/>
              </p:nvSpPr>
              <p:spPr bwMode="auto">
                <a:xfrm>
                  <a:off x="455" y="1444"/>
                  <a:ext cx="3" cy="4"/>
                </a:xfrm>
                <a:custGeom>
                  <a:avLst/>
                  <a:gdLst>
                    <a:gd name="T0" fmla="*/ 1 w 1"/>
                    <a:gd name="T1" fmla="*/ 2 h 2"/>
                    <a:gd name="T2" fmla="*/ 0 w 1"/>
                    <a:gd name="T3" fmla="*/ 2 h 2"/>
                    <a:gd name="T4" fmla="*/ 0 w 1"/>
                    <a:gd name="T5" fmla="*/ 0 h 2"/>
                    <a:gd name="T6" fmla="*/ 1 w 1"/>
                    <a:gd name="T7" fmla="*/ 1 h 2"/>
                    <a:gd name="T8" fmla="*/ 1 w 1"/>
                    <a:gd name="T9" fmla="*/ 2 h 2"/>
                  </a:gdLst>
                  <a:ahLst/>
                  <a:cxnLst>
                    <a:cxn ang="0">
                      <a:pos x="T0" y="T1"/>
                    </a:cxn>
                    <a:cxn ang="0">
                      <a:pos x="T2" y="T3"/>
                    </a:cxn>
                    <a:cxn ang="0">
                      <a:pos x="T4" y="T5"/>
                    </a:cxn>
                    <a:cxn ang="0">
                      <a:pos x="T6" y="T7"/>
                    </a:cxn>
                    <a:cxn ang="0">
                      <a:pos x="T8" y="T9"/>
                    </a:cxn>
                  </a:cxnLst>
                  <a:rect l="0" t="0" r="r" b="b"/>
                  <a:pathLst>
                    <a:path w="1" h="2">
                      <a:moveTo>
                        <a:pt x="1" y="2"/>
                      </a:moveTo>
                      <a:cubicBezTo>
                        <a:pt x="1" y="2"/>
                        <a:pt x="0" y="2"/>
                        <a:pt x="0" y="2"/>
                      </a:cubicBezTo>
                      <a:cubicBezTo>
                        <a:pt x="0" y="1"/>
                        <a:pt x="0" y="1"/>
                        <a:pt x="0" y="0"/>
                      </a:cubicBezTo>
                      <a:cubicBezTo>
                        <a:pt x="0" y="0"/>
                        <a:pt x="1" y="0"/>
                        <a:pt x="1" y="1"/>
                      </a:cubicBezTo>
                      <a:cubicBezTo>
                        <a:pt x="1" y="1"/>
                        <a:pt x="1" y="1"/>
                        <a:pt x="1" y="2"/>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920" name="Freeform 246"/>
                <p:cNvSpPr/>
                <p:nvPr/>
              </p:nvSpPr>
              <p:spPr bwMode="auto">
                <a:xfrm>
                  <a:off x="455" y="1444"/>
                  <a:ext cx="3" cy="4"/>
                </a:xfrm>
                <a:custGeom>
                  <a:avLst/>
                  <a:gdLst>
                    <a:gd name="T0" fmla="*/ 1 w 1"/>
                    <a:gd name="T1" fmla="*/ 2 h 2"/>
                    <a:gd name="T2" fmla="*/ 1 w 1"/>
                    <a:gd name="T3" fmla="*/ 2 h 2"/>
                    <a:gd name="T4" fmla="*/ 1 w 1"/>
                    <a:gd name="T5" fmla="*/ 2 h 2"/>
                    <a:gd name="T6" fmla="*/ 0 w 1"/>
                    <a:gd name="T7" fmla="*/ 2 h 2"/>
                    <a:gd name="T8" fmla="*/ 0 w 1"/>
                    <a:gd name="T9" fmla="*/ 1 h 2"/>
                    <a:gd name="T10" fmla="*/ 0 w 1"/>
                    <a:gd name="T11" fmla="*/ 0 h 2"/>
                    <a:gd name="T12" fmla="*/ 0 w 1"/>
                    <a:gd name="T13" fmla="*/ 0 h 2"/>
                    <a:gd name="T14" fmla="*/ 1 w 1"/>
                    <a:gd name="T15" fmla="*/ 1 h 2"/>
                    <a:gd name="T16" fmla="*/ 1 w 1"/>
                    <a:gd name="T17" fmla="*/ 1 h 2"/>
                    <a:gd name="T18" fmla="*/ 1 w 1"/>
                    <a:gd name="T19" fmla="*/ 2 h 2"/>
                    <a:gd name="T20" fmla="*/ 1 w 1"/>
                    <a:gd name="T21" fmla="*/ 2 h 2"/>
                    <a:gd name="T22" fmla="*/ 1 w 1"/>
                    <a:gd name="T23" fmla="*/ 2 h 2"/>
                    <a:gd name="T24" fmla="*/ 1 w 1"/>
                    <a:gd name="T25" fmla="*/ 1 h 2"/>
                    <a:gd name="T26" fmla="*/ 1 w 1"/>
                    <a:gd name="T27" fmla="*/ 1 h 2"/>
                    <a:gd name="T28" fmla="*/ 0 w 1"/>
                    <a:gd name="T29" fmla="*/ 0 h 2"/>
                    <a:gd name="T30" fmla="*/ 0 w 1"/>
                    <a:gd name="T31" fmla="*/ 0 h 2"/>
                    <a:gd name="T32" fmla="*/ 0 w 1"/>
                    <a:gd name="T33" fmla="*/ 1 h 2"/>
                    <a:gd name="T34" fmla="*/ 0 w 1"/>
                    <a:gd name="T35" fmla="*/ 2 h 2"/>
                    <a:gd name="T36" fmla="*/ 1 w 1"/>
                    <a:gd name="T37" fmla="*/ 2 h 2"/>
                    <a:gd name="T38" fmla="*/ 1 w 1"/>
                    <a:gd name="T39"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 h="2">
                      <a:moveTo>
                        <a:pt x="1" y="2"/>
                      </a:moveTo>
                      <a:cubicBezTo>
                        <a:pt x="1" y="2"/>
                        <a:pt x="1" y="2"/>
                        <a:pt x="1" y="2"/>
                      </a:cubicBezTo>
                      <a:cubicBezTo>
                        <a:pt x="1" y="2"/>
                        <a:pt x="1" y="2"/>
                        <a:pt x="1" y="2"/>
                      </a:cubicBezTo>
                      <a:cubicBezTo>
                        <a:pt x="0" y="2"/>
                        <a:pt x="0" y="2"/>
                        <a:pt x="0" y="2"/>
                      </a:cubicBezTo>
                      <a:cubicBezTo>
                        <a:pt x="0" y="1"/>
                        <a:pt x="0" y="1"/>
                        <a:pt x="0" y="1"/>
                      </a:cubicBezTo>
                      <a:cubicBezTo>
                        <a:pt x="0" y="1"/>
                        <a:pt x="0" y="1"/>
                        <a:pt x="0" y="0"/>
                      </a:cubicBezTo>
                      <a:cubicBezTo>
                        <a:pt x="0" y="0"/>
                        <a:pt x="0" y="0"/>
                        <a:pt x="0" y="0"/>
                      </a:cubicBezTo>
                      <a:cubicBezTo>
                        <a:pt x="0" y="0"/>
                        <a:pt x="1" y="0"/>
                        <a:pt x="1" y="1"/>
                      </a:cubicBezTo>
                      <a:cubicBezTo>
                        <a:pt x="1" y="1"/>
                        <a:pt x="1" y="1"/>
                        <a:pt x="1" y="1"/>
                      </a:cubicBezTo>
                      <a:cubicBezTo>
                        <a:pt x="1" y="1"/>
                        <a:pt x="1" y="2"/>
                        <a:pt x="1" y="2"/>
                      </a:cubicBezTo>
                      <a:cubicBezTo>
                        <a:pt x="1" y="2"/>
                        <a:pt x="1" y="2"/>
                        <a:pt x="1" y="2"/>
                      </a:cubicBezTo>
                      <a:cubicBezTo>
                        <a:pt x="1" y="2"/>
                        <a:pt x="1" y="2"/>
                        <a:pt x="1" y="2"/>
                      </a:cubicBezTo>
                      <a:cubicBezTo>
                        <a:pt x="1" y="2"/>
                        <a:pt x="1" y="1"/>
                        <a:pt x="1" y="1"/>
                      </a:cubicBezTo>
                      <a:cubicBezTo>
                        <a:pt x="1" y="1"/>
                        <a:pt x="1" y="1"/>
                        <a:pt x="1" y="1"/>
                      </a:cubicBezTo>
                      <a:cubicBezTo>
                        <a:pt x="1" y="0"/>
                        <a:pt x="0" y="0"/>
                        <a:pt x="0" y="0"/>
                      </a:cubicBezTo>
                      <a:cubicBezTo>
                        <a:pt x="0" y="0"/>
                        <a:pt x="0" y="0"/>
                        <a:pt x="0" y="0"/>
                      </a:cubicBezTo>
                      <a:cubicBezTo>
                        <a:pt x="0" y="1"/>
                        <a:pt x="0" y="1"/>
                        <a:pt x="0" y="1"/>
                      </a:cubicBezTo>
                      <a:cubicBezTo>
                        <a:pt x="0" y="1"/>
                        <a:pt x="0" y="1"/>
                        <a:pt x="0" y="2"/>
                      </a:cubicBezTo>
                      <a:cubicBezTo>
                        <a:pt x="0" y="2"/>
                        <a:pt x="0" y="2"/>
                        <a:pt x="1" y="2"/>
                      </a:cubicBezTo>
                      <a:cubicBezTo>
                        <a:pt x="1" y="2"/>
                        <a:pt x="1" y="2"/>
                        <a:pt x="1" y="2"/>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921" name="Freeform 247"/>
                <p:cNvSpPr/>
                <p:nvPr/>
              </p:nvSpPr>
              <p:spPr bwMode="auto">
                <a:xfrm>
                  <a:off x="460" y="1441"/>
                  <a:ext cx="3" cy="3"/>
                </a:xfrm>
                <a:custGeom>
                  <a:avLst/>
                  <a:gdLst>
                    <a:gd name="T0" fmla="*/ 1 w 1"/>
                    <a:gd name="T1" fmla="*/ 1 h 1"/>
                    <a:gd name="T2" fmla="*/ 1 w 1"/>
                    <a:gd name="T3" fmla="*/ 0 h 1"/>
                    <a:gd name="T4" fmla="*/ 0 w 1"/>
                    <a:gd name="T5" fmla="*/ 0 h 1"/>
                    <a:gd name="T6" fmla="*/ 1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cubicBezTo>
                        <a:pt x="1" y="1"/>
                        <a:pt x="1" y="1"/>
                        <a:pt x="1" y="0"/>
                      </a:cubicBezTo>
                      <a:cubicBezTo>
                        <a:pt x="0" y="0"/>
                        <a:pt x="0" y="0"/>
                        <a:pt x="0" y="0"/>
                      </a:cubicBezTo>
                      <a:cubicBezTo>
                        <a:pt x="1" y="0"/>
                        <a:pt x="1" y="0"/>
                        <a:pt x="1" y="0"/>
                      </a:cubicBezTo>
                      <a:cubicBezTo>
                        <a:pt x="1" y="0"/>
                        <a:pt x="1" y="0"/>
                        <a:pt x="1" y="1"/>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922" name="Freeform 248"/>
                <p:cNvSpPr/>
                <p:nvPr/>
              </p:nvSpPr>
              <p:spPr bwMode="auto">
                <a:xfrm>
                  <a:off x="460" y="1441"/>
                  <a:ext cx="3" cy="3"/>
                </a:xfrm>
                <a:custGeom>
                  <a:avLst/>
                  <a:gdLst>
                    <a:gd name="T0" fmla="*/ 1 w 1"/>
                    <a:gd name="T1" fmla="*/ 1 h 1"/>
                    <a:gd name="T2" fmla="*/ 1 w 1"/>
                    <a:gd name="T3" fmla="*/ 1 h 1"/>
                    <a:gd name="T4" fmla="*/ 1 w 1"/>
                    <a:gd name="T5" fmla="*/ 1 h 1"/>
                    <a:gd name="T6" fmla="*/ 1 w 1"/>
                    <a:gd name="T7" fmla="*/ 0 h 1"/>
                    <a:gd name="T8" fmla="*/ 0 w 1"/>
                    <a:gd name="T9" fmla="*/ 0 h 1"/>
                    <a:gd name="T10" fmla="*/ 0 w 1"/>
                    <a:gd name="T11" fmla="*/ 0 h 1"/>
                    <a:gd name="T12" fmla="*/ 1 w 1"/>
                    <a:gd name="T13" fmla="*/ 0 h 1"/>
                    <a:gd name="T14" fmla="*/ 1 w 1"/>
                    <a:gd name="T15" fmla="*/ 0 h 1"/>
                    <a:gd name="T16" fmla="*/ 1 w 1"/>
                    <a:gd name="T17" fmla="*/ 0 h 1"/>
                    <a:gd name="T18" fmla="*/ 1 w 1"/>
                    <a:gd name="T19" fmla="*/ 1 h 1"/>
                    <a:gd name="T20" fmla="*/ 1 w 1"/>
                    <a:gd name="T21" fmla="*/ 1 h 1"/>
                    <a:gd name="T22" fmla="*/ 1 w 1"/>
                    <a:gd name="T23" fmla="*/ 1 h 1"/>
                    <a:gd name="T24" fmla="*/ 1 w 1"/>
                    <a:gd name="T25" fmla="*/ 0 h 1"/>
                    <a:gd name="T26" fmla="*/ 1 w 1"/>
                    <a:gd name="T27" fmla="*/ 0 h 1"/>
                    <a:gd name="T28" fmla="*/ 1 w 1"/>
                    <a:gd name="T29" fmla="*/ 0 h 1"/>
                    <a:gd name="T30" fmla="*/ 0 w 1"/>
                    <a:gd name="T31" fmla="*/ 0 h 1"/>
                    <a:gd name="T32" fmla="*/ 0 w 1"/>
                    <a:gd name="T33" fmla="*/ 0 h 1"/>
                    <a:gd name="T34" fmla="*/ 1 w 1"/>
                    <a:gd name="T35" fmla="*/ 0 h 1"/>
                    <a:gd name="T36" fmla="*/ 1 w 1"/>
                    <a:gd name="T37" fmla="*/ 1 h 1"/>
                    <a:gd name="T38" fmla="*/ 1 w 1"/>
                    <a:gd name="T39"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 h="1">
                      <a:moveTo>
                        <a:pt x="1" y="1"/>
                      </a:moveTo>
                      <a:cubicBezTo>
                        <a:pt x="1" y="1"/>
                        <a:pt x="1" y="1"/>
                        <a:pt x="1" y="1"/>
                      </a:cubicBezTo>
                      <a:cubicBezTo>
                        <a:pt x="1" y="1"/>
                        <a:pt x="1" y="1"/>
                        <a:pt x="1" y="1"/>
                      </a:cubicBezTo>
                      <a:cubicBezTo>
                        <a:pt x="1" y="1"/>
                        <a:pt x="1" y="1"/>
                        <a:pt x="1" y="0"/>
                      </a:cubicBezTo>
                      <a:cubicBezTo>
                        <a:pt x="0" y="0"/>
                        <a:pt x="0" y="0"/>
                        <a:pt x="0" y="0"/>
                      </a:cubicBezTo>
                      <a:cubicBezTo>
                        <a:pt x="0" y="0"/>
                        <a:pt x="0" y="0"/>
                        <a:pt x="0" y="0"/>
                      </a:cubicBezTo>
                      <a:cubicBezTo>
                        <a:pt x="1" y="0"/>
                        <a:pt x="1" y="0"/>
                        <a:pt x="1" y="0"/>
                      </a:cubicBezTo>
                      <a:cubicBezTo>
                        <a:pt x="1" y="0"/>
                        <a:pt x="1" y="0"/>
                        <a:pt x="1" y="0"/>
                      </a:cubicBezTo>
                      <a:cubicBezTo>
                        <a:pt x="1" y="0"/>
                        <a:pt x="1" y="0"/>
                        <a:pt x="1" y="0"/>
                      </a:cubicBezTo>
                      <a:cubicBezTo>
                        <a:pt x="1" y="0"/>
                        <a:pt x="1" y="1"/>
                        <a:pt x="1" y="1"/>
                      </a:cubicBezTo>
                      <a:cubicBezTo>
                        <a:pt x="1" y="1"/>
                        <a:pt x="1" y="1"/>
                        <a:pt x="1" y="1"/>
                      </a:cubicBezTo>
                      <a:cubicBezTo>
                        <a:pt x="1" y="1"/>
                        <a:pt x="1" y="1"/>
                        <a:pt x="1" y="1"/>
                      </a:cubicBezTo>
                      <a:cubicBezTo>
                        <a:pt x="1" y="1"/>
                        <a:pt x="1" y="0"/>
                        <a:pt x="1" y="0"/>
                      </a:cubicBezTo>
                      <a:cubicBezTo>
                        <a:pt x="1" y="0"/>
                        <a:pt x="1" y="0"/>
                        <a:pt x="1" y="0"/>
                      </a:cubicBezTo>
                      <a:cubicBezTo>
                        <a:pt x="1" y="0"/>
                        <a:pt x="1" y="0"/>
                        <a:pt x="1" y="0"/>
                      </a:cubicBezTo>
                      <a:cubicBezTo>
                        <a:pt x="1" y="0"/>
                        <a:pt x="1" y="0"/>
                        <a:pt x="0" y="0"/>
                      </a:cubicBezTo>
                      <a:cubicBezTo>
                        <a:pt x="0" y="0"/>
                        <a:pt x="0" y="0"/>
                        <a:pt x="0" y="0"/>
                      </a:cubicBezTo>
                      <a:cubicBezTo>
                        <a:pt x="0" y="0"/>
                        <a:pt x="0" y="0"/>
                        <a:pt x="1" y="0"/>
                      </a:cubicBezTo>
                      <a:cubicBezTo>
                        <a:pt x="1" y="1"/>
                        <a:pt x="1" y="1"/>
                        <a:pt x="1" y="1"/>
                      </a:cubicBezTo>
                      <a:cubicBezTo>
                        <a:pt x="1" y="1"/>
                        <a:pt x="1" y="1"/>
                        <a:pt x="1" y="1"/>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923" name="Freeform 249"/>
                <p:cNvSpPr/>
                <p:nvPr/>
              </p:nvSpPr>
              <p:spPr bwMode="auto">
                <a:xfrm>
                  <a:off x="463" y="1439"/>
                  <a:ext cx="2" cy="0"/>
                </a:xfrm>
                <a:custGeom>
                  <a:avLst/>
                  <a:gdLst>
                    <a:gd name="T0" fmla="*/ 1 w 1"/>
                    <a:gd name="T1" fmla="*/ 0 w 1"/>
                    <a:gd name="T2" fmla="*/ 0 w 1"/>
                    <a:gd name="T3" fmla="*/ 0 w 1"/>
                    <a:gd name="T4" fmla="*/ 1 w 1"/>
                  </a:gdLst>
                  <a:ahLst/>
                  <a:cxnLst>
                    <a:cxn ang="0">
                      <a:pos x="T0" y="0"/>
                    </a:cxn>
                    <a:cxn ang="0">
                      <a:pos x="T1" y="0"/>
                    </a:cxn>
                    <a:cxn ang="0">
                      <a:pos x="T2" y="0"/>
                    </a:cxn>
                    <a:cxn ang="0">
                      <a:pos x="T3" y="0"/>
                    </a:cxn>
                    <a:cxn ang="0">
                      <a:pos x="T4" y="0"/>
                    </a:cxn>
                  </a:cxnLst>
                  <a:rect l="0" t="0" r="r" b="b"/>
                  <a:pathLst>
                    <a:path w="1">
                      <a:moveTo>
                        <a:pt x="1" y="0"/>
                      </a:moveTo>
                      <a:cubicBezTo>
                        <a:pt x="0" y="0"/>
                        <a:pt x="0" y="0"/>
                        <a:pt x="0" y="0"/>
                      </a:cubicBezTo>
                      <a:cubicBezTo>
                        <a:pt x="0" y="0"/>
                        <a:pt x="0" y="0"/>
                        <a:pt x="0" y="0"/>
                      </a:cubicBezTo>
                      <a:cubicBezTo>
                        <a:pt x="0" y="0"/>
                        <a:pt x="0" y="0"/>
                        <a:pt x="0" y="0"/>
                      </a:cubicBezTo>
                      <a:cubicBezTo>
                        <a:pt x="1" y="0"/>
                        <a:pt x="1" y="0"/>
                        <a:pt x="1" y="0"/>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924" name="Freeform 250"/>
                <p:cNvSpPr/>
                <p:nvPr/>
              </p:nvSpPr>
              <p:spPr bwMode="auto">
                <a:xfrm>
                  <a:off x="463" y="1439"/>
                  <a:ext cx="2" cy="0"/>
                </a:xfrm>
                <a:custGeom>
                  <a:avLst/>
                  <a:gdLst>
                    <a:gd name="T0" fmla="*/ 1 w 1"/>
                    <a:gd name="T1" fmla="*/ 1 w 1"/>
                    <a:gd name="T2" fmla="*/ 0 w 1"/>
                    <a:gd name="T3" fmla="*/ 0 w 1"/>
                    <a:gd name="T4" fmla="*/ 0 w 1"/>
                    <a:gd name="T5" fmla="*/ 0 w 1"/>
                    <a:gd name="T6" fmla="*/ 0 w 1"/>
                    <a:gd name="T7" fmla="*/ 0 w 1"/>
                    <a:gd name="T8" fmla="*/ 1 w 1"/>
                    <a:gd name="T9" fmla="*/ 1 w 1"/>
                    <a:gd name="T10" fmla="*/ 1 w 1"/>
                    <a:gd name="T11" fmla="*/ 1 w 1"/>
                    <a:gd name="T12" fmla="*/ 1 w 1"/>
                    <a:gd name="T13" fmla="*/ 0 w 1"/>
                    <a:gd name="T14" fmla="*/ 0 w 1"/>
                    <a:gd name="T15" fmla="*/ 0 w 1"/>
                    <a:gd name="T16" fmla="*/ 0 w 1"/>
                    <a:gd name="T17" fmla="*/ 0 w 1"/>
                    <a:gd name="T18" fmla="*/ 0 w 1"/>
                    <a:gd name="T19" fmla="*/ 1 w 1"/>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 ang="0">
                      <a:pos x="T18" y="0"/>
                    </a:cxn>
                    <a:cxn ang="0">
                      <a:pos x="T19" y="0"/>
                    </a:cxn>
                  </a:cxnLst>
                  <a:rect l="0" t="0" r="r" b="b"/>
                  <a:pathLst>
                    <a:path w="1">
                      <a:moveTo>
                        <a:pt x="1" y="0"/>
                      </a:moveTo>
                      <a:cubicBezTo>
                        <a:pt x="1" y="0"/>
                        <a:pt x="1" y="0"/>
                        <a:pt x="1"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1" y="0"/>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925" name="Freeform 251"/>
                <p:cNvSpPr/>
                <p:nvPr/>
              </p:nvSpPr>
              <p:spPr bwMode="auto">
                <a:xfrm>
                  <a:off x="463" y="1437"/>
                  <a:ext cx="2" cy="0"/>
                </a:xfrm>
                <a:custGeom>
                  <a:avLst/>
                  <a:gdLst>
                    <a:gd name="T0" fmla="*/ 1 w 1"/>
                    <a:gd name="T1" fmla="*/ 0 w 1"/>
                    <a:gd name="T2" fmla="*/ 0 w 1"/>
                    <a:gd name="T3" fmla="*/ 1 w 1"/>
                    <a:gd name="T4" fmla="*/ 1 w 1"/>
                  </a:gdLst>
                  <a:ahLst/>
                  <a:cxnLst>
                    <a:cxn ang="0">
                      <a:pos x="T0" y="0"/>
                    </a:cxn>
                    <a:cxn ang="0">
                      <a:pos x="T1" y="0"/>
                    </a:cxn>
                    <a:cxn ang="0">
                      <a:pos x="T2" y="0"/>
                    </a:cxn>
                    <a:cxn ang="0">
                      <a:pos x="T3" y="0"/>
                    </a:cxn>
                    <a:cxn ang="0">
                      <a:pos x="T4" y="0"/>
                    </a:cxn>
                  </a:cxnLst>
                  <a:rect l="0" t="0" r="r" b="b"/>
                  <a:pathLst>
                    <a:path w="1">
                      <a:moveTo>
                        <a:pt x="1" y="0"/>
                      </a:moveTo>
                      <a:cubicBezTo>
                        <a:pt x="1" y="0"/>
                        <a:pt x="1" y="0"/>
                        <a:pt x="0" y="0"/>
                      </a:cubicBezTo>
                      <a:cubicBezTo>
                        <a:pt x="0" y="0"/>
                        <a:pt x="0" y="0"/>
                        <a:pt x="0" y="0"/>
                      </a:cubicBezTo>
                      <a:cubicBezTo>
                        <a:pt x="0" y="0"/>
                        <a:pt x="1" y="0"/>
                        <a:pt x="1" y="0"/>
                      </a:cubicBezTo>
                      <a:cubicBezTo>
                        <a:pt x="1" y="0"/>
                        <a:pt x="1" y="0"/>
                        <a:pt x="1" y="0"/>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926" name="Freeform 252"/>
                <p:cNvSpPr/>
                <p:nvPr/>
              </p:nvSpPr>
              <p:spPr bwMode="auto">
                <a:xfrm>
                  <a:off x="463" y="1437"/>
                  <a:ext cx="2" cy="0"/>
                </a:xfrm>
                <a:custGeom>
                  <a:avLst/>
                  <a:gdLst>
                    <a:gd name="T0" fmla="*/ 1 w 1"/>
                    <a:gd name="T1" fmla="*/ 1 w 1"/>
                    <a:gd name="T2" fmla="*/ 1 w 1"/>
                    <a:gd name="T3" fmla="*/ 0 w 1"/>
                    <a:gd name="T4" fmla="*/ 0 w 1"/>
                    <a:gd name="T5" fmla="*/ 0 w 1"/>
                    <a:gd name="T6" fmla="*/ 1 w 1"/>
                    <a:gd name="T7" fmla="*/ 1 w 1"/>
                    <a:gd name="T8" fmla="*/ 1 w 1"/>
                    <a:gd name="T9" fmla="*/ 1 w 1"/>
                    <a:gd name="T10" fmla="*/ 1 w 1"/>
                    <a:gd name="T11" fmla="*/ 1 w 1"/>
                    <a:gd name="T12" fmla="*/ 1 w 1"/>
                    <a:gd name="T13" fmla="*/ 1 w 1"/>
                    <a:gd name="T14" fmla="*/ 1 w 1"/>
                    <a:gd name="T15" fmla="*/ 0 w 1"/>
                    <a:gd name="T16" fmla="*/ 0 w 1"/>
                    <a:gd name="T17" fmla="*/ 0 w 1"/>
                    <a:gd name="T18" fmla="*/ 1 w 1"/>
                    <a:gd name="T19" fmla="*/ 1 w 1"/>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 ang="0">
                      <a:pos x="T18" y="0"/>
                    </a:cxn>
                    <a:cxn ang="0">
                      <a:pos x="T19" y="0"/>
                    </a:cxn>
                  </a:cxnLst>
                  <a:rect l="0" t="0" r="r" b="b"/>
                  <a:pathLst>
                    <a:path w="1">
                      <a:moveTo>
                        <a:pt x="1" y="0"/>
                      </a:moveTo>
                      <a:cubicBezTo>
                        <a:pt x="1" y="0"/>
                        <a:pt x="1" y="0"/>
                        <a:pt x="1" y="0"/>
                      </a:cubicBezTo>
                      <a:cubicBezTo>
                        <a:pt x="1" y="0"/>
                        <a:pt x="1" y="0"/>
                        <a:pt x="1" y="0"/>
                      </a:cubicBezTo>
                      <a:cubicBezTo>
                        <a:pt x="1" y="0"/>
                        <a:pt x="0" y="0"/>
                        <a:pt x="0" y="0"/>
                      </a:cubicBezTo>
                      <a:cubicBezTo>
                        <a:pt x="0" y="0"/>
                        <a:pt x="0" y="0"/>
                        <a:pt x="0" y="0"/>
                      </a:cubicBezTo>
                      <a:cubicBezTo>
                        <a:pt x="0" y="0"/>
                        <a:pt x="0" y="0"/>
                        <a:pt x="0" y="0"/>
                      </a:cubicBezTo>
                      <a:cubicBezTo>
                        <a:pt x="0" y="0"/>
                        <a:pt x="0"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0" y="0"/>
                        <a:pt x="0" y="0"/>
                        <a:pt x="0" y="0"/>
                      </a:cubicBezTo>
                      <a:cubicBezTo>
                        <a:pt x="0" y="0"/>
                        <a:pt x="0" y="0"/>
                        <a:pt x="0" y="0"/>
                      </a:cubicBezTo>
                      <a:cubicBezTo>
                        <a:pt x="0" y="0"/>
                        <a:pt x="0" y="0"/>
                        <a:pt x="0" y="0"/>
                      </a:cubicBezTo>
                      <a:cubicBezTo>
                        <a:pt x="0" y="0"/>
                        <a:pt x="1" y="0"/>
                        <a:pt x="1" y="0"/>
                      </a:cubicBezTo>
                      <a:cubicBezTo>
                        <a:pt x="1" y="0"/>
                        <a:pt x="1" y="0"/>
                        <a:pt x="1" y="0"/>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927" name="Freeform 253"/>
                <p:cNvSpPr/>
                <p:nvPr/>
              </p:nvSpPr>
              <p:spPr bwMode="auto">
                <a:xfrm>
                  <a:off x="441" y="1444"/>
                  <a:ext cx="3" cy="4"/>
                </a:xfrm>
                <a:custGeom>
                  <a:avLst/>
                  <a:gdLst>
                    <a:gd name="T0" fmla="*/ 1 w 1"/>
                    <a:gd name="T1" fmla="*/ 2 h 2"/>
                    <a:gd name="T2" fmla="*/ 0 w 1"/>
                    <a:gd name="T3" fmla="*/ 2 h 2"/>
                    <a:gd name="T4" fmla="*/ 0 w 1"/>
                    <a:gd name="T5" fmla="*/ 1 h 2"/>
                    <a:gd name="T6" fmla="*/ 1 w 1"/>
                    <a:gd name="T7" fmla="*/ 1 h 2"/>
                    <a:gd name="T8" fmla="*/ 1 w 1"/>
                    <a:gd name="T9" fmla="*/ 2 h 2"/>
                  </a:gdLst>
                  <a:ahLst/>
                  <a:cxnLst>
                    <a:cxn ang="0">
                      <a:pos x="T0" y="T1"/>
                    </a:cxn>
                    <a:cxn ang="0">
                      <a:pos x="T2" y="T3"/>
                    </a:cxn>
                    <a:cxn ang="0">
                      <a:pos x="T4" y="T5"/>
                    </a:cxn>
                    <a:cxn ang="0">
                      <a:pos x="T6" y="T7"/>
                    </a:cxn>
                    <a:cxn ang="0">
                      <a:pos x="T8" y="T9"/>
                    </a:cxn>
                  </a:cxnLst>
                  <a:rect l="0" t="0" r="r" b="b"/>
                  <a:pathLst>
                    <a:path w="1" h="2">
                      <a:moveTo>
                        <a:pt x="1" y="2"/>
                      </a:moveTo>
                      <a:cubicBezTo>
                        <a:pt x="1" y="2"/>
                        <a:pt x="0" y="2"/>
                        <a:pt x="0" y="2"/>
                      </a:cubicBezTo>
                      <a:cubicBezTo>
                        <a:pt x="0" y="1"/>
                        <a:pt x="0" y="1"/>
                        <a:pt x="0" y="1"/>
                      </a:cubicBezTo>
                      <a:cubicBezTo>
                        <a:pt x="0" y="0"/>
                        <a:pt x="1" y="0"/>
                        <a:pt x="1" y="1"/>
                      </a:cubicBezTo>
                      <a:cubicBezTo>
                        <a:pt x="1" y="1"/>
                        <a:pt x="1" y="2"/>
                        <a:pt x="1" y="2"/>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928" name="Freeform 254"/>
                <p:cNvSpPr/>
                <p:nvPr/>
              </p:nvSpPr>
              <p:spPr bwMode="auto">
                <a:xfrm>
                  <a:off x="441" y="1444"/>
                  <a:ext cx="3" cy="4"/>
                </a:xfrm>
                <a:custGeom>
                  <a:avLst/>
                  <a:gdLst>
                    <a:gd name="T0" fmla="*/ 1 w 1"/>
                    <a:gd name="T1" fmla="*/ 2 h 2"/>
                    <a:gd name="T2" fmla="*/ 1 w 1"/>
                    <a:gd name="T3" fmla="*/ 2 h 2"/>
                    <a:gd name="T4" fmla="*/ 0 w 1"/>
                    <a:gd name="T5" fmla="*/ 2 h 2"/>
                    <a:gd name="T6" fmla="*/ 0 w 1"/>
                    <a:gd name="T7" fmla="*/ 2 h 2"/>
                    <a:gd name="T8" fmla="*/ 0 w 1"/>
                    <a:gd name="T9" fmla="*/ 1 h 2"/>
                    <a:gd name="T10" fmla="*/ 0 w 1"/>
                    <a:gd name="T11" fmla="*/ 1 h 2"/>
                    <a:gd name="T12" fmla="*/ 0 w 1"/>
                    <a:gd name="T13" fmla="*/ 0 h 2"/>
                    <a:gd name="T14" fmla="*/ 1 w 1"/>
                    <a:gd name="T15" fmla="*/ 1 h 2"/>
                    <a:gd name="T16" fmla="*/ 1 w 1"/>
                    <a:gd name="T17" fmla="*/ 2 h 2"/>
                    <a:gd name="T18" fmla="*/ 1 w 1"/>
                    <a:gd name="T19" fmla="*/ 2 h 2"/>
                    <a:gd name="T20" fmla="*/ 1 w 1"/>
                    <a:gd name="T21" fmla="*/ 2 h 2"/>
                    <a:gd name="T22" fmla="*/ 1 w 1"/>
                    <a:gd name="T23" fmla="*/ 2 h 2"/>
                    <a:gd name="T24" fmla="*/ 1 w 1"/>
                    <a:gd name="T25" fmla="*/ 2 h 2"/>
                    <a:gd name="T26" fmla="*/ 1 w 1"/>
                    <a:gd name="T27" fmla="*/ 1 h 2"/>
                    <a:gd name="T28" fmla="*/ 0 w 1"/>
                    <a:gd name="T29" fmla="*/ 0 h 2"/>
                    <a:gd name="T30" fmla="*/ 0 w 1"/>
                    <a:gd name="T31" fmla="*/ 1 h 2"/>
                    <a:gd name="T32" fmla="*/ 0 w 1"/>
                    <a:gd name="T33" fmla="*/ 1 h 2"/>
                    <a:gd name="T34" fmla="*/ 0 w 1"/>
                    <a:gd name="T35" fmla="*/ 2 h 2"/>
                    <a:gd name="T36" fmla="*/ 0 w 1"/>
                    <a:gd name="T37" fmla="*/ 2 h 2"/>
                    <a:gd name="T38" fmla="*/ 1 w 1"/>
                    <a:gd name="T39"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 h="2">
                      <a:moveTo>
                        <a:pt x="1" y="2"/>
                      </a:moveTo>
                      <a:cubicBezTo>
                        <a:pt x="1" y="2"/>
                        <a:pt x="1" y="2"/>
                        <a:pt x="1" y="2"/>
                      </a:cubicBezTo>
                      <a:cubicBezTo>
                        <a:pt x="1" y="2"/>
                        <a:pt x="1" y="2"/>
                        <a:pt x="0" y="2"/>
                      </a:cubicBezTo>
                      <a:cubicBezTo>
                        <a:pt x="0" y="2"/>
                        <a:pt x="0" y="2"/>
                        <a:pt x="0" y="2"/>
                      </a:cubicBezTo>
                      <a:cubicBezTo>
                        <a:pt x="0" y="1"/>
                        <a:pt x="0" y="1"/>
                        <a:pt x="0" y="1"/>
                      </a:cubicBezTo>
                      <a:cubicBezTo>
                        <a:pt x="0" y="1"/>
                        <a:pt x="0" y="1"/>
                        <a:pt x="0" y="1"/>
                      </a:cubicBezTo>
                      <a:cubicBezTo>
                        <a:pt x="0" y="0"/>
                        <a:pt x="0" y="0"/>
                        <a:pt x="0" y="0"/>
                      </a:cubicBezTo>
                      <a:cubicBezTo>
                        <a:pt x="1" y="1"/>
                        <a:pt x="1" y="1"/>
                        <a:pt x="1" y="1"/>
                      </a:cubicBezTo>
                      <a:cubicBezTo>
                        <a:pt x="1" y="1"/>
                        <a:pt x="1" y="1"/>
                        <a:pt x="1" y="2"/>
                      </a:cubicBezTo>
                      <a:cubicBezTo>
                        <a:pt x="1" y="2"/>
                        <a:pt x="1" y="2"/>
                        <a:pt x="1" y="2"/>
                      </a:cubicBezTo>
                      <a:cubicBezTo>
                        <a:pt x="1" y="2"/>
                        <a:pt x="1" y="2"/>
                        <a:pt x="1" y="2"/>
                      </a:cubicBezTo>
                      <a:cubicBezTo>
                        <a:pt x="1" y="2"/>
                        <a:pt x="1" y="2"/>
                        <a:pt x="1" y="2"/>
                      </a:cubicBezTo>
                      <a:cubicBezTo>
                        <a:pt x="1" y="2"/>
                        <a:pt x="1" y="2"/>
                        <a:pt x="1" y="2"/>
                      </a:cubicBezTo>
                      <a:cubicBezTo>
                        <a:pt x="1" y="1"/>
                        <a:pt x="1" y="1"/>
                        <a:pt x="1" y="1"/>
                      </a:cubicBezTo>
                      <a:cubicBezTo>
                        <a:pt x="1" y="1"/>
                        <a:pt x="1" y="1"/>
                        <a:pt x="0" y="0"/>
                      </a:cubicBezTo>
                      <a:cubicBezTo>
                        <a:pt x="0" y="0"/>
                        <a:pt x="0" y="0"/>
                        <a:pt x="0" y="1"/>
                      </a:cubicBezTo>
                      <a:cubicBezTo>
                        <a:pt x="0" y="1"/>
                        <a:pt x="0" y="1"/>
                        <a:pt x="0" y="1"/>
                      </a:cubicBezTo>
                      <a:cubicBezTo>
                        <a:pt x="0" y="1"/>
                        <a:pt x="0" y="1"/>
                        <a:pt x="0" y="2"/>
                      </a:cubicBezTo>
                      <a:cubicBezTo>
                        <a:pt x="0" y="2"/>
                        <a:pt x="0" y="2"/>
                        <a:pt x="0" y="2"/>
                      </a:cubicBezTo>
                      <a:cubicBezTo>
                        <a:pt x="1" y="2"/>
                        <a:pt x="1" y="2"/>
                        <a:pt x="1" y="2"/>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929" name="Freeform 255"/>
                <p:cNvSpPr/>
                <p:nvPr/>
              </p:nvSpPr>
              <p:spPr bwMode="auto">
                <a:xfrm>
                  <a:off x="463" y="1434"/>
                  <a:ext cx="2" cy="0"/>
                </a:xfrm>
                <a:custGeom>
                  <a:avLst/>
                  <a:gdLst>
                    <a:gd name="T0" fmla="*/ 1 w 1"/>
                    <a:gd name="T1" fmla="*/ 1 w 1"/>
                    <a:gd name="T2" fmla="*/ 1 w 1"/>
                    <a:gd name="T3" fmla="*/ 1 w 1"/>
                    <a:gd name="T4" fmla="*/ 1 w 1"/>
                  </a:gdLst>
                  <a:ahLst/>
                  <a:cxnLst>
                    <a:cxn ang="0">
                      <a:pos x="T0" y="0"/>
                    </a:cxn>
                    <a:cxn ang="0">
                      <a:pos x="T1" y="0"/>
                    </a:cxn>
                    <a:cxn ang="0">
                      <a:pos x="T2" y="0"/>
                    </a:cxn>
                    <a:cxn ang="0">
                      <a:pos x="T3" y="0"/>
                    </a:cxn>
                    <a:cxn ang="0">
                      <a:pos x="T4" y="0"/>
                    </a:cxn>
                  </a:cxnLst>
                  <a:rect l="0" t="0" r="r" b="b"/>
                  <a:pathLst>
                    <a:path w="1">
                      <a:moveTo>
                        <a:pt x="1" y="0"/>
                      </a:moveTo>
                      <a:cubicBezTo>
                        <a:pt x="1" y="0"/>
                        <a:pt x="1" y="0"/>
                        <a:pt x="1" y="0"/>
                      </a:cubicBezTo>
                      <a:cubicBezTo>
                        <a:pt x="0" y="0"/>
                        <a:pt x="0" y="0"/>
                        <a:pt x="1" y="0"/>
                      </a:cubicBezTo>
                      <a:cubicBezTo>
                        <a:pt x="1" y="0"/>
                        <a:pt x="1" y="0"/>
                        <a:pt x="1" y="0"/>
                      </a:cubicBezTo>
                      <a:cubicBezTo>
                        <a:pt x="1" y="0"/>
                        <a:pt x="1" y="0"/>
                        <a:pt x="1" y="0"/>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930" name="Freeform 256"/>
                <p:cNvSpPr/>
                <p:nvPr/>
              </p:nvSpPr>
              <p:spPr bwMode="auto">
                <a:xfrm>
                  <a:off x="463" y="1434"/>
                  <a:ext cx="2" cy="0"/>
                </a:xfrm>
                <a:custGeom>
                  <a:avLst/>
                  <a:gdLst>
                    <a:gd name="T0" fmla="*/ 1 w 1"/>
                    <a:gd name="T1" fmla="*/ 1 w 1"/>
                    <a:gd name="T2" fmla="*/ 1 w 1"/>
                    <a:gd name="T3" fmla="*/ 1 w 1"/>
                    <a:gd name="T4" fmla="*/ 0 w 1"/>
                    <a:gd name="T5" fmla="*/ 1 w 1"/>
                    <a:gd name="T6" fmla="*/ 1 w 1"/>
                    <a:gd name="T7" fmla="*/ 1 w 1"/>
                    <a:gd name="T8" fmla="*/ 1 w 1"/>
                    <a:gd name="T9" fmla="*/ 1 w 1"/>
                    <a:gd name="T10" fmla="*/ 1 w 1"/>
                    <a:gd name="T11" fmla="*/ 1 w 1"/>
                    <a:gd name="T12" fmla="*/ 1 w 1"/>
                    <a:gd name="T13" fmla="*/ 1 w 1"/>
                    <a:gd name="T14" fmla="*/ 1 w 1"/>
                    <a:gd name="T15" fmla="*/ 1 w 1"/>
                    <a:gd name="T16" fmla="*/ 0 w 1"/>
                    <a:gd name="T17" fmla="*/ 1 w 1"/>
                    <a:gd name="T18" fmla="*/ 1 w 1"/>
                    <a:gd name="T19" fmla="*/ 1 w 1"/>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 ang="0">
                      <a:pos x="T18" y="0"/>
                    </a:cxn>
                    <a:cxn ang="0">
                      <a:pos x="T19" y="0"/>
                    </a:cxn>
                  </a:cxnLst>
                  <a:rect l="0" t="0" r="r" b="b"/>
                  <a:pathLst>
                    <a:path w="1">
                      <a:moveTo>
                        <a:pt x="1" y="0"/>
                      </a:moveTo>
                      <a:cubicBezTo>
                        <a:pt x="1" y="0"/>
                        <a:pt x="1" y="0"/>
                        <a:pt x="1" y="0"/>
                      </a:cubicBezTo>
                      <a:cubicBezTo>
                        <a:pt x="1" y="0"/>
                        <a:pt x="1" y="0"/>
                        <a:pt x="1" y="0"/>
                      </a:cubicBezTo>
                      <a:cubicBezTo>
                        <a:pt x="1" y="0"/>
                        <a:pt x="1" y="0"/>
                        <a:pt x="1" y="0"/>
                      </a:cubicBezTo>
                      <a:cubicBezTo>
                        <a:pt x="1" y="0"/>
                        <a:pt x="0" y="0"/>
                        <a:pt x="0" y="0"/>
                      </a:cubicBezTo>
                      <a:cubicBezTo>
                        <a:pt x="0" y="0"/>
                        <a:pt x="0"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0" y="0"/>
                        <a:pt x="0" y="0"/>
                        <a:pt x="0" y="0"/>
                      </a:cubicBezTo>
                      <a:cubicBezTo>
                        <a:pt x="0" y="0"/>
                        <a:pt x="1" y="0"/>
                        <a:pt x="1" y="0"/>
                      </a:cubicBezTo>
                      <a:cubicBezTo>
                        <a:pt x="1" y="0"/>
                        <a:pt x="1" y="0"/>
                        <a:pt x="1" y="0"/>
                      </a:cubicBezTo>
                      <a:cubicBezTo>
                        <a:pt x="1" y="0"/>
                        <a:pt x="1" y="0"/>
                        <a:pt x="1" y="0"/>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931" name="Freeform 257"/>
                <p:cNvSpPr/>
                <p:nvPr/>
              </p:nvSpPr>
              <p:spPr bwMode="auto">
                <a:xfrm>
                  <a:off x="458" y="1352"/>
                  <a:ext cx="78" cy="85"/>
                </a:xfrm>
                <a:custGeom>
                  <a:avLst/>
                  <a:gdLst>
                    <a:gd name="T0" fmla="*/ 32 w 33"/>
                    <a:gd name="T1" fmla="*/ 3 h 36"/>
                    <a:gd name="T2" fmla="*/ 11 w 33"/>
                    <a:gd name="T3" fmla="*/ 15 h 36"/>
                    <a:gd name="T4" fmla="*/ 33 w 33"/>
                    <a:gd name="T5" fmla="*/ 4 h 36"/>
                    <a:gd name="T6" fmla="*/ 2 w 33"/>
                    <a:gd name="T7" fmla="*/ 36 h 36"/>
                    <a:gd name="T8" fmla="*/ 27 w 33"/>
                    <a:gd name="T9" fmla="*/ 2 h 36"/>
                    <a:gd name="T10" fmla="*/ 32 w 33"/>
                    <a:gd name="T11" fmla="*/ 3 h 36"/>
                  </a:gdLst>
                  <a:ahLst/>
                  <a:cxnLst>
                    <a:cxn ang="0">
                      <a:pos x="T0" y="T1"/>
                    </a:cxn>
                    <a:cxn ang="0">
                      <a:pos x="T2" y="T3"/>
                    </a:cxn>
                    <a:cxn ang="0">
                      <a:pos x="T4" y="T5"/>
                    </a:cxn>
                    <a:cxn ang="0">
                      <a:pos x="T6" y="T7"/>
                    </a:cxn>
                    <a:cxn ang="0">
                      <a:pos x="T8" y="T9"/>
                    </a:cxn>
                    <a:cxn ang="0">
                      <a:pos x="T10" y="T11"/>
                    </a:cxn>
                  </a:cxnLst>
                  <a:rect l="0" t="0" r="r" b="b"/>
                  <a:pathLst>
                    <a:path w="33" h="36">
                      <a:moveTo>
                        <a:pt x="32" y="3"/>
                      </a:moveTo>
                      <a:cubicBezTo>
                        <a:pt x="23" y="5"/>
                        <a:pt x="15" y="6"/>
                        <a:pt x="11" y="15"/>
                      </a:cubicBezTo>
                      <a:cubicBezTo>
                        <a:pt x="17" y="8"/>
                        <a:pt x="24" y="8"/>
                        <a:pt x="33" y="4"/>
                      </a:cubicBezTo>
                      <a:cubicBezTo>
                        <a:pt x="22" y="17"/>
                        <a:pt x="8" y="17"/>
                        <a:pt x="2" y="36"/>
                      </a:cubicBezTo>
                      <a:cubicBezTo>
                        <a:pt x="0" y="26"/>
                        <a:pt x="5" y="0"/>
                        <a:pt x="27" y="2"/>
                      </a:cubicBezTo>
                      <a:cubicBezTo>
                        <a:pt x="30" y="2"/>
                        <a:pt x="31" y="3"/>
                        <a:pt x="32" y="3"/>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932" name="Freeform 258"/>
                <p:cNvSpPr/>
                <p:nvPr/>
              </p:nvSpPr>
              <p:spPr bwMode="auto">
                <a:xfrm>
                  <a:off x="479" y="1363"/>
                  <a:ext cx="71" cy="64"/>
                </a:xfrm>
                <a:custGeom>
                  <a:avLst/>
                  <a:gdLst>
                    <a:gd name="T0" fmla="*/ 25 w 30"/>
                    <a:gd name="T1" fmla="*/ 0 h 27"/>
                    <a:gd name="T2" fmla="*/ 16 w 30"/>
                    <a:gd name="T3" fmla="*/ 20 h 27"/>
                    <a:gd name="T4" fmla="*/ 24 w 30"/>
                    <a:gd name="T5" fmla="*/ 0 h 27"/>
                    <a:gd name="T6" fmla="*/ 0 w 30"/>
                    <a:gd name="T7" fmla="*/ 27 h 27"/>
                    <a:gd name="T8" fmla="*/ 27 w 30"/>
                    <a:gd name="T9" fmla="*/ 6 h 27"/>
                    <a:gd name="T10" fmla="*/ 25 w 30"/>
                    <a:gd name="T11" fmla="*/ 0 h 27"/>
                  </a:gdLst>
                  <a:ahLst/>
                  <a:cxnLst>
                    <a:cxn ang="0">
                      <a:pos x="T0" y="T1"/>
                    </a:cxn>
                    <a:cxn ang="0">
                      <a:pos x="T2" y="T3"/>
                    </a:cxn>
                    <a:cxn ang="0">
                      <a:pos x="T4" y="T5"/>
                    </a:cxn>
                    <a:cxn ang="0">
                      <a:pos x="T6" y="T7"/>
                    </a:cxn>
                    <a:cxn ang="0">
                      <a:pos x="T8" y="T9"/>
                    </a:cxn>
                    <a:cxn ang="0">
                      <a:pos x="T10" y="T11"/>
                    </a:cxn>
                  </a:cxnLst>
                  <a:rect l="0" t="0" r="r" b="b"/>
                  <a:pathLst>
                    <a:path w="30" h="27">
                      <a:moveTo>
                        <a:pt x="25" y="0"/>
                      </a:moveTo>
                      <a:cubicBezTo>
                        <a:pt x="24" y="9"/>
                        <a:pt x="24" y="16"/>
                        <a:pt x="16" y="20"/>
                      </a:cubicBezTo>
                      <a:cubicBezTo>
                        <a:pt x="22" y="14"/>
                        <a:pt x="21" y="8"/>
                        <a:pt x="24" y="0"/>
                      </a:cubicBezTo>
                      <a:cubicBezTo>
                        <a:pt x="11" y="12"/>
                        <a:pt x="12" y="24"/>
                        <a:pt x="0" y="27"/>
                      </a:cubicBezTo>
                      <a:cubicBezTo>
                        <a:pt x="12" y="27"/>
                        <a:pt x="30" y="23"/>
                        <a:pt x="27" y="6"/>
                      </a:cubicBezTo>
                      <a:cubicBezTo>
                        <a:pt x="27" y="3"/>
                        <a:pt x="25" y="1"/>
                        <a:pt x="25" y="0"/>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933" name="Freeform 259"/>
                <p:cNvSpPr/>
                <p:nvPr/>
              </p:nvSpPr>
              <p:spPr bwMode="auto">
                <a:xfrm>
                  <a:off x="463" y="1399"/>
                  <a:ext cx="47" cy="97"/>
                </a:xfrm>
                <a:custGeom>
                  <a:avLst/>
                  <a:gdLst>
                    <a:gd name="T0" fmla="*/ 18 w 20"/>
                    <a:gd name="T1" fmla="*/ 39 h 41"/>
                    <a:gd name="T2" fmla="*/ 12 w 20"/>
                    <a:gd name="T3" fmla="*/ 40 h 41"/>
                    <a:gd name="T4" fmla="*/ 8 w 20"/>
                    <a:gd name="T5" fmla="*/ 36 h 41"/>
                    <a:gd name="T6" fmla="*/ 9 w 20"/>
                    <a:gd name="T7" fmla="*/ 5 h 41"/>
                    <a:gd name="T8" fmla="*/ 14 w 20"/>
                    <a:gd name="T9" fmla="*/ 1 h 41"/>
                    <a:gd name="T10" fmla="*/ 15 w 20"/>
                    <a:gd name="T11" fmla="*/ 0 h 41"/>
                    <a:gd name="T12" fmla="*/ 4 w 20"/>
                    <a:gd name="T13" fmla="*/ 14 h 41"/>
                    <a:gd name="T14" fmla="*/ 4 w 20"/>
                    <a:gd name="T15" fmla="*/ 30 h 41"/>
                    <a:gd name="T16" fmla="*/ 9 w 20"/>
                    <a:gd name="T17" fmla="*/ 37 h 41"/>
                    <a:gd name="T18" fmla="*/ 15 w 20"/>
                    <a:gd name="T19" fmla="*/ 40 h 41"/>
                    <a:gd name="T20" fmla="*/ 18 w 20"/>
                    <a:gd name="T21" fmla="*/ 39 h 41"/>
                    <a:gd name="T22" fmla="*/ 19 w 20"/>
                    <a:gd name="T23" fmla="*/ 36 h 41"/>
                    <a:gd name="T24" fmla="*/ 17 w 20"/>
                    <a:gd name="T25" fmla="*/ 33 h 41"/>
                    <a:gd name="T26" fmla="*/ 16 w 20"/>
                    <a:gd name="T27" fmla="*/ 33 h 41"/>
                    <a:gd name="T28" fmla="*/ 16 w 20"/>
                    <a:gd name="T29" fmla="*/ 33 h 41"/>
                    <a:gd name="T30" fmla="*/ 17 w 20"/>
                    <a:gd name="T31" fmla="*/ 34 h 41"/>
                    <a:gd name="T32" fmla="*/ 19 w 20"/>
                    <a:gd name="T33" fmla="*/ 36 h 41"/>
                    <a:gd name="T34" fmla="*/ 18 w 20"/>
                    <a:gd name="T35" fmla="*/ 3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 h="41">
                      <a:moveTo>
                        <a:pt x="18" y="39"/>
                      </a:moveTo>
                      <a:cubicBezTo>
                        <a:pt x="17" y="41"/>
                        <a:pt x="14" y="40"/>
                        <a:pt x="12" y="40"/>
                      </a:cubicBezTo>
                      <a:cubicBezTo>
                        <a:pt x="11" y="39"/>
                        <a:pt x="9" y="37"/>
                        <a:pt x="8" y="36"/>
                      </a:cubicBezTo>
                      <a:cubicBezTo>
                        <a:pt x="0" y="28"/>
                        <a:pt x="1" y="14"/>
                        <a:pt x="9" y="5"/>
                      </a:cubicBezTo>
                      <a:cubicBezTo>
                        <a:pt x="11" y="3"/>
                        <a:pt x="12" y="2"/>
                        <a:pt x="14" y="1"/>
                      </a:cubicBezTo>
                      <a:cubicBezTo>
                        <a:pt x="15" y="1"/>
                        <a:pt x="15" y="1"/>
                        <a:pt x="15" y="0"/>
                      </a:cubicBezTo>
                      <a:cubicBezTo>
                        <a:pt x="10" y="3"/>
                        <a:pt x="6" y="8"/>
                        <a:pt x="4" y="14"/>
                      </a:cubicBezTo>
                      <a:cubicBezTo>
                        <a:pt x="2" y="19"/>
                        <a:pt x="2" y="25"/>
                        <a:pt x="4" y="30"/>
                      </a:cubicBezTo>
                      <a:cubicBezTo>
                        <a:pt x="5" y="33"/>
                        <a:pt x="7" y="35"/>
                        <a:pt x="9" y="37"/>
                      </a:cubicBezTo>
                      <a:cubicBezTo>
                        <a:pt x="11" y="39"/>
                        <a:pt x="13" y="40"/>
                        <a:pt x="15" y="40"/>
                      </a:cubicBezTo>
                      <a:cubicBezTo>
                        <a:pt x="17" y="40"/>
                        <a:pt x="18" y="40"/>
                        <a:pt x="18" y="39"/>
                      </a:cubicBezTo>
                      <a:cubicBezTo>
                        <a:pt x="19" y="38"/>
                        <a:pt x="19" y="37"/>
                        <a:pt x="19" y="36"/>
                      </a:cubicBezTo>
                      <a:cubicBezTo>
                        <a:pt x="19" y="35"/>
                        <a:pt x="18" y="34"/>
                        <a:pt x="17" y="33"/>
                      </a:cubicBezTo>
                      <a:cubicBezTo>
                        <a:pt x="17" y="33"/>
                        <a:pt x="17" y="33"/>
                        <a:pt x="16" y="33"/>
                      </a:cubicBezTo>
                      <a:cubicBezTo>
                        <a:pt x="16" y="33"/>
                        <a:pt x="16" y="33"/>
                        <a:pt x="16" y="33"/>
                      </a:cubicBezTo>
                      <a:cubicBezTo>
                        <a:pt x="17" y="33"/>
                        <a:pt x="17" y="33"/>
                        <a:pt x="17" y="34"/>
                      </a:cubicBezTo>
                      <a:cubicBezTo>
                        <a:pt x="18" y="34"/>
                        <a:pt x="19" y="35"/>
                        <a:pt x="19" y="36"/>
                      </a:cubicBezTo>
                      <a:cubicBezTo>
                        <a:pt x="20" y="37"/>
                        <a:pt x="19" y="38"/>
                        <a:pt x="18" y="39"/>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934" name="Freeform 260"/>
                <p:cNvSpPr/>
                <p:nvPr/>
              </p:nvSpPr>
              <p:spPr bwMode="auto">
                <a:xfrm>
                  <a:off x="465" y="1437"/>
                  <a:ext cx="9" cy="7"/>
                </a:xfrm>
                <a:custGeom>
                  <a:avLst/>
                  <a:gdLst>
                    <a:gd name="T0" fmla="*/ 0 w 4"/>
                    <a:gd name="T1" fmla="*/ 2 h 3"/>
                    <a:gd name="T2" fmla="*/ 1 w 4"/>
                    <a:gd name="T3" fmla="*/ 0 h 3"/>
                    <a:gd name="T4" fmla="*/ 3 w 4"/>
                    <a:gd name="T5" fmla="*/ 1 h 3"/>
                    <a:gd name="T6" fmla="*/ 3 w 4"/>
                    <a:gd name="T7" fmla="*/ 3 h 3"/>
                    <a:gd name="T8" fmla="*/ 0 w 4"/>
                    <a:gd name="T9" fmla="*/ 2 h 3"/>
                  </a:gdLst>
                  <a:ahLst/>
                  <a:cxnLst>
                    <a:cxn ang="0">
                      <a:pos x="T0" y="T1"/>
                    </a:cxn>
                    <a:cxn ang="0">
                      <a:pos x="T2" y="T3"/>
                    </a:cxn>
                    <a:cxn ang="0">
                      <a:pos x="T4" y="T5"/>
                    </a:cxn>
                    <a:cxn ang="0">
                      <a:pos x="T6" y="T7"/>
                    </a:cxn>
                    <a:cxn ang="0">
                      <a:pos x="T8" y="T9"/>
                    </a:cxn>
                  </a:cxnLst>
                  <a:rect l="0" t="0" r="r" b="b"/>
                  <a:pathLst>
                    <a:path w="4" h="3">
                      <a:moveTo>
                        <a:pt x="0" y="2"/>
                      </a:moveTo>
                      <a:cubicBezTo>
                        <a:pt x="0" y="1"/>
                        <a:pt x="0" y="0"/>
                        <a:pt x="1" y="0"/>
                      </a:cubicBezTo>
                      <a:cubicBezTo>
                        <a:pt x="2" y="0"/>
                        <a:pt x="3" y="0"/>
                        <a:pt x="3" y="1"/>
                      </a:cubicBezTo>
                      <a:cubicBezTo>
                        <a:pt x="4" y="2"/>
                        <a:pt x="3" y="3"/>
                        <a:pt x="3" y="3"/>
                      </a:cubicBezTo>
                      <a:cubicBezTo>
                        <a:pt x="2" y="3"/>
                        <a:pt x="1" y="3"/>
                        <a:pt x="0" y="2"/>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grpSp>
          <p:grpSp>
            <p:nvGrpSpPr>
              <p:cNvPr id="476" name="Group 462"/>
              <p:cNvGrpSpPr/>
              <p:nvPr/>
            </p:nvGrpSpPr>
            <p:grpSpPr bwMode="auto">
              <a:xfrm>
                <a:off x="465" y="341"/>
                <a:ext cx="1783" cy="1769"/>
                <a:chOff x="465" y="341"/>
                <a:chExt cx="1783" cy="1769"/>
              </a:xfrm>
              <a:grpFill/>
            </p:grpSpPr>
            <p:sp>
              <p:nvSpPr>
                <p:cNvPr id="535" name="Freeform 262"/>
                <p:cNvSpPr/>
                <p:nvPr/>
              </p:nvSpPr>
              <p:spPr bwMode="auto">
                <a:xfrm>
                  <a:off x="465" y="1437"/>
                  <a:ext cx="7" cy="7"/>
                </a:xfrm>
                <a:custGeom>
                  <a:avLst/>
                  <a:gdLst>
                    <a:gd name="T0" fmla="*/ 0 w 3"/>
                    <a:gd name="T1" fmla="*/ 2 h 3"/>
                    <a:gd name="T2" fmla="*/ 0 w 3"/>
                    <a:gd name="T3" fmla="*/ 2 h 3"/>
                    <a:gd name="T4" fmla="*/ 0 w 3"/>
                    <a:gd name="T5" fmla="*/ 1 h 3"/>
                    <a:gd name="T6" fmla="*/ 1 w 3"/>
                    <a:gd name="T7" fmla="*/ 0 h 3"/>
                    <a:gd name="T8" fmla="*/ 2 w 3"/>
                    <a:gd name="T9" fmla="*/ 0 h 3"/>
                    <a:gd name="T10" fmla="*/ 3 w 3"/>
                    <a:gd name="T11" fmla="*/ 1 h 3"/>
                    <a:gd name="T12" fmla="*/ 3 w 3"/>
                    <a:gd name="T13" fmla="*/ 2 h 3"/>
                    <a:gd name="T14" fmla="*/ 3 w 3"/>
                    <a:gd name="T15" fmla="*/ 3 h 3"/>
                    <a:gd name="T16" fmla="*/ 1 w 3"/>
                    <a:gd name="T17" fmla="*/ 3 h 3"/>
                    <a:gd name="T18" fmla="*/ 0 w 3"/>
                    <a:gd name="T19" fmla="*/ 2 h 3"/>
                    <a:gd name="T20" fmla="*/ 0 w 3"/>
                    <a:gd name="T21" fmla="*/ 2 h 3"/>
                    <a:gd name="T22" fmla="*/ 0 w 3"/>
                    <a:gd name="T23" fmla="*/ 2 h 3"/>
                    <a:gd name="T24" fmla="*/ 1 w 3"/>
                    <a:gd name="T25" fmla="*/ 3 h 3"/>
                    <a:gd name="T26" fmla="*/ 3 w 3"/>
                    <a:gd name="T27" fmla="*/ 3 h 3"/>
                    <a:gd name="T28" fmla="*/ 3 w 3"/>
                    <a:gd name="T29" fmla="*/ 2 h 3"/>
                    <a:gd name="T30" fmla="*/ 3 w 3"/>
                    <a:gd name="T31" fmla="*/ 1 h 3"/>
                    <a:gd name="T32" fmla="*/ 2 w 3"/>
                    <a:gd name="T33" fmla="*/ 0 h 3"/>
                    <a:gd name="T34" fmla="*/ 1 w 3"/>
                    <a:gd name="T35" fmla="*/ 0 h 3"/>
                    <a:gd name="T36" fmla="*/ 0 w 3"/>
                    <a:gd name="T37" fmla="*/ 1 h 3"/>
                    <a:gd name="T38" fmla="*/ 0 w 3"/>
                    <a:gd name="T39"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 h="3">
                      <a:moveTo>
                        <a:pt x="0" y="2"/>
                      </a:moveTo>
                      <a:cubicBezTo>
                        <a:pt x="0" y="2"/>
                        <a:pt x="0" y="2"/>
                        <a:pt x="0" y="2"/>
                      </a:cubicBezTo>
                      <a:cubicBezTo>
                        <a:pt x="0" y="1"/>
                        <a:pt x="0" y="1"/>
                        <a:pt x="0" y="1"/>
                      </a:cubicBezTo>
                      <a:cubicBezTo>
                        <a:pt x="0" y="0"/>
                        <a:pt x="1" y="0"/>
                        <a:pt x="1" y="0"/>
                      </a:cubicBezTo>
                      <a:cubicBezTo>
                        <a:pt x="1" y="0"/>
                        <a:pt x="2" y="0"/>
                        <a:pt x="2" y="0"/>
                      </a:cubicBezTo>
                      <a:cubicBezTo>
                        <a:pt x="3" y="1"/>
                        <a:pt x="3" y="1"/>
                        <a:pt x="3" y="1"/>
                      </a:cubicBezTo>
                      <a:cubicBezTo>
                        <a:pt x="3" y="2"/>
                        <a:pt x="3" y="2"/>
                        <a:pt x="3" y="2"/>
                      </a:cubicBezTo>
                      <a:cubicBezTo>
                        <a:pt x="3" y="3"/>
                        <a:pt x="3" y="3"/>
                        <a:pt x="3" y="3"/>
                      </a:cubicBezTo>
                      <a:cubicBezTo>
                        <a:pt x="2" y="3"/>
                        <a:pt x="2" y="3"/>
                        <a:pt x="1" y="3"/>
                      </a:cubicBezTo>
                      <a:cubicBezTo>
                        <a:pt x="1" y="3"/>
                        <a:pt x="1" y="2"/>
                        <a:pt x="0" y="2"/>
                      </a:cubicBezTo>
                      <a:cubicBezTo>
                        <a:pt x="0" y="2"/>
                        <a:pt x="0" y="2"/>
                        <a:pt x="0" y="2"/>
                      </a:cubicBezTo>
                      <a:cubicBezTo>
                        <a:pt x="0" y="2"/>
                        <a:pt x="0" y="2"/>
                        <a:pt x="0" y="2"/>
                      </a:cubicBezTo>
                      <a:cubicBezTo>
                        <a:pt x="1" y="2"/>
                        <a:pt x="1" y="3"/>
                        <a:pt x="1" y="3"/>
                      </a:cubicBezTo>
                      <a:cubicBezTo>
                        <a:pt x="2" y="3"/>
                        <a:pt x="2" y="3"/>
                        <a:pt x="3" y="3"/>
                      </a:cubicBezTo>
                      <a:cubicBezTo>
                        <a:pt x="3" y="3"/>
                        <a:pt x="3" y="3"/>
                        <a:pt x="3" y="2"/>
                      </a:cubicBezTo>
                      <a:cubicBezTo>
                        <a:pt x="3" y="2"/>
                        <a:pt x="3" y="2"/>
                        <a:pt x="3" y="1"/>
                      </a:cubicBezTo>
                      <a:cubicBezTo>
                        <a:pt x="3" y="1"/>
                        <a:pt x="3" y="0"/>
                        <a:pt x="2" y="0"/>
                      </a:cubicBezTo>
                      <a:cubicBezTo>
                        <a:pt x="2" y="0"/>
                        <a:pt x="1" y="0"/>
                        <a:pt x="1" y="0"/>
                      </a:cubicBezTo>
                      <a:cubicBezTo>
                        <a:pt x="1" y="0"/>
                        <a:pt x="0" y="0"/>
                        <a:pt x="0" y="1"/>
                      </a:cubicBezTo>
                      <a:cubicBezTo>
                        <a:pt x="0" y="1"/>
                        <a:pt x="0" y="1"/>
                        <a:pt x="0" y="2"/>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536" name="Freeform 263"/>
                <p:cNvSpPr/>
                <p:nvPr/>
              </p:nvSpPr>
              <p:spPr bwMode="auto">
                <a:xfrm>
                  <a:off x="465" y="1446"/>
                  <a:ext cx="7" cy="7"/>
                </a:xfrm>
                <a:custGeom>
                  <a:avLst/>
                  <a:gdLst>
                    <a:gd name="T0" fmla="*/ 0 w 3"/>
                    <a:gd name="T1" fmla="*/ 2 h 3"/>
                    <a:gd name="T2" fmla="*/ 1 w 3"/>
                    <a:gd name="T3" fmla="*/ 0 h 3"/>
                    <a:gd name="T4" fmla="*/ 3 w 3"/>
                    <a:gd name="T5" fmla="*/ 2 h 3"/>
                    <a:gd name="T6" fmla="*/ 2 w 3"/>
                    <a:gd name="T7" fmla="*/ 3 h 3"/>
                    <a:gd name="T8" fmla="*/ 0 w 3"/>
                    <a:gd name="T9" fmla="*/ 2 h 3"/>
                  </a:gdLst>
                  <a:ahLst/>
                  <a:cxnLst>
                    <a:cxn ang="0">
                      <a:pos x="T0" y="T1"/>
                    </a:cxn>
                    <a:cxn ang="0">
                      <a:pos x="T2" y="T3"/>
                    </a:cxn>
                    <a:cxn ang="0">
                      <a:pos x="T4" y="T5"/>
                    </a:cxn>
                    <a:cxn ang="0">
                      <a:pos x="T6" y="T7"/>
                    </a:cxn>
                    <a:cxn ang="0">
                      <a:pos x="T8" y="T9"/>
                    </a:cxn>
                  </a:cxnLst>
                  <a:rect l="0" t="0" r="r" b="b"/>
                  <a:pathLst>
                    <a:path w="3" h="3">
                      <a:moveTo>
                        <a:pt x="0" y="2"/>
                      </a:moveTo>
                      <a:cubicBezTo>
                        <a:pt x="0" y="1"/>
                        <a:pt x="0" y="1"/>
                        <a:pt x="1" y="0"/>
                      </a:cubicBezTo>
                      <a:cubicBezTo>
                        <a:pt x="1" y="0"/>
                        <a:pt x="2" y="1"/>
                        <a:pt x="3" y="2"/>
                      </a:cubicBezTo>
                      <a:cubicBezTo>
                        <a:pt x="3" y="2"/>
                        <a:pt x="3" y="3"/>
                        <a:pt x="2" y="3"/>
                      </a:cubicBezTo>
                      <a:cubicBezTo>
                        <a:pt x="1" y="3"/>
                        <a:pt x="1" y="3"/>
                        <a:pt x="0" y="2"/>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537" name="Freeform 264"/>
                <p:cNvSpPr/>
                <p:nvPr/>
              </p:nvSpPr>
              <p:spPr bwMode="auto">
                <a:xfrm>
                  <a:off x="465" y="1446"/>
                  <a:ext cx="7" cy="7"/>
                </a:xfrm>
                <a:custGeom>
                  <a:avLst/>
                  <a:gdLst>
                    <a:gd name="T0" fmla="*/ 0 w 3"/>
                    <a:gd name="T1" fmla="*/ 2 h 3"/>
                    <a:gd name="T2" fmla="*/ 0 w 3"/>
                    <a:gd name="T3" fmla="*/ 2 h 3"/>
                    <a:gd name="T4" fmla="*/ 0 w 3"/>
                    <a:gd name="T5" fmla="*/ 1 h 3"/>
                    <a:gd name="T6" fmla="*/ 1 w 3"/>
                    <a:gd name="T7" fmla="*/ 0 h 3"/>
                    <a:gd name="T8" fmla="*/ 2 w 3"/>
                    <a:gd name="T9" fmla="*/ 1 h 3"/>
                    <a:gd name="T10" fmla="*/ 3 w 3"/>
                    <a:gd name="T11" fmla="*/ 2 h 3"/>
                    <a:gd name="T12" fmla="*/ 3 w 3"/>
                    <a:gd name="T13" fmla="*/ 3 h 3"/>
                    <a:gd name="T14" fmla="*/ 2 w 3"/>
                    <a:gd name="T15" fmla="*/ 3 h 3"/>
                    <a:gd name="T16" fmla="*/ 1 w 3"/>
                    <a:gd name="T17" fmla="*/ 3 h 3"/>
                    <a:gd name="T18" fmla="*/ 0 w 3"/>
                    <a:gd name="T19" fmla="*/ 2 h 3"/>
                    <a:gd name="T20" fmla="*/ 0 w 3"/>
                    <a:gd name="T21" fmla="*/ 2 h 3"/>
                    <a:gd name="T22" fmla="*/ 0 w 3"/>
                    <a:gd name="T23" fmla="*/ 2 h 3"/>
                    <a:gd name="T24" fmla="*/ 1 w 3"/>
                    <a:gd name="T25" fmla="*/ 3 h 3"/>
                    <a:gd name="T26" fmla="*/ 2 w 3"/>
                    <a:gd name="T27" fmla="*/ 3 h 3"/>
                    <a:gd name="T28" fmla="*/ 3 w 3"/>
                    <a:gd name="T29" fmla="*/ 3 h 3"/>
                    <a:gd name="T30" fmla="*/ 3 w 3"/>
                    <a:gd name="T31" fmla="*/ 2 h 3"/>
                    <a:gd name="T32" fmla="*/ 2 w 3"/>
                    <a:gd name="T33" fmla="*/ 1 h 3"/>
                    <a:gd name="T34" fmla="*/ 1 w 3"/>
                    <a:gd name="T35" fmla="*/ 0 h 3"/>
                    <a:gd name="T36" fmla="*/ 0 w 3"/>
                    <a:gd name="T37" fmla="*/ 1 h 3"/>
                    <a:gd name="T38" fmla="*/ 0 w 3"/>
                    <a:gd name="T39"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 h="3">
                      <a:moveTo>
                        <a:pt x="0" y="2"/>
                      </a:moveTo>
                      <a:cubicBezTo>
                        <a:pt x="0" y="2"/>
                        <a:pt x="0" y="2"/>
                        <a:pt x="0" y="2"/>
                      </a:cubicBezTo>
                      <a:cubicBezTo>
                        <a:pt x="0" y="2"/>
                        <a:pt x="0" y="1"/>
                        <a:pt x="0" y="1"/>
                      </a:cubicBezTo>
                      <a:cubicBezTo>
                        <a:pt x="0" y="1"/>
                        <a:pt x="0" y="1"/>
                        <a:pt x="1" y="0"/>
                      </a:cubicBezTo>
                      <a:cubicBezTo>
                        <a:pt x="1" y="0"/>
                        <a:pt x="2" y="0"/>
                        <a:pt x="2" y="1"/>
                      </a:cubicBezTo>
                      <a:cubicBezTo>
                        <a:pt x="2" y="1"/>
                        <a:pt x="3" y="1"/>
                        <a:pt x="3" y="2"/>
                      </a:cubicBezTo>
                      <a:cubicBezTo>
                        <a:pt x="3" y="2"/>
                        <a:pt x="3" y="2"/>
                        <a:pt x="3" y="3"/>
                      </a:cubicBezTo>
                      <a:cubicBezTo>
                        <a:pt x="3" y="3"/>
                        <a:pt x="3" y="3"/>
                        <a:pt x="2" y="3"/>
                      </a:cubicBezTo>
                      <a:cubicBezTo>
                        <a:pt x="2" y="3"/>
                        <a:pt x="1" y="3"/>
                        <a:pt x="1" y="3"/>
                      </a:cubicBezTo>
                      <a:cubicBezTo>
                        <a:pt x="1" y="3"/>
                        <a:pt x="0" y="2"/>
                        <a:pt x="0" y="2"/>
                      </a:cubicBezTo>
                      <a:cubicBezTo>
                        <a:pt x="0" y="2"/>
                        <a:pt x="0" y="2"/>
                        <a:pt x="0" y="2"/>
                      </a:cubicBezTo>
                      <a:cubicBezTo>
                        <a:pt x="0" y="2"/>
                        <a:pt x="0" y="2"/>
                        <a:pt x="0" y="2"/>
                      </a:cubicBezTo>
                      <a:cubicBezTo>
                        <a:pt x="0" y="2"/>
                        <a:pt x="1" y="3"/>
                        <a:pt x="1" y="3"/>
                      </a:cubicBezTo>
                      <a:cubicBezTo>
                        <a:pt x="1" y="3"/>
                        <a:pt x="2" y="3"/>
                        <a:pt x="2" y="3"/>
                      </a:cubicBezTo>
                      <a:cubicBezTo>
                        <a:pt x="3" y="3"/>
                        <a:pt x="3" y="3"/>
                        <a:pt x="3" y="3"/>
                      </a:cubicBezTo>
                      <a:cubicBezTo>
                        <a:pt x="3" y="2"/>
                        <a:pt x="3" y="2"/>
                        <a:pt x="3" y="2"/>
                      </a:cubicBezTo>
                      <a:cubicBezTo>
                        <a:pt x="3" y="1"/>
                        <a:pt x="2" y="1"/>
                        <a:pt x="2" y="1"/>
                      </a:cubicBezTo>
                      <a:cubicBezTo>
                        <a:pt x="2" y="0"/>
                        <a:pt x="1" y="0"/>
                        <a:pt x="1" y="0"/>
                      </a:cubicBezTo>
                      <a:cubicBezTo>
                        <a:pt x="0" y="0"/>
                        <a:pt x="0" y="1"/>
                        <a:pt x="0" y="1"/>
                      </a:cubicBezTo>
                      <a:cubicBezTo>
                        <a:pt x="0" y="1"/>
                        <a:pt x="0" y="2"/>
                        <a:pt x="0" y="2"/>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538" name="Freeform 265"/>
                <p:cNvSpPr/>
                <p:nvPr/>
              </p:nvSpPr>
              <p:spPr bwMode="auto">
                <a:xfrm>
                  <a:off x="467" y="1465"/>
                  <a:ext cx="7" cy="7"/>
                </a:xfrm>
                <a:custGeom>
                  <a:avLst/>
                  <a:gdLst>
                    <a:gd name="T0" fmla="*/ 1 w 3"/>
                    <a:gd name="T1" fmla="*/ 2 h 3"/>
                    <a:gd name="T2" fmla="*/ 1 w 3"/>
                    <a:gd name="T3" fmla="*/ 0 h 3"/>
                    <a:gd name="T4" fmla="*/ 3 w 3"/>
                    <a:gd name="T5" fmla="*/ 1 h 3"/>
                    <a:gd name="T6" fmla="*/ 2 w 3"/>
                    <a:gd name="T7" fmla="*/ 2 h 3"/>
                    <a:gd name="T8" fmla="*/ 1 w 3"/>
                    <a:gd name="T9" fmla="*/ 2 h 3"/>
                  </a:gdLst>
                  <a:ahLst/>
                  <a:cxnLst>
                    <a:cxn ang="0">
                      <a:pos x="T0" y="T1"/>
                    </a:cxn>
                    <a:cxn ang="0">
                      <a:pos x="T2" y="T3"/>
                    </a:cxn>
                    <a:cxn ang="0">
                      <a:pos x="T4" y="T5"/>
                    </a:cxn>
                    <a:cxn ang="0">
                      <a:pos x="T6" y="T7"/>
                    </a:cxn>
                    <a:cxn ang="0">
                      <a:pos x="T8" y="T9"/>
                    </a:cxn>
                  </a:cxnLst>
                  <a:rect l="0" t="0" r="r" b="b"/>
                  <a:pathLst>
                    <a:path w="3" h="3">
                      <a:moveTo>
                        <a:pt x="1" y="2"/>
                      </a:moveTo>
                      <a:cubicBezTo>
                        <a:pt x="0" y="1"/>
                        <a:pt x="1" y="0"/>
                        <a:pt x="1" y="0"/>
                      </a:cubicBezTo>
                      <a:cubicBezTo>
                        <a:pt x="2" y="0"/>
                        <a:pt x="2" y="1"/>
                        <a:pt x="3" y="1"/>
                      </a:cubicBezTo>
                      <a:cubicBezTo>
                        <a:pt x="3" y="2"/>
                        <a:pt x="3" y="2"/>
                        <a:pt x="2" y="2"/>
                      </a:cubicBezTo>
                      <a:cubicBezTo>
                        <a:pt x="2" y="3"/>
                        <a:pt x="1" y="2"/>
                        <a:pt x="1" y="2"/>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539" name="Freeform 266"/>
                <p:cNvSpPr/>
                <p:nvPr/>
              </p:nvSpPr>
              <p:spPr bwMode="auto">
                <a:xfrm>
                  <a:off x="467" y="1465"/>
                  <a:ext cx="7" cy="5"/>
                </a:xfrm>
                <a:custGeom>
                  <a:avLst/>
                  <a:gdLst>
                    <a:gd name="T0" fmla="*/ 1 w 3"/>
                    <a:gd name="T1" fmla="*/ 2 h 2"/>
                    <a:gd name="T2" fmla="*/ 1 w 3"/>
                    <a:gd name="T3" fmla="*/ 2 h 2"/>
                    <a:gd name="T4" fmla="*/ 1 w 3"/>
                    <a:gd name="T5" fmla="*/ 1 h 2"/>
                    <a:gd name="T6" fmla="*/ 1 w 3"/>
                    <a:gd name="T7" fmla="*/ 0 h 2"/>
                    <a:gd name="T8" fmla="*/ 2 w 3"/>
                    <a:gd name="T9" fmla="*/ 0 h 2"/>
                    <a:gd name="T10" fmla="*/ 3 w 3"/>
                    <a:gd name="T11" fmla="*/ 1 h 2"/>
                    <a:gd name="T12" fmla="*/ 3 w 3"/>
                    <a:gd name="T13" fmla="*/ 2 h 2"/>
                    <a:gd name="T14" fmla="*/ 2 w 3"/>
                    <a:gd name="T15" fmla="*/ 2 h 2"/>
                    <a:gd name="T16" fmla="*/ 1 w 3"/>
                    <a:gd name="T17" fmla="*/ 2 h 2"/>
                    <a:gd name="T18" fmla="*/ 1 w 3"/>
                    <a:gd name="T19" fmla="*/ 2 h 2"/>
                    <a:gd name="T20" fmla="*/ 1 w 3"/>
                    <a:gd name="T21" fmla="*/ 2 h 2"/>
                    <a:gd name="T22" fmla="*/ 1 w 3"/>
                    <a:gd name="T23" fmla="*/ 2 h 2"/>
                    <a:gd name="T24" fmla="*/ 1 w 3"/>
                    <a:gd name="T25" fmla="*/ 2 h 2"/>
                    <a:gd name="T26" fmla="*/ 2 w 3"/>
                    <a:gd name="T27" fmla="*/ 2 h 2"/>
                    <a:gd name="T28" fmla="*/ 3 w 3"/>
                    <a:gd name="T29" fmla="*/ 2 h 2"/>
                    <a:gd name="T30" fmla="*/ 3 w 3"/>
                    <a:gd name="T31" fmla="*/ 1 h 2"/>
                    <a:gd name="T32" fmla="*/ 2 w 3"/>
                    <a:gd name="T33" fmla="*/ 0 h 2"/>
                    <a:gd name="T34" fmla="*/ 1 w 3"/>
                    <a:gd name="T35" fmla="*/ 0 h 2"/>
                    <a:gd name="T36" fmla="*/ 1 w 3"/>
                    <a:gd name="T37" fmla="*/ 1 h 2"/>
                    <a:gd name="T38" fmla="*/ 1 w 3"/>
                    <a:gd name="T39"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 h="2">
                      <a:moveTo>
                        <a:pt x="1" y="2"/>
                      </a:moveTo>
                      <a:cubicBezTo>
                        <a:pt x="1" y="2"/>
                        <a:pt x="1" y="2"/>
                        <a:pt x="1" y="2"/>
                      </a:cubicBezTo>
                      <a:cubicBezTo>
                        <a:pt x="1" y="1"/>
                        <a:pt x="1" y="1"/>
                        <a:pt x="1" y="1"/>
                      </a:cubicBezTo>
                      <a:cubicBezTo>
                        <a:pt x="1" y="1"/>
                        <a:pt x="1" y="0"/>
                        <a:pt x="1" y="0"/>
                      </a:cubicBezTo>
                      <a:cubicBezTo>
                        <a:pt x="1" y="0"/>
                        <a:pt x="2" y="0"/>
                        <a:pt x="2" y="0"/>
                      </a:cubicBezTo>
                      <a:cubicBezTo>
                        <a:pt x="2" y="1"/>
                        <a:pt x="3" y="1"/>
                        <a:pt x="3" y="1"/>
                      </a:cubicBezTo>
                      <a:cubicBezTo>
                        <a:pt x="3" y="1"/>
                        <a:pt x="3" y="2"/>
                        <a:pt x="3" y="2"/>
                      </a:cubicBezTo>
                      <a:cubicBezTo>
                        <a:pt x="3" y="2"/>
                        <a:pt x="3" y="2"/>
                        <a:pt x="2" y="2"/>
                      </a:cubicBezTo>
                      <a:cubicBezTo>
                        <a:pt x="2" y="2"/>
                        <a:pt x="2" y="2"/>
                        <a:pt x="1" y="2"/>
                      </a:cubicBezTo>
                      <a:cubicBezTo>
                        <a:pt x="1" y="2"/>
                        <a:pt x="1" y="2"/>
                        <a:pt x="1" y="2"/>
                      </a:cubicBezTo>
                      <a:cubicBezTo>
                        <a:pt x="1" y="2"/>
                        <a:pt x="1" y="2"/>
                        <a:pt x="1" y="2"/>
                      </a:cubicBezTo>
                      <a:cubicBezTo>
                        <a:pt x="1" y="2"/>
                        <a:pt x="1" y="2"/>
                        <a:pt x="1" y="2"/>
                      </a:cubicBezTo>
                      <a:cubicBezTo>
                        <a:pt x="1" y="2"/>
                        <a:pt x="1" y="2"/>
                        <a:pt x="1" y="2"/>
                      </a:cubicBezTo>
                      <a:cubicBezTo>
                        <a:pt x="2" y="2"/>
                        <a:pt x="2" y="2"/>
                        <a:pt x="2" y="2"/>
                      </a:cubicBezTo>
                      <a:cubicBezTo>
                        <a:pt x="3" y="2"/>
                        <a:pt x="3" y="2"/>
                        <a:pt x="3" y="2"/>
                      </a:cubicBezTo>
                      <a:cubicBezTo>
                        <a:pt x="3" y="2"/>
                        <a:pt x="3" y="1"/>
                        <a:pt x="3" y="1"/>
                      </a:cubicBezTo>
                      <a:cubicBezTo>
                        <a:pt x="3" y="1"/>
                        <a:pt x="2" y="1"/>
                        <a:pt x="2" y="0"/>
                      </a:cubicBezTo>
                      <a:cubicBezTo>
                        <a:pt x="2" y="0"/>
                        <a:pt x="1" y="0"/>
                        <a:pt x="1" y="0"/>
                      </a:cubicBezTo>
                      <a:cubicBezTo>
                        <a:pt x="1" y="0"/>
                        <a:pt x="1" y="0"/>
                        <a:pt x="1" y="1"/>
                      </a:cubicBezTo>
                      <a:cubicBezTo>
                        <a:pt x="0" y="1"/>
                        <a:pt x="0" y="1"/>
                        <a:pt x="1" y="2"/>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540" name="Freeform 267"/>
                <p:cNvSpPr/>
                <p:nvPr/>
              </p:nvSpPr>
              <p:spPr bwMode="auto">
                <a:xfrm>
                  <a:off x="465" y="1455"/>
                  <a:ext cx="7" cy="8"/>
                </a:xfrm>
                <a:custGeom>
                  <a:avLst/>
                  <a:gdLst>
                    <a:gd name="T0" fmla="*/ 1 w 3"/>
                    <a:gd name="T1" fmla="*/ 2 h 3"/>
                    <a:gd name="T2" fmla="*/ 1 w 3"/>
                    <a:gd name="T3" fmla="*/ 0 h 3"/>
                    <a:gd name="T4" fmla="*/ 3 w 3"/>
                    <a:gd name="T5" fmla="*/ 1 h 3"/>
                    <a:gd name="T6" fmla="*/ 2 w 3"/>
                    <a:gd name="T7" fmla="*/ 3 h 3"/>
                    <a:gd name="T8" fmla="*/ 1 w 3"/>
                    <a:gd name="T9" fmla="*/ 2 h 3"/>
                  </a:gdLst>
                  <a:ahLst/>
                  <a:cxnLst>
                    <a:cxn ang="0">
                      <a:pos x="T0" y="T1"/>
                    </a:cxn>
                    <a:cxn ang="0">
                      <a:pos x="T2" y="T3"/>
                    </a:cxn>
                    <a:cxn ang="0">
                      <a:pos x="T4" y="T5"/>
                    </a:cxn>
                    <a:cxn ang="0">
                      <a:pos x="T6" y="T7"/>
                    </a:cxn>
                    <a:cxn ang="0">
                      <a:pos x="T8" y="T9"/>
                    </a:cxn>
                  </a:cxnLst>
                  <a:rect l="0" t="0" r="r" b="b"/>
                  <a:pathLst>
                    <a:path w="3" h="3">
                      <a:moveTo>
                        <a:pt x="1" y="2"/>
                      </a:moveTo>
                      <a:cubicBezTo>
                        <a:pt x="0" y="1"/>
                        <a:pt x="0" y="1"/>
                        <a:pt x="1" y="0"/>
                      </a:cubicBezTo>
                      <a:cubicBezTo>
                        <a:pt x="2" y="0"/>
                        <a:pt x="3" y="1"/>
                        <a:pt x="3" y="1"/>
                      </a:cubicBezTo>
                      <a:cubicBezTo>
                        <a:pt x="3" y="2"/>
                        <a:pt x="3" y="3"/>
                        <a:pt x="2" y="3"/>
                      </a:cubicBezTo>
                      <a:cubicBezTo>
                        <a:pt x="2" y="3"/>
                        <a:pt x="1" y="3"/>
                        <a:pt x="1" y="2"/>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541" name="Freeform 268"/>
                <p:cNvSpPr/>
                <p:nvPr/>
              </p:nvSpPr>
              <p:spPr bwMode="auto">
                <a:xfrm>
                  <a:off x="465" y="1455"/>
                  <a:ext cx="7" cy="8"/>
                </a:xfrm>
                <a:custGeom>
                  <a:avLst/>
                  <a:gdLst>
                    <a:gd name="T0" fmla="*/ 1 w 3"/>
                    <a:gd name="T1" fmla="*/ 2 h 3"/>
                    <a:gd name="T2" fmla="*/ 1 w 3"/>
                    <a:gd name="T3" fmla="*/ 2 h 3"/>
                    <a:gd name="T4" fmla="*/ 0 w 3"/>
                    <a:gd name="T5" fmla="*/ 1 h 3"/>
                    <a:gd name="T6" fmla="*/ 1 w 3"/>
                    <a:gd name="T7" fmla="*/ 0 h 3"/>
                    <a:gd name="T8" fmla="*/ 2 w 3"/>
                    <a:gd name="T9" fmla="*/ 1 h 3"/>
                    <a:gd name="T10" fmla="*/ 3 w 3"/>
                    <a:gd name="T11" fmla="*/ 1 h 3"/>
                    <a:gd name="T12" fmla="*/ 3 w 3"/>
                    <a:gd name="T13" fmla="*/ 2 h 3"/>
                    <a:gd name="T14" fmla="*/ 2 w 3"/>
                    <a:gd name="T15" fmla="*/ 3 h 3"/>
                    <a:gd name="T16" fmla="*/ 1 w 3"/>
                    <a:gd name="T17" fmla="*/ 3 h 3"/>
                    <a:gd name="T18" fmla="*/ 1 w 3"/>
                    <a:gd name="T19" fmla="*/ 2 h 3"/>
                    <a:gd name="T20" fmla="*/ 1 w 3"/>
                    <a:gd name="T21" fmla="*/ 2 h 3"/>
                    <a:gd name="T22" fmla="*/ 1 w 3"/>
                    <a:gd name="T23" fmla="*/ 2 h 3"/>
                    <a:gd name="T24" fmla="*/ 1 w 3"/>
                    <a:gd name="T25" fmla="*/ 3 h 3"/>
                    <a:gd name="T26" fmla="*/ 2 w 3"/>
                    <a:gd name="T27" fmla="*/ 3 h 3"/>
                    <a:gd name="T28" fmla="*/ 3 w 3"/>
                    <a:gd name="T29" fmla="*/ 2 h 3"/>
                    <a:gd name="T30" fmla="*/ 3 w 3"/>
                    <a:gd name="T31" fmla="*/ 1 h 3"/>
                    <a:gd name="T32" fmla="*/ 2 w 3"/>
                    <a:gd name="T33" fmla="*/ 1 h 3"/>
                    <a:gd name="T34" fmla="*/ 1 w 3"/>
                    <a:gd name="T35" fmla="*/ 0 h 3"/>
                    <a:gd name="T36" fmla="*/ 0 w 3"/>
                    <a:gd name="T37" fmla="*/ 1 h 3"/>
                    <a:gd name="T38" fmla="*/ 1 w 3"/>
                    <a:gd name="T39"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 h="3">
                      <a:moveTo>
                        <a:pt x="1" y="2"/>
                      </a:moveTo>
                      <a:cubicBezTo>
                        <a:pt x="1" y="2"/>
                        <a:pt x="1" y="2"/>
                        <a:pt x="1" y="2"/>
                      </a:cubicBezTo>
                      <a:cubicBezTo>
                        <a:pt x="0" y="2"/>
                        <a:pt x="0" y="1"/>
                        <a:pt x="0" y="1"/>
                      </a:cubicBezTo>
                      <a:cubicBezTo>
                        <a:pt x="1" y="1"/>
                        <a:pt x="1" y="0"/>
                        <a:pt x="1" y="0"/>
                      </a:cubicBezTo>
                      <a:cubicBezTo>
                        <a:pt x="1" y="0"/>
                        <a:pt x="2" y="0"/>
                        <a:pt x="2" y="1"/>
                      </a:cubicBezTo>
                      <a:cubicBezTo>
                        <a:pt x="2" y="1"/>
                        <a:pt x="3" y="1"/>
                        <a:pt x="3" y="1"/>
                      </a:cubicBezTo>
                      <a:cubicBezTo>
                        <a:pt x="3" y="2"/>
                        <a:pt x="3" y="2"/>
                        <a:pt x="3" y="2"/>
                      </a:cubicBezTo>
                      <a:cubicBezTo>
                        <a:pt x="3" y="3"/>
                        <a:pt x="3" y="3"/>
                        <a:pt x="2" y="3"/>
                      </a:cubicBezTo>
                      <a:cubicBezTo>
                        <a:pt x="2" y="3"/>
                        <a:pt x="2" y="3"/>
                        <a:pt x="1" y="3"/>
                      </a:cubicBezTo>
                      <a:cubicBezTo>
                        <a:pt x="1" y="2"/>
                        <a:pt x="1" y="2"/>
                        <a:pt x="1" y="2"/>
                      </a:cubicBezTo>
                      <a:cubicBezTo>
                        <a:pt x="1" y="2"/>
                        <a:pt x="1" y="2"/>
                        <a:pt x="1" y="2"/>
                      </a:cubicBezTo>
                      <a:cubicBezTo>
                        <a:pt x="1" y="2"/>
                        <a:pt x="1" y="2"/>
                        <a:pt x="1" y="2"/>
                      </a:cubicBezTo>
                      <a:cubicBezTo>
                        <a:pt x="1" y="2"/>
                        <a:pt x="1" y="2"/>
                        <a:pt x="1" y="3"/>
                      </a:cubicBezTo>
                      <a:cubicBezTo>
                        <a:pt x="2" y="3"/>
                        <a:pt x="2" y="3"/>
                        <a:pt x="2" y="3"/>
                      </a:cubicBezTo>
                      <a:cubicBezTo>
                        <a:pt x="3" y="3"/>
                        <a:pt x="3" y="3"/>
                        <a:pt x="3" y="2"/>
                      </a:cubicBezTo>
                      <a:cubicBezTo>
                        <a:pt x="3" y="2"/>
                        <a:pt x="3" y="2"/>
                        <a:pt x="3" y="1"/>
                      </a:cubicBezTo>
                      <a:cubicBezTo>
                        <a:pt x="3" y="1"/>
                        <a:pt x="2" y="1"/>
                        <a:pt x="2" y="1"/>
                      </a:cubicBezTo>
                      <a:cubicBezTo>
                        <a:pt x="2" y="0"/>
                        <a:pt x="1" y="0"/>
                        <a:pt x="1" y="0"/>
                      </a:cubicBezTo>
                      <a:cubicBezTo>
                        <a:pt x="1" y="0"/>
                        <a:pt x="1" y="1"/>
                        <a:pt x="0" y="1"/>
                      </a:cubicBezTo>
                      <a:cubicBezTo>
                        <a:pt x="0" y="1"/>
                        <a:pt x="0" y="2"/>
                        <a:pt x="1" y="2"/>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542" name="Freeform 269"/>
                <p:cNvSpPr/>
                <p:nvPr/>
              </p:nvSpPr>
              <p:spPr bwMode="auto">
                <a:xfrm>
                  <a:off x="472" y="1474"/>
                  <a:ext cx="5" cy="3"/>
                </a:xfrm>
                <a:custGeom>
                  <a:avLst/>
                  <a:gdLst>
                    <a:gd name="T0" fmla="*/ 0 w 2"/>
                    <a:gd name="T1" fmla="*/ 1 h 1"/>
                    <a:gd name="T2" fmla="*/ 1 w 2"/>
                    <a:gd name="T3" fmla="*/ 0 h 1"/>
                    <a:gd name="T4" fmla="*/ 2 w 2"/>
                    <a:gd name="T5" fmla="*/ 0 h 1"/>
                    <a:gd name="T6" fmla="*/ 2 w 2"/>
                    <a:gd name="T7" fmla="*/ 1 h 1"/>
                    <a:gd name="T8" fmla="*/ 0 w 2"/>
                    <a:gd name="T9" fmla="*/ 1 h 1"/>
                  </a:gdLst>
                  <a:ahLst/>
                  <a:cxnLst>
                    <a:cxn ang="0">
                      <a:pos x="T0" y="T1"/>
                    </a:cxn>
                    <a:cxn ang="0">
                      <a:pos x="T2" y="T3"/>
                    </a:cxn>
                    <a:cxn ang="0">
                      <a:pos x="T4" y="T5"/>
                    </a:cxn>
                    <a:cxn ang="0">
                      <a:pos x="T6" y="T7"/>
                    </a:cxn>
                    <a:cxn ang="0">
                      <a:pos x="T8" y="T9"/>
                    </a:cxn>
                  </a:cxnLst>
                  <a:rect l="0" t="0" r="r" b="b"/>
                  <a:pathLst>
                    <a:path w="2" h="1">
                      <a:moveTo>
                        <a:pt x="0" y="1"/>
                      </a:moveTo>
                      <a:cubicBezTo>
                        <a:pt x="0" y="0"/>
                        <a:pt x="0" y="0"/>
                        <a:pt x="1" y="0"/>
                      </a:cubicBezTo>
                      <a:cubicBezTo>
                        <a:pt x="1" y="0"/>
                        <a:pt x="2" y="0"/>
                        <a:pt x="2" y="0"/>
                      </a:cubicBezTo>
                      <a:cubicBezTo>
                        <a:pt x="2" y="1"/>
                        <a:pt x="2" y="1"/>
                        <a:pt x="2" y="1"/>
                      </a:cubicBezTo>
                      <a:cubicBezTo>
                        <a:pt x="1" y="1"/>
                        <a:pt x="1" y="1"/>
                        <a:pt x="0" y="1"/>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543" name="Freeform 270"/>
                <p:cNvSpPr/>
                <p:nvPr/>
              </p:nvSpPr>
              <p:spPr bwMode="auto">
                <a:xfrm>
                  <a:off x="472" y="1474"/>
                  <a:ext cx="5" cy="3"/>
                </a:xfrm>
                <a:custGeom>
                  <a:avLst/>
                  <a:gdLst>
                    <a:gd name="T0" fmla="*/ 0 w 2"/>
                    <a:gd name="T1" fmla="*/ 1 h 1"/>
                    <a:gd name="T2" fmla="*/ 0 w 2"/>
                    <a:gd name="T3" fmla="*/ 1 h 1"/>
                    <a:gd name="T4" fmla="*/ 0 w 2"/>
                    <a:gd name="T5" fmla="*/ 0 h 1"/>
                    <a:gd name="T6" fmla="*/ 1 w 2"/>
                    <a:gd name="T7" fmla="*/ 0 h 1"/>
                    <a:gd name="T8" fmla="*/ 1 w 2"/>
                    <a:gd name="T9" fmla="*/ 0 h 1"/>
                    <a:gd name="T10" fmla="*/ 2 w 2"/>
                    <a:gd name="T11" fmla="*/ 0 h 1"/>
                    <a:gd name="T12" fmla="*/ 2 w 2"/>
                    <a:gd name="T13" fmla="*/ 1 h 1"/>
                    <a:gd name="T14" fmla="*/ 2 w 2"/>
                    <a:gd name="T15" fmla="*/ 1 h 1"/>
                    <a:gd name="T16" fmla="*/ 1 w 2"/>
                    <a:gd name="T17" fmla="*/ 1 h 1"/>
                    <a:gd name="T18" fmla="*/ 0 w 2"/>
                    <a:gd name="T19" fmla="*/ 1 h 1"/>
                    <a:gd name="T20" fmla="*/ 0 w 2"/>
                    <a:gd name="T21" fmla="*/ 1 h 1"/>
                    <a:gd name="T22" fmla="*/ 0 w 2"/>
                    <a:gd name="T23" fmla="*/ 1 h 1"/>
                    <a:gd name="T24" fmla="*/ 1 w 2"/>
                    <a:gd name="T25" fmla="*/ 1 h 1"/>
                    <a:gd name="T26" fmla="*/ 2 w 2"/>
                    <a:gd name="T27" fmla="*/ 1 h 1"/>
                    <a:gd name="T28" fmla="*/ 2 w 2"/>
                    <a:gd name="T29" fmla="*/ 1 h 1"/>
                    <a:gd name="T30" fmla="*/ 2 w 2"/>
                    <a:gd name="T31" fmla="*/ 0 h 1"/>
                    <a:gd name="T32" fmla="*/ 1 w 2"/>
                    <a:gd name="T33" fmla="*/ 0 h 1"/>
                    <a:gd name="T34" fmla="*/ 1 w 2"/>
                    <a:gd name="T35" fmla="*/ 0 h 1"/>
                    <a:gd name="T36" fmla="*/ 0 w 2"/>
                    <a:gd name="T37" fmla="*/ 0 h 1"/>
                    <a:gd name="T38" fmla="*/ 0 w 2"/>
                    <a:gd name="T39"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 h="1">
                      <a:moveTo>
                        <a:pt x="0" y="1"/>
                      </a:moveTo>
                      <a:cubicBezTo>
                        <a:pt x="0" y="1"/>
                        <a:pt x="0" y="1"/>
                        <a:pt x="0" y="1"/>
                      </a:cubicBezTo>
                      <a:cubicBezTo>
                        <a:pt x="0" y="0"/>
                        <a:pt x="0" y="0"/>
                        <a:pt x="0" y="0"/>
                      </a:cubicBezTo>
                      <a:cubicBezTo>
                        <a:pt x="0" y="0"/>
                        <a:pt x="1" y="0"/>
                        <a:pt x="1" y="0"/>
                      </a:cubicBezTo>
                      <a:cubicBezTo>
                        <a:pt x="1" y="0"/>
                        <a:pt x="1" y="0"/>
                        <a:pt x="1" y="0"/>
                      </a:cubicBezTo>
                      <a:cubicBezTo>
                        <a:pt x="2" y="0"/>
                        <a:pt x="2" y="0"/>
                        <a:pt x="2" y="0"/>
                      </a:cubicBezTo>
                      <a:cubicBezTo>
                        <a:pt x="2" y="1"/>
                        <a:pt x="2" y="1"/>
                        <a:pt x="2" y="1"/>
                      </a:cubicBezTo>
                      <a:cubicBezTo>
                        <a:pt x="2" y="1"/>
                        <a:pt x="2" y="1"/>
                        <a:pt x="2" y="1"/>
                      </a:cubicBezTo>
                      <a:cubicBezTo>
                        <a:pt x="1" y="1"/>
                        <a:pt x="1" y="1"/>
                        <a:pt x="1" y="1"/>
                      </a:cubicBezTo>
                      <a:cubicBezTo>
                        <a:pt x="1" y="1"/>
                        <a:pt x="1" y="1"/>
                        <a:pt x="0" y="1"/>
                      </a:cubicBezTo>
                      <a:cubicBezTo>
                        <a:pt x="0" y="1"/>
                        <a:pt x="0" y="1"/>
                        <a:pt x="0" y="1"/>
                      </a:cubicBezTo>
                      <a:cubicBezTo>
                        <a:pt x="0" y="1"/>
                        <a:pt x="0" y="1"/>
                        <a:pt x="0" y="1"/>
                      </a:cubicBezTo>
                      <a:cubicBezTo>
                        <a:pt x="0" y="1"/>
                        <a:pt x="1" y="1"/>
                        <a:pt x="1" y="1"/>
                      </a:cubicBezTo>
                      <a:cubicBezTo>
                        <a:pt x="1" y="1"/>
                        <a:pt x="1" y="1"/>
                        <a:pt x="2" y="1"/>
                      </a:cubicBezTo>
                      <a:cubicBezTo>
                        <a:pt x="2" y="1"/>
                        <a:pt x="2" y="1"/>
                        <a:pt x="2" y="1"/>
                      </a:cubicBezTo>
                      <a:cubicBezTo>
                        <a:pt x="2" y="1"/>
                        <a:pt x="2" y="1"/>
                        <a:pt x="2" y="0"/>
                      </a:cubicBezTo>
                      <a:cubicBezTo>
                        <a:pt x="2" y="0"/>
                        <a:pt x="2" y="0"/>
                        <a:pt x="1" y="0"/>
                      </a:cubicBezTo>
                      <a:cubicBezTo>
                        <a:pt x="1" y="0"/>
                        <a:pt x="1" y="0"/>
                        <a:pt x="1" y="0"/>
                      </a:cubicBezTo>
                      <a:cubicBezTo>
                        <a:pt x="1" y="0"/>
                        <a:pt x="0" y="0"/>
                        <a:pt x="0" y="0"/>
                      </a:cubicBezTo>
                      <a:cubicBezTo>
                        <a:pt x="0" y="0"/>
                        <a:pt x="0" y="0"/>
                        <a:pt x="0" y="1"/>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544" name="Freeform 271"/>
                <p:cNvSpPr/>
                <p:nvPr/>
              </p:nvSpPr>
              <p:spPr bwMode="auto">
                <a:xfrm>
                  <a:off x="477" y="1479"/>
                  <a:ext cx="4" cy="2"/>
                </a:xfrm>
                <a:custGeom>
                  <a:avLst/>
                  <a:gdLst>
                    <a:gd name="T0" fmla="*/ 0 w 2"/>
                    <a:gd name="T1" fmla="*/ 1 h 1"/>
                    <a:gd name="T2" fmla="*/ 0 w 2"/>
                    <a:gd name="T3" fmla="*/ 0 h 1"/>
                    <a:gd name="T4" fmla="*/ 1 w 2"/>
                    <a:gd name="T5" fmla="*/ 1 h 1"/>
                    <a:gd name="T6" fmla="*/ 1 w 2"/>
                    <a:gd name="T7" fmla="*/ 1 h 1"/>
                    <a:gd name="T8" fmla="*/ 0 w 2"/>
                    <a:gd name="T9" fmla="*/ 1 h 1"/>
                  </a:gdLst>
                  <a:ahLst/>
                  <a:cxnLst>
                    <a:cxn ang="0">
                      <a:pos x="T0" y="T1"/>
                    </a:cxn>
                    <a:cxn ang="0">
                      <a:pos x="T2" y="T3"/>
                    </a:cxn>
                    <a:cxn ang="0">
                      <a:pos x="T4" y="T5"/>
                    </a:cxn>
                    <a:cxn ang="0">
                      <a:pos x="T6" y="T7"/>
                    </a:cxn>
                    <a:cxn ang="0">
                      <a:pos x="T8" y="T9"/>
                    </a:cxn>
                  </a:cxnLst>
                  <a:rect l="0" t="0" r="r" b="b"/>
                  <a:pathLst>
                    <a:path w="2" h="1">
                      <a:moveTo>
                        <a:pt x="0" y="1"/>
                      </a:moveTo>
                      <a:cubicBezTo>
                        <a:pt x="0" y="1"/>
                        <a:pt x="0" y="0"/>
                        <a:pt x="0" y="0"/>
                      </a:cubicBezTo>
                      <a:cubicBezTo>
                        <a:pt x="1" y="0"/>
                        <a:pt x="1" y="0"/>
                        <a:pt x="1" y="1"/>
                      </a:cubicBezTo>
                      <a:cubicBezTo>
                        <a:pt x="2" y="1"/>
                        <a:pt x="1" y="1"/>
                        <a:pt x="1" y="1"/>
                      </a:cubicBezTo>
                      <a:cubicBezTo>
                        <a:pt x="1" y="1"/>
                        <a:pt x="0" y="1"/>
                        <a:pt x="0" y="1"/>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545" name="Freeform 272"/>
                <p:cNvSpPr/>
                <p:nvPr/>
              </p:nvSpPr>
              <p:spPr bwMode="auto">
                <a:xfrm>
                  <a:off x="477" y="1479"/>
                  <a:ext cx="2" cy="2"/>
                </a:xfrm>
                <a:custGeom>
                  <a:avLst/>
                  <a:gdLst>
                    <a:gd name="T0" fmla="*/ 0 w 1"/>
                    <a:gd name="T1" fmla="*/ 1 h 1"/>
                    <a:gd name="T2" fmla="*/ 0 w 1"/>
                    <a:gd name="T3" fmla="*/ 1 h 1"/>
                    <a:gd name="T4" fmla="*/ 0 w 1"/>
                    <a:gd name="T5" fmla="*/ 0 h 1"/>
                    <a:gd name="T6" fmla="*/ 0 w 1"/>
                    <a:gd name="T7" fmla="*/ 0 h 1"/>
                    <a:gd name="T8" fmla="*/ 1 w 1"/>
                    <a:gd name="T9" fmla="*/ 0 h 1"/>
                    <a:gd name="T10" fmla="*/ 1 w 1"/>
                    <a:gd name="T11" fmla="*/ 1 h 1"/>
                    <a:gd name="T12" fmla="*/ 1 w 1"/>
                    <a:gd name="T13" fmla="*/ 1 h 1"/>
                    <a:gd name="T14" fmla="*/ 1 w 1"/>
                    <a:gd name="T15" fmla="*/ 1 h 1"/>
                    <a:gd name="T16" fmla="*/ 1 w 1"/>
                    <a:gd name="T17" fmla="*/ 1 h 1"/>
                    <a:gd name="T18" fmla="*/ 0 w 1"/>
                    <a:gd name="T19" fmla="*/ 1 h 1"/>
                    <a:gd name="T20" fmla="*/ 0 w 1"/>
                    <a:gd name="T21" fmla="*/ 1 h 1"/>
                    <a:gd name="T22" fmla="*/ 0 w 1"/>
                    <a:gd name="T23" fmla="*/ 1 h 1"/>
                    <a:gd name="T24" fmla="*/ 1 w 1"/>
                    <a:gd name="T25" fmla="*/ 1 h 1"/>
                    <a:gd name="T26" fmla="*/ 1 w 1"/>
                    <a:gd name="T27" fmla="*/ 1 h 1"/>
                    <a:gd name="T28" fmla="*/ 1 w 1"/>
                    <a:gd name="T29" fmla="*/ 1 h 1"/>
                    <a:gd name="T30" fmla="*/ 1 w 1"/>
                    <a:gd name="T31" fmla="*/ 1 h 1"/>
                    <a:gd name="T32" fmla="*/ 1 w 1"/>
                    <a:gd name="T33" fmla="*/ 0 h 1"/>
                    <a:gd name="T34" fmla="*/ 0 w 1"/>
                    <a:gd name="T35" fmla="*/ 0 h 1"/>
                    <a:gd name="T36" fmla="*/ 0 w 1"/>
                    <a:gd name="T37" fmla="*/ 0 h 1"/>
                    <a:gd name="T38" fmla="*/ 0 w 1"/>
                    <a:gd name="T39"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 h="1">
                      <a:moveTo>
                        <a:pt x="0" y="1"/>
                      </a:moveTo>
                      <a:cubicBezTo>
                        <a:pt x="0" y="1"/>
                        <a:pt x="0" y="1"/>
                        <a:pt x="0" y="1"/>
                      </a:cubicBezTo>
                      <a:cubicBezTo>
                        <a:pt x="0" y="1"/>
                        <a:pt x="0" y="1"/>
                        <a:pt x="0" y="0"/>
                      </a:cubicBezTo>
                      <a:cubicBezTo>
                        <a:pt x="0" y="0"/>
                        <a:pt x="0" y="0"/>
                        <a:pt x="0" y="0"/>
                      </a:cubicBezTo>
                      <a:cubicBezTo>
                        <a:pt x="1" y="0"/>
                        <a:pt x="1" y="0"/>
                        <a:pt x="1" y="0"/>
                      </a:cubicBezTo>
                      <a:cubicBezTo>
                        <a:pt x="1" y="0"/>
                        <a:pt x="1" y="1"/>
                        <a:pt x="1" y="1"/>
                      </a:cubicBezTo>
                      <a:cubicBezTo>
                        <a:pt x="1" y="1"/>
                        <a:pt x="1" y="1"/>
                        <a:pt x="1" y="1"/>
                      </a:cubicBezTo>
                      <a:cubicBezTo>
                        <a:pt x="1" y="1"/>
                        <a:pt x="1" y="1"/>
                        <a:pt x="1" y="1"/>
                      </a:cubicBezTo>
                      <a:cubicBezTo>
                        <a:pt x="1" y="1"/>
                        <a:pt x="1" y="1"/>
                        <a:pt x="1" y="1"/>
                      </a:cubicBezTo>
                      <a:cubicBezTo>
                        <a:pt x="0" y="1"/>
                        <a:pt x="0" y="1"/>
                        <a:pt x="0" y="1"/>
                      </a:cubicBezTo>
                      <a:cubicBezTo>
                        <a:pt x="0" y="1"/>
                        <a:pt x="0" y="1"/>
                        <a:pt x="0" y="1"/>
                      </a:cubicBezTo>
                      <a:cubicBezTo>
                        <a:pt x="0" y="1"/>
                        <a:pt x="0" y="1"/>
                        <a:pt x="0" y="1"/>
                      </a:cubicBezTo>
                      <a:cubicBezTo>
                        <a:pt x="0" y="1"/>
                        <a:pt x="0" y="1"/>
                        <a:pt x="1" y="1"/>
                      </a:cubicBezTo>
                      <a:cubicBezTo>
                        <a:pt x="1" y="1"/>
                        <a:pt x="1" y="1"/>
                        <a:pt x="1" y="1"/>
                      </a:cubicBezTo>
                      <a:cubicBezTo>
                        <a:pt x="1" y="1"/>
                        <a:pt x="1" y="1"/>
                        <a:pt x="1" y="1"/>
                      </a:cubicBezTo>
                      <a:cubicBezTo>
                        <a:pt x="1" y="1"/>
                        <a:pt x="1" y="1"/>
                        <a:pt x="1" y="1"/>
                      </a:cubicBezTo>
                      <a:cubicBezTo>
                        <a:pt x="1" y="0"/>
                        <a:pt x="1" y="0"/>
                        <a:pt x="1" y="0"/>
                      </a:cubicBezTo>
                      <a:cubicBezTo>
                        <a:pt x="1" y="0"/>
                        <a:pt x="1" y="0"/>
                        <a:pt x="0" y="0"/>
                      </a:cubicBezTo>
                      <a:cubicBezTo>
                        <a:pt x="0" y="0"/>
                        <a:pt x="0" y="0"/>
                        <a:pt x="0" y="0"/>
                      </a:cubicBezTo>
                      <a:cubicBezTo>
                        <a:pt x="0" y="1"/>
                        <a:pt x="0" y="1"/>
                        <a:pt x="0" y="1"/>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546" name="Freeform 273"/>
                <p:cNvSpPr/>
                <p:nvPr/>
              </p:nvSpPr>
              <p:spPr bwMode="auto">
                <a:xfrm>
                  <a:off x="481" y="1484"/>
                  <a:ext cx="3" cy="2"/>
                </a:xfrm>
                <a:custGeom>
                  <a:avLst/>
                  <a:gdLst>
                    <a:gd name="T0" fmla="*/ 0 w 1"/>
                    <a:gd name="T1" fmla="*/ 1 h 1"/>
                    <a:gd name="T2" fmla="*/ 0 w 1"/>
                    <a:gd name="T3" fmla="*/ 0 h 1"/>
                    <a:gd name="T4" fmla="*/ 1 w 1"/>
                    <a:gd name="T5" fmla="*/ 1 h 1"/>
                    <a:gd name="T6" fmla="*/ 1 w 1"/>
                    <a:gd name="T7" fmla="*/ 1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cubicBezTo>
                        <a:pt x="0" y="1"/>
                        <a:pt x="0" y="0"/>
                        <a:pt x="0" y="0"/>
                      </a:cubicBezTo>
                      <a:cubicBezTo>
                        <a:pt x="0" y="0"/>
                        <a:pt x="1" y="0"/>
                        <a:pt x="1" y="1"/>
                      </a:cubicBezTo>
                      <a:cubicBezTo>
                        <a:pt x="1" y="1"/>
                        <a:pt x="1" y="1"/>
                        <a:pt x="1" y="1"/>
                      </a:cubicBezTo>
                      <a:cubicBezTo>
                        <a:pt x="0" y="1"/>
                        <a:pt x="0" y="1"/>
                        <a:pt x="0" y="1"/>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547" name="Freeform 274"/>
                <p:cNvSpPr/>
                <p:nvPr/>
              </p:nvSpPr>
              <p:spPr bwMode="auto">
                <a:xfrm>
                  <a:off x="481" y="1484"/>
                  <a:ext cx="3" cy="2"/>
                </a:xfrm>
                <a:custGeom>
                  <a:avLst/>
                  <a:gdLst>
                    <a:gd name="T0" fmla="*/ 0 w 1"/>
                    <a:gd name="T1" fmla="*/ 1 h 1"/>
                    <a:gd name="T2" fmla="*/ 0 w 1"/>
                    <a:gd name="T3" fmla="*/ 1 h 1"/>
                    <a:gd name="T4" fmla="*/ 0 w 1"/>
                    <a:gd name="T5" fmla="*/ 0 h 1"/>
                    <a:gd name="T6" fmla="*/ 0 w 1"/>
                    <a:gd name="T7" fmla="*/ 0 h 1"/>
                    <a:gd name="T8" fmla="*/ 1 w 1"/>
                    <a:gd name="T9" fmla="*/ 0 h 1"/>
                    <a:gd name="T10" fmla="*/ 1 w 1"/>
                    <a:gd name="T11" fmla="*/ 1 h 1"/>
                    <a:gd name="T12" fmla="*/ 1 w 1"/>
                    <a:gd name="T13" fmla="*/ 1 h 1"/>
                    <a:gd name="T14" fmla="*/ 1 w 1"/>
                    <a:gd name="T15" fmla="*/ 1 h 1"/>
                    <a:gd name="T16" fmla="*/ 0 w 1"/>
                    <a:gd name="T17" fmla="*/ 1 h 1"/>
                    <a:gd name="T18" fmla="*/ 0 w 1"/>
                    <a:gd name="T19" fmla="*/ 1 h 1"/>
                    <a:gd name="T20" fmla="*/ 0 w 1"/>
                    <a:gd name="T21" fmla="*/ 1 h 1"/>
                    <a:gd name="T22" fmla="*/ 0 w 1"/>
                    <a:gd name="T23" fmla="*/ 1 h 1"/>
                    <a:gd name="T24" fmla="*/ 0 w 1"/>
                    <a:gd name="T25" fmla="*/ 1 h 1"/>
                    <a:gd name="T26" fmla="*/ 1 w 1"/>
                    <a:gd name="T27" fmla="*/ 1 h 1"/>
                    <a:gd name="T28" fmla="*/ 1 w 1"/>
                    <a:gd name="T29" fmla="*/ 1 h 1"/>
                    <a:gd name="T30" fmla="*/ 1 w 1"/>
                    <a:gd name="T31" fmla="*/ 1 h 1"/>
                    <a:gd name="T32" fmla="*/ 1 w 1"/>
                    <a:gd name="T33" fmla="*/ 0 h 1"/>
                    <a:gd name="T34" fmla="*/ 0 w 1"/>
                    <a:gd name="T35" fmla="*/ 0 h 1"/>
                    <a:gd name="T36" fmla="*/ 0 w 1"/>
                    <a:gd name="T37" fmla="*/ 0 h 1"/>
                    <a:gd name="T38" fmla="*/ 0 w 1"/>
                    <a:gd name="T39"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 h="1">
                      <a:moveTo>
                        <a:pt x="0" y="1"/>
                      </a:moveTo>
                      <a:cubicBezTo>
                        <a:pt x="0" y="1"/>
                        <a:pt x="0" y="1"/>
                        <a:pt x="0" y="1"/>
                      </a:cubicBezTo>
                      <a:cubicBezTo>
                        <a:pt x="0" y="1"/>
                        <a:pt x="0" y="1"/>
                        <a:pt x="0" y="0"/>
                      </a:cubicBezTo>
                      <a:cubicBezTo>
                        <a:pt x="0" y="0"/>
                        <a:pt x="0" y="0"/>
                        <a:pt x="0" y="0"/>
                      </a:cubicBezTo>
                      <a:cubicBezTo>
                        <a:pt x="0" y="0"/>
                        <a:pt x="0" y="0"/>
                        <a:pt x="1" y="0"/>
                      </a:cubicBezTo>
                      <a:cubicBezTo>
                        <a:pt x="1" y="0"/>
                        <a:pt x="1" y="0"/>
                        <a:pt x="1" y="1"/>
                      </a:cubicBezTo>
                      <a:cubicBezTo>
                        <a:pt x="1" y="1"/>
                        <a:pt x="1" y="1"/>
                        <a:pt x="1" y="1"/>
                      </a:cubicBezTo>
                      <a:cubicBezTo>
                        <a:pt x="1" y="1"/>
                        <a:pt x="1" y="1"/>
                        <a:pt x="1" y="1"/>
                      </a:cubicBezTo>
                      <a:cubicBezTo>
                        <a:pt x="1" y="1"/>
                        <a:pt x="0" y="1"/>
                        <a:pt x="0" y="1"/>
                      </a:cubicBezTo>
                      <a:cubicBezTo>
                        <a:pt x="0" y="1"/>
                        <a:pt x="0" y="1"/>
                        <a:pt x="0" y="1"/>
                      </a:cubicBezTo>
                      <a:cubicBezTo>
                        <a:pt x="0" y="1"/>
                        <a:pt x="0" y="1"/>
                        <a:pt x="0" y="1"/>
                      </a:cubicBezTo>
                      <a:cubicBezTo>
                        <a:pt x="0" y="1"/>
                        <a:pt x="0" y="1"/>
                        <a:pt x="0" y="1"/>
                      </a:cubicBezTo>
                      <a:cubicBezTo>
                        <a:pt x="0" y="1"/>
                        <a:pt x="0" y="1"/>
                        <a:pt x="0" y="1"/>
                      </a:cubicBezTo>
                      <a:cubicBezTo>
                        <a:pt x="0" y="1"/>
                        <a:pt x="1" y="1"/>
                        <a:pt x="1" y="1"/>
                      </a:cubicBezTo>
                      <a:cubicBezTo>
                        <a:pt x="1" y="1"/>
                        <a:pt x="1" y="1"/>
                        <a:pt x="1" y="1"/>
                      </a:cubicBezTo>
                      <a:cubicBezTo>
                        <a:pt x="1" y="1"/>
                        <a:pt x="1" y="1"/>
                        <a:pt x="1" y="1"/>
                      </a:cubicBezTo>
                      <a:cubicBezTo>
                        <a:pt x="1" y="0"/>
                        <a:pt x="1" y="0"/>
                        <a:pt x="1" y="0"/>
                      </a:cubicBezTo>
                      <a:cubicBezTo>
                        <a:pt x="0" y="0"/>
                        <a:pt x="0" y="0"/>
                        <a:pt x="0" y="0"/>
                      </a:cubicBezTo>
                      <a:cubicBezTo>
                        <a:pt x="0" y="0"/>
                        <a:pt x="0" y="0"/>
                        <a:pt x="0" y="0"/>
                      </a:cubicBezTo>
                      <a:cubicBezTo>
                        <a:pt x="0" y="1"/>
                        <a:pt x="0" y="1"/>
                        <a:pt x="0" y="1"/>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548" name="Freeform 275"/>
                <p:cNvSpPr/>
                <p:nvPr/>
              </p:nvSpPr>
              <p:spPr bwMode="auto">
                <a:xfrm>
                  <a:off x="467" y="1427"/>
                  <a:ext cx="10" cy="7"/>
                </a:xfrm>
                <a:custGeom>
                  <a:avLst/>
                  <a:gdLst>
                    <a:gd name="T0" fmla="*/ 1 w 4"/>
                    <a:gd name="T1" fmla="*/ 2 h 3"/>
                    <a:gd name="T2" fmla="*/ 1 w 4"/>
                    <a:gd name="T3" fmla="*/ 1 h 3"/>
                    <a:gd name="T4" fmla="*/ 3 w 4"/>
                    <a:gd name="T5" fmla="*/ 2 h 3"/>
                    <a:gd name="T6" fmla="*/ 2 w 4"/>
                    <a:gd name="T7" fmla="*/ 3 h 3"/>
                    <a:gd name="T8" fmla="*/ 1 w 4"/>
                    <a:gd name="T9" fmla="*/ 2 h 3"/>
                  </a:gdLst>
                  <a:ahLst/>
                  <a:cxnLst>
                    <a:cxn ang="0">
                      <a:pos x="T0" y="T1"/>
                    </a:cxn>
                    <a:cxn ang="0">
                      <a:pos x="T2" y="T3"/>
                    </a:cxn>
                    <a:cxn ang="0">
                      <a:pos x="T4" y="T5"/>
                    </a:cxn>
                    <a:cxn ang="0">
                      <a:pos x="T6" y="T7"/>
                    </a:cxn>
                    <a:cxn ang="0">
                      <a:pos x="T8" y="T9"/>
                    </a:cxn>
                  </a:cxnLst>
                  <a:rect l="0" t="0" r="r" b="b"/>
                  <a:pathLst>
                    <a:path w="4" h="3">
                      <a:moveTo>
                        <a:pt x="1" y="2"/>
                      </a:moveTo>
                      <a:cubicBezTo>
                        <a:pt x="0" y="1"/>
                        <a:pt x="1" y="1"/>
                        <a:pt x="1" y="1"/>
                      </a:cubicBezTo>
                      <a:cubicBezTo>
                        <a:pt x="2" y="0"/>
                        <a:pt x="3" y="1"/>
                        <a:pt x="3" y="2"/>
                      </a:cubicBezTo>
                      <a:cubicBezTo>
                        <a:pt x="4" y="3"/>
                        <a:pt x="3" y="3"/>
                        <a:pt x="2" y="3"/>
                      </a:cubicBezTo>
                      <a:cubicBezTo>
                        <a:pt x="2" y="3"/>
                        <a:pt x="1" y="3"/>
                        <a:pt x="1" y="2"/>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549" name="Freeform 276"/>
                <p:cNvSpPr/>
                <p:nvPr/>
              </p:nvSpPr>
              <p:spPr bwMode="auto">
                <a:xfrm>
                  <a:off x="467" y="1427"/>
                  <a:ext cx="7" cy="7"/>
                </a:xfrm>
                <a:custGeom>
                  <a:avLst/>
                  <a:gdLst>
                    <a:gd name="T0" fmla="*/ 1 w 3"/>
                    <a:gd name="T1" fmla="*/ 2 h 3"/>
                    <a:gd name="T2" fmla="*/ 1 w 3"/>
                    <a:gd name="T3" fmla="*/ 2 h 3"/>
                    <a:gd name="T4" fmla="*/ 1 w 3"/>
                    <a:gd name="T5" fmla="*/ 1 h 3"/>
                    <a:gd name="T6" fmla="*/ 1 w 3"/>
                    <a:gd name="T7" fmla="*/ 1 h 3"/>
                    <a:gd name="T8" fmla="*/ 3 w 3"/>
                    <a:gd name="T9" fmla="*/ 1 h 3"/>
                    <a:gd name="T10" fmla="*/ 3 w 3"/>
                    <a:gd name="T11" fmla="*/ 2 h 3"/>
                    <a:gd name="T12" fmla="*/ 3 w 3"/>
                    <a:gd name="T13" fmla="*/ 3 h 3"/>
                    <a:gd name="T14" fmla="*/ 2 w 3"/>
                    <a:gd name="T15" fmla="*/ 3 h 3"/>
                    <a:gd name="T16" fmla="*/ 1 w 3"/>
                    <a:gd name="T17" fmla="*/ 3 h 3"/>
                    <a:gd name="T18" fmla="*/ 1 w 3"/>
                    <a:gd name="T19" fmla="*/ 2 h 3"/>
                    <a:gd name="T20" fmla="*/ 1 w 3"/>
                    <a:gd name="T21" fmla="*/ 2 h 3"/>
                    <a:gd name="T22" fmla="*/ 1 w 3"/>
                    <a:gd name="T23" fmla="*/ 2 h 3"/>
                    <a:gd name="T24" fmla="*/ 1 w 3"/>
                    <a:gd name="T25" fmla="*/ 3 h 3"/>
                    <a:gd name="T26" fmla="*/ 2 w 3"/>
                    <a:gd name="T27" fmla="*/ 3 h 3"/>
                    <a:gd name="T28" fmla="*/ 3 w 3"/>
                    <a:gd name="T29" fmla="*/ 3 h 3"/>
                    <a:gd name="T30" fmla="*/ 3 w 3"/>
                    <a:gd name="T31" fmla="*/ 2 h 3"/>
                    <a:gd name="T32" fmla="*/ 3 w 3"/>
                    <a:gd name="T33" fmla="*/ 1 h 3"/>
                    <a:gd name="T34" fmla="*/ 1 w 3"/>
                    <a:gd name="T35" fmla="*/ 1 h 3"/>
                    <a:gd name="T36" fmla="*/ 1 w 3"/>
                    <a:gd name="T37" fmla="*/ 1 h 3"/>
                    <a:gd name="T38" fmla="*/ 1 w 3"/>
                    <a:gd name="T39"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 h="3">
                      <a:moveTo>
                        <a:pt x="1" y="2"/>
                      </a:moveTo>
                      <a:cubicBezTo>
                        <a:pt x="1" y="2"/>
                        <a:pt x="1" y="2"/>
                        <a:pt x="1" y="2"/>
                      </a:cubicBezTo>
                      <a:cubicBezTo>
                        <a:pt x="0" y="2"/>
                        <a:pt x="0" y="1"/>
                        <a:pt x="1" y="1"/>
                      </a:cubicBezTo>
                      <a:cubicBezTo>
                        <a:pt x="1" y="1"/>
                        <a:pt x="1" y="1"/>
                        <a:pt x="1" y="1"/>
                      </a:cubicBezTo>
                      <a:cubicBezTo>
                        <a:pt x="2" y="1"/>
                        <a:pt x="2" y="1"/>
                        <a:pt x="3" y="1"/>
                      </a:cubicBezTo>
                      <a:cubicBezTo>
                        <a:pt x="3" y="1"/>
                        <a:pt x="3" y="2"/>
                        <a:pt x="3" y="2"/>
                      </a:cubicBezTo>
                      <a:cubicBezTo>
                        <a:pt x="3" y="2"/>
                        <a:pt x="3" y="3"/>
                        <a:pt x="3" y="3"/>
                      </a:cubicBezTo>
                      <a:cubicBezTo>
                        <a:pt x="3" y="3"/>
                        <a:pt x="3" y="3"/>
                        <a:pt x="2" y="3"/>
                      </a:cubicBezTo>
                      <a:cubicBezTo>
                        <a:pt x="2" y="3"/>
                        <a:pt x="2" y="3"/>
                        <a:pt x="1" y="3"/>
                      </a:cubicBezTo>
                      <a:cubicBezTo>
                        <a:pt x="1" y="3"/>
                        <a:pt x="1" y="2"/>
                        <a:pt x="1" y="2"/>
                      </a:cubicBezTo>
                      <a:cubicBezTo>
                        <a:pt x="1" y="2"/>
                        <a:pt x="1" y="2"/>
                        <a:pt x="1" y="2"/>
                      </a:cubicBezTo>
                      <a:cubicBezTo>
                        <a:pt x="1" y="2"/>
                        <a:pt x="1" y="2"/>
                        <a:pt x="1" y="2"/>
                      </a:cubicBezTo>
                      <a:cubicBezTo>
                        <a:pt x="1" y="2"/>
                        <a:pt x="1" y="3"/>
                        <a:pt x="1" y="3"/>
                      </a:cubicBezTo>
                      <a:cubicBezTo>
                        <a:pt x="2" y="3"/>
                        <a:pt x="2" y="3"/>
                        <a:pt x="2" y="3"/>
                      </a:cubicBezTo>
                      <a:cubicBezTo>
                        <a:pt x="3" y="3"/>
                        <a:pt x="3" y="3"/>
                        <a:pt x="3" y="3"/>
                      </a:cubicBezTo>
                      <a:cubicBezTo>
                        <a:pt x="3" y="3"/>
                        <a:pt x="3" y="2"/>
                        <a:pt x="3" y="2"/>
                      </a:cubicBezTo>
                      <a:cubicBezTo>
                        <a:pt x="3" y="2"/>
                        <a:pt x="3" y="1"/>
                        <a:pt x="3" y="1"/>
                      </a:cubicBezTo>
                      <a:cubicBezTo>
                        <a:pt x="2" y="1"/>
                        <a:pt x="2" y="0"/>
                        <a:pt x="1" y="1"/>
                      </a:cubicBezTo>
                      <a:cubicBezTo>
                        <a:pt x="1" y="1"/>
                        <a:pt x="1" y="1"/>
                        <a:pt x="1" y="1"/>
                      </a:cubicBezTo>
                      <a:cubicBezTo>
                        <a:pt x="0" y="1"/>
                        <a:pt x="0" y="2"/>
                        <a:pt x="1" y="2"/>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550" name="Freeform 277"/>
                <p:cNvSpPr/>
                <p:nvPr/>
              </p:nvSpPr>
              <p:spPr bwMode="auto">
                <a:xfrm>
                  <a:off x="486" y="1489"/>
                  <a:ext cx="2" cy="2"/>
                </a:xfrm>
                <a:custGeom>
                  <a:avLst/>
                  <a:gdLst>
                    <a:gd name="T0" fmla="*/ 0 w 1"/>
                    <a:gd name="T1" fmla="*/ 0 h 1"/>
                    <a:gd name="T2" fmla="*/ 0 w 1"/>
                    <a:gd name="T3" fmla="*/ 0 h 1"/>
                    <a:gd name="T4" fmla="*/ 1 w 1"/>
                    <a:gd name="T5" fmla="*/ 0 h 1"/>
                    <a:gd name="T6" fmla="*/ 1 w 1"/>
                    <a:gd name="T7" fmla="*/ 1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0" y="0"/>
                        <a:pt x="0" y="0"/>
                      </a:cubicBezTo>
                      <a:cubicBezTo>
                        <a:pt x="0" y="0"/>
                        <a:pt x="1" y="0"/>
                        <a:pt x="1" y="0"/>
                      </a:cubicBezTo>
                      <a:cubicBezTo>
                        <a:pt x="1" y="1"/>
                        <a:pt x="1" y="1"/>
                        <a:pt x="1" y="1"/>
                      </a:cubicBezTo>
                      <a:cubicBezTo>
                        <a:pt x="0" y="1"/>
                        <a:pt x="0" y="1"/>
                        <a:pt x="0" y="0"/>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551" name="Freeform 278"/>
                <p:cNvSpPr/>
                <p:nvPr/>
              </p:nvSpPr>
              <p:spPr bwMode="auto">
                <a:xfrm>
                  <a:off x="486" y="1489"/>
                  <a:ext cx="2" cy="2"/>
                </a:xfrm>
                <a:custGeom>
                  <a:avLst/>
                  <a:gdLst>
                    <a:gd name="T0" fmla="*/ 0 w 1"/>
                    <a:gd name="T1" fmla="*/ 0 h 1"/>
                    <a:gd name="T2" fmla="*/ 0 w 1"/>
                    <a:gd name="T3" fmla="*/ 0 h 1"/>
                    <a:gd name="T4" fmla="*/ 0 w 1"/>
                    <a:gd name="T5" fmla="*/ 0 h 1"/>
                    <a:gd name="T6" fmla="*/ 0 w 1"/>
                    <a:gd name="T7" fmla="*/ 0 h 1"/>
                    <a:gd name="T8" fmla="*/ 1 w 1"/>
                    <a:gd name="T9" fmla="*/ 0 h 1"/>
                    <a:gd name="T10" fmla="*/ 1 w 1"/>
                    <a:gd name="T11" fmla="*/ 0 h 1"/>
                    <a:gd name="T12" fmla="*/ 1 w 1"/>
                    <a:gd name="T13" fmla="*/ 1 h 1"/>
                    <a:gd name="T14" fmla="*/ 1 w 1"/>
                    <a:gd name="T15" fmla="*/ 1 h 1"/>
                    <a:gd name="T16" fmla="*/ 0 w 1"/>
                    <a:gd name="T17" fmla="*/ 1 h 1"/>
                    <a:gd name="T18" fmla="*/ 0 w 1"/>
                    <a:gd name="T19" fmla="*/ 0 h 1"/>
                    <a:gd name="T20" fmla="*/ 0 w 1"/>
                    <a:gd name="T21" fmla="*/ 0 h 1"/>
                    <a:gd name="T22" fmla="*/ 0 w 1"/>
                    <a:gd name="T23" fmla="*/ 0 h 1"/>
                    <a:gd name="T24" fmla="*/ 0 w 1"/>
                    <a:gd name="T25" fmla="*/ 1 h 1"/>
                    <a:gd name="T26" fmla="*/ 1 w 1"/>
                    <a:gd name="T27" fmla="*/ 1 h 1"/>
                    <a:gd name="T28" fmla="*/ 1 w 1"/>
                    <a:gd name="T29" fmla="*/ 1 h 1"/>
                    <a:gd name="T30" fmla="*/ 1 w 1"/>
                    <a:gd name="T31" fmla="*/ 0 h 1"/>
                    <a:gd name="T32" fmla="*/ 1 w 1"/>
                    <a:gd name="T33" fmla="*/ 0 h 1"/>
                    <a:gd name="T34" fmla="*/ 0 w 1"/>
                    <a:gd name="T35" fmla="*/ 0 h 1"/>
                    <a:gd name="T36" fmla="*/ 0 w 1"/>
                    <a:gd name="T37" fmla="*/ 0 h 1"/>
                    <a:gd name="T38" fmla="*/ 0 w 1"/>
                    <a:gd name="T39"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 h="1">
                      <a:moveTo>
                        <a:pt x="0" y="0"/>
                      </a:moveTo>
                      <a:cubicBezTo>
                        <a:pt x="0" y="0"/>
                        <a:pt x="0" y="0"/>
                        <a:pt x="0" y="0"/>
                      </a:cubicBezTo>
                      <a:cubicBezTo>
                        <a:pt x="0" y="0"/>
                        <a:pt x="0" y="0"/>
                        <a:pt x="0" y="0"/>
                      </a:cubicBezTo>
                      <a:cubicBezTo>
                        <a:pt x="0" y="0"/>
                        <a:pt x="0" y="0"/>
                        <a:pt x="0" y="0"/>
                      </a:cubicBezTo>
                      <a:cubicBezTo>
                        <a:pt x="0" y="0"/>
                        <a:pt x="0" y="0"/>
                        <a:pt x="1" y="0"/>
                      </a:cubicBezTo>
                      <a:cubicBezTo>
                        <a:pt x="1" y="0"/>
                        <a:pt x="1" y="0"/>
                        <a:pt x="1" y="0"/>
                      </a:cubicBezTo>
                      <a:cubicBezTo>
                        <a:pt x="1" y="0"/>
                        <a:pt x="1" y="1"/>
                        <a:pt x="1" y="1"/>
                      </a:cubicBezTo>
                      <a:cubicBezTo>
                        <a:pt x="1" y="1"/>
                        <a:pt x="1" y="1"/>
                        <a:pt x="1" y="1"/>
                      </a:cubicBezTo>
                      <a:cubicBezTo>
                        <a:pt x="0" y="1"/>
                        <a:pt x="0" y="1"/>
                        <a:pt x="0" y="1"/>
                      </a:cubicBezTo>
                      <a:cubicBezTo>
                        <a:pt x="0" y="1"/>
                        <a:pt x="0" y="1"/>
                        <a:pt x="0" y="0"/>
                      </a:cubicBezTo>
                      <a:cubicBezTo>
                        <a:pt x="0" y="0"/>
                        <a:pt x="0" y="0"/>
                        <a:pt x="0" y="0"/>
                      </a:cubicBezTo>
                      <a:cubicBezTo>
                        <a:pt x="0" y="0"/>
                        <a:pt x="0" y="0"/>
                        <a:pt x="0" y="0"/>
                      </a:cubicBezTo>
                      <a:cubicBezTo>
                        <a:pt x="0" y="1"/>
                        <a:pt x="0" y="1"/>
                        <a:pt x="0" y="1"/>
                      </a:cubicBezTo>
                      <a:cubicBezTo>
                        <a:pt x="0" y="1"/>
                        <a:pt x="0" y="1"/>
                        <a:pt x="1" y="1"/>
                      </a:cubicBezTo>
                      <a:cubicBezTo>
                        <a:pt x="1" y="1"/>
                        <a:pt x="1" y="1"/>
                        <a:pt x="1" y="1"/>
                      </a:cubicBezTo>
                      <a:cubicBezTo>
                        <a:pt x="1" y="1"/>
                        <a:pt x="1" y="0"/>
                        <a:pt x="1" y="0"/>
                      </a:cubicBezTo>
                      <a:cubicBezTo>
                        <a:pt x="1" y="0"/>
                        <a:pt x="1" y="0"/>
                        <a:pt x="1" y="0"/>
                      </a:cubicBezTo>
                      <a:cubicBezTo>
                        <a:pt x="0" y="0"/>
                        <a:pt x="0" y="0"/>
                        <a:pt x="0" y="0"/>
                      </a:cubicBezTo>
                      <a:cubicBezTo>
                        <a:pt x="0" y="0"/>
                        <a:pt x="0" y="0"/>
                        <a:pt x="0" y="0"/>
                      </a:cubicBezTo>
                      <a:cubicBezTo>
                        <a:pt x="0" y="0"/>
                        <a:pt x="0" y="0"/>
                        <a:pt x="0" y="0"/>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552" name="Freeform 279"/>
                <p:cNvSpPr/>
                <p:nvPr/>
              </p:nvSpPr>
              <p:spPr bwMode="auto">
                <a:xfrm>
                  <a:off x="472" y="1420"/>
                  <a:ext cx="7" cy="7"/>
                </a:xfrm>
                <a:custGeom>
                  <a:avLst/>
                  <a:gdLst>
                    <a:gd name="T0" fmla="*/ 0 w 3"/>
                    <a:gd name="T1" fmla="*/ 1 h 3"/>
                    <a:gd name="T2" fmla="*/ 1 w 3"/>
                    <a:gd name="T3" fmla="*/ 0 h 3"/>
                    <a:gd name="T4" fmla="*/ 3 w 3"/>
                    <a:gd name="T5" fmla="*/ 1 h 3"/>
                    <a:gd name="T6" fmla="*/ 2 w 3"/>
                    <a:gd name="T7" fmla="*/ 2 h 3"/>
                    <a:gd name="T8" fmla="*/ 0 w 3"/>
                    <a:gd name="T9" fmla="*/ 1 h 3"/>
                  </a:gdLst>
                  <a:ahLst/>
                  <a:cxnLst>
                    <a:cxn ang="0">
                      <a:pos x="T0" y="T1"/>
                    </a:cxn>
                    <a:cxn ang="0">
                      <a:pos x="T2" y="T3"/>
                    </a:cxn>
                    <a:cxn ang="0">
                      <a:pos x="T4" y="T5"/>
                    </a:cxn>
                    <a:cxn ang="0">
                      <a:pos x="T6" y="T7"/>
                    </a:cxn>
                    <a:cxn ang="0">
                      <a:pos x="T8" y="T9"/>
                    </a:cxn>
                  </a:cxnLst>
                  <a:rect l="0" t="0" r="r" b="b"/>
                  <a:pathLst>
                    <a:path w="3" h="3">
                      <a:moveTo>
                        <a:pt x="0" y="1"/>
                      </a:moveTo>
                      <a:cubicBezTo>
                        <a:pt x="0" y="0"/>
                        <a:pt x="0" y="0"/>
                        <a:pt x="1" y="0"/>
                      </a:cubicBezTo>
                      <a:cubicBezTo>
                        <a:pt x="2" y="0"/>
                        <a:pt x="2" y="0"/>
                        <a:pt x="3" y="1"/>
                      </a:cubicBezTo>
                      <a:cubicBezTo>
                        <a:pt x="3" y="2"/>
                        <a:pt x="2" y="3"/>
                        <a:pt x="2" y="2"/>
                      </a:cubicBezTo>
                      <a:cubicBezTo>
                        <a:pt x="1" y="2"/>
                        <a:pt x="0" y="2"/>
                        <a:pt x="0" y="1"/>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553" name="Freeform 280"/>
                <p:cNvSpPr/>
                <p:nvPr/>
              </p:nvSpPr>
              <p:spPr bwMode="auto">
                <a:xfrm>
                  <a:off x="472" y="1420"/>
                  <a:ext cx="7" cy="7"/>
                </a:xfrm>
                <a:custGeom>
                  <a:avLst/>
                  <a:gdLst>
                    <a:gd name="T0" fmla="*/ 0 w 3"/>
                    <a:gd name="T1" fmla="*/ 1 h 3"/>
                    <a:gd name="T2" fmla="*/ 0 w 3"/>
                    <a:gd name="T3" fmla="*/ 1 h 3"/>
                    <a:gd name="T4" fmla="*/ 0 w 3"/>
                    <a:gd name="T5" fmla="*/ 0 h 3"/>
                    <a:gd name="T6" fmla="*/ 1 w 3"/>
                    <a:gd name="T7" fmla="*/ 0 h 3"/>
                    <a:gd name="T8" fmla="*/ 2 w 3"/>
                    <a:gd name="T9" fmla="*/ 0 h 3"/>
                    <a:gd name="T10" fmla="*/ 3 w 3"/>
                    <a:gd name="T11" fmla="*/ 1 h 3"/>
                    <a:gd name="T12" fmla="*/ 3 w 3"/>
                    <a:gd name="T13" fmla="*/ 2 h 3"/>
                    <a:gd name="T14" fmla="*/ 2 w 3"/>
                    <a:gd name="T15" fmla="*/ 2 h 3"/>
                    <a:gd name="T16" fmla="*/ 1 w 3"/>
                    <a:gd name="T17" fmla="*/ 2 h 3"/>
                    <a:gd name="T18" fmla="*/ 0 w 3"/>
                    <a:gd name="T19" fmla="*/ 1 h 3"/>
                    <a:gd name="T20" fmla="*/ 0 w 3"/>
                    <a:gd name="T21" fmla="*/ 1 h 3"/>
                    <a:gd name="T22" fmla="*/ 0 w 3"/>
                    <a:gd name="T23" fmla="*/ 1 h 3"/>
                    <a:gd name="T24" fmla="*/ 1 w 3"/>
                    <a:gd name="T25" fmla="*/ 2 h 3"/>
                    <a:gd name="T26" fmla="*/ 2 w 3"/>
                    <a:gd name="T27" fmla="*/ 3 h 3"/>
                    <a:gd name="T28" fmla="*/ 3 w 3"/>
                    <a:gd name="T29" fmla="*/ 2 h 3"/>
                    <a:gd name="T30" fmla="*/ 3 w 3"/>
                    <a:gd name="T31" fmla="*/ 1 h 3"/>
                    <a:gd name="T32" fmla="*/ 2 w 3"/>
                    <a:gd name="T33" fmla="*/ 0 h 3"/>
                    <a:gd name="T34" fmla="*/ 1 w 3"/>
                    <a:gd name="T35" fmla="*/ 0 h 3"/>
                    <a:gd name="T36" fmla="*/ 0 w 3"/>
                    <a:gd name="T37" fmla="*/ 0 h 3"/>
                    <a:gd name="T38" fmla="*/ 0 w 3"/>
                    <a:gd name="T39"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 h="3">
                      <a:moveTo>
                        <a:pt x="0" y="1"/>
                      </a:moveTo>
                      <a:cubicBezTo>
                        <a:pt x="0" y="1"/>
                        <a:pt x="0" y="1"/>
                        <a:pt x="0" y="1"/>
                      </a:cubicBezTo>
                      <a:cubicBezTo>
                        <a:pt x="0" y="1"/>
                        <a:pt x="0" y="1"/>
                        <a:pt x="0" y="0"/>
                      </a:cubicBezTo>
                      <a:cubicBezTo>
                        <a:pt x="0" y="0"/>
                        <a:pt x="1" y="0"/>
                        <a:pt x="1" y="0"/>
                      </a:cubicBezTo>
                      <a:cubicBezTo>
                        <a:pt x="1" y="0"/>
                        <a:pt x="2" y="0"/>
                        <a:pt x="2" y="0"/>
                      </a:cubicBezTo>
                      <a:cubicBezTo>
                        <a:pt x="2" y="1"/>
                        <a:pt x="2" y="1"/>
                        <a:pt x="3" y="1"/>
                      </a:cubicBezTo>
                      <a:cubicBezTo>
                        <a:pt x="3" y="2"/>
                        <a:pt x="3" y="2"/>
                        <a:pt x="3" y="2"/>
                      </a:cubicBezTo>
                      <a:cubicBezTo>
                        <a:pt x="2" y="2"/>
                        <a:pt x="2" y="2"/>
                        <a:pt x="2" y="2"/>
                      </a:cubicBezTo>
                      <a:cubicBezTo>
                        <a:pt x="1" y="2"/>
                        <a:pt x="1" y="2"/>
                        <a:pt x="1" y="2"/>
                      </a:cubicBezTo>
                      <a:cubicBezTo>
                        <a:pt x="0" y="2"/>
                        <a:pt x="0" y="2"/>
                        <a:pt x="0" y="1"/>
                      </a:cubicBezTo>
                      <a:cubicBezTo>
                        <a:pt x="0" y="1"/>
                        <a:pt x="0" y="1"/>
                        <a:pt x="0" y="1"/>
                      </a:cubicBezTo>
                      <a:cubicBezTo>
                        <a:pt x="0" y="1"/>
                        <a:pt x="0" y="1"/>
                        <a:pt x="0" y="1"/>
                      </a:cubicBezTo>
                      <a:cubicBezTo>
                        <a:pt x="0" y="2"/>
                        <a:pt x="0" y="2"/>
                        <a:pt x="1" y="2"/>
                      </a:cubicBezTo>
                      <a:cubicBezTo>
                        <a:pt x="1" y="2"/>
                        <a:pt x="1" y="3"/>
                        <a:pt x="2" y="3"/>
                      </a:cubicBezTo>
                      <a:cubicBezTo>
                        <a:pt x="2" y="3"/>
                        <a:pt x="2" y="2"/>
                        <a:pt x="3" y="2"/>
                      </a:cubicBezTo>
                      <a:cubicBezTo>
                        <a:pt x="3" y="2"/>
                        <a:pt x="3" y="2"/>
                        <a:pt x="3" y="1"/>
                      </a:cubicBezTo>
                      <a:cubicBezTo>
                        <a:pt x="2" y="1"/>
                        <a:pt x="2" y="1"/>
                        <a:pt x="2" y="0"/>
                      </a:cubicBezTo>
                      <a:cubicBezTo>
                        <a:pt x="2" y="0"/>
                        <a:pt x="1" y="0"/>
                        <a:pt x="1" y="0"/>
                      </a:cubicBezTo>
                      <a:cubicBezTo>
                        <a:pt x="1" y="0"/>
                        <a:pt x="0" y="0"/>
                        <a:pt x="0" y="0"/>
                      </a:cubicBezTo>
                      <a:cubicBezTo>
                        <a:pt x="0" y="0"/>
                        <a:pt x="0" y="1"/>
                        <a:pt x="0" y="1"/>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554" name="Freeform 281"/>
                <p:cNvSpPr/>
                <p:nvPr/>
              </p:nvSpPr>
              <p:spPr bwMode="auto">
                <a:xfrm>
                  <a:off x="477" y="1413"/>
                  <a:ext cx="7" cy="5"/>
                </a:xfrm>
                <a:custGeom>
                  <a:avLst/>
                  <a:gdLst>
                    <a:gd name="T0" fmla="*/ 0 w 3"/>
                    <a:gd name="T1" fmla="*/ 1 h 2"/>
                    <a:gd name="T2" fmla="*/ 1 w 3"/>
                    <a:gd name="T3" fmla="*/ 0 h 2"/>
                    <a:gd name="T4" fmla="*/ 2 w 3"/>
                    <a:gd name="T5" fmla="*/ 1 h 2"/>
                    <a:gd name="T6" fmla="*/ 2 w 3"/>
                    <a:gd name="T7" fmla="*/ 2 h 2"/>
                    <a:gd name="T8" fmla="*/ 0 w 3"/>
                    <a:gd name="T9" fmla="*/ 1 h 2"/>
                  </a:gdLst>
                  <a:ahLst/>
                  <a:cxnLst>
                    <a:cxn ang="0">
                      <a:pos x="T0" y="T1"/>
                    </a:cxn>
                    <a:cxn ang="0">
                      <a:pos x="T2" y="T3"/>
                    </a:cxn>
                    <a:cxn ang="0">
                      <a:pos x="T4" y="T5"/>
                    </a:cxn>
                    <a:cxn ang="0">
                      <a:pos x="T6" y="T7"/>
                    </a:cxn>
                    <a:cxn ang="0">
                      <a:pos x="T8" y="T9"/>
                    </a:cxn>
                  </a:cxnLst>
                  <a:rect l="0" t="0" r="r" b="b"/>
                  <a:pathLst>
                    <a:path w="3" h="2">
                      <a:moveTo>
                        <a:pt x="0" y="1"/>
                      </a:moveTo>
                      <a:cubicBezTo>
                        <a:pt x="0" y="0"/>
                        <a:pt x="0" y="0"/>
                        <a:pt x="1" y="0"/>
                      </a:cubicBezTo>
                      <a:cubicBezTo>
                        <a:pt x="2" y="0"/>
                        <a:pt x="2" y="1"/>
                        <a:pt x="2" y="1"/>
                      </a:cubicBezTo>
                      <a:cubicBezTo>
                        <a:pt x="3" y="2"/>
                        <a:pt x="2" y="2"/>
                        <a:pt x="2" y="2"/>
                      </a:cubicBezTo>
                      <a:cubicBezTo>
                        <a:pt x="1" y="2"/>
                        <a:pt x="0" y="2"/>
                        <a:pt x="0" y="1"/>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555" name="Freeform 282"/>
                <p:cNvSpPr/>
                <p:nvPr/>
              </p:nvSpPr>
              <p:spPr bwMode="auto">
                <a:xfrm>
                  <a:off x="477" y="1413"/>
                  <a:ext cx="7" cy="5"/>
                </a:xfrm>
                <a:custGeom>
                  <a:avLst/>
                  <a:gdLst>
                    <a:gd name="T0" fmla="*/ 0 w 3"/>
                    <a:gd name="T1" fmla="*/ 1 h 2"/>
                    <a:gd name="T2" fmla="*/ 0 w 3"/>
                    <a:gd name="T3" fmla="*/ 1 h 2"/>
                    <a:gd name="T4" fmla="*/ 0 w 3"/>
                    <a:gd name="T5" fmla="*/ 0 h 2"/>
                    <a:gd name="T6" fmla="*/ 1 w 3"/>
                    <a:gd name="T7" fmla="*/ 0 h 2"/>
                    <a:gd name="T8" fmla="*/ 2 w 3"/>
                    <a:gd name="T9" fmla="*/ 0 h 2"/>
                    <a:gd name="T10" fmla="*/ 2 w 3"/>
                    <a:gd name="T11" fmla="*/ 1 h 2"/>
                    <a:gd name="T12" fmla="*/ 2 w 3"/>
                    <a:gd name="T13" fmla="*/ 2 h 2"/>
                    <a:gd name="T14" fmla="*/ 2 w 3"/>
                    <a:gd name="T15" fmla="*/ 2 h 2"/>
                    <a:gd name="T16" fmla="*/ 1 w 3"/>
                    <a:gd name="T17" fmla="*/ 2 h 2"/>
                    <a:gd name="T18" fmla="*/ 0 w 3"/>
                    <a:gd name="T19" fmla="*/ 1 h 2"/>
                    <a:gd name="T20" fmla="*/ 0 w 3"/>
                    <a:gd name="T21" fmla="*/ 1 h 2"/>
                    <a:gd name="T22" fmla="*/ 0 w 3"/>
                    <a:gd name="T23" fmla="*/ 1 h 2"/>
                    <a:gd name="T24" fmla="*/ 1 w 3"/>
                    <a:gd name="T25" fmla="*/ 2 h 2"/>
                    <a:gd name="T26" fmla="*/ 2 w 3"/>
                    <a:gd name="T27" fmla="*/ 2 h 2"/>
                    <a:gd name="T28" fmla="*/ 2 w 3"/>
                    <a:gd name="T29" fmla="*/ 2 h 2"/>
                    <a:gd name="T30" fmla="*/ 2 w 3"/>
                    <a:gd name="T31" fmla="*/ 1 h 2"/>
                    <a:gd name="T32" fmla="*/ 2 w 3"/>
                    <a:gd name="T33" fmla="*/ 0 h 2"/>
                    <a:gd name="T34" fmla="*/ 1 w 3"/>
                    <a:gd name="T35" fmla="*/ 0 h 2"/>
                    <a:gd name="T36" fmla="*/ 0 w 3"/>
                    <a:gd name="T37" fmla="*/ 0 h 2"/>
                    <a:gd name="T38" fmla="*/ 0 w 3"/>
                    <a:gd name="T39"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 h="2">
                      <a:moveTo>
                        <a:pt x="0" y="1"/>
                      </a:moveTo>
                      <a:cubicBezTo>
                        <a:pt x="0" y="1"/>
                        <a:pt x="0" y="1"/>
                        <a:pt x="0" y="1"/>
                      </a:cubicBezTo>
                      <a:cubicBezTo>
                        <a:pt x="0" y="1"/>
                        <a:pt x="0" y="0"/>
                        <a:pt x="0" y="0"/>
                      </a:cubicBezTo>
                      <a:cubicBezTo>
                        <a:pt x="0" y="0"/>
                        <a:pt x="1" y="0"/>
                        <a:pt x="1" y="0"/>
                      </a:cubicBezTo>
                      <a:cubicBezTo>
                        <a:pt x="1" y="0"/>
                        <a:pt x="2" y="0"/>
                        <a:pt x="2" y="0"/>
                      </a:cubicBezTo>
                      <a:cubicBezTo>
                        <a:pt x="2" y="1"/>
                        <a:pt x="2" y="1"/>
                        <a:pt x="2" y="1"/>
                      </a:cubicBezTo>
                      <a:cubicBezTo>
                        <a:pt x="2" y="1"/>
                        <a:pt x="2" y="2"/>
                        <a:pt x="2" y="2"/>
                      </a:cubicBezTo>
                      <a:cubicBezTo>
                        <a:pt x="2" y="2"/>
                        <a:pt x="2" y="2"/>
                        <a:pt x="2" y="2"/>
                      </a:cubicBezTo>
                      <a:cubicBezTo>
                        <a:pt x="1" y="2"/>
                        <a:pt x="1" y="2"/>
                        <a:pt x="1" y="2"/>
                      </a:cubicBezTo>
                      <a:cubicBezTo>
                        <a:pt x="0" y="2"/>
                        <a:pt x="0" y="1"/>
                        <a:pt x="0" y="1"/>
                      </a:cubicBezTo>
                      <a:cubicBezTo>
                        <a:pt x="0" y="1"/>
                        <a:pt x="0" y="1"/>
                        <a:pt x="0" y="1"/>
                      </a:cubicBezTo>
                      <a:cubicBezTo>
                        <a:pt x="0" y="1"/>
                        <a:pt x="0" y="1"/>
                        <a:pt x="0" y="1"/>
                      </a:cubicBezTo>
                      <a:cubicBezTo>
                        <a:pt x="0" y="1"/>
                        <a:pt x="0" y="2"/>
                        <a:pt x="1" y="2"/>
                      </a:cubicBezTo>
                      <a:cubicBezTo>
                        <a:pt x="1" y="2"/>
                        <a:pt x="1" y="2"/>
                        <a:pt x="2" y="2"/>
                      </a:cubicBezTo>
                      <a:cubicBezTo>
                        <a:pt x="2" y="2"/>
                        <a:pt x="2" y="2"/>
                        <a:pt x="2" y="2"/>
                      </a:cubicBezTo>
                      <a:cubicBezTo>
                        <a:pt x="2" y="2"/>
                        <a:pt x="3" y="1"/>
                        <a:pt x="2" y="1"/>
                      </a:cubicBezTo>
                      <a:cubicBezTo>
                        <a:pt x="2" y="1"/>
                        <a:pt x="2" y="1"/>
                        <a:pt x="2" y="0"/>
                      </a:cubicBezTo>
                      <a:cubicBezTo>
                        <a:pt x="2" y="0"/>
                        <a:pt x="1" y="0"/>
                        <a:pt x="1" y="0"/>
                      </a:cubicBezTo>
                      <a:cubicBezTo>
                        <a:pt x="1" y="0"/>
                        <a:pt x="0" y="0"/>
                        <a:pt x="0" y="0"/>
                      </a:cubicBezTo>
                      <a:cubicBezTo>
                        <a:pt x="0" y="0"/>
                        <a:pt x="0" y="1"/>
                        <a:pt x="0" y="1"/>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556" name="Freeform 283"/>
                <p:cNvSpPr/>
                <p:nvPr/>
              </p:nvSpPr>
              <p:spPr bwMode="auto">
                <a:xfrm>
                  <a:off x="481" y="1408"/>
                  <a:ext cx="5" cy="5"/>
                </a:xfrm>
                <a:custGeom>
                  <a:avLst/>
                  <a:gdLst>
                    <a:gd name="T0" fmla="*/ 1 w 2"/>
                    <a:gd name="T1" fmla="*/ 1 h 2"/>
                    <a:gd name="T2" fmla="*/ 1 w 2"/>
                    <a:gd name="T3" fmla="*/ 0 h 2"/>
                    <a:gd name="T4" fmla="*/ 2 w 2"/>
                    <a:gd name="T5" fmla="*/ 1 h 2"/>
                    <a:gd name="T6" fmla="*/ 2 w 2"/>
                    <a:gd name="T7" fmla="*/ 2 h 2"/>
                    <a:gd name="T8" fmla="*/ 1 w 2"/>
                    <a:gd name="T9" fmla="*/ 1 h 2"/>
                  </a:gdLst>
                  <a:ahLst/>
                  <a:cxnLst>
                    <a:cxn ang="0">
                      <a:pos x="T0" y="T1"/>
                    </a:cxn>
                    <a:cxn ang="0">
                      <a:pos x="T2" y="T3"/>
                    </a:cxn>
                    <a:cxn ang="0">
                      <a:pos x="T4" y="T5"/>
                    </a:cxn>
                    <a:cxn ang="0">
                      <a:pos x="T6" y="T7"/>
                    </a:cxn>
                    <a:cxn ang="0">
                      <a:pos x="T8" y="T9"/>
                    </a:cxn>
                  </a:cxnLst>
                  <a:rect l="0" t="0" r="r" b="b"/>
                  <a:pathLst>
                    <a:path w="2" h="2">
                      <a:moveTo>
                        <a:pt x="1" y="1"/>
                      </a:moveTo>
                      <a:cubicBezTo>
                        <a:pt x="0" y="0"/>
                        <a:pt x="1" y="0"/>
                        <a:pt x="1" y="0"/>
                      </a:cubicBezTo>
                      <a:cubicBezTo>
                        <a:pt x="2" y="0"/>
                        <a:pt x="2" y="0"/>
                        <a:pt x="2" y="1"/>
                      </a:cubicBezTo>
                      <a:cubicBezTo>
                        <a:pt x="2" y="1"/>
                        <a:pt x="2" y="2"/>
                        <a:pt x="2" y="2"/>
                      </a:cubicBezTo>
                      <a:cubicBezTo>
                        <a:pt x="1" y="2"/>
                        <a:pt x="1" y="1"/>
                        <a:pt x="1" y="1"/>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557" name="Freeform 284"/>
                <p:cNvSpPr/>
                <p:nvPr/>
              </p:nvSpPr>
              <p:spPr bwMode="auto">
                <a:xfrm>
                  <a:off x="481" y="1408"/>
                  <a:ext cx="5" cy="5"/>
                </a:xfrm>
                <a:custGeom>
                  <a:avLst/>
                  <a:gdLst>
                    <a:gd name="T0" fmla="*/ 1 w 2"/>
                    <a:gd name="T1" fmla="*/ 1 h 2"/>
                    <a:gd name="T2" fmla="*/ 1 w 2"/>
                    <a:gd name="T3" fmla="*/ 1 h 2"/>
                    <a:gd name="T4" fmla="*/ 1 w 2"/>
                    <a:gd name="T5" fmla="*/ 0 h 2"/>
                    <a:gd name="T6" fmla="*/ 1 w 2"/>
                    <a:gd name="T7" fmla="*/ 0 h 2"/>
                    <a:gd name="T8" fmla="*/ 2 w 2"/>
                    <a:gd name="T9" fmla="*/ 0 h 2"/>
                    <a:gd name="T10" fmla="*/ 2 w 2"/>
                    <a:gd name="T11" fmla="*/ 1 h 2"/>
                    <a:gd name="T12" fmla="*/ 2 w 2"/>
                    <a:gd name="T13" fmla="*/ 1 h 2"/>
                    <a:gd name="T14" fmla="*/ 2 w 2"/>
                    <a:gd name="T15" fmla="*/ 2 h 2"/>
                    <a:gd name="T16" fmla="*/ 1 w 2"/>
                    <a:gd name="T17" fmla="*/ 1 h 2"/>
                    <a:gd name="T18" fmla="*/ 1 w 2"/>
                    <a:gd name="T19" fmla="*/ 1 h 2"/>
                    <a:gd name="T20" fmla="*/ 1 w 2"/>
                    <a:gd name="T21" fmla="*/ 1 h 2"/>
                    <a:gd name="T22" fmla="*/ 1 w 2"/>
                    <a:gd name="T23" fmla="*/ 1 h 2"/>
                    <a:gd name="T24" fmla="*/ 1 w 2"/>
                    <a:gd name="T25" fmla="*/ 1 h 2"/>
                    <a:gd name="T26" fmla="*/ 2 w 2"/>
                    <a:gd name="T27" fmla="*/ 2 h 2"/>
                    <a:gd name="T28" fmla="*/ 2 w 2"/>
                    <a:gd name="T29" fmla="*/ 1 h 2"/>
                    <a:gd name="T30" fmla="*/ 2 w 2"/>
                    <a:gd name="T31" fmla="*/ 1 h 2"/>
                    <a:gd name="T32" fmla="*/ 2 w 2"/>
                    <a:gd name="T33" fmla="*/ 0 h 2"/>
                    <a:gd name="T34" fmla="*/ 1 w 2"/>
                    <a:gd name="T35" fmla="*/ 0 h 2"/>
                    <a:gd name="T36" fmla="*/ 1 w 2"/>
                    <a:gd name="T37" fmla="*/ 0 h 2"/>
                    <a:gd name="T38" fmla="*/ 1 w 2"/>
                    <a:gd name="T39"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 h="2">
                      <a:moveTo>
                        <a:pt x="1" y="1"/>
                      </a:moveTo>
                      <a:cubicBezTo>
                        <a:pt x="1" y="1"/>
                        <a:pt x="1" y="1"/>
                        <a:pt x="1" y="1"/>
                      </a:cubicBezTo>
                      <a:cubicBezTo>
                        <a:pt x="1" y="0"/>
                        <a:pt x="1" y="0"/>
                        <a:pt x="1" y="0"/>
                      </a:cubicBezTo>
                      <a:cubicBezTo>
                        <a:pt x="1" y="0"/>
                        <a:pt x="1" y="0"/>
                        <a:pt x="1" y="0"/>
                      </a:cubicBezTo>
                      <a:cubicBezTo>
                        <a:pt x="1" y="0"/>
                        <a:pt x="2" y="0"/>
                        <a:pt x="2" y="0"/>
                      </a:cubicBezTo>
                      <a:cubicBezTo>
                        <a:pt x="2" y="0"/>
                        <a:pt x="2" y="1"/>
                        <a:pt x="2" y="1"/>
                      </a:cubicBezTo>
                      <a:cubicBezTo>
                        <a:pt x="2" y="1"/>
                        <a:pt x="2" y="1"/>
                        <a:pt x="2" y="1"/>
                      </a:cubicBezTo>
                      <a:cubicBezTo>
                        <a:pt x="2" y="2"/>
                        <a:pt x="2" y="2"/>
                        <a:pt x="2" y="2"/>
                      </a:cubicBezTo>
                      <a:cubicBezTo>
                        <a:pt x="1" y="2"/>
                        <a:pt x="1" y="1"/>
                        <a:pt x="1" y="1"/>
                      </a:cubicBezTo>
                      <a:cubicBezTo>
                        <a:pt x="1" y="1"/>
                        <a:pt x="1" y="1"/>
                        <a:pt x="1" y="1"/>
                      </a:cubicBezTo>
                      <a:cubicBezTo>
                        <a:pt x="1" y="1"/>
                        <a:pt x="1" y="1"/>
                        <a:pt x="1" y="1"/>
                      </a:cubicBezTo>
                      <a:cubicBezTo>
                        <a:pt x="1" y="1"/>
                        <a:pt x="1" y="1"/>
                        <a:pt x="1" y="1"/>
                      </a:cubicBezTo>
                      <a:cubicBezTo>
                        <a:pt x="1" y="1"/>
                        <a:pt x="1" y="1"/>
                        <a:pt x="1" y="1"/>
                      </a:cubicBezTo>
                      <a:cubicBezTo>
                        <a:pt x="1" y="1"/>
                        <a:pt x="1" y="2"/>
                        <a:pt x="2" y="2"/>
                      </a:cubicBezTo>
                      <a:cubicBezTo>
                        <a:pt x="2" y="2"/>
                        <a:pt x="2" y="2"/>
                        <a:pt x="2" y="1"/>
                      </a:cubicBezTo>
                      <a:cubicBezTo>
                        <a:pt x="2" y="1"/>
                        <a:pt x="2" y="1"/>
                        <a:pt x="2" y="1"/>
                      </a:cubicBezTo>
                      <a:cubicBezTo>
                        <a:pt x="2" y="1"/>
                        <a:pt x="2" y="0"/>
                        <a:pt x="2" y="0"/>
                      </a:cubicBezTo>
                      <a:cubicBezTo>
                        <a:pt x="2" y="0"/>
                        <a:pt x="1" y="0"/>
                        <a:pt x="1" y="0"/>
                      </a:cubicBezTo>
                      <a:cubicBezTo>
                        <a:pt x="1" y="0"/>
                        <a:pt x="1" y="0"/>
                        <a:pt x="1" y="0"/>
                      </a:cubicBezTo>
                      <a:cubicBezTo>
                        <a:pt x="1" y="0"/>
                        <a:pt x="0" y="0"/>
                        <a:pt x="1" y="1"/>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558" name="Freeform 285"/>
                <p:cNvSpPr/>
                <p:nvPr/>
              </p:nvSpPr>
              <p:spPr bwMode="auto">
                <a:xfrm>
                  <a:off x="1341" y="645"/>
                  <a:ext cx="623" cy="501"/>
                </a:xfrm>
                <a:custGeom>
                  <a:avLst/>
                  <a:gdLst>
                    <a:gd name="T0" fmla="*/ 250 w 264"/>
                    <a:gd name="T1" fmla="*/ 0 h 212"/>
                    <a:gd name="T2" fmla="*/ 226 w 264"/>
                    <a:gd name="T3" fmla="*/ 86 h 212"/>
                    <a:gd name="T4" fmla="*/ 144 w 264"/>
                    <a:gd name="T5" fmla="*/ 120 h 212"/>
                    <a:gd name="T6" fmla="*/ 1 w 264"/>
                    <a:gd name="T7" fmla="*/ 205 h 212"/>
                    <a:gd name="T8" fmla="*/ 4 w 264"/>
                    <a:gd name="T9" fmla="*/ 212 h 212"/>
                    <a:gd name="T10" fmla="*/ 142 w 264"/>
                    <a:gd name="T11" fmla="*/ 127 h 212"/>
                    <a:gd name="T12" fmla="*/ 227 w 264"/>
                    <a:gd name="T13" fmla="*/ 96 h 212"/>
                    <a:gd name="T14" fmla="*/ 254 w 264"/>
                    <a:gd name="T15" fmla="*/ 7 h 212"/>
                    <a:gd name="T16" fmla="*/ 250 w 264"/>
                    <a:gd name="T17" fmla="*/ 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4" h="212">
                      <a:moveTo>
                        <a:pt x="250" y="0"/>
                      </a:moveTo>
                      <a:cubicBezTo>
                        <a:pt x="260" y="35"/>
                        <a:pt x="245" y="65"/>
                        <a:pt x="226" y="86"/>
                      </a:cubicBezTo>
                      <a:cubicBezTo>
                        <a:pt x="203" y="112"/>
                        <a:pt x="174" y="118"/>
                        <a:pt x="144" y="120"/>
                      </a:cubicBezTo>
                      <a:cubicBezTo>
                        <a:pt x="95" y="124"/>
                        <a:pt x="18" y="126"/>
                        <a:pt x="1" y="205"/>
                      </a:cubicBezTo>
                      <a:cubicBezTo>
                        <a:pt x="0" y="207"/>
                        <a:pt x="5" y="210"/>
                        <a:pt x="4" y="212"/>
                      </a:cubicBezTo>
                      <a:cubicBezTo>
                        <a:pt x="21" y="137"/>
                        <a:pt x="94" y="130"/>
                        <a:pt x="142" y="127"/>
                      </a:cubicBezTo>
                      <a:cubicBezTo>
                        <a:pt x="173" y="126"/>
                        <a:pt x="202" y="121"/>
                        <a:pt x="227" y="96"/>
                      </a:cubicBezTo>
                      <a:cubicBezTo>
                        <a:pt x="247" y="76"/>
                        <a:pt x="264" y="43"/>
                        <a:pt x="254" y="7"/>
                      </a:cubicBezTo>
                      <a:cubicBezTo>
                        <a:pt x="253" y="4"/>
                        <a:pt x="251" y="3"/>
                        <a:pt x="250" y="0"/>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559" name="Freeform 286"/>
                <p:cNvSpPr/>
                <p:nvPr/>
              </p:nvSpPr>
              <p:spPr bwMode="auto">
                <a:xfrm>
                  <a:off x="1450" y="362"/>
                  <a:ext cx="498" cy="354"/>
                </a:xfrm>
                <a:custGeom>
                  <a:avLst/>
                  <a:gdLst>
                    <a:gd name="T0" fmla="*/ 6 w 211"/>
                    <a:gd name="T1" fmla="*/ 62 h 150"/>
                    <a:gd name="T2" fmla="*/ 19 w 211"/>
                    <a:gd name="T3" fmla="*/ 30 h 150"/>
                    <a:gd name="T4" fmla="*/ 49 w 211"/>
                    <a:gd name="T5" fmla="*/ 16 h 150"/>
                    <a:gd name="T6" fmla="*/ 202 w 211"/>
                    <a:gd name="T7" fmla="*/ 108 h 150"/>
                    <a:gd name="T8" fmla="*/ 211 w 211"/>
                    <a:gd name="T9" fmla="*/ 146 h 150"/>
                    <a:gd name="T10" fmla="*/ 209 w 211"/>
                    <a:gd name="T11" fmla="*/ 150 h 150"/>
                    <a:gd name="T12" fmla="*/ 170 w 211"/>
                    <a:gd name="T13" fmla="*/ 59 h 150"/>
                    <a:gd name="T14" fmla="*/ 87 w 211"/>
                    <a:gd name="T15" fmla="*/ 14 h 150"/>
                    <a:gd name="T16" fmla="*/ 41 w 211"/>
                    <a:gd name="T17" fmla="*/ 19 h 150"/>
                    <a:gd name="T18" fmla="*/ 9 w 211"/>
                    <a:gd name="T19" fmla="*/ 44 h 150"/>
                    <a:gd name="T20" fmla="*/ 8 w 211"/>
                    <a:gd name="T21" fmla="*/ 62 h 150"/>
                    <a:gd name="T22" fmla="*/ 22 w 211"/>
                    <a:gd name="T23" fmla="*/ 74 h 150"/>
                    <a:gd name="T24" fmla="*/ 40 w 211"/>
                    <a:gd name="T25" fmla="*/ 71 h 150"/>
                    <a:gd name="T26" fmla="*/ 43 w 211"/>
                    <a:gd name="T27" fmla="*/ 68 h 150"/>
                    <a:gd name="T28" fmla="*/ 43 w 211"/>
                    <a:gd name="T29" fmla="*/ 68 h 150"/>
                    <a:gd name="T30" fmla="*/ 37 w 211"/>
                    <a:gd name="T31" fmla="*/ 72 h 150"/>
                    <a:gd name="T32" fmla="*/ 20 w 211"/>
                    <a:gd name="T33" fmla="*/ 75 h 150"/>
                    <a:gd name="T34" fmla="*/ 6 w 211"/>
                    <a:gd name="T35" fmla="*/ 62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1" h="150">
                      <a:moveTo>
                        <a:pt x="6" y="62"/>
                      </a:moveTo>
                      <a:cubicBezTo>
                        <a:pt x="0" y="49"/>
                        <a:pt x="11" y="37"/>
                        <a:pt x="19" y="30"/>
                      </a:cubicBezTo>
                      <a:cubicBezTo>
                        <a:pt x="28" y="23"/>
                        <a:pt x="38" y="19"/>
                        <a:pt x="49" y="16"/>
                      </a:cubicBezTo>
                      <a:cubicBezTo>
                        <a:pt x="109" y="0"/>
                        <a:pt x="177" y="42"/>
                        <a:pt x="202" y="108"/>
                      </a:cubicBezTo>
                      <a:cubicBezTo>
                        <a:pt x="206" y="120"/>
                        <a:pt x="209" y="133"/>
                        <a:pt x="211" y="146"/>
                      </a:cubicBezTo>
                      <a:cubicBezTo>
                        <a:pt x="210" y="147"/>
                        <a:pt x="209" y="148"/>
                        <a:pt x="209" y="150"/>
                      </a:cubicBezTo>
                      <a:cubicBezTo>
                        <a:pt x="206" y="117"/>
                        <a:pt x="192" y="84"/>
                        <a:pt x="170" y="59"/>
                      </a:cubicBezTo>
                      <a:cubicBezTo>
                        <a:pt x="147" y="34"/>
                        <a:pt x="117" y="18"/>
                        <a:pt x="87" y="14"/>
                      </a:cubicBezTo>
                      <a:cubicBezTo>
                        <a:pt x="71" y="12"/>
                        <a:pt x="56" y="14"/>
                        <a:pt x="41" y="19"/>
                      </a:cubicBezTo>
                      <a:cubicBezTo>
                        <a:pt x="28" y="23"/>
                        <a:pt x="15" y="31"/>
                        <a:pt x="9" y="44"/>
                      </a:cubicBezTo>
                      <a:cubicBezTo>
                        <a:pt x="6" y="49"/>
                        <a:pt x="6" y="56"/>
                        <a:pt x="8" y="62"/>
                      </a:cubicBezTo>
                      <a:cubicBezTo>
                        <a:pt x="11" y="68"/>
                        <a:pt x="16" y="73"/>
                        <a:pt x="22" y="74"/>
                      </a:cubicBezTo>
                      <a:cubicBezTo>
                        <a:pt x="28" y="75"/>
                        <a:pt x="34" y="73"/>
                        <a:pt x="40" y="71"/>
                      </a:cubicBezTo>
                      <a:cubicBezTo>
                        <a:pt x="40" y="70"/>
                        <a:pt x="42" y="69"/>
                        <a:pt x="43" y="68"/>
                      </a:cubicBezTo>
                      <a:cubicBezTo>
                        <a:pt x="43" y="68"/>
                        <a:pt x="43" y="68"/>
                        <a:pt x="43" y="68"/>
                      </a:cubicBezTo>
                      <a:cubicBezTo>
                        <a:pt x="41" y="70"/>
                        <a:pt x="38" y="71"/>
                        <a:pt x="37" y="72"/>
                      </a:cubicBezTo>
                      <a:cubicBezTo>
                        <a:pt x="32" y="74"/>
                        <a:pt x="26" y="76"/>
                        <a:pt x="20" y="75"/>
                      </a:cubicBezTo>
                      <a:cubicBezTo>
                        <a:pt x="14" y="74"/>
                        <a:pt x="9" y="68"/>
                        <a:pt x="6" y="62"/>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560" name="Freeform 287"/>
                <p:cNvSpPr/>
                <p:nvPr/>
              </p:nvSpPr>
              <p:spPr bwMode="auto">
                <a:xfrm>
                  <a:off x="1572" y="440"/>
                  <a:ext cx="185" cy="132"/>
                </a:xfrm>
                <a:custGeom>
                  <a:avLst/>
                  <a:gdLst>
                    <a:gd name="T0" fmla="*/ 0 w 78"/>
                    <a:gd name="T1" fmla="*/ 32 h 56"/>
                    <a:gd name="T2" fmla="*/ 45 w 78"/>
                    <a:gd name="T3" fmla="*/ 30 h 56"/>
                    <a:gd name="T4" fmla="*/ 0 w 78"/>
                    <a:gd name="T5" fmla="*/ 35 h 56"/>
                    <a:gd name="T6" fmla="*/ 78 w 78"/>
                    <a:gd name="T7" fmla="*/ 56 h 56"/>
                    <a:gd name="T8" fmla="*/ 8 w 78"/>
                    <a:gd name="T9" fmla="*/ 25 h 56"/>
                    <a:gd name="T10" fmla="*/ 0 w 78"/>
                    <a:gd name="T11" fmla="*/ 32 h 56"/>
                  </a:gdLst>
                  <a:ahLst/>
                  <a:cxnLst>
                    <a:cxn ang="0">
                      <a:pos x="T0" y="T1"/>
                    </a:cxn>
                    <a:cxn ang="0">
                      <a:pos x="T2" y="T3"/>
                    </a:cxn>
                    <a:cxn ang="0">
                      <a:pos x="T4" y="T5"/>
                    </a:cxn>
                    <a:cxn ang="0">
                      <a:pos x="T6" y="T7"/>
                    </a:cxn>
                    <a:cxn ang="0">
                      <a:pos x="T8" y="T9"/>
                    </a:cxn>
                    <a:cxn ang="0">
                      <a:pos x="T10" y="T11"/>
                    </a:cxn>
                  </a:cxnLst>
                  <a:rect l="0" t="0" r="r" b="b"/>
                  <a:pathLst>
                    <a:path w="78" h="56">
                      <a:moveTo>
                        <a:pt x="0" y="32"/>
                      </a:moveTo>
                      <a:cubicBezTo>
                        <a:pt x="17" y="25"/>
                        <a:pt x="30" y="19"/>
                        <a:pt x="45" y="30"/>
                      </a:cubicBezTo>
                      <a:cubicBezTo>
                        <a:pt x="27" y="25"/>
                        <a:pt x="18" y="31"/>
                        <a:pt x="0" y="35"/>
                      </a:cubicBezTo>
                      <a:cubicBezTo>
                        <a:pt x="29" y="44"/>
                        <a:pt x="51" y="31"/>
                        <a:pt x="78" y="56"/>
                      </a:cubicBezTo>
                      <a:cubicBezTo>
                        <a:pt x="72" y="37"/>
                        <a:pt x="40" y="0"/>
                        <a:pt x="8" y="25"/>
                      </a:cubicBezTo>
                      <a:cubicBezTo>
                        <a:pt x="3" y="28"/>
                        <a:pt x="1" y="31"/>
                        <a:pt x="0" y="32"/>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561" name="Freeform 288"/>
                <p:cNvSpPr/>
                <p:nvPr/>
              </p:nvSpPr>
              <p:spPr bwMode="auto">
                <a:xfrm>
                  <a:off x="1629" y="341"/>
                  <a:ext cx="97" cy="137"/>
                </a:xfrm>
                <a:custGeom>
                  <a:avLst/>
                  <a:gdLst>
                    <a:gd name="T0" fmla="*/ 8 w 41"/>
                    <a:gd name="T1" fmla="*/ 53 h 58"/>
                    <a:gd name="T2" fmla="*/ 34 w 41"/>
                    <a:gd name="T3" fmla="*/ 27 h 58"/>
                    <a:gd name="T4" fmla="*/ 0 w 41"/>
                    <a:gd name="T5" fmla="*/ 55 h 58"/>
                    <a:gd name="T6" fmla="*/ 32 w 41"/>
                    <a:gd name="T7" fmla="*/ 21 h 58"/>
                    <a:gd name="T8" fmla="*/ 40 w 41"/>
                    <a:gd name="T9" fmla="*/ 0 h 58"/>
                    <a:gd name="T10" fmla="*/ 12 w 41"/>
                    <a:gd name="T11" fmla="*/ 55 h 58"/>
                    <a:gd name="T12" fmla="*/ 8 w 41"/>
                    <a:gd name="T13" fmla="*/ 53 h 58"/>
                  </a:gdLst>
                  <a:ahLst/>
                  <a:cxnLst>
                    <a:cxn ang="0">
                      <a:pos x="T0" y="T1"/>
                    </a:cxn>
                    <a:cxn ang="0">
                      <a:pos x="T2" y="T3"/>
                    </a:cxn>
                    <a:cxn ang="0">
                      <a:pos x="T4" y="T5"/>
                    </a:cxn>
                    <a:cxn ang="0">
                      <a:pos x="T6" y="T7"/>
                    </a:cxn>
                    <a:cxn ang="0">
                      <a:pos x="T8" y="T9"/>
                    </a:cxn>
                    <a:cxn ang="0">
                      <a:pos x="T10" y="T11"/>
                    </a:cxn>
                    <a:cxn ang="0">
                      <a:pos x="T12" y="T13"/>
                    </a:cxn>
                  </a:cxnLst>
                  <a:rect l="0" t="0" r="r" b="b"/>
                  <a:pathLst>
                    <a:path w="41" h="58">
                      <a:moveTo>
                        <a:pt x="8" y="53"/>
                      </a:moveTo>
                      <a:cubicBezTo>
                        <a:pt x="20" y="42"/>
                        <a:pt x="25" y="44"/>
                        <a:pt x="34" y="27"/>
                      </a:cubicBezTo>
                      <a:cubicBezTo>
                        <a:pt x="23" y="32"/>
                        <a:pt x="9" y="47"/>
                        <a:pt x="0" y="55"/>
                      </a:cubicBezTo>
                      <a:cubicBezTo>
                        <a:pt x="3" y="45"/>
                        <a:pt x="9" y="27"/>
                        <a:pt x="32" y="21"/>
                      </a:cubicBezTo>
                      <a:cubicBezTo>
                        <a:pt x="37" y="17"/>
                        <a:pt x="38" y="8"/>
                        <a:pt x="40" y="0"/>
                      </a:cubicBezTo>
                      <a:cubicBezTo>
                        <a:pt x="41" y="18"/>
                        <a:pt x="38" y="56"/>
                        <a:pt x="12" y="55"/>
                      </a:cubicBezTo>
                      <a:cubicBezTo>
                        <a:pt x="7" y="54"/>
                        <a:pt x="2" y="58"/>
                        <a:pt x="8" y="53"/>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562" name="Freeform 289"/>
                <p:cNvSpPr/>
                <p:nvPr/>
              </p:nvSpPr>
              <p:spPr bwMode="auto">
                <a:xfrm>
                  <a:off x="1683" y="390"/>
                  <a:ext cx="137" cy="132"/>
                </a:xfrm>
                <a:custGeom>
                  <a:avLst/>
                  <a:gdLst>
                    <a:gd name="T0" fmla="*/ 0 w 58"/>
                    <a:gd name="T1" fmla="*/ 38 h 56"/>
                    <a:gd name="T2" fmla="*/ 33 w 58"/>
                    <a:gd name="T3" fmla="*/ 30 h 56"/>
                    <a:gd name="T4" fmla="*/ 0 w 58"/>
                    <a:gd name="T5" fmla="*/ 36 h 56"/>
                    <a:gd name="T6" fmla="*/ 58 w 58"/>
                    <a:gd name="T7" fmla="*/ 0 h 56"/>
                    <a:gd name="T8" fmla="*/ 7 w 58"/>
                    <a:gd name="T9" fmla="*/ 41 h 56"/>
                    <a:gd name="T10" fmla="*/ 0 w 58"/>
                    <a:gd name="T11" fmla="*/ 38 h 56"/>
                  </a:gdLst>
                  <a:ahLst/>
                  <a:cxnLst>
                    <a:cxn ang="0">
                      <a:pos x="T0" y="T1"/>
                    </a:cxn>
                    <a:cxn ang="0">
                      <a:pos x="T2" y="T3"/>
                    </a:cxn>
                    <a:cxn ang="0">
                      <a:pos x="T4" y="T5"/>
                    </a:cxn>
                    <a:cxn ang="0">
                      <a:pos x="T6" y="T7"/>
                    </a:cxn>
                    <a:cxn ang="0">
                      <a:pos x="T8" y="T9"/>
                    </a:cxn>
                    <a:cxn ang="0">
                      <a:pos x="T10" y="T11"/>
                    </a:cxn>
                  </a:cxnLst>
                  <a:rect l="0" t="0" r="r" b="b"/>
                  <a:pathLst>
                    <a:path w="58" h="56">
                      <a:moveTo>
                        <a:pt x="0" y="38"/>
                      </a:moveTo>
                      <a:cubicBezTo>
                        <a:pt x="13" y="39"/>
                        <a:pt x="25" y="40"/>
                        <a:pt x="33" y="30"/>
                      </a:cubicBezTo>
                      <a:cubicBezTo>
                        <a:pt x="22" y="37"/>
                        <a:pt x="13" y="35"/>
                        <a:pt x="0" y="36"/>
                      </a:cubicBezTo>
                      <a:cubicBezTo>
                        <a:pt x="21" y="18"/>
                        <a:pt x="41" y="28"/>
                        <a:pt x="58" y="0"/>
                      </a:cubicBezTo>
                      <a:cubicBezTo>
                        <a:pt x="43" y="28"/>
                        <a:pt x="37" y="56"/>
                        <a:pt x="7" y="41"/>
                      </a:cubicBezTo>
                      <a:cubicBezTo>
                        <a:pt x="3" y="40"/>
                        <a:pt x="1" y="38"/>
                        <a:pt x="0" y="38"/>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563" name="Freeform 290"/>
                <p:cNvSpPr/>
                <p:nvPr/>
              </p:nvSpPr>
              <p:spPr bwMode="auto">
                <a:xfrm>
                  <a:off x="1565" y="530"/>
                  <a:ext cx="137" cy="87"/>
                </a:xfrm>
                <a:custGeom>
                  <a:avLst/>
                  <a:gdLst>
                    <a:gd name="T0" fmla="*/ 0 w 58"/>
                    <a:gd name="T1" fmla="*/ 2 h 37"/>
                    <a:gd name="T2" fmla="*/ 29 w 58"/>
                    <a:gd name="T3" fmla="*/ 20 h 37"/>
                    <a:gd name="T4" fmla="*/ 2 w 58"/>
                    <a:gd name="T5" fmla="*/ 0 h 37"/>
                    <a:gd name="T6" fmla="*/ 58 w 58"/>
                    <a:gd name="T7" fmla="*/ 14 h 37"/>
                    <a:gd name="T8" fmla="*/ 2 w 58"/>
                    <a:gd name="T9" fmla="*/ 10 h 37"/>
                    <a:gd name="T10" fmla="*/ 0 w 58"/>
                    <a:gd name="T11" fmla="*/ 2 h 37"/>
                  </a:gdLst>
                  <a:ahLst/>
                  <a:cxnLst>
                    <a:cxn ang="0">
                      <a:pos x="T0" y="T1"/>
                    </a:cxn>
                    <a:cxn ang="0">
                      <a:pos x="T2" y="T3"/>
                    </a:cxn>
                    <a:cxn ang="0">
                      <a:pos x="T4" y="T5"/>
                    </a:cxn>
                    <a:cxn ang="0">
                      <a:pos x="T6" y="T7"/>
                    </a:cxn>
                    <a:cxn ang="0">
                      <a:pos x="T8" y="T9"/>
                    </a:cxn>
                    <a:cxn ang="0">
                      <a:pos x="T10" y="T11"/>
                    </a:cxn>
                  </a:cxnLst>
                  <a:rect l="0" t="0" r="r" b="b"/>
                  <a:pathLst>
                    <a:path w="58" h="37">
                      <a:moveTo>
                        <a:pt x="0" y="2"/>
                      </a:moveTo>
                      <a:cubicBezTo>
                        <a:pt x="9" y="12"/>
                        <a:pt x="17" y="22"/>
                        <a:pt x="29" y="20"/>
                      </a:cubicBezTo>
                      <a:cubicBezTo>
                        <a:pt x="16" y="18"/>
                        <a:pt x="12" y="8"/>
                        <a:pt x="2" y="0"/>
                      </a:cubicBezTo>
                      <a:cubicBezTo>
                        <a:pt x="30" y="5"/>
                        <a:pt x="38" y="23"/>
                        <a:pt x="58" y="14"/>
                      </a:cubicBezTo>
                      <a:cubicBezTo>
                        <a:pt x="42" y="25"/>
                        <a:pt x="16" y="37"/>
                        <a:pt x="2" y="10"/>
                      </a:cubicBezTo>
                      <a:cubicBezTo>
                        <a:pt x="0" y="6"/>
                        <a:pt x="0" y="3"/>
                        <a:pt x="0" y="2"/>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564" name="Freeform 291"/>
                <p:cNvSpPr/>
                <p:nvPr/>
              </p:nvSpPr>
              <p:spPr bwMode="auto">
                <a:xfrm>
                  <a:off x="1537" y="343"/>
                  <a:ext cx="104" cy="170"/>
                </a:xfrm>
                <a:custGeom>
                  <a:avLst/>
                  <a:gdLst>
                    <a:gd name="T0" fmla="*/ 12 w 44"/>
                    <a:gd name="T1" fmla="*/ 72 h 72"/>
                    <a:gd name="T2" fmla="*/ 31 w 44"/>
                    <a:gd name="T3" fmla="*/ 32 h 72"/>
                    <a:gd name="T4" fmla="*/ 10 w 44"/>
                    <a:gd name="T5" fmla="*/ 66 h 72"/>
                    <a:gd name="T6" fmla="*/ 27 w 44"/>
                    <a:gd name="T7" fmla="*/ 0 h 72"/>
                    <a:gd name="T8" fmla="*/ 20 w 44"/>
                    <a:gd name="T9" fmla="*/ 63 h 72"/>
                    <a:gd name="T10" fmla="*/ 12 w 44"/>
                    <a:gd name="T11" fmla="*/ 72 h 72"/>
                  </a:gdLst>
                  <a:ahLst/>
                  <a:cxnLst>
                    <a:cxn ang="0">
                      <a:pos x="T0" y="T1"/>
                    </a:cxn>
                    <a:cxn ang="0">
                      <a:pos x="T2" y="T3"/>
                    </a:cxn>
                    <a:cxn ang="0">
                      <a:pos x="T4" y="T5"/>
                    </a:cxn>
                    <a:cxn ang="0">
                      <a:pos x="T6" y="T7"/>
                    </a:cxn>
                    <a:cxn ang="0">
                      <a:pos x="T8" y="T9"/>
                    </a:cxn>
                    <a:cxn ang="0">
                      <a:pos x="T10" y="T11"/>
                    </a:cxn>
                  </a:cxnLst>
                  <a:rect l="0" t="0" r="r" b="b"/>
                  <a:pathLst>
                    <a:path w="44" h="72">
                      <a:moveTo>
                        <a:pt x="12" y="72"/>
                      </a:moveTo>
                      <a:cubicBezTo>
                        <a:pt x="12" y="64"/>
                        <a:pt x="32" y="45"/>
                        <a:pt x="31" y="32"/>
                      </a:cubicBezTo>
                      <a:cubicBezTo>
                        <a:pt x="27" y="46"/>
                        <a:pt x="12" y="56"/>
                        <a:pt x="10" y="66"/>
                      </a:cubicBezTo>
                      <a:cubicBezTo>
                        <a:pt x="0" y="40"/>
                        <a:pt x="41" y="25"/>
                        <a:pt x="27" y="0"/>
                      </a:cubicBezTo>
                      <a:cubicBezTo>
                        <a:pt x="42" y="21"/>
                        <a:pt x="44" y="45"/>
                        <a:pt x="20" y="63"/>
                      </a:cubicBezTo>
                      <a:cubicBezTo>
                        <a:pt x="17" y="66"/>
                        <a:pt x="12" y="72"/>
                        <a:pt x="12" y="72"/>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565" name="Freeform 292"/>
                <p:cNvSpPr/>
                <p:nvPr/>
              </p:nvSpPr>
              <p:spPr bwMode="auto">
                <a:xfrm>
                  <a:off x="1809" y="390"/>
                  <a:ext cx="63" cy="128"/>
                </a:xfrm>
                <a:custGeom>
                  <a:avLst/>
                  <a:gdLst>
                    <a:gd name="T0" fmla="*/ 26 w 27"/>
                    <a:gd name="T1" fmla="*/ 54 h 54"/>
                    <a:gd name="T2" fmla="*/ 15 w 27"/>
                    <a:gd name="T3" fmla="*/ 27 h 54"/>
                    <a:gd name="T4" fmla="*/ 27 w 27"/>
                    <a:gd name="T5" fmla="*/ 53 h 54"/>
                    <a:gd name="T6" fmla="*/ 21 w 27"/>
                    <a:gd name="T7" fmla="*/ 0 h 54"/>
                    <a:gd name="T8" fmla="*/ 20 w 27"/>
                    <a:gd name="T9" fmla="*/ 51 h 54"/>
                    <a:gd name="T10" fmla="*/ 26 w 27"/>
                    <a:gd name="T11" fmla="*/ 54 h 54"/>
                  </a:gdLst>
                  <a:ahLst/>
                  <a:cxnLst>
                    <a:cxn ang="0">
                      <a:pos x="T0" y="T1"/>
                    </a:cxn>
                    <a:cxn ang="0">
                      <a:pos x="T2" y="T3"/>
                    </a:cxn>
                    <a:cxn ang="0">
                      <a:pos x="T4" y="T5"/>
                    </a:cxn>
                    <a:cxn ang="0">
                      <a:pos x="T6" y="T7"/>
                    </a:cxn>
                    <a:cxn ang="0">
                      <a:pos x="T8" y="T9"/>
                    </a:cxn>
                    <a:cxn ang="0">
                      <a:pos x="T10" y="T11"/>
                    </a:cxn>
                  </a:cxnLst>
                  <a:rect l="0" t="0" r="r" b="b"/>
                  <a:pathLst>
                    <a:path w="27" h="54">
                      <a:moveTo>
                        <a:pt x="26" y="54"/>
                      </a:moveTo>
                      <a:cubicBezTo>
                        <a:pt x="19" y="45"/>
                        <a:pt x="13" y="38"/>
                        <a:pt x="15" y="27"/>
                      </a:cubicBezTo>
                      <a:cubicBezTo>
                        <a:pt x="16" y="39"/>
                        <a:pt x="21" y="43"/>
                        <a:pt x="27" y="53"/>
                      </a:cubicBezTo>
                      <a:cubicBezTo>
                        <a:pt x="26" y="33"/>
                        <a:pt x="14" y="23"/>
                        <a:pt x="21" y="0"/>
                      </a:cubicBezTo>
                      <a:cubicBezTo>
                        <a:pt x="12" y="9"/>
                        <a:pt x="0" y="37"/>
                        <a:pt x="20" y="51"/>
                      </a:cubicBezTo>
                      <a:cubicBezTo>
                        <a:pt x="23" y="53"/>
                        <a:pt x="25" y="53"/>
                        <a:pt x="26" y="54"/>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566" name="Freeform 293"/>
                <p:cNvSpPr/>
                <p:nvPr/>
              </p:nvSpPr>
              <p:spPr bwMode="auto">
                <a:xfrm>
                  <a:off x="1766" y="478"/>
                  <a:ext cx="113" cy="68"/>
                </a:xfrm>
                <a:custGeom>
                  <a:avLst/>
                  <a:gdLst>
                    <a:gd name="T0" fmla="*/ 48 w 48"/>
                    <a:gd name="T1" fmla="*/ 24 h 29"/>
                    <a:gd name="T2" fmla="*/ 24 w 48"/>
                    <a:gd name="T3" fmla="*/ 17 h 29"/>
                    <a:gd name="T4" fmla="*/ 47 w 48"/>
                    <a:gd name="T5" fmla="*/ 26 h 29"/>
                    <a:gd name="T6" fmla="*/ 0 w 48"/>
                    <a:gd name="T7" fmla="*/ 27 h 29"/>
                    <a:gd name="T8" fmla="*/ 45 w 48"/>
                    <a:gd name="T9" fmla="*/ 20 h 29"/>
                    <a:gd name="T10" fmla="*/ 48 w 48"/>
                    <a:gd name="T11" fmla="*/ 24 h 29"/>
                  </a:gdLst>
                  <a:ahLst/>
                  <a:cxnLst>
                    <a:cxn ang="0">
                      <a:pos x="T0" y="T1"/>
                    </a:cxn>
                    <a:cxn ang="0">
                      <a:pos x="T2" y="T3"/>
                    </a:cxn>
                    <a:cxn ang="0">
                      <a:pos x="T4" y="T5"/>
                    </a:cxn>
                    <a:cxn ang="0">
                      <a:pos x="T6" y="T7"/>
                    </a:cxn>
                    <a:cxn ang="0">
                      <a:pos x="T8" y="T9"/>
                    </a:cxn>
                    <a:cxn ang="0">
                      <a:pos x="T10" y="T11"/>
                    </a:cxn>
                  </a:cxnLst>
                  <a:rect l="0" t="0" r="r" b="b"/>
                  <a:pathLst>
                    <a:path w="48" h="29">
                      <a:moveTo>
                        <a:pt x="48" y="24"/>
                      </a:moveTo>
                      <a:cubicBezTo>
                        <a:pt x="40" y="19"/>
                        <a:pt x="33" y="14"/>
                        <a:pt x="24" y="17"/>
                      </a:cubicBezTo>
                      <a:cubicBezTo>
                        <a:pt x="34" y="17"/>
                        <a:pt x="39" y="22"/>
                        <a:pt x="47" y="26"/>
                      </a:cubicBezTo>
                      <a:cubicBezTo>
                        <a:pt x="29" y="29"/>
                        <a:pt x="19" y="15"/>
                        <a:pt x="0" y="27"/>
                      </a:cubicBezTo>
                      <a:cubicBezTo>
                        <a:pt x="18" y="15"/>
                        <a:pt x="30" y="0"/>
                        <a:pt x="45" y="20"/>
                      </a:cubicBezTo>
                      <a:cubicBezTo>
                        <a:pt x="46" y="22"/>
                        <a:pt x="47" y="24"/>
                        <a:pt x="48" y="24"/>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567" name="Freeform 294"/>
                <p:cNvSpPr/>
                <p:nvPr/>
              </p:nvSpPr>
              <p:spPr bwMode="auto">
                <a:xfrm>
                  <a:off x="1549" y="513"/>
                  <a:ext cx="12" cy="12"/>
                </a:xfrm>
                <a:custGeom>
                  <a:avLst/>
                  <a:gdLst>
                    <a:gd name="T0" fmla="*/ 5 w 5"/>
                    <a:gd name="T1" fmla="*/ 0 h 5"/>
                    <a:gd name="T2" fmla="*/ 5 w 5"/>
                    <a:gd name="T3" fmla="*/ 0 h 5"/>
                    <a:gd name="T4" fmla="*/ 5 w 5"/>
                    <a:gd name="T5" fmla="*/ 0 h 5"/>
                    <a:gd name="T6" fmla="*/ 4 w 5"/>
                    <a:gd name="T7" fmla="*/ 1 h 5"/>
                    <a:gd name="T8" fmla="*/ 3 w 5"/>
                    <a:gd name="T9" fmla="*/ 2 h 5"/>
                    <a:gd name="T10" fmla="*/ 1 w 5"/>
                    <a:gd name="T11" fmla="*/ 4 h 5"/>
                    <a:gd name="T12" fmla="*/ 1 w 5"/>
                    <a:gd name="T13" fmla="*/ 5 h 5"/>
                    <a:gd name="T14" fmla="*/ 1 w 5"/>
                    <a:gd name="T15" fmla="*/ 5 h 5"/>
                    <a:gd name="T16" fmla="*/ 1 w 5"/>
                    <a:gd name="T17" fmla="*/ 5 h 5"/>
                    <a:gd name="T18" fmla="*/ 1 w 5"/>
                    <a:gd name="T19" fmla="*/ 5 h 5"/>
                    <a:gd name="T20" fmla="*/ 1 w 5"/>
                    <a:gd name="T21" fmla="*/ 5 h 5"/>
                    <a:gd name="T22" fmla="*/ 1 w 5"/>
                    <a:gd name="T23" fmla="*/ 5 h 5"/>
                    <a:gd name="T24" fmla="*/ 1 w 5"/>
                    <a:gd name="T25" fmla="*/ 5 h 5"/>
                    <a:gd name="T26" fmla="*/ 1 w 5"/>
                    <a:gd name="T27" fmla="*/ 5 h 5"/>
                    <a:gd name="T28" fmla="*/ 1 w 5"/>
                    <a:gd name="T29" fmla="*/ 5 h 5"/>
                    <a:gd name="T30" fmla="*/ 1 w 5"/>
                    <a:gd name="T31" fmla="*/ 5 h 5"/>
                    <a:gd name="T32" fmla="*/ 1 w 5"/>
                    <a:gd name="T33" fmla="*/ 5 h 5"/>
                    <a:gd name="T34" fmla="*/ 1 w 5"/>
                    <a:gd name="T35" fmla="*/ 5 h 5"/>
                    <a:gd name="T36" fmla="*/ 1 w 5"/>
                    <a:gd name="T37" fmla="*/ 5 h 5"/>
                    <a:gd name="T38" fmla="*/ 1 w 5"/>
                    <a:gd name="T39" fmla="*/ 5 h 5"/>
                    <a:gd name="T40" fmla="*/ 1 w 5"/>
                    <a:gd name="T41" fmla="*/ 5 h 5"/>
                    <a:gd name="T42" fmla="*/ 1 w 5"/>
                    <a:gd name="T43" fmla="*/ 5 h 5"/>
                    <a:gd name="T44" fmla="*/ 1 w 5"/>
                    <a:gd name="T45" fmla="*/ 4 h 5"/>
                    <a:gd name="T46" fmla="*/ 1 w 5"/>
                    <a:gd name="T47" fmla="*/ 4 h 5"/>
                    <a:gd name="T48" fmla="*/ 1 w 5"/>
                    <a:gd name="T49" fmla="*/ 4 h 5"/>
                    <a:gd name="T50" fmla="*/ 2 w 5"/>
                    <a:gd name="T51" fmla="*/ 4 h 5"/>
                    <a:gd name="T52" fmla="*/ 2 w 5"/>
                    <a:gd name="T53" fmla="*/ 4 h 5"/>
                    <a:gd name="T54" fmla="*/ 2 w 5"/>
                    <a:gd name="T55" fmla="*/ 4 h 5"/>
                    <a:gd name="T56" fmla="*/ 2 w 5"/>
                    <a:gd name="T57" fmla="*/ 4 h 5"/>
                    <a:gd name="T58" fmla="*/ 3 w 5"/>
                    <a:gd name="T59" fmla="*/ 3 h 5"/>
                    <a:gd name="T60" fmla="*/ 4 w 5"/>
                    <a:gd name="T61" fmla="*/ 1 h 5"/>
                    <a:gd name="T62" fmla="*/ 5 w 5"/>
                    <a:gd name="T63" fmla="*/ 0 h 5"/>
                    <a:gd name="T64" fmla="*/ 5 w 5"/>
                    <a:gd name="T65" fmla="*/ 0 h 5"/>
                    <a:gd name="T66" fmla="*/ 5 w 5"/>
                    <a:gd name="T67" fmla="*/ 0 h 5"/>
                    <a:gd name="T68" fmla="*/ 5 w 5"/>
                    <a:gd name="T69" fmla="*/ 0 h 5"/>
                    <a:gd name="T70" fmla="*/ 5 w 5"/>
                    <a:gd name="T71" fmla="*/ 0 h 5"/>
                    <a:gd name="T72" fmla="*/ 5 w 5"/>
                    <a:gd name="T73" fmla="*/ 0 h 5"/>
                    <a:gd name="T74" fmla="*/ 5 w 5"/>
                    <a:gd name="T75" fmla="*/ 0 h 5"/>
                    <a:gd name="T76" fmla="*/ 5 w 5"/>
                    <a:gd name="T77" fmla="*/ 0 h 5"/>
                    <a:gd name="T78" fmla="*/ 5 w 5"/>
                    <a:gd name="T7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 h="5">
                      <a:moveTo>
                        <a:pt x="5" y="0"/>
                      </a:moveTo>
                      <a:cubicBezTo>
                        <a:pt x="5" y="0"/>
                        <a:pt x="5" y="0"/>
                        <a:pt x="5" y="0"/>
                      </a:cubicBezTo>
                      <a:cubicBezTo>
                        <a:pt x="5" y="0"/>
                        <a:pt x="5" y="0"/>
                        <a:pt x="5" y="0"/>
                      </a:cubicBezTo>
                      <a:cubicBezTo>
                        <a:pt x="4" y="0"/>
                        <a:pt x="4" y="1"/>
                        <a:pt x="4" y="1"/>
                      </a:cubicBezTo>
                      <a:cubicBezTo>
                        <a:pt x="4" y="1"/>
                        <a:pt x="4" y="2"/>
                        <a:pt x="3" y="2"/>
                      </a:cubicBezTo>
                      <a:cubicBezTo>
                        <a:pt x="3" y="3"/>
                        <a:pt x="2" y="4"/>
                        <a:pt x="1" y="4"/>
                      </a:cubicBezTo>
                      <a:cubicBezTo>
                        <a:pt x="1" y="4"/>
                        <a:pt x="1" y="4"/>
                        <a:pt x="1" y="5"/>
                      </a:cubicBezTo>
                      <a:cubicBezTo>
                        <a:pt x="1" y="5"/>
                        <a:pt x="1" y="5"/>
                        <a:pt x="1" y="5"/>
                      </a:cubicBezTo>
                      <a:cubicBezTo>
                        <a:pt x="1" y="5"/>
                        <a:pt x="1" y="5"/>
                        <a:pt x="1" y="5"/>
                      </a:cubicBezTo>
                      <a:cubicBezTo>
                        <a:pt x="1" y="5"/>
                        <a:pt x="1" y="5"/>
                        <a:pt x="1" y="5"/>
                      </a:cubicBezTo>
                      <a:cubicBezTo>
                        <a:pt x="1" y="5"/>
                        <a:pt x="1" y="5"/>
                        <a:pt x="1" y="5"/>
                      </a:cubicBezTo>
                      <a:cubicBezTo>
                        <a:pt x="1" y="5"/>
                        <a:pt x="1" y="5"/>
                        <a:pt x="1" y="5"/>
                      </a:cubicBezTo>
                      <a:cubicBezTo>
                        <a:pt x="1" y="5"/>
                        <a:pt x="1" y="5"/>
                        <a:pt x="1" y="5"/>
                      </a:cubicBezTo>
                      <a:cubicBezTo>
                        <a:pt x="1" y="5"/>
                        <a:pt x="1" y="5"/>
                        <a:pt x="1" y="5"/>
                      </a:cubicBezTo>
                      <a:cubicBezTo>
                        <a:pt x="1" y="5"/>
                        <a:pt x="0" y="5"/>
                        <a:pt x="1" y="5"/>
                      </a:cubicBezTo>
                      <a:cubicBezTo>
                        <a:pt x="1" y="5"/>
                        <a:pt x="1" y="5"/>
                        <a:pt x="1" y="5"/>
                      </a:cubicBezTo>
                      <a:cubicBezTo>
                        <a:pt x="1" y="5"/>
                        <a:pt x="1" y="5"/>
                        <a:pt x="1" y="5"/>
                      </a:cubicBezTo>
                      <a:cubicBezTo>
                        <a:pt x="1" y="5"/>
                        <a:pt x="1" y="5"/>
                        <a:pt x="1" y="5"/>
                      </a:cubicBezTo>
                      <a:cubicBezTo>
                        <a:pt x="1" y="5"/>
                        <a:pt x="1" y="5"/>
                        <a:pt x="1" y="5"/>
                      </a:cubicBezTo>
                      <a:cubicBezTo>
                        <a:pt x="1" y="5"/>
                        <a:pt x="1" y="5"/>
                        <a:pt x="1" y="5"/>
                      </a:cubicBezTo>
                      <a:cubicBezTo>
                        <a:pt x="1" y="5"/>
                        <a:pt x="1" y="5"/>
                        <a:pt x="1" y="5"/>
                      </a:cubicBezTo>
                      <a:cubicBezTo>
                        <a:pt x="1" y="5"/>
                        <a:pt x="1" y="5"/>
                        <a:pt x="1" y="5"/>
                      </a:cubicBezTo>
                      <a:cubicBezTo>
                        <a:pt x="1" y="5"/>
                        <a:pt x="1" y="5"/>
                        <a:pt x="1" y="4"/>
                      </a:cubicBezTo>
                      <a:cubicBezTo>
                        <a:pt x="1" y="4"/>
                        <a:pt x="1" y="4"/>
                        <a:pt x="1" y="4"/>
                      </a:cubicBezTo>
                      <a:cubicBezTo>
                        <a:pt x="1" y="4"/>
                        <a:pt x="1" y="4"/>
                        <a:pt x="1" y="4"/>
                      </a:cubicBezTo>
                      <a:cubicBezTo>
                        <a:pt x="2" y="4"/>
                        <a:pt x="2" y="4"/>
                        <a:pt x="2" y="4"/>
                      </a:cubicBezTo>
                      <a:cubicBezTo>
                        <a:pt x="2" y="4"/>
                        <a:pt x="2" y="4"/>
                        <a:pt x="2" y="4"/>
                      </a:cubicBezTo>
                      <a:cubicBezTo>
                        <a:pt x="2" y="4"/>
                        <a:pt x="2" y="4"/>
                        <a:pt x="2" y="4"/>
                      </a:cubicBezTo>
                      <a:cubicBezTo>
                        <a:pt x="2" y="4"/>
                        <a:pt x="2" y="4"/>
                        <a:pt x="2" y="4"/>
                      </a:cubicBezTo>
                      <a:cubicBezTo>
                        <a:pt x="2" y="4"/>
                        <a:pt x="2" y="4"/>
                        <a:pt x="3" y="3"/>
                      </a:cubicBezTo>
                      <a:cubicBezTo>
                        <a:pt x="4" y="2"/>
                        <a:pt x="4" y="2"/>
                        <a:pt x="4" y="1"/>
                      </a:cubicBezTo>
                      <a:cubicBezTo>
                        <a:pt x="5" y="1"/>
                        <a:pt x="5" y="1"/>
                        <a:pt x="5" y="0"/>
                      </a:cubicBezTo>
                      <a:cubicBezTo>
                        <a:pt x="5" y="0"/>
                        <a:pt x="5" y="0"/>
                        <a:pt x="5" y="0"/>
                      </a:cubicBezTo>
                      <a:cubicBezTo>
                        <a:pt x="5" y="0"/>
                        <a:pt x="5" y="0"/>
                        <a:pt x="5" y="0"/>
                      </a:cubicBezTo>
                      <a:cubicBezTo>
                        <a:pt x="5" y="0"/>
                        <a:pt x="5" y="0"/>
                        <a:pt x="5" y="0"/>
                      </a:cubicBezTo>
                      <a:cubicBezTo>
                        <a:pt x="5" y="0"/>
                        <a:pt x="5" y="0"/>
                        <a:pt x="5" y="0"/>
                      </a:cubicBezTo>
                      <a:cubicBezTo>
                        <a:pt x="5" y="0"/>
                        <a:pt x="5" y="0"/>
                        <a:pt x="5" y="0"/>
                      </a:cubicBezTo>
                      <a:cubicBezTo>
                        <a:pt x="5" y="0"/>
                        <a:pt x="5" y="0"/>
                        <a:pt x="5" y="0"/>
                      </a:cubicBezTo>
                      <a:cubicBezTo>
                        <a:pt x="5" y="0"/>
                        <a:pt x="5" y="0"/>
                        <a:pt x="5" y="0"/>
                      </a:cubicBezTo>
                      <a:cubicBezTo>
                        <a:pt x="5" y="0"/>
                        <a:pt x="5" y="0"/>
                        <a:pt x="5" y="0"/>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568" name="Freeform 295"/>
                <p:cNvSpPr/>
                <p:nvPr/>
              </p:nvSpPr>
              <p:spPr bwMode="auto">
                <a:xfrm>
                  <a:off x="1551" y="522"/>
                  <a:ext cx="14" cy="3"/>
                </a:xfrm>
                <a:custGeom>
                  <a:avLst/>
                  <a:gdLst>
                    <a:gd name="T0" fmla="*/ 6 w 6"/>
                    <a:gd name="T1" fmla="*/ 1 h 1"/>
                    <a:gd name="T2" fmla="*/ 5 w 6"/>
                    <a:gd name="T3" fmla="*/ 1 h 1"/>
                    <a:gd name="T4" fmla="*/ 5 w 6"/>
                    <a:gd name="T5" fmla="*/ 1 h 1"/>
                    <a:gd name="T6" fmla="*/ 5 w 6"/>
                    <a:gd name="T7" fmla="*/ 0 h 1"/>
                    <a:gd name="T8" fmla="*/ 3 w 6"/>
                    <a:gd name="T9" fmla="*/ 0 h 1"/>
                    <a:gd name="T10" fmla="*/ 1 w 6"/>
                    <a:gd name="T11" fmla="*/ 1 h 1"/>
                    <a:gd name="T12" fmla="*/ 0 w 6"/>
                    <a:gd name="T13" fmla="*/ 1 h 1"/>
                    <a:gd name="T14" fmla="*/ 0 w 6"/>
                    <a:gd name="T15" fmla="*/ 1 h 1"/>
                    <a:gd name="T16" fmla="*/ 0 w 6"/>
                    <a:gd name="T17" fmla="*/ 1 h 1"/>
                    <a:gd name="T18" fmla="*/ 0 w 6"/>
                    <a:gd name="T19" fmla="*/ 1 h 1"/>
                    <a:gd name="T20" fmla="*/ 0 w 6"/>
                    <a:gd name="T21" fmla="*/ 1 h 1"/>
                    <a:gd name="T22" fmla="*/ 0 w 6"/>
                    <a:gd name="T23" fmla="*/ 1 h 1"/>
                    <a:gd name="T24" fmla="*/ 0 w 6"/>
                    <a:gd name="T25" fmla="*/ 1 h 1"/>
                    <a:gd name="T26" fmla="*/ 0 w 6"/>
                    <a:gd name="T27" fmla="*/ 1 h 1"/>
                    <a:gd name="T28" fmla="*/ 0 w 6"/>
                    <a:gd name="T29" fmla="*/ 1 h 1"/>
                    <a:gd name="T30" fmla="*/ 0 w 6"/>
                    <a:gd name="T31" fmla="*/ 1 h 1"/>
                    <a:gd name="T32" fmla="*/ 0 w 6"/>
                    <a:gd name="T33" fmla="*/ 1 h 1"/>
                    <a:gd name="T34" fmla="*/ 0 w 6"/>
                    <a:gd name="T35" fmla="*/ 1 h 1"/>
                    <a:gd name="T36" fmla="*/ 0 w 6"/>
                    <a:gd name="T37" fmla="*/ 1 h 1"/>
                    <a:gd name="T38" fmla="*/ 0 w 6"/>
                    <a:gd name="T39" fmla="*/ 1 h 1"/>
                    <a:gd name="T40" fmla="*/ 0 w 6"/>
                    <a:gd name="T41" fmla="*/ 1 h 1"/>
                    <a:gd name="T42" fmla="*/ 0 w 6"/>
                    <a:gd name="T43" fmla="*/ 1 h 1"/>
                    <a:gd name="T44" fmla="*/ 0 w 6"/>
                    <a:gd name="T45" fmla="*/ 1 h 1"/>
                    <a:gd name="T46" fmla="*/ 0 w 6"/>
                    <a:gd name="T47" fmla="*/ 1 h 1"/>
                    <a:gd name="T48" fmla="*/ 0 w 6"/>
                    <a:gd name="T49" fmla="*/ 1 h 1"/>
                    <a:gd name="T50" fmla="*/ 1 w 6"/>
                    <a:gd name="T51" fmla="*/ 0 h 1"/>
                    <a:gd name="T52" fmla="*/ 1 w 6"/>
                    <a:gd name="T53" fmla="*/ 0 h 1"/>
                    <a:gd name="T54" fmla="*/ 1 w 6"/>
                    <a:gd name="T55" fmla="*/ 0 h 1"/>
                    <a:gd name="T56" fmla="*/ 1 w 6"/>
                    <a:gd name="T57" fmla="*/ 0 h 1"/>
                    <a:gd name="T58" fmla="*/ 2 w 6"/>
                    <a:gd name="T59" fmla="*/ 0 h 1"/>
                    <a:gd name="T60" fmla="*/ 5 w 6"/>
                    <a:gd name="T61" fmla="*/ 0 h 1"/>
                    <a:gd name="T62" fmla="*/ 6 w 6"/>
                    <a:gd name="T63" fmla="*/ 0 h 1"/>
                    <a:gd name="T64" fmla="*/ 6 w 6"/>
                    <a:gd name="T65" fmla="*/ 0 h 1"/>
                    <a:gd name="T66" fmla="*/ 6 w 6"/>
                    <a:gd name="T67" fmla="*/ 0 h 1"/>
                    <a:gd name="T68" fmla="*/ 6 w 6"/>
                    <a:gd name="T69" fmla="*/ 0 h 1"/>
                    <a:gd name="T70" fmla="*/ 6 w 6"/>
                    <a:gd name="T71" fmla="*/ 0 h 1"/>
                    <a:gd name="T72" fmla="*/ 6 w 6"/>
                    <a:gd name="T73" fmla="*/ 1 h 1"/>
                    <a:gd name="T74" fmla="*/ 6 w 6"/>
                    <a:gd name="T75" fmla="*/ 1 h 1"/>
                    <a:gd name="T76" fmla="*/ 6 w 6"/>
                    <a:gd name="T77" fmla="*/ 1 h 1"/>
                    <a:gd name="T78" fmla="*/ 6 w 6"/>
                    <a:gd name="T79"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 h="1">
                      <a:moveTo>
                        <a:pt x="6" y="1"/>
                      </a:moveTo>
                      <a:cubicBezTo>
                        <a:pt x="6" y="1"/>
                        <a:pt x="6" y="1"/>
                        <a:pt x="5" y="1"/>
                      </a:cubicBezTo>
                      <a:cubicBezTo>
                        <a:pt x="5" y="1"/>
                        <a:pt x="5" y="1"/>
                        <a:pt x="5" y="1"/>
                      </a:cubicBezTo>
                      <a:cubicBezTo>
                        <a:pt x="5" y="1"/>
                        <a:pt x="5" y="1"/>
                        <a:pt x="5" y="0"/>
                      </a:cubicBezTo>
                      <a:cubicBezTo>
                        <a:pt x="4" y="0"/>
                        <a:pt x="4" y="0"/>
                        <a:pt x="3" y="0"/>
                      </a:cubicBezTo>
                      <a:cubicBezTo>
                        <a:pt x="2" y="0"/>
                        <a:pt x="1" y="0"/>
                        <a:pt x="1"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1" y="1"/>
                        <a:pt x="1" y="0"/>
                        <a:pt x="1" y="0"/>
                      </a:cubicBezTo>
                      <a:cubicBezTo>
                        <a:pt x="1" y="0"/>
                        <a:pt x="1" y="0"/>
                        <a:pt x="1" y="0"/>
                      </a:cubicBezTo>
                      <a:cubicBezTo>
                        <a:pt x="1" y="0"/>
                        <a:pt x="1" y="0"/>
                        <a:pt x="1" y="0"/>
                      </a:cubicBezTo>
                      <a:cubicBezTo>
                        <a:pt x="1" y="0"/>
                        <a:pt x="1" y="0"/>
                        <a:pt x="1" y="0"/>
                      </a:cubicBezTo>
                      <a:cubicBezTo>
                        <a:pt x="1" y="0"/>
                        <a:pt x="2" y="0"/>
                        <a:pt x="2" y="0"/>
                      </a:cubicBezTo>
                      <a:cubicBezTo>
                        <a:pt x="3" y="0"/>
                        <a:pt x="4" y="0"/>
                        <a:pt x="5" y="0"/>
                      </a:cubicBezTo>
                      <a:cubicBezTo>
                        <a:pt x="5" y="0"/>
                        <a:pt x="5" y="0"/>
                        <a:pt x="6" y="0"/>
                      </a:cubicBezTo>
                      <a:cubicBezTo>
                        <a:pt x="6" y="0"/>
                        <a:pt x="6" y="0"/>
                        <a:pt x="6" y="0"/>
                      </a:cubicBezTo>
                      <a:cubicBezTo>
                        <a:pt x="6" y="0"/>
                        <a:pt x="6" y="0"/>
                        <a:pt x="6" y="0"/>
                      </a:cubicBezTo>
                      <a:cubicBezTo>
                        <a:pt x="6" y="0"/>
                        <a:pt x="6" y="0"/>
                        <a:pt x="6" y="0"/>
                      </a:cubicBezTo>
                      <a:cubicBezTo>
                        <a:pt x="6" y="0"/>
                        <a:pt x="6" y="0"/>
                        <a:pt x="6" y="0"/>
                      </a:cubicBezTo>
                      <a:cubicBezTo>
                        <a:pt x="6" y="1"/>
                        <a:pt x="6" y="1"/>
                        <a:pt x="6" y="1"/>
                      </a:cubicBezTo>
                      <a:cubicBezTo>
                        <a:pt x="6" y="1"/>
                        <a:pt x="6" y="1"/>
                        <a:pt x="6" y="1"/>
                      </a:cubicBezTo>
                      <a:cubicBezTo>
                        <a:pt x="6" y="1"/>
                        <a:pt x="6" y="1"/>
                        <a:pt x="6" y="1"/>
                      </a:cubicBezTo>
                      <a:cubicBezTo>
                        <a:pt x="6" y="1"/>
                        <a:pt x="6" y="1"/>
                        <a:pt x="6" y="1"/>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569" name="Freeform 296"/>
                <p:cNvSpPr/>
                <p:nvPr/>
              </p:nvSpPr>
              <p:spPr bwMode="auto">
                <a:xfrm>
                  <a:off x="1549" y="525"/>
                  <a:ext cx="16" cy="5"/>
                </a:xfrm>
                <a:custGeom>
                  <a:avLst/>
                  <a:gdLst>
                    <a:gd name="T0" fmla="*/ 7 w 7"/>
                    <a:gd name="T1" fmla="*/ 2 h 2"/>
                    <a:gd name="T2" fmla="*/ 7 w 7"/>
                    <a:gd name="T3" fmla="*/ 2 h 2"/>
                    <a:gd name="T4" fmla="*/ 7 w 7"/>
                    <a:gd name="T5" fmla="*/ 2 h 2"/>
                    <a:gd name="T6" fmla="*/ 6 w 7"/>
                    <a:gd name="T7" fmla="*/ 1 h 2"/>
                    <a:gd name="T8" fmla="*/ 5 w 7"/>
                    <a:gd name="T9" fmla="*/ 1 h 2"/>
                    <a:gd name="T10" fmla="*/ 2 w 7"/>
                    <a:gd name="T11" fmla="*/ 0 h 2"/>
                    <a:gd name="T12" fmla="*/ 1 w 7"/>
                    <a:gd name="T13" fmla="*/ 0 h 2"/>
                    <a:gd name="T14" fmla="*/ 1 w 7"/>
                    <a:gd name="T15" fmla="*/ 0 h 2"/>
                    <a:gd name="T16" fmla="*/ 1 w 7"/>
                    <a:gd name="T17" fmla="*/ 0 h 2"/>
                    <a:gd name="T18" fmla="*/ 1 w 7"/>
                    <a:gd name="T19" fmla="*/ 0 h 2"/>
                    <a:gd name="T20" fmla="*/ 1 w 7"/>
                    <a:gd name="T21" fmla="*/ 0 h 2"/>
                    <a:gd name="T22" fmla="*/ 1 w 7"/>
                    <a:gd name="T23" fmla="*/ 0 h 2"/>
                    <a:gd name="T24" fmla="*/ 1 w 7"/>
                    <a:gd name="T25" fmla="*/ 0 h 2"/>
                    <a:gd name="T26" fmla="*/ 1 w 7"/>
                    <a:gd name="T27" fmla="*/ 0 h 2"/>
                    <a:gd name="T28" fmla="*/ 1 w 7"/>
                    <a:gd name="T29" fmla="*/ 0 h 2"/>
                    <a:gd name="T30" fmla="*/ 1 w 7"/>
                    <a:gd name="T31" fmla="*/ 0 h 2"/>
                    <a:gd name="T32" fmla="*/ 1 w 7"/>
                    <a:gd name="T33" fmla="*/ 0 h 2"/>
                    <a:gd name="T34" fmla="*/ 1 w 7"/>
                    <a:gd name="T35" fmla="*/ 0 h 2"/>
                    <a:gd name="T36" fmla="*/ 1 w 7"/>
                    <a:gd name="T37" fmla="*/ 0 h 2"/>
                    <a:gd name="T38" fmla="*/ 1 w 7"/>
                    <a:gd name="T39" fmla="*/ 0 h 2"/>
                    <a:gd name="T40" fmla="*/ 1 w 7"/>
                    <a:gd name="T41" fmla="*/ 0 h 2"/>
                    <a:gd name="T42" fmla="*/ 1 w 7"/>
                    <a:gd name="T43" fmla="*/ 0 h 2"/>
                    <a:gd name="T44" fmla="*/ 1 w 7"/>
                    <a:gd name="T45" fmla="*/ 0 h 2"/>
                    <a:gd name="T46" fmla="*/ 1 w 7"/>
                    <a:gd name="T47" fmla="*/ 0 h 2"/>
                    <a:gd name="T48" fmla="*/ 1 w 7"/>
                    <a:gd name="T49" fmla="*/ 0 h 2"/>
                    <a:gd name="T50" fmla="*/ 2 w 7"/>
                    <a:gd name="T51" fmla="*/ 0 h 2"/>
                    <a:gd name="T52" fmla="*/ 2 w 7"/>
                    <a:gd name="T53" fmla="*/ 0 h 2"/>
                    <a:gd name="T54" fmla="*/ 2 w 7"/>
                    <a:gd name="T55" fmla="*/ 0 h 2"/>
                    <a:gd name="T56" fmla="*/ 2 w 7"/>
                    <a:gd name="T57" fmla="*/ 0 h 2"/>
                    <a:gd name="T58" fmla="*/ 4 w 7"/>
                    <a:gd name="T59" fmla="*/ 0 h 2"/>
                    <a:gd name="T60" fmla="*/ 6 w 7"/>
                    <a:gd name="T61" fmla="*/ 1 h 2"/>
                    <a:gd name="T62" fmla="*/ 7 w 7"/>
                    <a:gd name="T63" fmla="*/ 1 h 2"/>
                    <a:gd name="T64" fmla="*/ 7 w 7"/>
                    <a:gd name="T65" fmla="*/ 2 h 2"/>
                    <a:gd name="T66" fmla="*/ 7 w 7"/>
                    <a:gd name="T67" fmla="*/ 2 h 2"/>
                    <a:gd name="T68" fmla="*/ 7 w 7"/>
                    <a:gd name="T69" fmla="*/ 2 h 2"/>
                    <a:gd name="T70" fmla="*/ 7 w 7"/>
                    <a:gd name="T71" fmla="*/ 2 h 2"/>
                    <a:gd name="T72" fmla="*/ 7 w 7"/>
                    <a:gd name="T73" fmla="*/ 2 h 2"/>
                    <a:gd name="T74" fmla="*/ 7 w 7"/>
                    <a:gd name="T75" fmla="*/ 2 h 2"/>
                    <a:gd name="T76" fmla="*/ 7 w 7"/>
                    <a:gd name="T77" fmla="*/ 2 h 2"/>
                    <a:gd name="T78" fmla="*/ 7 w 7"/>
                    <a:gd name="T79"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 h="2">
                      <a:moveTo>
                        <a:pt x="7" y="2"/>
                      </a:moveTo>
                      <a:cubicBezTo>
                        <a:pt x="7" y="2"/>
                        <a:pt x="7" y="2"/>
                        <a:pt x="7" y="2"/>
                      </a:cubicBezTo>
                      <a:cubicBezTo>
                        <a:pt x="7" y="2"/>
                        <a:pt x="7" y="2"/>
                        <a:pt x="7" y="2"/>
                      </a:cubicBezTo>
                      <a:cubicBezTo>
                        <a:pt x="7" y="2"/>
                        <a:pt x="6" y="1"/>
                        <a:pt x="6" y="1"/>
                      </a:cubicBezTo>
                      <a:cubicBezTo>
                        <a:pt x="6" y="1"/>
                        <a:pt x="5" y="1"/>
                        <a:pt x="5" y="1"/>
                      </a:cubicBezTo>
                      <a:cubicBezTo>
                        <a:pt x="3" y="0"/>
                        <a:pt x="2" y="0"/>
                        <a:pt x="2" y="0"/>
                      </a:cubicBezTo>
                      <a:cubicBezTo>
                        <a:pt x="2"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0"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2" y="0"/>
                        <a:pt x="2" y="0"/>
                        <a:pt x="2" y="0"/>
                      </a:cubicBezTo>
                      <a:cubicBezTo>
                        <a:pt x="2" y="0"/>
                        <a:pt x="2" y="0"/>
                        <a:pt x="2" y="0"/>
                      </a:cubicBezTo>
                      <a:cubicBezTo>
                        <a:pt x="2" y="0"/>
                        <a:pt x="2" y="0"/>
                        <a:pt x="2" y="0"/>
                      </a:cubicBezTo>
                      <a:cubicBezTo>
                        <a:pt x="2" y="0"/>
                        <a:pt x="2" y="0"/>
                        <a:pt x="2" y="0"/>
                      </a:cubicBezTo>
                      <a:cubicBezTo>
                        <a:pt x="3" y="0"/>
                        <a:pt x="3" y="0"/>
                        <a:pt x="4" y="0"/>
                      </a:cubicBezTo>
                      <a:cubicBezTo>
                        <a:pt x="5" y="0"/>
                        <a:pt x="5" y="1"/>
                        <a:pt x="6" y="1"/>
                      </a:cubicBezTo>
                      <a:cubicBezTo>
                        <a:pt x="6" y="1"/>
                        <a:pt x="7" y="1"/>
                        <a:pt x="7" y="1"/>
                      </a:cubicBezTo>
                      <a:cubicBezTo>
                        <a:pt x="7" y="1"/>
                        <a:pt x="7" y="1"/>
                        <a:pt x="7" y="2"/>
                      </a:cubicBezTo>
                      <a:cubicBezTo>
                        <a:pt x="7" y="2"/>
                        <a:pt x="7" y="2"/>
                        <a:pt x="7" y="2"/>
                      </a:cubicBezTo>
                      <a:cubicBezTo>
                        <a:pt x="7" y="2"/>
                        <a:pt x="7" y="2"/>
                        <a:pt x="7" y="2"/>
                      </a:cubicBezTo>
                      <a:cubicBezTo>
                        <a:pt x="7" y="2"/>
                        <a:pt x="7" y="2"/>
                        <a:pt x="7" y="2"/>
                      </a:cubicBezTo>
                      <a:cubicBezTo>
                        <a:pt x="7" y="2"/>
                        <a:pt x="7" y="2"/>
                        <a:pt x="7" y="2"/>
                      </a:cubicBezTo>
                      <a:cubicBezTo>
                        <a:pt x="7" y="2"/>
                        <a:pt x="7" y="2"/>
                        <a:pt x="7" y="2"/>
                      </a:cubicBezTo>
                      <a:cubicBezTo>
                        <a:pt x="7" y="2"/>
                        <a:pt x="7" y="2"/>
                        <a:pt x="7" y="2"/>
                      </a:cubicBezTo>
                      <a:cubicBezTo>
                        <a:pt x="7" y="2"/>
                        <a:pt x="7" y="2"/>
                        <a:pt x="7" y="2"/>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570" name="Freeform 297"/>
                <p:cNvSpPr/>
                <p:nvPr/>
              </p:nvSpPr>
              <p:spPr bwMode="auto">
                <a:xfrm>
                  <a:off x="1551" y="508"/>
                  <a:ext cx="5" cy="17"/>
                </a:xfrm>
                <a:custGeom>
                  <a:avLst/>
                  <a:gdLst>
                    <a:gd name="T0" fmla="*/ 2 w 2"/>
                    <a:gd name="T1" fmla="*/ 0 h 7"/>
                    <a:gd name="T2" fmla="*/ 2 w 2"/>
                    <a:gd name="T3" fmla="*/ 1 h 7"/>
                    <a:gd name="T4" fmla="*/ 2 w 2"/>
                    <a:gd name="T5" fmla="*/ 1 h 7"/>
                    <a:gd name="T6" fmla="*/ 2 w 2"/>
                    <a:gd name="T7" fmla="*/ 2 h 7"/>
                    <a:gd name="T8" fmla="*/ 2 w 2"/>
                    <a:gd name="T9" fmla="*/ 3 h 7"/>
                    <a:gd name="T10" fmla="*/ 0 w 2"/>
                    <a:gd name="T11" fmla="*/ 6 h 7"/>
                    <a:gd name="T12" fmla="*/ 0 w 2"/>
                    <a:gd name="T13" fmla="*/ 6 h 7"/>
                    <a:gd name="T14" fmla="*/ 0 w 2"/>
                    <a:gd name="T15" fmla="*/ 6 h 7"/>
                    <a:gd name="T16" fmla="*/ 0 w 2"/>
                    <a:gd name="T17" fmla="*/ 7 h 7"/>
                    <a:gd name="T18" fmla="*/ 0 w 2"/>
                    <a:gd name="T19" fmla="*/ 7 h 7"/>
                    <a:gd name="T20" fmla="*/ 0 w 2"/>
                    <a:gd name="T21" fmla="*/ 7 h 7"/>
                    <a:gd name="T22" fmla="*/ 0 w 2"/>
                    <a:gd name="T23" fmla="*/ 7 h 7"/>
                    <a:gd name="T24" fmla="*/ 0 w 2"/>
                    <a:gd name="T25" fmla="*/ 7 h 7"/>
                    <a:gd name="T26" fmla="*/ 0 w 2"/>
                    <a:gd name="T27" fmla="*/ 7 h 7"/>
                    <a:gd name="T28" fmla="*/ 0 w 2"/>
                    <a:gd name="T29" fmla="*/ 7 h 7"/>
                    <a:gd name="T30" fmla="*/ 0 w 2"/>
                    <a:gd name="T31" fmla="*/ 7 h 7"/>
                    <a:gd name="T32" fmla="*/ 0 w 2"/>
                    <a:gd name="T33" fmla="*/ 7 h 7"/>
                    <a:gd name="T34" fmla="*/ 0 w 2"/>
                    <a:gd name="T35" fmla="*/ 7 h 7"/>
                    <a:gd name="T36" fmla="*/ 0 w 2"/>
                    <a:gd name="T37" fmla="*/ 7 h 7"/>
                    <a:gd name="T38" fmla="*/ 0 w 2"/>
                    <a:gd name="T39" fmla="*/ 7 h 7"/>
                    <a:gd name="T40" fmla="*/ 0 w 2"/>
                    <a:gd name="T41" fmla="*/ 7 h 7"/>
                    <a:gd name="T42" fmla="*/ 0 w 2"/>
                    <a:gd name="T43" fmla="*/ 7 h 7"/>
                    <a:gd name="T44" fmla="*/ 0 w 2"/>
                    <a:gd name="T45" fmla="*/ 6 h 7"/>
                    <a:gd name="T46" fmla="*/ 0 w 2"/>
                    <a:gd name="T47" fmla="*/ 6 h 7"/>
                    <a:gd name="T48" fmla="*/ 0 w 2"/>
                    <a:gd name="T49" fmla="*/ 6 h 7"/>
                    <a:gd name="T50" fmla="*/ 1 w 2"/>
                    <a:gd name="T51" fmla="*/ 6 h 7"/>
                    <a:gd name="T52" fmla="*/ 1 w 2"/>
                    <a:gd name="T53" fmla="*/ 5 h 7"/>
                    <a:gd name="T54" fmla="*/ 1 w 2"/>
                    <a:gd name="T55" fmla="*/ 5 h 7"/>
                    <a:gd name="T56" fmla="*/ 1 w 2"/>
                    <a:gd name="T57" fmla="*/ 5 h 7"/>
                    <a:gd name="T58" fmla="*/ 1 w 2"/>
                    <a:gd name="T59" fmla="*/ 4 h 7"/>
                    <a:gd name="T60" fmla="*/ 2 w 2"/>
                    <a:gd name="T61" fmla="*/ 2 h 7"/>
                    <a:gd name="T62" fmla="*/ 2 w 2"/>
                    <a:gd name="T63" fmla="*/ 1 h 7"/>
                    <a:gd name="T64" fmla="*/ 2 w 2"/>
                    <a:gd name="T65" fmla="*/ 0 h 7"/>
                    <a:gd name="T66" fmla="*/ 2 w 2"/>
                    <a:gd name="T67" fmla="*/ 0 h 7"/>
                    <a:gd name="T68" fmla="*/ 2 w 2"/>
                    <a:gd name="T69" fmla="*/ 0 h 7"/>
                    <a:gd name="T70" fmla="*/ 2 w 2"/>
                    <a:gd name="T71" fmla="*/ 0 h 7"/>
                    <a:gd name="T72" fmla="*/ 2 w 2"/>
                    <a:gd name="T73" fmla="*/ 0 h 7"/>
                    <a:gd name="T74" fmla="*/ 2 w 2"/>
                    <a:gd name="T75" fmla="*/ 0 h 7"/>
                    <a:gd name="T76" fmla="*/ 2 w 2"/>
                    <a:gd name="T77" fmla="*/ 0 h 7"/>
                    <a:gd name="T78" fmla="*/ 2 w 2"/>
                    <a:gd name="T7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 h="7">
                      <a:moveTo>
                        <a:pt x="2" y="0"/>
                      </a:moveTo>
                      <a:cubicBezTo>
                        <a:pt x="2" y="0"/>
                        <a:pt x="2" y="1"/>
                        <a:pt x="2" y="1"/>
                      </a:cubicBezTo>
                      <a:cubicBezTo>
                        <a:pt x="2" y="1"/>
                        <a:pt x="2" y="1"/>
                        <a:pt x="2" y="1"/>
                      </a:cubicBezTo>
                      <a:cubicBezTo>
                        <a:pt x="2" y="1"/>
                        <a:pt x="2" y="1"/>
                        <a:pt x="2" y="2"/>
                      </a:cubicBezTo>
                      <a:cubicBezTo>
                        <a:pt x="2" y="2"/>
                        <a:pt x="2" y="2"/>
                        <a:pt x="2" y="3"/>
                      </a:cubicBezTo>
                      <a:cubicBezTo>
                        <a:pt x="1" y="5"/>
                        <a:pt x="1" y="5"/>
                        <a:pt x="0" y="6"/>
                      </a:cubicBezTo>
                      <a:cubicBezTo>
                        <a:pt x="0" y="6"/>
                        <a:pt x="0" y="6"/>
                        <a:pt x="0" y="6"/>
                      </a:cubicBezTo>
                      <a:cubicBezTo>
                        <a:pt x="0" y="6"/>
                        <a:pt x="0" y="6"/>
                        <a:pt x="0" y="6"/>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6"/>
                        <a:pt x="0" y="6"/>
                      </a:cubicBezTo>
                      <a:cubicBezTo>
                        <a:pt x="0" y="6"/>
                        <a:pt x="0" y="6"/>
                        <a:pt x="0" y="6"/>
                      </a:cubicBezTo>
                      <a:cubicBezTo>
                        <a:pt x="0" y="6"/>
                        <a:pt x="0" y="6"/>
                        <a:pt x="0" y="6"/>
                      </a:cubicBezTo>
                      <a:cubicBezTo>
                        <a:pt x="0" y="6"/>
                        <a:pt x="0" y="6"/>
                        <a:pt x="1" y="6"/>
                      </a:cubicBezTo>
                      <a:cubicBezTo>
                        <a:pt x="1" y="6"/>
                        <a:pt x="1" y="6"/>
                        <a:pt x="1" y="5"/>
                      </a:cubicBezTo>
                      <a:cubicBezTo>
                        <a:pt x="1" y="5"/>
                        <a:pt x="1" y="5"/>
                        <a:pt x="1" y="5"/>
                      </a:cubicBezTo>
                      <a:cubicBezTo>
                        <a:pt x="1" y="5"/>
                        <a:pt x="1" y="5"/>
                        <a:pt x="1" y="5"/>
                      </a:cubicBezTo>
                      <a:cubicBezTo>
                        <a:pt x="1" y="5"/>
                        <a:pt x="1" y="5"/>
                        <a:pt x="1" y="4"/>
                      </a:cubicBezTo>
                      <a:cubicBezTo>
                        <a:pt x="2" y="3"/>
                        <a:pt x="2" y="2"/>
                        <a:pt x="2" y="2"/>
                      </a:cubicBezTo>
                      <a:cubicBezTo>
                        <a:pt x="2" y="1"/>
                        <a:pt x="2" y="1"/>
                        <a:pt x="2" y="1"/>
                      </a:cubicBezTo>
                      <a:cubicBezTo>
                        <a:pt x="2" y="1"/>
                        <a:pt x="2" y="1"/>
                        <a:pt x="2" y="0"/>
                      </a:cubicBezTo>
                      <a:cubicBezTo>
                        <a:pt x="2" y="0"/>
                        <a:pt x="2" y="0"/>
                        <a:pt x="2" y="0"/>
                      </a:cubicBezTo>
                      <a:cubicBezTo>
                        <a:pt x="2" y="0"/>
                        <a:pt x="2" y="0"/>
                        <a:pt x="2" y="0"/>
                      </a:cubicBezTo>
                      <a:cubicBezTo>
                        <a:pt x="2" y="0"/>
                        <a:pt x="2" y="0"/>
                        <a:pt x="2" y="0"/>
                      </a:cubicBezTo>
                      <a:cubicBezTo>
                        <a:pt x="2" y="0"/>
                        <a:pt x="2" y="0"/>
                        <a:pt x="2" y="0"/>
                      </a:cubicBezTo>
                      <a:cubicBezTo>
                        <a:pt x="2" y="0"/>
                        <a:pt x="2" y="0"/>
                        <a:pt x="2" y="0"/>
                      </a:cubicBezTo>
                      <a:cubicBezTo>
                        <a:pt x="2" y="0"/>
                        <a:pt x="2" y="0"/>
                        <a:pt x="2" y="0"/>
                      </a:cubicBezTo>
                      <a:cubicBezTo>
                        <a:pt x="2" y="0"/>
                        <a:pt x="2" y="0"/>
                        <a:pt x="2" y="0"/>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571" name="Freeform 298"/>
                <p:cNvSpPr/>
                <p:nvPr/>
              </p:nvSpPr>
              <p:spPr bwMode="auto">
                <a:xfrm>
                  <a:off x="1299" y="1377"/>
                  <a:ext cx="212" cy="515"/>
                </a:xfrm>
                <a:custGeom>
                  <a:avLst/>
                  <a:gdLst>
                    <a:gd name="T0" fmla="*/ 56 w 90"/>
                    <a:gd name="T1" fmla="*/ 218 h 218"/>
                    <a:gd name="T2" fmla="*/ 84 w 90"/>
                    <a:gd name="T3" fmla="*/ 174 h 218"/>
                    <a:gd name="T4" fmla="*/ 57 w 90"/>
                    <a:gd name="T5" fmla="*/ 114 h 218"/>
                    <a:gd name="T6" fmla="*/ 28 w 90"/>
                    <a:gd name="T7" fmla="*/ 0 h 218"/>
                    <a:gd name="T8" fmla="*/ 28 w 90"/>
                    <a:gd name="T9" fmla="*/ 0 h 218"/>
                    <a:gd name="T10" fmla="*/ 60 w 90"/>
                    <a:gd name="T11" fmla="*/ 111 h 218"/>
                    <a:gd name="T12" fmla="*/ 89 w 90"/>
                    <a:gd name="T13" fmla="*/ 171 h 218"/>
                    <a:gd name="T14" fmla="*/ 61 w 90"/>
                    <a:gd name="T15" fmla="*/ 218 h 218"/>
                    <a:gd name="T16" fmla="*/ 56 w 90"/>
                    <a:gd name="T17" fmla="*/ 218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218">
                      <a:moveTo>
                        <a:pt x="56" y="218"/>
                      </a:moveTo>
                      <a:cubicBezTo>
                        <a:pt x="78" y="212"/>
                        <a:pt x="83" y="192"/>
                        <a:pt x="84" y="174"/>
                      </a:cubicBezTo>
                      <a:cubicBezTo>
                        <a:pt x="84" y="152"/>
                        <a:pt x="71" y="132"/>
                        <a:pt x="57" y="114"/>
                      </a:cubicBezTo>
                      <a:cubicBezTo>
                        <a:pt x="34" y="84"/>
                        <a:pt x="0" y="38"/>
                        <a:pt x="28" y="0"/>
                      </a:cubicBezTo>
                      <a:cubicBezTo>
                        <a:pt x="28" y="0"/>
                        <a:pt x="27" y="1"/>
                        <a:pt x="28" y="0"/>
                      </a:cubicBezTo>
                      <a:cubicBezTo>
                        <a:pt x="2" y="36"/>
                        <a:pt x="36" y="82"/>
                        <a:pt x="60" y="111"/>
                      </a:cubicBezTo>
                      <a:cubicBezTo>
                        <a:pt x="75" y="129"/>
                        <a:pt x="87" y="148"/>
                        <a:pt x="89" y="171"/>
                      </a:cubicBezTo>
                      <a:cubicBezTo>
                        <a:pt x="90" y="190"/>
                        <a:pt x="84" y="211"/>
                        <a:pt x="61" y="218"/>
                      </a:cubicBezTo>
                      <a:cubicBezTo>
                        <a:pt x="60" y="218"/>
                        <a:pt x="58" y="217"/>
                        <a:pt x="56" y="218"/>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572" name="Freeform 299"/>
                <p:cNvSpPr/>
                <p:nvPr/>
              </p:nvSpPr>
              <p:spPr bwMode="auto">
                <a:xfrm>
                  <a:off x="1291" y="1843"/>
                  <a:ext cx="121" cy="97"/>
                </a:xfrm>
                <a:custGeom>
                  <a:avLst/>
                  <a:gdLst>
                    <a:gd name="T0" fmla="*/ 51 w 51"/>
                    <a:gd name="T1" fmla="*/ 22 h 41"/>
                    <a:gd name="T2" fmla="*/ 21 w 51"/>
                    <a:gd name="T3" fmla="*/ 20 h 41"/>
                    <a:gd name="T4" fmla="*/ 51 w 51"/>
                    <a:gd name="T5" fmla="*/ 21 h 41"/>
                    <a:gd name="T6" fmla="*/ 0 w 51"/>
                    <a:gd name="T7" fmla="*/ 0 h 41"/>
                    <a:gd name="T8" fmla="*/ 45 w 51"/>
                    <a:gd name="T9" fmla="*/ 27 h 41"/>
                    <a:gd name="T10" fmla="*/ 51 w 51"/>
                    <a:gd name="T11" fmla="*/ 22 h 41"/>
                  </a:gdLst>
                  <a:ahLst/>
                  <a:cxnLst>
                    <a:cxn ang="0">
                      <a:pos x="T0" y="T1"/>
                    </a:cxn>
                    <a:cxn ang="0">
                      <a:pos x="T2" y="T3"/>
                    </a:cxn>
                    <a:cxn ang="0">
                      <a:pos x="T4" y="T5"/>
                    </a:cxn>
                    <a:cxn ang="0">
                      <a:pos x="T6" y="T7"/>
                    </a:cxn>
                    <a:cxn ang="0">
                      <a:pos x="T8" y="T9"/>
                    </a:cxn>
                    <a:cxn ang="0">
                      <a:pos x="T10" y="T11"/>
                    </a:cxn>
                  </a:cxnLst>
                  <a:rect l="0" t="0" r="r" b="b"/>
                  <a:pathLst>
                    <a:path w="51" h="41">
                      <a:moveTo>
                        <a:pt x="51" y="22"/>
                      </a:moveTo>
                      <a:cubicBezTo>
                        <a:pt x="39" y="26"/>
                        <a:pt x="29" y="28"/>
                        <a:pt x="21" y="20"/>
                      </a:cubicBezTo>
                      <a:cubicBezTo>
                        <a:pt x="32" y="25"/>
                        <a:pt x="39" y="22"/>
                        <a:pt x="51" y="21"/>
                      </a:cubicBezTo>
                      <a:cubicBezTo>
                        <a:pt x="33" y="12"/>
                        <a:pt x="16" y="19"/>
                        <a:pt x="0" y="0"/>
                      </a:cubicBezTo>
                      <a:cubicBezTo>
                        <a:pt x="3" y="13"/>
                        <a:pt x="21" y="41"/>
                        <a:pt x="45" y="27"/>
                      </a:cubicBezTo>
                      <a:cubicBezTo>
                        <a:pt x="48" y="25"/>
                        <a:pt x="50" y="23"/>
                        <a:pt x="51" y="22"/>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573" name="Freeform 300"/>
                <p:cNvSpPr/>
                <p:nvPr/>
              </p:nvSpPr>
              <p:spPr bwMode="auto">
                <a:xfrm>
                  <a:off x="1294" y="1911"/>
                  <a:ext cx="75" cy="90"/>
                </a:xfrm>
                <a:custGeom>
                  <a:avLst/>
                  <a:gdLst>
                    <a:gd name="T0" fmla="*/ 27 w 32"/>
                    <a:gd name="T1" fmla="*/ 5 h 38"/>
                    <a:gd name="T2" fmla="*/ 7 w 32"/>
                    <a:gd name="T3" fmla="*/ 20 h 38"/>
                    <a:gd name="T4" fmla="*/ 32 w 32"/>
                    <a:gd name="T5" fmla="*/ 4 h 38"/>
                    <a:gd name="T6" fmla="*/ 8 w 32"/>
                    <a:gd name="T7" fmla="*/ 25 h 38"/>
                    <a:gd name="T8" fmla="*/ 0 w 32"/>
                    <a:gd name="T9" fmla="*/ 38 h 38"/>
                    <a:gd name="T10" fmla="*/ 24 w 32"/>
                    <a:gd name="T11" fmla="*/ 3 h 38"/>
                    <a:gd name="T12" fmla="*/ 27 w 32"/>
                    <a:gd name="T13" fmla="*/ 5 h 38"/>
                  </a:gdLst>
                  <a:ahLst/>
                  <a:cxnLst>
                    <a:cxn ang="0">
                      <a:pos x="T0" y="T1"/>
                    </a:cxn>
                    <a:cxn ang="0">
                      <a:pos x="T2" y="T3"/>
                    </a:cxn>
                    <a:cxn ang="0">
                      <a:pos x="T4" y="T5"/>
                    </a:cxn>
                    <a:cxn ang="0">
                      <a:pos x="T6" y="T7"/>
                    </a:cxn>
                    <a:cxn ang="0">
                      <a:pos x="T8" y="T9"/>
                    </a:cxn>
                    <a:cxn ang="0">
                      <a:pos x="T10" y="T11"/>
                    </a:cxn>
                    <a:cxn ang="0">
                      <a:pos x="T12" y="T13"/>
                    </a:cxn>
                  </a:cxnLst>
                  <a:rect l="0" t="0" r="r" b="b"/>
                  <a:pathLst>
                    <a:path w="32" h="38">
                      <a:moveTo>
                        <a:pt x="27" y="5"/>
                      </a:moveTo>
                      <a:cubicBezTo>
                        <a:pt x="17" y="11"/>
                        <a:pt x="14" y="9"/>
                        <a:pt x="7" y="20"/>
                      </a:cubicBezTo>
                      <a:cubicBezTo>
                        <a:pt x="14" y="18"/>
                        <a:pt x="25" y="9"/>
                        <a:pt x="32" y="4"/>
                      </a:cubicBezTo>
                      <a:cubicBezTo>
                        <a:pt x="29" y="11"/>
                        <a:pt x="24" y="23"/>
                        <a:pt x="8" y="25"/>
                      </a:cubicBezTo>
                      <a:cubicBezTo>
                        <a:pt x="4" y="27"/>
                        <a:pt x="2" y="33"/>
                        <a:pt x="0" y="38"/>
                      </a:cubicBezTo>
                      <a:cubicBezTo>
                        <a:pt x="1" y="26"/>
                        <a:pt x="7" y="0"/>
                        <a:pt x="24" y="3"/>
                      </a:cubicBezTo>
                      <a:cubicBezTo>
                        <a:pt x="27" y="4"/>
                        <a:pt x="31" y="2"/>
                        <a:pt x="27" y="5"/>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574" name="Freeform 301"/>
                <p:cNvSpPr/>
                <p:nvPr/>
              </p:nvSpPr>
              <p:spPr bwMode="auto">
                <a:xfrm>
                  <a:off x="1232" y="1874"/>
                  <a:ext cx="102" cy="85"/>
                </a:xfrm>
                <a:custGeom>
                  <a:avLst/>
                  <a:gdLst>
                    <a:gd name="T0" fmla="*/ 43 w 43"/>
                    <a:gd name="T1" fmla="*/ 16 h 36"/>
                    <a:gd name="T2" fmla="*/ 19 w 43"/>
                    <a:gd name="T3" fmla="*/ 18 h 36"/>
                    <a:gd name="T4" fmla="*/ 43 w 43"/>
                    <a:gd name="T5" fmla="*/ 17 h 36"/>
                    <a:gd name="T6" fmla="*/ 0 w 43"/>
                    <a:gd name="T7" fmla="*/ 36 h 36"/>
                    <a:gd name="T8" fmla="*/ 38 w 43"/>
                    <a:gd name="T9" fmla="*/ 13 h 36"/>
                    <a:gd name="T10" fmla="*/ 43 w 43"/>
                    <a:gd name="T11" fmla="*/ 16 h 36"/>
                  </a:gdLst>
                  <a:ahLst/>
                  <a:cxnLst>
                    <a:cxn ang="0">
                      <a:pos x="T0" y="T1"/>
                    </a:cxn>
                    <a:cxn ang="0">
                      <a:pos x="T2" y="T3"/>
                    </a:cxn>
                    <a:cxn ang="0">
                      <a:pos x="T4" y="T5"/>
                    </a:cxn>
                    <a:cxn ang="0">
                      <a:pos x="T6" y="T7"/>
                    </a:cxn>
                    <a:cxn ang="0">
                      <a:pos x="T8" y="T9"/>
                    </a:cxn>
                    <a:cxn ang="0">
                      <a:pos x="T10" y="T11"/>
                    </a:cxn>
                  </a:cxnLst>
                  <a:rect l="0" t="0" r="r" b="b"/>
                  <a:pathLst>
                    <a:path w="43" h="36">
                      <a:moveTo>
                        <a:pt x="43" y="16"/>
                      </a:moveTo>
                      <a:cubicBezTo>
                        <a:pt x="34" y="14"/>
                        <a:pt x="26" y="12"/>
                        <a:pt x="19" y="18"/>
                      </a:cubicBezTo>
                      <a:cubicBezTo>
                        <a:pt x="28" y="14"/>
                        <a:pt x="34" y="16"/>
                        <a:pt x="43" y="17"/>
                      </a:cubicBezTo>
                      <a:cubicBezTo>
                        <a:pt x="27" y="27"/>
                        <a:pt x="14" y="19"/>
                        <a:pt x="0" y="36"/>
                      </a:cubicBezTo>
                      <a:cubicBezTo>
                        <a:pt x="13" y="19"/>
                        <a:pt x="19" y="0"/>
                        <a:pt x="38" y="13"/>
                      </a:cubicBezTo>
                      <a:cubicBezTo>
                        <a:pt x="41" y="14"/>
                        <a:pt x="42" y="15"/>
                        <a:pt x="43" y="16"/>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575" name="Freeform 302"/>
                <p:cNvSpPr/>
                <p:nvPr/>
              </p:nvSpPr>
              <p:spPr bwMode="auto">
                <a:xfrm>
                  <a:off x="1329" y="1824"/>
                  <a:ext cx="90" cy="64"/>
                </a:xfrm>
                <a:custGeom>
                  <a:avLst/>
                  <a:gdLst>
                    <a:gd name="T0" fmla="*/ 38 w 38"/>
                    <a:gd name="T1" fmla="*/ 25 h 27"/>
                    <a:gd name="T2" fmla="*/ 19 w 38"/>
                    <a:gd name="T3" fmla="*/ 10 h 27"/>
                    <a:gd name="T4" fmla="*/ 36 w 38"/>
                    <a:gd name="T5" fmla="*/ 27 h 27"/>
                    <a:gd name="T6" fmla="*/ 0 w 38"/>
                    <a:gd name="T7" fmla="*/ 12 h 27"/>
                    <a:gd name="T8" fmla="*/ 37 w 38"/>
                    <a:gd name="T9" fmla="*/ 20 h 27"/>
                    <a:gd name="T10" fmla="*/ 38 w 38"/>
                    <a:gd name="T11" fmla="*/ 25 h 27"/>
                  </a:gdLst>
                  <a:ahLst/>
                  <a:cxnLst>
                    <a:cxn ang="0">
                      <a:pos x="T0" y="T1"/>
                    </a:cxn>
                    <a:cxn ang="0">
                      <a:pos x="T2" y="T3"/>
                    </a:cxn>
                    <a:cxn ang="0">
                      <a:pos x="T4" y="T5"/>
                    </a:cxn>
                    <a:cxn ang="0">
                      <a:pos x="T6" y="T7"/>
                    </a:cxn>
                    <a:cxn ang="0">
                      <a:pos x="T8" y="T9"/>
                    </a:cxn>
                    <a:cxn ang="0">
                      <a:pos x="T10" y="T11"/>
                    </a:cxn>
                  </a:cxnLst>
                  <a:rect l="0" t="0" r="r" b="b"/>
                  <a:pathLst>
                    <a:path w="38" h="27">
                      <a:moveTo>
                        <a:pt x="38" y="25"/>
                      </a:moveTo>
                      <a:cubicBezTo>
                        <a:pt x="33" y="18"/>
                        <a:pt x="28" y="10"/>
                        <a:pt x="19" y="10"/>
                      </a:cubicBezTo>
                      <a:cubicBezTo>
                        <a:pt x="28" y="13"/>
                        <a:pt x="30" y="20"/>
                        <a:pt x="36" y="27"/>
                      </a:cubicBezTo>
                      <a:cubicBezTo>
                        <a:pt x="18" y="21"/>
                        <a:pt x="13" y="8"/>
                        <a:pt x="0" y="12"/>
                      </a:cubicBezTo>
                      <a:cubicBezTo>
                        <a:pt x="11" y="6"/>
                        <a:pt x="30" y="0"/>
                        <a:pt x="37" y="20"/>
                      </a:cubicBezTo>
                      <a:cubicBezTo>
                        <a:pt x="38" y="23"/>
                        <a:pt x="38" y="25"/>
                        <a:pt x="38" y="25"/>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576" name="Freeform 303"/>
                <p:cNvSpPr/>
                <p:nvPr/>
              </p:nvSpPr>
              <p:spPr bwMode="auto">
                <a:xfrm>
                  <a:off x="1358" y="1897"/>
                  <a:ext cx="70" cy="114"/>
                </a:xfrm>
                <a:custGeom>
                  <a:avLst/>
                  <a:gdLst>
                    <a:gd name="T0" fmla="*/ 25 w 30"/>
                    <a:gd name="T1" fmla="*/ 0 h 48"/>
                    <a:gd name="T2" fmla="*/ 9 w 30"/>
                    <a:gd name="T3" fmla="*/ 26 h 48"/>
                    <a:gd name="T4" fmla="*/ 26 w 30"/>
                    <a:gd name="T5" fmla="*/ 5 h 48"/>
                    <a:gd name="T6" fmla="*/ 8 w 30"/>
                    <a:gd name="T7" fmla="*/ 48 h 48"/>
                    <a:gd name="T8" fmla="*/ 19 w 30"/>
                    <a:gd name="T9" fmla="*/ 6 h 48"/>
                    <a:gd name="T10" fmla="*/ 25 w 30"/>
                    <a:gd name="T11" fmla="*/ 0 h 48"/>
                  </a:gdLst>
                  <a:ahLst/>
                  <a:cxnLst>
                    <a:cxn ang="0">
                      <a:pos x="T0" y="T1"/>
                    </a:cxn>
                    <a:cxn ang="0">
                      <a:pos x="T2" y="T3"/>
                    </a:cxn>
                    <a:cxn ang="0">
                      <a:pos x="T4" y="T5"/>
                    </a:cxn>
                    <a:cxn ang="0">
                      <a:pos x="T6" y="T7"/>
                    </a:cxn>
                    <a:cxn ang="0">
                      <a:pos x="T8" y="T9"/>
                    </a:cxn>
                    <a:cxn ang="0">
                      <a:pos x="T10" y="T11"/>
                    </a:cxn>
                  </a:cxnLst>
                  <a:rect l="0" t="0" r="r" b="b"/>
                  <a:pathLst>
                    <a:path w="30" h="48">
                      <a:moveTo>
                        <a:pt x="25" y="0"/>
                      </a:moveTo>
                      <a:cubicBezTo>
                        <a:pt x="24" y="6"/>
                        <a:pt x="9" y="17"/>
                        <a:pt x="9" y="26"/>
                      </a:cubicBezTo>
                      <a:cubicBezTo>
                        <a:pt x="12" y="17"/>
                        <a:pt x="24" y="11"/>
                        <a:pt x="26" y="5"/>
                      </a:cubicBezTo>
                      <a:cubicBezTo>
                        <a:pt x="30" y="23"/>
                        <a:pt x="1" y="30"/>
                        <a:pt x="8" y="48"/>
                      </a:cubicBezTo>
                      <a:cubicBezTo>
                        <a:pt x="0" y="33"/>
                        <a:pt x="1" y="16"/>
                        <a:pt x="19" y="6"/>
                      </a:cubicBezTo>
                      <a:cubicBezTo>
                        <a:pt x="21" y="4"/>
                        <a:pt x="25" y="0"/>
                        <a:pt x="25" y="0"/>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577" name="Freeform 304"/>
                <p:cNvSpPr/>
                <p:nvPr/>
              </p:nvSpPr>
              <p:spPr bwMode="auto">
                <a:xfrm>
                  <a:off x="1419" y="1892"/>
                  <a:ext cx="9" cy="7"/>
                </a:xfrm>
                <a:custGeom>
                  <a:avLst/>
                  <a:gdLst>
                    <a:gd name="T0" fmla="*/ 0 w 4"/>
                    <a:gd name="T1" fmla="*/ 3 h 3"/>
                    <a:gd name="T2" fmla="*/ 1 w 4"/>
                    <a:gd name="T3" fmla="*/ 2 h 3"/>
                    <a:gd name="T4" fmla="*/ 1 w 4"/>
                    <a:gd name="T5" fmla="*/ 2 h 3"/>
                    <a:gd name="T6" fmla="*/ 1 w 4"/>
                    <a:gd name="T7" fmla="*/ 2 h 3"/>
                    <a:gd name="T8" fmla="*/ 2 w 4"/>
                    <a:gd name="T9" fmla="*/ 1 h 3"/>
                    <a:gd name="T10" fmla="*/ 3 w 4"/>
                    <a:gd name="T11" fmla="*/ 0 h 3"/>
                    <a:gd name="T12" fmla="*/ 3 w 4"/>
                    <a:gd name="T13" fmla="*/ 0 h 3"/>
                    <a:gd name="T14" fmla="*/ 3 w 4"/>
                    <a:gd name="T15" fmla="*/ 0 h 3"/>
                    <a:gd name="T16" fmla="*/ 4 w 4"/>
                    <a:gd name="T17" fmla="*/ 0 h 3"/>
                    <a:gd name="T18" fmla="*/ 4 w 4"/>
                    <a:gd name="T19" fmla="*/ 0 h 3"/>
                    <a:gd name="T20" fmla="*/ 4 w 4"/>
                    <a:gd name="T21" fmla="*/ 0 h 3"/>
                    <a:gd name="T22" fmla="*/ 4 w 4"/>
                    <a:gd name="T23" fmla="*/ 0 h 3"/>
                    <a:gd name="T24" fmla="*/ 4 w 4"/>
                    <a:gd name="T25" fmla="*/ 0 h 3"/>
                    <a:gd name="T26" fmla="*/ 4 w 4"/>
                    <a:gd name="T27" fmla="*/ 0 h 3"/>
                    <a:gd name="T28" fmla="*/ 4 w 4"/>
                    <a:gd name="T29" fmla="*/ 0 h 3"/>
                    <a:gd name="T30" fmla="*/ 4 w 4"/>
                    <a:gd name="T31" fmla="*/ 0 h 3"/>
                    <a:gd name="T32" fmla="*/ 4 w 4"/>
                    <a:gd name="T33" fmla="*/ 0 h 3"/>
                    <a:gd name="T34" fmla="*/ 4 w 4"/>
                    <a:gd name="T35" fmla="*/ 0 h 3"/>
                    <a:gd name="T36" fmla="*/ 4 w 4"/>
                    <a:gd name="T37" fmla="*/ 0 h 3"/>
                    <a:gd name="T38" fmla="*/ 4 w 4"/>
                    <a:gd name="T39" fmla="*/ 0 h 3"/>
                    <a:gd name="T40" fmla="*/ 4 w 4"/>
                    <a:gd name="T41" fmla="*/ 0 h 3"/>
                    <a:gd name="T42" fmla="*/ 4 w 4"/>
                    <a:gd name="T43" fmla="*/ 0 h 3"/>
                    <a:gd name="T44" fmla="*/ 3 w 4"/>
                    <a:gd name="T45" fmla="*/ 0 h 3"/>
                    <a:gd name="T46" fmla="*/ 3 w 4"/>
                    <a:gd name="T47" fmla="*/ 0 h 3"/>
                    <a:gd name="T48" fmla="*/ 3 w 4"/>
                    <a:gd name="T49" fmla="*/ 0 h 3"/>
                    <a:gd name="T50" fmla="*/ 3 w 4"/>
                    <a:gd name="T51" fmla="*/ 0 h 3"/>
                    <a:gd name="T52" fmla="*/ 3 w 4"/>
                    <a:gd name="T53" fmla="*/ 0 h 3"/>
                    <a:gd name="T54" fmla="*/ 3 w 4"/>
                    <a:gd name="T55" fmla="*/ 0 h 3"/>
                    <a:gd name="T56" fmla="*/ 3 w 4"/>
                    <a:gd name="T57" fmla="*/ 0 h 3"/>
                    <a:gd name="T58" fmla="*/ 2 w 4"/>
                    <a:gd name="T59" fmla="*/ 1 h 3"/>
                    <a:gd name="T60" fmla="*/ 1 w 4"/>
                    <a:gd name="T61" fmla="*/ 2 h 3"/>
                    <a:gd name="T62" fmla="*/ 0 w 4"/>
                    <a:gd name="T63" fmla="*/ 2 h 3"/>
                    <a:gd name="T64" fmla="*/ 0 w 4"/>
                    <a:gd name="T65" fmla="*/ 3 h 3"/>
                    <a:gd name="T66" fmla="*/ 0 w 4"/>
                    <a:gd name="T67" fmla="*/ 3 h 3"/>
                    <a:gd name="T68" fmla="*/ 0 w 4"/>
                    <a:gd name="T69" fmla="*/ 3 h 3"/>
                    <a:gd name="T70" fmla="*/ 0 w 4"/>
                    <a:gd name="T71" fmla="*/ 3 h 3"/>
                    <a:gd name="T72" fmla="*/ 0 w 4"/>
                    <a:gd name="T73" fmla="*/ 3 h 3"/>
                    <a:gd name="T74" fmla="*/ 0 w 4"/>
                    <a:gd name="T75" fmla="*/ 3 h 3"/>
                    <a:gd name="T76" fmla="*/ 0 w 4"/>
                    <a:gd name="T77" fmla="*/ 3 h 3"/>
                    <a:gd name="T78" fmla="*/ 0 w 4"/>
                    <a:gd name="T79"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 h="3">
                      <a:moveTo>
                        <a:pt x="0" y="3"/>
                      </a:moveTo>
                      <a:cubicBezTo>
                        <a:pt x="0" y="3"/>
                        <a:pt x="1" y="3"/>
                        <a:pt x="1" y="2"/>
                      </a:cubicBezTo>
                      <a:cubicBezTo>
                        <a:pt x="1" y="2"/>
                        <a:pt x="1" y="2"/>
                        <a:pt x="1" y="2"/>
                      </a:cubicBezTo>
                      <a:cubicBezTo>
                        <a:pt x="1" y="2"/>
                        <a:pt x="1" y="2"/>
                        <a:pt x="1" y="2"/>
                      </a:cubicBezTo>
                      <a:cubicBezTo>
                        <a:pt x="1" y="2"/>
                        <a:pt x="1" y="2"/>
                        <a:pt x="2" y="1"/>
                      </a:cubicBezTo>
                      <a:cubicBezTo>
                        <a:pt x="2" y="1"/>
                        <a:pt x="3" y="0"/>
                        <a:pt x="3" y="0"/>
                      </a:cubicBezTo>
                      <a:cubicBezTo>
                        <a:pt x="3" y="0"/>
                        <a:pt x="3" y="0"/>
                        <a:pt x="3" y="0"/>
                      </a:cubicBezTo>
                      <a:cubicBezTo>
                        <a:pt x="3" y="0"/>
                        <a:pt x="3" y="0"/>
                        <a:pt x="3" y="0"/>
                      </a:cubicBezTo>
                      <a:cubicBezTo>
                        <a:pt x="3" y="0"/>
                        <a:pt x="4" y="0"/>
                        <a:pt x="4" y="0"/>
                      </a:cubicBezTo>
                      <a:cubicBezTo>
                        <a:pt x="4" y="0"/>
                        <a:pt x="4" y="0"/>
                        <a:pt x="4" y="0"/>
                      </a:cubicBezTo>
                      <a:cubicBezTo>
                        <a:pt x="4" y="0"/>
                        <a:pt x="4" y="0"/>
                        <a:pt x="4" y="0"/>
                      </a:cubicBezTo>
                      <a:cubicBezTo>
                        <a:pt x="4" y="0"/>
                        <a:pt x="4" y="0"/>
                        <a:pt x="4" y="0"/>
                      </a:cubicBezTo>
                      <a:cubicBezTo>
                        <a:pt x="4" y="0"/>
                        <a:pt x="4" y="0"/>
                        <a:pt x="4" y="0"/>
                      </a:cubicBezTo>
                      <a:cubicBezTo>
                        <a:pt x="4" y="0"/>
                        <a:pt x="4" y="0"/>
                        <a:pt x="4" y="0"/>
                      </a:cubicBezTo>
                      <a:cubicBezTo>
                        <a:pt x="4" y="0"/>
                        <a:pt x="4" y="0"/>
                        <a:pt x="4" y="0"/>
                      </a:cubicBezTo>
                      <a:cubicBezTo>
                        <a:pt x="4" y="0"/>
                        <a:pt x="4" y="0"/>
                        <a:pt x="4" y="0"/>
                      </a:cubicBezTo>
                      <a:cubicBezTo>
                        <a:pt x="4" y="0"/>
                        <a:pt x="4" y="0"/>
                        <a:pt x="4" y="0"/>
                      </a:cubicBezTo>
                      <a:cubicBezTo>
                        <a:pt x="4" y="0"/>
                        <a:pt x="4" y="0"/>
                        <a:pt x="4" y="0"/>
                      </a:cubicBezTo>
                      <a:cubicBezTo>
                        <a:pt x="4" y="0"/>
                        <a:pt x="4" y="0"/>
                        <a:pt x="4" y="0"/>
                      </a:cubicBezTo>
                      <a:cubicBezTo>
                        <a:pt x="4" y="0"/>
                        <a:pt x="4" y="0"/>
                        <a:pt x="4" y="0"/>
                      </a:cubicBezTo>
                      <a:cubicBezTo>
                        <a:pt x="4" y="0"/>
                        <a:pt x="4" y="0"/>
                        <a:pt x="4" y="0"/>
                      </a:cubicBezTo>
                      <a:cubicBezTo>
                        <a:pt x="4" y="0"/>
                        <a:pt x="4" y="0"/>
                        <a:pt x="4" y="0"/>
                      </a:cubicBezTo>
                      <a:cubicBezTo>
                        <a:pt x="3" y="0"/>
                        <a:pt x="3" y="0"/>
                        <a:pt x="3" y="0"/>
                      </a:cubicBezTo>
                      <a:cubicBezTo>
                        <a:pt x="3" y="0"/>
                        <a:pt x="3" y="0"/>
                        <a:pt x="3" y="0"/>
                      </a:cubicBezTo>
                      <a:cubicBezTo>
                        <a:pt x="3" y="0"/>
                        <a:pt x="3" y="0"/>
                        <a:pt x="3" y="0"/>
                      </a:cubicBezTo>
                      <a:cubicBezTo>
                        <a:pt x="3" y="0"/>
                        <a:pt x="3" y="0"/>
                        <a:pt x="3" y="0"/>
                      </a:cubicBezTo>
                      <a:cubicBezTo>
                        <a:pt x="3" y="0"/>
                        <a:pt x="3" y="0"/>
                        <a:pt x="3" y="0"/>
                      </a:cubicBezTo>
                      <a:cubicBezTo>
                        <a:pt x="3" y="0"/>
                        <a:pt x="3" y="0"/>
                        <a:pt x="3" y="0"/>
                      </a:cubicBezTo>
                      <a:cubicBezTo>
                        <a:pt x="3" y="0"/>
                        <a:pt x="3" y="0"/>
                        <a:pt x="3" y="0"/>
                      </a:cubicBezTo>
                      <a:cubicBezTo>
                        <a:pt x="3" y="0"/>
                        <a:pt x="2" y="0"/>
                        <a:pt x="2" y="1"/>
                      </a:cubicBezTo>
                      <a:cubicBezTo>
                        <a:pt x="1" y="1"/>
                        <a:pt x="1" y="2"/>
                        <a:pt x="1" y="2"/>
                      </a:cubicBezTo>
                      <a:cubicBezTo>
                        <a:pt x="1" y="2"/>
                        <a:pt x="1" y="2"/>
                        <a:pt x="0" y="2"/>
                      </a:cubicBezTo>
                      <a:cubicBezTo>
                        <a:pt x="0" y="2"/>
                        <a:pt x="0" y="3"/>
                        <a:pt x="0" y="3"/>
                      </a:cubicBezTo>
                      <a:cubicBezTo>
                        <a:pt x="0" y="3"/>
                        <a:pt x="0" y="3"/>
                        <a:pt x="0" y="3"/>
                      </a:cubicBezTo>
                      <a:cubicBezTo>
                        <a:pt x="0" y="3"/>
                        <a:pt x="0" y="3"/>
                        <a:pt x="0" y="3"/>
                      </a:cubicBezTo>
                      <a:cubicBezTo>
                        <a:pt x="0" y="3"/>
                        <a:pt x="0" y="3"/>
                        <a:pt x="0" y="3"/>
                      </a:cubicBezTo>
                      <a:cubicBezTo>
                        <a:pt x="0" y="3"/>
                        <a:pt x="0" y="3"/>
                        <a:pt x="0" y="3"/>
                      </a:cubicBezTo>
                      <a:cubicBezTo>
                        <a:pt x="0" y="3"/>
                        <a:pt x="0" y="3"/>
                        <a:pt x="0" y="3"/>
                      </a:cubicBezTo>
                      <a:cubicBezTo>
                        <a:pt x="0" y="3"/>
                        <a:pt x="0" y="3"/>
                        <a:pt x="0" y="3"/>
                      </a:cubicBezTo>
                      <a:cubicBezTo>
                        <a:pt x="0" y="3"/>
                        <a:pt x="0" y="3"/>
                        <a:pt x="0" y="3"/>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578" name="Freeform 305"/>
                <p:cNvSpPr/>
                <p:nvPr/>
              </p:nvSpPr>
              <p:spPr bwMode="auto">
                <a:xfrm>
                  <a:off x="1417" y="1890"/>
                  <a:ext cx="11" cy="2"/>
                </a:xfrm>
                <a:custGeom>
                  <a:avLst/>
                  <a:gdLst>
                    <a:gd name="T0" fmla="*/ 1 w 5"/>
                    <a:gd name="T1" fmla="*/ 0 h 1"/>
                    <a:gd name="T2" fmla="*/ 1 w 5"/>
                    <a:gd name="T3" fmla="*/ 0 h 1"/>
                    <a:gd name="T4" fmla="*/ 1 w 5"/>
                    <a:gd name="T5" fmla="*/ 0 h 1"/>
                    <a:gd name="T6" fmla="*/ 1 w 5"/>
                    <a:gd name="T7" fmla="*/ 1 h 1"/>
                    <a:gd name="T8" fmla="*/ 2 w 5"/>
                    <a:gd name="T9" fmla="*/ 1 h 1"/>
                    <a:gd name="T10" fmla="*/ 4 w 5"/>
                    <a:gd name="T11" fmla="*/ 1 h 1"/>
                    <a:gd name="T12" fmla="*/ 4 w 5"/>
                    <a:gd name="T13" fmla="*/ 1 h 1"/>
                    <a:gd name="T14" fmla="*/ 4 w 5"/>
                    <a:gd name="T15" fmla="*/ 1 h 1"/>
                    <a:gd name="T16" fmla="*/ 5 w 5"/>
                    <a:gd name="T17" fmla="*/ 1 h 1"/>
                    <a:gd name="T18" fmla="*/ 5 w 5"/>
                    <a:gd name="T19" fmla="*/ 1 h 1"/>
                    <a:gd name="T20" fmla="*/ 5 w 5"/>
                    <a:gd name="T21" fmla="*/ 1 h 1"/>
                    <a:gd name="T22" fmla="*/ 5 w 5"/>
                    <a:gd name="T23" fmla="*/ 1 h 1"/>
                    <a:gd name="T24" fmla="*/ 5 w 5"/>
                    <a:gd name="T25" fmla="*/ 1 h 1"/>
                    <a:gd name="T26" fmla="*/ 5 w 5"/>
                    <a:gd name="T27" fmla="*/ 1 h 1"/>
                    <a:gd name="T28" fmla="*/ 5 w 5"/>
                    <a:gd name="T29" fmla="*/ 1 h 1"/>
                    <a:gd name="T30" fmla="*/ 5 w 5"/>
                    <a:gd name="T31" fmla="*/ 1 h 1"/>
                    <a:gd name="T32" fmla="*/ 5 w 5"/>
                    <a:gd name="T33" fmla="*/ 1 h 1"/>
                    <a:gd name="T34" fmla="*/ 5 w 5"/>
                    <a:gd name="T35" fmla="*/ 1 h 1"/>
                    <a:gd name="T36" fmla="*/ 5 w 5"/>
                    <a:gd name="T37" fmla="*/ 1 h 1"/>
                    <a:gd name="T38" fmla="*/ 5 w 5"/>
                    <a:gd name="T39" fmla="*/ 1 h 1"/>
                    <a:gd name="T40" fmla="*/ 5 w 5"/>
                    <a:gd name="T41" fmla="*/ 1 h 1"/>
                    <a:gd name="T42" fmla="*/ 5 w 5"/>
                    <a:gd name="T43" fmla="*/ 1 h 1"/>
                    <a:gd name="T44" fmla="*/ 4 w 5"/>
                    <a:gd name="T45" fmla="*/ 1 h 1"/>
                    <a:gd name="T46" fmla="*/ 4 w 5"/>
                    <a:gd name="T47" fmla="*/ 1 h 1"/>
                    <a:gd name="T48" fmla="*/ 4 w 5"/>
                    <a:gd name="T49" fmla="*/ 1 h 1"/>
                    <a:gd name="T50" fmla="*/ 4 w 5"/>
                    <a:gd name="T51" fmla="*/ 1 h 1"/>
                    <a:gd name="T52" fmla="*/ 4 w 5"/>
                    <a:gd name="T53" fmla="*/ 1 h 1"/>
                    <a:gd name="T54" fmla="*/ 4 w 5"/>
                    <a:gd name="T55" fmla="*/ 1 h 1"/>
                    <a:gd name="T56" fmla="*/ 4 w 5"/>
                    <a:gd name="T57" fmla="*/ 1 h 1"/>
                    <a:gd name="T58" fmla="*/ 3 w 5"/>
                    <a:gd name="T59" fmla="*/ 1 h 1"/>
                    <a:gd name="T60" fmla="*/ 1 w 5"/>
                    <a:gd name="T61" fmla="*/ 1 h 1"/>
                    <a:gd name="T62" fmla="*/ 1 w 5"/>
                    <a:gd name="T63" fmla="*/ 1 h 1"/>
                    <a:gd name="T64" fmla="*/ 1 w 5"/>
                    <a:gd name="T65" fmla="*/ 1 h 1"/>
                    <a:gd name="T66" fmla="*/ 0 w 5"/>
                    <a:gd name="T67" fmla="*/ 0 h 1"/>
                    <a:gd name="T68" fmla="*/ 0 w 5"/>
                    <a:gd name="T69" fmla="*/ 0 h 1"/>
                    <a:gd name="T70" fmla="*/ 0 w 5"/>
                    <a:gd name="T71" fmla="*/ 0 h 1"/>
                    <a:gd name="T72" fmla="*/ 0 w 5"/>
                    <a:gd name="T73" fmla="*/ 0 h 1"/>
                    <a:gd name="T74" fmla="*/ 0 w 5"/>
                    <a:gd name="T75" fmla="*/ 0 h 1"/>
                    <a:gd name="T76" fmla="*/ 0 w 5"/>
                    <a:gd name="T77" fmla="*/ 0 h 1"/>
                    <a:gd name="T78" fmla="*/ 1 w 5"/>
                    <a:gd name="T79"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 h="1">
                      <a:moveTo>
                        <a:pt x="1" y="0"/>
                      </a:moveTo>
                      <a:cubicBezTo>
                        <a:pt x="1" y="0"/>
                        <a:pt x="1" y="0"/>
                        <a:pt x="1" y="0"/>
                      </a:cubicBezTo>
                      <a:cubicBezTo>
                        <a:pt x="1" y="0"/>
                        <a:pt x="1" y="0"/>
                        <a:pt x="1" y="0"/>
                      </a:cubicBezTo>
                      <a:cubicBezTo>
                        <a:pt x="1" y="0"/>
                        <a:pt x="1" y="0"/>
                        <a:pt x="1" y="1"/>
                      </a:cubicBezTo>
                      <a:cubicBezTo>
                        <a:pt x="1" y="1"/>
                        <a:pt x="2" y="1"/>
                        <a:pt x="2" y="1"/>
                      </a:cubicBezTo>
                      <a:cubicBezTo>
                        <a:pt x="3" y="1"/>
                        <a:pt x="4" y="1"/>
                        <a:pt x="4" y="1"/>
                      </a:cubicBezTo>
                      <a:cubicBezTo>
                        <a:pt x="4" y="1"/>
                        <a:pt x="4" y="1"/>
                        <a:pt x="4" y="1"/>
                      </a:cubicBezTo>
                      <a:cubicBezTo>
                        <a:pt x="4" y="1"/>
                        <a:pt x="4" y="1"/>
                        <a:pt x="4" y="1"/>
                      </a:cubicBezTo>
                      <a:cubicBezTo>
                        <a:pt x="4" y="1"/>
                        <a:pt x="5" y="1"/>
                        <a:pt x="5" y="1"/>
                      </a:cubicBezTo>
                      <a:cubicBezTo>
                        <a:pt x="5" y="1"/>
                        <a:pt x="5" y="1"/>
                        <a:pt x="5" y="1"/>
                      </a:cubicBezTo>
                      <a:cubicBezTo>
                        <a:pt x="5" y="1"/>
                        <a:pt x="5" y="1"/>
                        <a:pt x="5" y="1"/>
                      </a:cubicBezTo>
                      <a:cubicBezTo>
                        <a:pt x="5" y="1"/>
                        <a:pt x="5" y="1"/>
                        <a:pt x="5" y="1"/>
                      </a:cubicBezTo>
                      <a:cubicBezTo>
                        <a:pt x="5" y="1"/>
                        <a:pt x="5" y="1"/>
                        <a:pt x="5" y="1"/>
                      </a:cubicBezTo>
                      <a:cubicBezTo>
                        <a:pt x="5" y="1"/>
                        <a:pt x="5" y="1"/>
                        <a:pt x="5" y="1"/>
                      </a:cubicBezTo>
                      <a:cubicBezTo>
                        <a:pt x="5" y="1"/>
                        <a:pt x="5" y="1"/>
                        <a:pt x="5" y="1"/>
                      </a:cubicBezTo>
                      <a:cubicBezTo>
                        <a:pt x="5" y="1"/>
                        <a:pt x="5" y="1"/>
                        <a:pt x="5" y="1"/>
                      </a:cubicBezTo>
                      <a:cubicBezTo>
                        <a:pt x="5" y="1"/>
                        <a:pt x="5" y="1"/>
                        <a:pt x="5" y="1"/>
                      </a:cubicBezTo>
                      <a:cubicBezTo>
                        <a:pt x="5" y="1"/>
                        <a:pt x="5" y="1"/>
                        <a:pt x="5" y="1"/>
                      </a:cubicBezTo>
                      <a:cubicBezTo>
                        <a:pt x="5" y="1"/>
                        <a:pt x="5" y="1"/>
                        <a:pt x="5" y="1"/>
                      </a:cubicBezTo>
                      <a:cubicBezTo>
                        <a:pt x="5" y="1"/>
                        <a:pt x="5" y="1"/>
                        <a:pt x="5" y="1"/>
                      </a:cubicBezTo>
                      <a:cubicBezTo>
                        <a:pt x="5" y="1"/>
                        <a:pt x="5" y="1"/>
                        <a:pt x="5" y="1"/>
                      </a:cubicBezTo>
                      <a:cubicBezTo>
                        <a:pt x="5" y="1"/>
                        <a:pt x="5" y="1"/>
                        <a:pt x="5" y="1"/>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3" y="1"/>
                        <a:pt x="3" y="1"/>
                        <a:pt x="3" y="1"/>
                      </a:cubicBezTo>
                      <a:cubicBezTo>
                        <a:pt x="2" y="1"/>
                        <a:pt x="2" y="1"/>
                        <a:pt x="1" y="1"/>
                      </a:cubicBezTo>
                      <a:cubicBezTo>
                        <a:pt x="1" y="1"/>
                        <a:pt x="1" y="1"/>
                        <a:pt x="1" y="1"/>
                      </a:cubicBezTo>
                      <a:cubicBezTo>
                        <a:pt x="1" y="1"/>
                        <a:pt x="1" y="1"/>
                        <a:pt x="1" y="1"/>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1" y="0"/>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579" name="Freeform 306"/>
                <p:cNvSpPr/>
                <p:nvPr/>
              </p:nvSpPr>
              <p:spPr bwMode="auto">
                <a:xfrm>
                  <a:off x="1417" y="1888"/>
                  <a:ext cx="11" cy="4"/>
                </a:xfrm>
                <a:custGeom>
                  <a:avLst/>
                  <a:gdLst>
                    <a:gd name="T0" fmla="*/ 0 w 5"/>
                    <a:gd name="T1" fmla="*/ 0 h 2"/>
                    <a:gd name="T2" fmla="*/ 1 w 5"/>
                    <a:gd name="T3" fmla="*/ 0 h 2"/>
                    <a:gd name="T4" fmla="*/ 1 w 5"/>
                    <a:gd name="T5" fmla="*/ 0 h 2"/>
                    <a:gd name="T6" fmla="*/ 1 w 5"/>
                    <a:gd name="T7" fmla="*/ 0 h 2"/>
                    <a:gd name="T8" fmla="*/ 2 w 5"/>
                    <a:gd name="T9" fmla="*/ 1 h 2"/>
                    <a:gd name="T10" fmla="*/ 4 w 5"/>
                    <a:gd name="T11" fmla="*/ 2 h 2"/>
                    <a:gd name="T12" fmla="*/ 4 w 5"/>
                    <a:gd name="T13" fmla="*/ 2 h 2"/>
                    <a:gd name="T14" fmla="*/ 4 w 5"/>
                    <a:gd name="T15" fmla="*/ 2 h 2"/>
                    <a:gd name="T16" fmla="*/ 5 w 5"/>
                    <a:gd name="T17" fmla="*/ 2 h 2"/>
                    <a:gd name="T18" fmla="*/ 5 w 5"/>
                    <a:gd name="T19" fmla="*/ 2 h 2"/>
                    <a:gd name="T20" fmla="*/ 5 w 5"/>
                    <a:gd name="T21" fmla="*/ 2 h 2"/>
                    <a:gd name="T22" fmla="*/ 5 w 5"/>
                    <a:gd name="T23" fmla="*/ 2 h 2"/>
                    <a:gd name="T24" fmla="*/ 5 w 5"/>
                    <a:gd name="T25" fmla="*/ 2 h 2"/>
                    <a:gd name="T26" fmla="*/ 5 w 5"/>
                    <a:gd name="T27" fmla="*/ 2 h 2"/>
                    <a:gd name="T28" fmla="*/ 5 w 5"/>
                    <a:gd name="T29" fmla="*/ 2 h 2"/>
                    <a:gd name="T30" fmla="*/ 5 w 5"/>
                    <a:gd name="T31" fmla="*/ 2 h 2"/>
                    <a:gd name="T32" fmla="*/ 5 w 5"/>
                    <a:gd name="T33" fmla="*/ 2 h 2"/>
                    <a:gd name="T34" fmla="*/ 5 w 5"/>
                    <a:gd name="T35" fmla="*/ 2 h 2"/>
                    <a:gd name="T36" fmla="*/ 5 w 5"/>
                    <a:gd name="T37" fmla="*/ 2 h 2"/>
                    <a:gd name="T38" fmla="*/ 5 w 5"/>
                    <a:gd name="T39" fmla="*/ 2 h 2"/>
                    <a:gd name="T40" fmla="*/ 5 w 5"/>
                    <a:gd name="T41" fmla="*/ 2 h 2"/>
                    <a:gd name="T42" fmla="*/ 5 w 5"/>
                    <a:gd name="T43" fmla="*/ 2 h 2"/>
                    <a:gd name="T44" fmla="*/ 4 w 5"/>
                    <a:gd name="T45" fmla="*/ 2 h 2"/>
                    <a:gd name="T46" fmla="*/ 4 w 5"/>
                    <a:gd name="T47" fmla="*/ 2 h 2"/>
                    <a:gd name="T48" fmla="*/ 4 w 5"/>
                    <a:gd name="T49" fmla="*/ 2 h 2"/>
                    <a:gd name="T50" fmla="*/ 4 w 5"/>
                    <a:gd name="T51" fmla="*/ 2 h 2"/>
                    <a:gd name="T52" fmla="*/ 3 w 5"/>
                    <a:gd name="T53" fmla="*/ 2 h 2"/>
                    <a:gd name="T54" fmla="*/ 3 w 5"/>
                    <a:gd name="T55" fmla="*/ 2 h 2"/>
                    <a:gd name="T56" fmla="*/ 3 w 5"/>
                    <a:gd name="T57" fmla="*/ 2 h 2"/>
                    <a:gd name="T58" fmla="*/ 3 w 5"/>
                    <a:gd name="T59" fmla="*/ 1 h 2"/>
                    <a:gd name="T60" fmla="*/ 1 w 5"/>
                    <a:gd name="T61" fmla="*/ 1 h 2"/>
                    <a:gd name="T62" fmla="*/ 1 w 5"/>
                    <a:gd name="T63" fmla="*/ 0 h 2"/>
                    <a:gd name="T64" fmla="*/ 0 w 5"/>
                    <a:gd name="T65" fmla="*/ 0 h 2"/>
                    <a:gd name="T66" fmla="*/ 0 w 5"/>
                    <a:gd name="T67" fmla="*/ 0 h 2"/>
                    <a:gd name="T68" fmla="*/ 0 w 5"/>
                    <a:gd name="T69" fmla="*/ 0 h 2"/>
                    <a:gd name="T70" fmla="*/ 0 w 5"/>
                    <a:gd name="T71" fmla="*/ 0 h 2"/>
                    <a:gd name="T72" fmla="*/ 0 w 5"/>
                    <a:gd name="T73" fmla="*/ 0 h 2"/>
                    <a:gd name="T74" fmla="*/ 0 w 5"/>
                    <a:gd name="T75" fmla="*/ 0 h 2"/>
                    <a:gd name="T76" fmla="*/ 0 w 5"/>
                    <a:gd name="T77" fmla="*/ 0 h 2"/>
                    <a:gd name="T78" fmla="*/ 0 w 5"/>
                    <a:gd name="T7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 h="2">
                      <a:moveTo>
                        <a:pt x="0" y="0"/>
                      </a:moveTo>
                      <a:cubicBezTo>
                        <a:pt x="0" y="0"/>
                        <a:pt x="1" y="0"/>
                        <a:pt x="1" y="0"/>
                      </a:cubicBezTo>
                      <a:cubicBezTo>
                        <a:pt x="1" y="0"/>
                        <a:pt x="1" y="0"/>
                        <a:pt x="1" y="0"/>
                      </a:cubicBezTo>
                      <a:cubicBezTo>
                        <a:pt x="1" y="0"/>
                        <a:pt x="1" y="0"/>
                        <a:pt x="1" y="0"/>
                      </a:cubicBezTo>
                      <a:cubicBezTo>
                        <a:pt x="1" y="0"/>
                        <a:pt x="2" y="1"/>
                        <a:pt x="2" y="1"/>
                      </a:cubicBezTo>
                      <a:cubicBezTo>
                        <a:pt x="3" y="1"/>
                        <a:pt x="4" y="2"/>
                        <a:pt x="4" y="2"/>
                      </a:cubicBezTo>
                      <a:cubicBezTo>
                        <a:pt x="4" y="2"/>
                        <a:pt x="4" y="2"/>
                        <a:pt x="4" y="2"/>
                      </a:cubicBezTo>
                      <a:cubicBezTo>
                        <a:pt x="4" y="2"/>
                        <a:pt x="4" y="2"/>
                        <a:pt x="4" y="2"/>
                      </a:cubicBezTo>
                      <a:cubicBezTo>
                        <a:pt x="4" y="2"/>
                        <a:pt x="5" y="2"/>
                        <a:pt x="5" y="2"/>
                      </a:cubicBezTo>
                      <a:cubicBezTo>
                        <a:pt x="5" y="2"/>
                        <a:pt x="5" y="2"/>
                        <a:pt x="5" y="2"/>
                      </a:cubicBezTo>
                      <a:cubicBezTo>
                        <a:pt x="5" y="2"/>
                        <a:pt x="5" y="2"/>
                        <a:pt x="5" y="2"/>
                      </a:cubicBezTo>
                      <a:cubicBezTo>
                        <a:pt x="5" y="2"/>
                        <a:pt x="5" y="2"/>
                        <a:pt x="5" y="2"/>
                      </a:cubicBezTo>
                      <a:cubicBezTo>
                        <a:pt x="5" y="2"/>
                        <a:pt x="5" y="2"/>
                        <a:pt x="5" y="2"/>
                      </a:cubicBezTo>
                      <a:cubicBezTo>
                        <a:pt x="5" y="2"/>
                        <a:pt x="5" y="2"/>
                        <a:pt x="5" y="2"/>
                      </a:cubicBezTo>
                      <a:cubicBezTo>
                        <a:pt x="5" y="2"/>
                        <a:pt x="5" y="2"/>
                        <a:pt x="5" y="2"/>
                      </a:cubicBezTo>
                      <a:cubicBezTo>
                        <a:pt x="5" y="2"/>
                        <a:pt x="5" y="2"/>
                        <a:pt x="5" y="2"/>
                      </a:cubicBezTo>
                      <a:cubicBezTo>
                        <a:pt x="5" y="2"/>
                        <a:pt x="5" y="2"/>
                        <a:pt x="5" y="2"/>
                      </a:cubicBezTo>
                      <a:cubicBezTo>
                        <a:pt x="5" y="2"/>
                        <a:pt x="5" y="2"/>
                        <a:pt x="5" y="2"/>
                      </a:cubicBezTo>
                      <a:cubicBezTo>
                        <a:pt x="5" y="2"/>
                        <a:pt x="5" y="2"/>
                        <a:pt x="5" y="2"/>
                      </a:cubicBezTo>
                      <a:cubicBezTo>
                        <a:pt x="5" y="2"/>
                        <a:pt x="5" y="2"/>
                        <a:pt x="5" y="2"/>
                      </a:cubicBezTo>
                      <a:cubicBezTo>
                        <a:pt x="5" y="2"/>
                        <a:pt x="5" y="2"/>
                        <a:pt x="5" y="2"/>
                      </a:cubicBezTo>
                      <a:cubicBezTo>
                        <a:pt x="5" y="2"/>
                        <a:pt x="5" y="2"/>
                        <a:pt x="5" y="2"/>
                      </a:cubicBezTo>
                      <a:cubicBezTo>
                        <a:pt x="4" y="2"/>
                        <a:pt x="4" y="2"/>
                        <a:pt x="4" y="2"/>
                      </a:cubicBezTo>
                      <a:cubicBezTo>
                        <a:pt x="4" y="2"/>
                        <a:pt x="4" y="2"/>
                        <a:pt x="4" y="2"/>
                      </a:cubicBezTo>
                      <a:cubicBezTo>
                        <a:pt x="4" y="2"/>
                        <a:pt x="4" y="2"/>
                        <a:pt x="4" y="2"/>
                      </a:cubicBezTo>
                      <a:cubicBezTo>
                        <a:pt x="4" y="2"/>
                        <a:pt x="4" y="2"/>
                        <a:pt x="4" y="2"/>
                      </a:cubicBezTo>
                      <a:cubicBezTo>
                        <a:pt x="4" y="2"/>
                        <a:pt x="4" y="2"/>
                        <a:pt x="3" y="2"/>
                      </a:cubicBezTo>
                      <a:cubicBezTo>
                        <a:pt x="3" y="2"/>
                        <a:pt x="3" y="2"/>
                        <a:pt x="3" y="2"/>
                      </a:cubicBezTo>
                      <a:cubicBezTo>
                        <a:pt x="3" y="2"/>
                        <a:pt x="3" y="2"/>
                        <a:pt x="3" y="2"/>
                      </a:cubicBezTo>
                      <a:cubicBezTo>
                        <a:pt x="3" y="2"/>
                        <a:pt x="3" y="1"/>
                        <a:pt x="3" y="1"/>
                      </a:cubicBezTo>
                      <a:cubicBezTo>
                        <a:pt x="2" y="1"/>
                        <a:pt x="1" y="1"/>
                        <a:pt x="1" y="1"/>
                      </a:cubicBezTo>
                      <a:cubicBezTo>
                        <a:pt x="1" y="0"/>
                        <a:pt x="1" y="0"/>
                        <a:pt x="1"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580" name="Freeform 307"/>
                <p:cNvSpPr/>
                <p:nvPr/>
              </p:nvSpPr>
              <p:spPr bwMode="auto">
                <a:xfrm>
                  <a:off x="1421" y="1892"/>
                  <a:ext cx="7" cy="10"/>
                </a:xfrm>
                <a:custGeom>
                  <a:avLst/>
                  <a:gdLst>
                    <a:gd name="T0" fmla="*/ 0 w 3"/>
                    <a:gd name="T1" fmla="*/ 4 h 4"/>
                    <a:gd name="T2" fmla="*/ 0 w 3"/>
                    <a:gd name="T3" fmla="*/ 4 h 4"/>
                    <a:gd name="T4" fmla="*/ 0 w 3"/>
                    <a:gd name="T5" fmla="*/ 4 h 4"/>
                    <a:gd name="T6" fmla="*/ 1 w 3"/>
                    <a:gd name="T7" fmla="*/ 3 h 4"/>
                    <a:gd name="T8" fmla="*/ 1 w 3"/>
                    <a:gd name="T9" fmla="*/ 2 h 4"/>
                    <a:gd name="T10" fmla="*/ 2 w 3"/>
                    <a:gd name="T11" fmla="*/ 0 h 4"/>
                    <a:gd name="T12" fmla="*/ 2 w 3"/>
                    <a:gd name="T13" fmla="*/ 0 h 4"/>
                    <a:gd name="T14" fmla="*/ 2 w 3"/>
                    <a:gd name="T15" fmla="*/ 0 h 4"/>
                    <a:gd name="T16" fmla="*/ 3 w 3"/>
                    <a:gd name="T17" fmla="*/ 0 h 4"/>
                    <a:gd name="T18" fmla="*/ 3 w 3"/>
                    <a:gd name="T19" fmla="*/ 0 h 4"/>
                    <a:gd name="T20" fmla="*/ 3 w 3"/>
                    <a:gd name="T21" fmla="*/ 0 h 4"/>
                    <a:gd name="T22" fmla="*/ 3 w 3"/>
                    <a:gd name="T23" fmla="*/ 0 h 4"/>
                    <a:gd name="T24" fmla="*/ 3 w 3"/>
                    <a:gd name="T25" fmla="*/ 0 h 4"/>
                    <a:gd name="T26" fmla="*/ 3 w 3"/>
                    <a:gd name="T27" fmla="*/ 0 h 4"/>
                    <a:gd name="T28" fmla="*/ 3 w 3"/>
                    <a:gd name="T29" fmla="*/ 0 h 4"/>
                    <a:gd name="T30" fmla="*/ 3 w 3"/>
                    <a:gd name="T31" fmla="*/ 0 h 4"/>
                    <a:gd name="T32" fmla="*/ 3 w 3"/>
                    <a:gd name="T33" fmla="*/ 0 h 4"/>
                    <a:gd name="T34" fmla="*/ 3 w 3"/>
                    <a:gd name="T35" fmla="*/ 0 h 4"/>
                    <a:gd name="T36" fmla="*/ 3 w 3"/>
                    <a:gd name="T37" fmla="*/ 0 h 4"/>
                    <a:gd name="T38" fmla="*/ 3 w 3"/>
                    <a:gd name="T39" fmla="*/ 0 h 4"/>
                    <a:gd name="T40" fmla="*/ 3 w 3"/>
                    <a:gd name="T41" fmla="*/ 0 h 4"/>
                    <a:gd name="T42" fmla="*/ 3 w 3"/>
                    <a:gd name="T43" fmla="*/ 0 h 4"/>
                    <a:gd name="T44" fmla="*/ 2 w 3"/>
                    <a:gd name="T45" fmla="*/ 0 h 4"/>
                    <a:gd name="T46" fmla="*/ 2 w 3"/>
                    <a:gd name="T47" fmla="*/ 0 h 4"/>
                    <a:gd name="T48" fmla="*/ 2 w 3"/>
                    <a:gd name="T49" fmla="*/ 0 h 4"/>
                    <a:gd name="T50" fmla="*/ 2 w 3"/>
                    <a:gd name="T51" fmla="*/ 0 h 4"/>
                    <a:gd name="T52" fmla="*/ 2 w 3"/>
                    <a:gd name="T53" fmla="*/ 1 h 4"/>
                    <a:gd name="T54" fmla="*/ 2 w 3"/>
                    <a:gd name="T55" fmla="*/ 1 h 4"/>
                    <a:gd name="T56" fmla="*/ 2 w 3"/>
                    <a:gd name="T57" fmla="*/ 1 h 4"/>
                    <a:gd name="T58" fmla="*/ 1 w 3"/>
                    <a:gd name="T59" fmla="*/ 1 h 4"/>
                    <a:gd name="T60" fmla="*/ 0 w 3"/>
                    <a:gd name="T61" fmla="*/ 3 h 4"/>
                    <a:gd name="T62" fmla="*/ 0 w 3"/>
                    <a:gd name="T63" fmla="*/ 4 h 4"/>
                    <a:gd name="T64" fmla="*/ 0 w 3"/>
                    <a:gd name="T65" fmla="*/ 4 h 4"/>
                    <a:gd name="T66" fmla="*/ 0 w 3"/>
                    <a:gd name="T67" fmla="*/ 4 h 4"/>
                    <a:gd name="T68" fmla="*/ 0 w 3"/>
                    <a:gd name="T69" fmla="*/ 4 h 4"/>
                    <a:gd name="T70" fmla="*/ 0 w 3"/>
                    <a:gd name="T71" fmla="*/ 4 h 4"/>
                    <a:gd name="T72" fmla="*/ 0 w 3"/>
                    <a:gd name="T73" fmla="*/ 4 h 4"/>
                    <a:gd name="T74" fmla="*/ 0 w 3"/>
                    <a:gd name="T75" fmla="*/ 4 h 4"/>
                    <a:gd name="T76" fmla="*/ 0 w 3"/>
                    <a:gd name="T77" fmla="*/ 4 h 4"/>
                    <a:gd name="T78" fmla="*/ 0 w 3"/>
                    <a:gd name="T79"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 h="4">
                      <a:moveTo>
                        <a:pt x="0" y="4"/>
                      </a:moveTo>
                      <a:cubicBezTo>
                        <a:pt x="0" y="4"/>
                        <a:pt x="0" y="4"/>
                        <a:pt x="0" y="4"/>
                      </a:cubicBezTo>
                      <a:cubicBezTo>
                        <a:pt x="0" y="4"/>
                        <a:pt x="0" y="4"/>
                        <a:pt x="0" y="4"/>
                      </a:cubicBezTo>
                      <a:cubicBezTo>
                        <a:pt x="0" y="4"/>
                        <a:pt x="1" y="3"/>
                        <a:pt x="1" y="3"/>
                      </a:cubicBezTo>
                      <a:cubicBezTo>
                        <a:pt x="1" y="3"/>
                        <a:pt x="1" y="3"/>
                        <a:pt x="1" y="2"/>
                      </a:cubicBezTo>
                      <a:cubicBezTo>
                        <a:pt x="1" y="1"/>
                        <a:pt x="2" y="1"/>
                        <a:pt x="2" y="0"/>
                      </a:cubicBezTo>
                      <a:cubicBezTo>
                        <a:pt x="2" y="0"/>
                        <a:pt x="2" y="0"/>
                        <a:pt x="2" y="0"/>
                      </a:cubicBezTo>
                      <a:cubicBezTo>
                        <a:pt x="2" y="0"/>
                        <a:pt x="2" y="0"/>
                        <a:pt x="2" y="0"/>
                      </a:cubicBezTo>
                      <a:cubicBezTo>
                        <a:pt x="3" y="0"/>
                        <a:pt x="3" y="0"/>
                        <a:pt x="3" y="0"/>
                      </a:cubicBezTo>
                      <a:cubicBezTo>
                        <a:pt x="3" y="0"/>
                        <a:pt x="3" y="0"/>
                        <a:pt x="3" y="0"/>
                      </a:cubicBezTo>
                      <a:cubicBezTo>
                        <a:pt x="3" y="0"/>
                        <a:pt x="3" y="0"/>
                        <a:pt x="3" y="0"/>
                      </a:cubicBezTo>
                      <a:cubicBezTo>
                        <a:pt x="3" y="0"/>
                        <a:pt x="3" y="0"/>
                        <a:pt x="3" y="0"/>
                      </a:cubicBezTo>
                      <a:cubicBezTo>
                        <a:pt x="3" y="0"/>
                        <a:pt x="3" y="0"/>
                        <a:pt x="3" y="0"/>
                      </a:cubicBezTo>
                      <a:cubicBezTo>
                        <a:pt x="3" y="0"/>
                        <a:pt x="3" y="0"/>
                        <a:pt x="3" y="0"/>
                      </a:cubicBezTo>
                      <a:cubicBezTo>
                        <a:pt x="3" y="0"/>
                        <a:pt x="3" y="0"/>
                        <a:pt x="3" y="0"/>
                      </a:cubicBezTo>
                      <a:cubicBezTo>
                        <a:pt x="3" y="0"/>
                        <a:pt x="3" y="0"/>
                        <a:pt x="3" y="0"/>
                      </a:cubicBezTo>
                      <a:cubicBezTo>
                        <a:pt x="3" y="0"/>
                        <a:pt x="3" y="0"/>
                        <a:pt x="3" y="0"/>
                      </a:cubicBezTo>
                      <a:cubicBezTo>
                        <a:pt x="3" y="0"/>
                        <a:pt x="3" y="0"/>
                        <a:pt x="3" y="0"/>
                      </a:cubicBezTo>
                      <a:cubicBezTo>
                        <a:pt x="3" y="0"/>
                        <a:pt x="3" y="0"/>
                        <a:pt x="3" y="0"/>
                      </a:cubicBezTo>
                      <a:cubicBezTo>
                        <a:pt x="3" y="0"/>
                        <a:pt x="3" y="0"/>
                        <a:pt x="3" y="0"/>
                      </a:cubicBezTo>
                      <a:cubicBezTo>
                        <a:pt x="3" y="0"/>
                        <a:pt x="3" y="0"/>
                        <a:pt x="3" y="0"/>
                      </a:cubicBezTo>
                      <a:cubicBezTo>
                        <a:pt x="3" y="0"/>
                        <a:pt x="3" y="0"/>
                        <a:pt x="3" y="0"/>
                      </a:cubicBezTo>
                      <a:cubicBezTo>
                        <a:pt x="2" y="0"/>
                        <a:pt x="2" y="0"/>
                        <a:pt x="2" y="0"/>
                      </a:cubicBezTo>
                      <a:cubicBezTo>
                        <a:pt x="2" y="0"/>
                        <a:pt x="2" y="0"/>
                        <a:pt x="2" y="0"/>
                      </a:cubicBezTo>
                      <a:cubicBezTo>
                        <a:pt x="2" y="0"/>
                        <a:pt x="2" y="0"/>
                        <a:pt x="2" y="0"/>
                      </a:cubicBezTo>
                      <a:cubicBezTo>
                        <a:pt x="2" y="0"/>
                        <a:pt x="2" y="0"/>
                        <a:pt x="2" y="0"/>
                      </a:cubicBezTo>
                      <a:cubicBezTo>
                        <a:pt x="2" y="0"/>
                        <a:pt x="2" y="1"/>
                        <a:pt x="2" y="1"/>
                      </a:cubicBezTo>
                      <a:cubicBezTo>
                        <a:pt x="2" y="1"/>
                        <a:pt x="2" y="1"/>
                        <a:pt x="2" y="1"/>
                      </a:cubicBezTo>
                      <a:cubicBezTo>
                        <a:pt x="2" y="1"/>
                        <a:pt x="2" y="1"/>
                        <a:pt x="2" y="1"/>
                      </a:cubicBezTo>
                      <a:cubicBezTo>
                        <a:pt x="2" y="1"/>
                        <a:pt x="2" y="1"/>
                        <a:pt x="1" y="1"/>
                      </a:cubicBezTo>
                      <a:cubicBezTo>
                        <a:pt x="1" y="2"/>
                        <a:pt x="1" y="3"/>
                        <a:pt x="0" y="3"/>
                      </a:cubicBezTo>
                      <a:cubicBezTo>
                        <a:pt x="0" y="3"/>
                        <a:pt x="0" y="3"/>
                        <a:pt x="0" y="4"/>
                      </a:cubicBezTo>
                      <a:cubicBezTo>
                        <a:pt x="0" y="4"/>
                        <a:pt x="0" y="4"/>
                        <a:pt x="0" y="4"/>
                      </a:cubicBezTo>
                      <a:cubicBezTo>
                        <a:pt x="0" y="4"/>
                        <a:pt x="0" y="4"/>
                        <a:pt x="0" y="4"/>
                      </a:cubicBezTo>
                      <a:cubicBezTo>
                        <a:pt x="0" y="4"/>
                        <a:pt x="0" y="4"/>
                        <a:pt x="0" y="4"/>
                      </a:cubicBezTo>
                      <a:cubicBezTo>
                        <a:pt x="0" y="4"/>
                        <a:pt x="0" y="4"/>
                        <a:pt x="0" y="4"/>
                      </a:cubicBezTo>
                      <a:cubicBezTo>
                        <a:pt x="0" y="4"/>
                        <a:pt x="0" y="4"/>
                        <a:pt x="0" y="4"/>
                      </a:cubicBezTo>
                      <a:cubicBezTo>
                        <a:pt x="0" y="4"/>
                        <a:pt x="0" y="4"/>
                        <a:pt x="0" y="4"/>
                      </a:cubicBezTo>
                      <a:cubicBezTo>
                        <a:pt x="0" y="4"/>
                        <a:pt x="0" y="4"/>
                        <a:pt x="0" y="4"/>
                      </a:cubicBezTo>
                      <a:cubicBezTo>
                        <a:pt x="0" y="4"/>
                        <a:pt x="0" y="4"/>
                        <a:pt x="0" y="4"/>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581" name="Freeform 308"/>
                <p:cNvSpPr/>
                <p:nvPr/>
              </p:nvSpPr>
              <p:spPr bwMode="auto">
                <a:xfrm>
                  <a:off x="1336" y="1122"/>
                  <a:ext cx="116" cy="248"/>
                </a:xfrm>
                <a:custGeom>
                  <a:avLst/>
                  <a:gdLst>
                    <a:gd name="T0" fmla="*/ 49 w 49"/>
                    <a:gd name="T1" fmla="*/ 105 h 105"/>
                    <a:gd name="T2" fmla="*/ 16 w 49"/>
                    <a:gd name="T3" fmla="*/ 75 h 105"/>
                    <a:gd name="T4" fmla="*/ 6 w 49"/>
                    <a:gd name="T5" fmla="*/ 0 h 105"/>
                    <a:gd name="T6" fmla="*/ 10 w 49"/>
                    <a:gd name="T7" fmla="*/ 1 h 105"/>
                    <a:gd name="T8" fmla="*/ 12 w 49"/>
                    <a:gd name="T9" fmla="*/ 61 h 105"/>
                    <a:gd name="T10" fmla="*/ 48 w 49"/>
                    <a:gd name="T11" fmla="*/ 105 h 105"/>
                    <a:gd name="T12" fmla="*/ 45 w 49"/>
                    <a:gd name="T13" fmla="*/ 104 h 105"/>
                    <a:gd name="T14" fmla="*/ 46 w 49"/>
                    <a:gd name="T15" fmla="*/ 104 h 105"/>
                    <a:gd name="T16" fmla="*/ 49 w 49"/>
                    <a:gd name="T17" fmla="*/ 10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105">
                      <a:moveTo>
                        <a:pt x="49" y="105"/>
                      </a:moveTo>
                      <a:cubicBezTo>
                        <a:pt x="34" y="101"/>
                        <a:pt x="23" y="88"/>
                        <a:pt x="16" y="75"/>
                      </a:cubicBezTo>
                      <a:cubicBezTo>
                        <a:pt x="3" y="52"/>
                        <a:pt x="0" y="24"/>
                        <a:pt x="6" y="0"/>
                      </a:cubicBezTo>
                      <a:cubicBezTo>
                        <a:pt x="10" y="1"/>
                        <a:pt x="10" y="1"/>
                        <a:pt x="10" y="1"/>
                      </a:cubicBezTo>
                      <a:cubicBezTo>
                        <a:pt x="4" y="20"/>
                        <a:pt x="6" y="41"/>
                        <a:pt x="12" y="61"/>
                      </a:cubicBezTo>
                      <a:cubicBezTo>
                        <a:pt x="18" y="78"/>
                        <a:pt x="30" y="97"/>
                        <a:pt x="48" y="105"/>
                      </a:cubicBezTo>
                      <a:cubicBezTo>
                        <a:pt x="47" y="104"/>
                        <a:pt x="46" y="104"/>
                        <a:pt x="45" y="104"/>
                      </a:cubicBezTo>
                      <a:cubicBezTo>
                        <a:pt x="46" y="104"/>
                        <a:pt x="46" y="104"/>
                        <a:pt x="46" y="104"/>
                      </a:cubicBezTo>
                      <a:cubicBezTo>
                        <a:pt x="47" y="104"/>
                        <a:pt x="48" y="105"/>
                        <a:pt x="49" y="105"/>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582" name="Freeform 309"/>
                <p:cNvSpPr/>
                <p:nvPr/>
              </p:nvSpPr>
              <p:spPr bwMode="auto">
                <a:xfrm>
                  <a:off x="1582" y="1380"/>
                  <a:ext cx="75" cy="35"/>
                </a:xfrm>
                <a:custGeom>
                  <a:avLst/>
                  <a:gdLst>
                    <a:gd name="T0" fmla="*/ 32 w 32"/>
                    <a:gd name="T1" fmla="*/ 11 h 15"/>
                    <a:gd name="T2" fmla="*/ 29 w 32"/>
                    <a:gd name="T3" fmla="*/ 13 h 15"/>
                    <a:gd name="T4" fmla="*/ 22 w 32"/>
                    <a:gd name="T5" fmla="*/ 14 h 15"/>
                    <a:gd name="T6" fmla="*/ 13 w 32"/>
                    <a:gd name="T7" fmla="*/ 7 h 15"/>
                    <a:gd name="T8" fmla="*/ 9 w 32"/>
                    <a:gd name="T9" fmla="*/ 3 h 15"/>
                    <a:gd name="T10" fmla="*/ 6 w 32"/>
                    <a:gd name="T11" fmla="*/ 2 h 15"/>
                    <a:gd name="T12" fmla="*/ 2 w 32"/>
                    <a:gd name="T13" fmla="*/ 2 h 15"/>
                    <a:gd name="T14" fmla="*/ 1 w 32"/>
                    <a:gd name="T15" fmla="*/ 3 h 15"/>
                    <a:gd name="T16" fmla="*/ 3 w 32"/>
                    <a:gd name="T17" fmla="*/ 2 h 15"/>
                    <a:gd name="T18" fmla="*/ 8 w 32"/>
                    <a:gd name="T19" fmla="*/ 2 h 15"/>
                    <a:gd name="T20" fmla="*/ 17 w 32"/>
                    <a:gd name="T21" fmla="*/ 11 h 15"/>
                    <a:gd name="T22" fmla="*/ 23 w 32"/>
                    <a:gd name="T23" fmla="*/ 14 h 15"/>
                    <a:gd name="T24" fmla="*/ 28 w 32"/>
                    <a:gd name="T25" fmla="*/ 14 h 15"/>
                    <a:gd name="T26" fmla="*/ 32 w 32"/>
                    <a:gd name="T27" fmla="*/ 1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15">
                      <a:moveTo>
                        <a:pt x="32" y="11"/>
                      </a:moveTo>
                      <a:cubicBezTo>
                        <a:pt x="32" y="11"/>
                        <a:pt x="32" y="12"/>
                        <a:pt x="29" y="13"/>
                      </a:cubicBezTo>
                      <a:cubicBezTo>
                        <a:pt x="28" y="14"/>
                        <a:pt x="25" y="15"/>
                        <a:pt x="22" y="14"/>
                      </a:cubicBezTo>
                      <a:cubicBezTo>
                        <a:pt x="19" y="13"/>
                        <a:pt x="16" y="11"/>
                        <a:pt x="13" y="7"/>
                      </a:cubicBezTo>
                      <a:cubicBezTo>
                        <a:pt x="12" y="5"/>
                        <a:pt x="10" y="4"/>
                        <a:pt x="9" y="3"/>
                      </a:cubicBezTo>
                      <a:cubicBezTo>
                        <a:pt x="8" y="3"/>
                        <a:pt x="7" y="2"/>
                        <a:pt x="6" y="2"/>
                      </a:cubicBezTo>
                      <a:cubicBezTo>
                        <a:pt x="5" y="1"/>
                        <a:pt x="3" y="2"/>
                        <a:pt x="2" y="2"/>
                      </a:cubicBezTo>
                      <a:cubicBezTo>
                        <a:pt x="1" y="3"/>
                        <a:pt x="1" y="3"/>
                        <a:pt x="1" y="3"/>
                      </a:cubicBezTo>
                      <a:cubicBezTo>
                        <a:pt x="1" y="3"/>
                        <a:pt x="0" y="3"/>
                        <a:pt x="3" y="2"/>
                      </a:cubicBezTo>
                      <a:cubicBezTo>
                        <a:pt x="4" y="1"/>
                        <a:pt x="6" y="0"/>
                        <a:pt x="8" y="2"/>
                      </a:cubicBezTo>
                      <a:cubicBezTo>
                        <a:pt x="11" y="3"/>
                        <a:pt x="13" y="7"/>
                        <a:pt x="17" y="11"/>
                      </a:cubicBezTo>
                      <a:cubicBezTo>
                        <a:pt x="20" y="13"/>
                        <a:pt x="22" y="14"/>
                        <a:pt x="23" y="14"/>
                      </a:cubicBezTo>
                      <a:cubicBezTo>
                        <a:pt x="24" y="14"/>
                        <a:pt x="25" y="15"/>
                        <a:pt x="28" y="14"/>
                      </a:cubicBezTo>
                      <a:cubicBezTo>
                        <a:pt x="29" y="13"/>
                        <a:pt x="31" y="12"/>
                        <a:pt x="32" y="11"/>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583" name="Freeform 310"/>
                <p:cNvSpPr/>
                <p:nvPr/>
              </p:nvSpPr>
              <p:spPr bwMode="auto">
                <a:xfrm>
                  <a:off x="1584" y="1382"/>
                  <a:ext cx="73" cy="33"/>
                </a:xfrm>
                <a:custGeom>
                  <a:avLst/>
                  <a:gdLst>
                    <a:gd name="T0" fmla="*/ 31 w 31"/>
                    <a:gd name="T1" fmla="*/ 10 h 14"/>
                    <a:gd name="T2" fmla="*/ 31 w 31"/>
                    <a:gd name="T3" fmla="*/ 10 h 14"/>
                    <a:gd name="T4" fmla="*/ 30 w 31"/>
                    <a:gd name="T5" fmla="*/ 11 h 14"/>
                    <a:gd name="T6" fmla="*/ 22 w 31"/>
                    <a:gd name="T7" fmla="*/ 13 h 14"/>
                    <a:gd name="T8" fmla="*/ 12 w 31"/>
                    <a:gd name="T9" fmla="*/ 6 h 14"/>
                    <a:gd name="T10" fmla="*/ 5 w 31"/>
                    <a:gd name="T11" fmla="*/ 1 h 14"/>
                    <a:gd name="T12" fmla="*/ 1 w 31"/>
                    <a:gd name="T13" fmla="*/ 1 h 14"/>
                    <a:gd name="T14" fmla="*/ 0 w 31"/>
                    <a:gd name="T15" fmla="*/ 2 h 14"/>
                    <a:gd name="T16" fmla="*/ 0 w 31"/>
                    <a:gd name="T17" fmla="*/ 2 h 14"/>
                    <a:gd name="T18" fmla="*/ 0 w 31"/>
                    <a:gd name="T19" fmla="*/ 2 h 14"/>
                    <a:gd name="T20" fmla="*/ 0 w 31"/>
                    <a:gd name="T21" fmla="*/ 2 h 14"/>
                    <a:gd name="T22" fmla="*/ 0 w 31"/>
                    <a:gd name="T23" fmla="*/ 2 h 14"/>
                    <a:gd name="T24" fmla="*/ 0 w 31"/>
                    <a:gd name="T25" fmla="*/ 2 h 14"/>
                    <a:gd name="T26" fmla="*/ 0 w 31"/>
                    <a:gd name="T27" fmla="*/ 2 h 14"/>
                    <a:gd name="T28" fmla="*/ 0 w 31"/>
                    <a:gd name="T29" fmla="*/ 2 h 14"/>
                    <a:gd name="T30" fmla="*/ 0 w 31"/>
                    <a:gd name="T31" fmla="*/ 2 h 14"/>
                    <a:gd name="T32" fmla="*/ 0 w 31"/>
                    <a:gd name="T33" fmla="*/ 2 h 14"/>
                    <a:gd name="T34" fmla="*/ 0 w 31"/>
                    <a:gd name="T35" fmla="*/ 2 h 14"/>
                    <a:gd name="T36" fmla="*/ 0 w 31"/>
                    <a:gd name="T37" fmla="*/ 2 h 14"/>
                    <a:gd name="T38" fmla="*/ 0 w 31"/>
                    <a:gd name="T39" fmla="*/ 2 h 14"/>
                    <a:gd name="T40" fmla="*/ 0 w 31"/>
                    <a:gd name="T41" fmla="*/ 2 h 14"/>
                    <a:gd name="T42" fmla="*/ 0 w 31"/>
                    <a:gd name="T43" fmla="*/ 2 h 14"/>
                    <a:gd name="T44" fmla="*/ 0 w 31"/>
                    <a:gd name="T45" fmla="*/ 2 h 14"/>
                    <a:gd name="T46" fmla="*/ 0 w 31"/>
                    <a:gd name="T47" fmla="*/ 2 h 14"/>
                    <a:gd name="T48" fmla="*/ 0 w 31"/>
                    <a:gd name="T49" fmla="*/ 2 h 14"/>
                    <a:gd name="T50" fmla="*/ 0 w 31"/>
                    <a:gd name="T51" fmla="*/ 2 h 14"/>
                    <a:gd name="T52" fmla="*/ 0 w 31"/>
                    <a:gd name="T53" fmla="*/ 2 h 14"/>
                    <a:gd name="T54" fmla="*/ 0 w 31"/>
                    <a:gd name="T55" fmla="*/ 2 h 14"/>
                    <a:gd name="T56" fmla="*/ 0 w 31"/>
                    <a:gd name="T57" fmla="*/ 2 h 14"/>
                    <a:gd name="T58" fmla="*/ 6 w 31"/>
                    <a:gd name="T59" fmla="*/ 0 h 14"/>
                    <a:gd name="T60" fmla="*/ 16 w 31"/>
                    <a:gd name="T61" fmla="*/ 10 h 14"/>
                    <a:gd name="T62" fmla="*/ 22 w 31"/>
                    <a:gd name="T63" fmla="*/ 13 h 14"/>
                    <a:gd name="T64" fmla="*/ 22 w 31"/>
                    <a:gd name="T65" fmla="*/ 13 h 14"/>
                    <a:gd name="T66" fmla="*/ 31 w 31"/>
                    <a:gd name="T67" fmla="*/ 10 h 14"/>
                    <a:gd name="T68" fmla="*/ 31 w 31"/>
                    <a:gd name="T69" fmla="*/ 10 h 14"/>
                    <a:gd name="T70" fmla="*/ 31 w 31"/>
                    <a:gd name="T71" fmla="*/ 10 h 14"/>
                    <a:gd name="T72" fmla="*/ 22 w 31"/>
                    <a:gd name="T73" fmla="*/ 13 h 14"/>
                    <a:gd name="T74" fmla="*/ 22 w 31"/>
                    <a:gd name="T75" fmla="*/ 13 h 14"/>
                    <a:gd name="T76" fmla="*/ 16 w 31"/>
                    <a:gd name="T77" fmla="*/ 10 h 14"/>
                    <a:gd name="T78" fmla="*/ 6 w 31"/>
                    <a:gd name="T79" fmla="*/ 0 h 14"/>
                    <a:gd name="T80" fmla="*/ 0 w 31"/>
                    <a:gd name="T81" fmla="*/ 2 h 14"/>
                    <a:gd name="T82" fmla="*/ 0 w 31"/>
                    <a:gd name="T83" fmla="*/ 2 h 14"/>
                    <a:gd name="T84" fmla="*/ 0 w 31"/>
                    <a:gd name="T85" fmla="*/ 2 h 14"/>
                    <a:gd name="T86" fmla="*/ 0 w 31"/>
                    <a:gd name="T87" fmla="*/ 2 h 14"/>
                    <a:gd name="T88" fmla="*/ 0 w 31"/>
                    <a:gd name="T89" fmla="*/ 2 h 14"/>
                    <a:gd name="T90" fmla="*/ 0 w 31"/>
                    <a:gd name="T91" fmla="*/ 2 h 14"/>
                    <a:gd name="T92" fmla="*/ 1 w 31"/>
                    <a:gd name="T93" fmla="*/ 1 h 14"/>
                    <a:gd name="T94" fmla="*/ 5 w 31"/>
                    <a:gd name="T95" fmla="*/ 1 h 14"/>
                    <a:gd name="T96" fmla="*/ 12 w 31"/>
                    <a:gd name="T97" fmla="*/ 6 h 14"/>
                    <a:gd name="T98" fmla="*/ 22 w 31"/>
                    <a:gd name="T99" fmla="*/ 13 h 14"/>
                    <a:gd name="T100" fmla="*/ 30 w 31"/>
                    <a:gd name="T101" fmla="*/ 10 h 14"/>
                    <a:gd name="T102" fmla="*/ 31 w 31"/>
                    <a:gd name="T103" fmla="*/ 10 h 14"/>
                    <a:gd name="T104" fmla="*/ 31 w 31"/>
                    <a:gd name="T105" fmla="*/ 10 h 14"/>
                    <a:gd name="T106" fmla="*/ 31 w 31"/>
                    <a:gd name="T107" fmla="*/ 10 h 14"/>
                    <a:gd name="T108" fmla="*/ 31 w 31"/>
                    <a:gd name="T109" fmla="*/ 10 h 14"/>
                    <a:gd name="T110" fmla="*/ 31 w 31"/>
                    <a:gd name="T111" fmla="*/ 10 h 14"/>
                    <a:gd name="T112" fmla="*/ 31 w 31"/>
                    <a:gd name="T113" fmla="*/ 10 h 14"/>
                    <a:gd name="T114" fmla="*/ 31 w 31"/>
                    <a:gd name="T115" fmla="*/ 10 h 14"/>
                    <a:gd name="T116" fmla="*/ 31 w 31"/>
                    <a:gd name="T117" fmla="*/ 10 h 14"/>
                    <a:gd name="T118" fmla="*/ 31 w 31"/>
                    <a:gd name="T119" fmla="*/ 10 h 14"/>
                    <a:gd name="T120" fmla="*/ 31 w 31"/>
                    <a:gd name="T121" fmla="*/ 1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1" h="14">
                      <a:moveTo>
                        <a:pt x="31" y="10"/>
                      </a:moveTo>
                      <a:cubicBezTo>
                        <a:pt x="31" y="10"/>
                        <a:pt x="31" y="10"/>
                        <a:pt x="31" y="10"/>
                      </a:cubicBezTo>
                      <a:cubicBezTo>
                        <a:pt x="31" y="10"/>
                        <a:pt x="31" y="10"/>
                        <a:pt x="31" y="10"/>
                      </a:cubicBezTo>
                      <a:cubicBezTo>
                        <a:pt x="31" y="10"/>
                        <a:pt x="31" y="10"/>
                        <a:pt x="31" y="10"/>
                      </a:cubicBezTo>
                      <a:cubicBezTo>
                        <a:pt x="31" y="10"/>
                        <a:pt x="31" y="10"/>
                        <a:pt x="31" y="10"/>
                      </a:cubicBezTo>
                      <a:cubicBezTo>
                        <a:pt x="31" y="10"/>
                        <a:pt x="31" y="10"/>
                        <a:pt x="30" y="11"/>
                      </a:cubicBezTo>
                      <a:cubicBezTo>
                        <a:pt x="30" y="11"/>
                        <a:pt x="29" y="12"/>
                        <a:pt x="28" y="12"/>
                      </a:cubicBezTo>
                      <a:cubicBezTo>
                        <a:pt x="27" y="13"/>
                        <a:pt x="24" y="14"/>
                        <a:pt x="22" y="13"/>
                      </a:cubicBezTo>
                      <a:cubicBezTo>
                        <a:pt x="22" y="13"/>
                        <a:pt x="21" y="13"/>
                        <a:pt x="21" y="13"/>
                      </a:cubicBezTo>
                      <a:cubicBezTo>
                        <a:pt x="18" y="12"/>
                        <a:pt x="15" y="10"/>
                        <a:pt x="12" y="6"/>
                      </a:cubicBezTo>
                      <a:cubicBezTo>
                        <a:pt x="11" y="4"/>
                        <a:pt x="9" y="3"/>
                        <a:pt x="8" y="2"/>
                      </a:cubicBezTo>
                      <a:cubicBezTo>
                        <a:pt x="7" y="2"/>
                        <a:pt x="6" y="1"/>
                        <a:pt x="5" y="1"/>
                      </a:cubicBezTo>
                      <a:cubicBezTo>
                        <a:pt x="5" y="1"/>
                        <a:pt x="5" y="1"/>
                        <a:pt x="5" y="1"/>
                      </a:cubicBezTo>
                      <a:cubicBezTo>
                        <a:pt x="4" y="0"/>
                        <a:pt x="2" y="1"/>
                        <a:pt x="1" y="1"/>
                      </a:cubicBezTo>
                      <a:cubicBezTo>
                        <a:pt x="1" y="1"/>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1"/>
                        <a:pt x="2" y="1"/>
                      </a:cubicBezTo>
                      <a:cubicBezTo>
                        <a:pt x="2" y="0"/>
                        <a:pt x="4" y="0"/>
                        <a:pt x="6" y="0"/>
                      </a:cubicBezTo>
                      <a:cubicBezTo>
                        <a:pt x="6" y="0"/>
                        <a:pt x="7" y="1"/>
                        <a:pt x="7" y="1"/>
                      </a:cubicBezTo>
                      <a:cubicBezTo>
                        <a:pt x="10" y="2"/>
                        <a:pt x="12" y="6"/>
                        <a:pt x="16" y="10"/>
                      </a:cubicBezTo>
                      <a:cubicBezTo>
                        <a:pt x="19" y="12"/>
                        <a:pt x="21" y="13"/>
                        <a:pt x="22" y="13"/>
                      </a:cubicBezTo>
                      <a:cubicBezTo>
                        <a:pt x="22" y="13"/>
                        <a:pt x="22" y="13"/>
                        <a:pt x="22" y="13"/>
                      </a:cubicBezTo>
                      <a:cubicBezTo>
                        <a:pt x="22" y="13"/>
                        <a:pt x="22" y="13"/>
                        <a:pt x="22" y="13"/>
                      </a:cubicBezTo>
                      <a:cubicBezTo>
                        <a:pt x="22" y="13"/>
                        <a:pt x="22" y="13"/>
                        <a:pt x="22" y="13"/>
                      </a:cubicBezTo>
                      <a:cubicBezTo>
                        <a:pt x="23" y="13"/>
                        <a:pt x="24" y="14"/>
                        <a:pt x="27" y="13"/>
                      </a:cubicBezTo>
                      <a:cubicBezTo>
                        <a:pt x="28" y="12"/>
                        <a:pt x="30" y="11"/>
                        <a:pt x="31" y="10"/>
                      </a:cubicBezTo>
                      <a:cubicBezTo>
                        <a:pt x="31" y="10"/>
                        <a:pt x="31" y="10"/>
                        <a:pt x="31" y="10"/>
                      </a:cubicBezTo>
                      <a:cubicBezTo>
                        <a:pt x="31" y="10"/>
                        <a:pt x="31" y="10"/>
                        <a:pt x="31" y="10"/>
                      </a:cubicBezTo>
                      <a:cubicBezTo>
                        <a:pt x="31" y="10"/>
                        <a:pt x="31" y="10"/>
                        <a:pt x="31" y="10"/>
                      </a:cubicBezTo>
                      <a:cubicBezTo>
                        <a:pt x="31" y="10"/>
                        <a:pt x="31" y="10"/>
                        <a:pt x="31" y="10"/>
                      </a:cubicBezTo>
                      <a:cubicBezTo>
                        <a:pt x="30" y="11"/>
                        <a:pt x="28" y="12"/>
                        <a:pt x="27" y="13"/>
                      </a:cubicBezTo>
                      <a:cubicBezTo>
                        <a:pt x="24" y="14"/>
                        <a:pt x="23" y="13"/>
                        <a:pt x="22" y="13"/>
                      </a:cubicBezTo>
                      <a:cubicBezTo>
                        <a:pt x="22" y="13"/>
                        <a:pt x="22" y="13"/>
                        <a:pt x="22" y="13"/>
                      </a:cubicBezTo>
                      <a:cubicBezTo>
                        <a:pt x="22" y="13"/>
                        <a:pt x="22" y="13"/>
                        <a:pt x="22" y="13"/>
                      </a:cubicBezTo>
                      <a:cubicBezTo>
                        <a:pt x="22" y="13"/>
                        <a:pt x="22" y="13"/>
                        <a:pt x="22" y="13"/>
                      </a:cubicBezTo>
                      <a:cubicBezTo>
                        <a:pt x="21" y="13"/>
                        <a:pt x="19" y="12"/>
                        <a:pt x="16" y="10"/>
                      </a:cubicBezTo>
                      <a:cubicBezTo>
                        <a:pt x="12" y="6"/>
                        <a:pt x="10" y="2"/>
                        <a:pt x="7" y="1"/>
                      </a:cubicBezTo>
                      <a:cubicBezTo>
                        <a:pt x="7" y="1"/>
                        <a:pt x="6" y="0"/>
                        <a:pt x="6" y="0"/>
                      </a:cubicBezTo>
                      <a:cubicBezTo>
                        <a:pt x="4" y="0"/>
                        <a:pt x="2" y="0"/>
                        <a:pt x="2" y="1"/>
                      </a:cubicBezTo>
                      <a:cubicBezTo>
                        <a:pt x="1" y="1"/>
                        <a:pt x="0" y="1"/>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1" y="1"/>
                      </a:cubicBezTo>
                      <a:cubicBezTo>
                        <a:pt x="2" y="1"/>
                        <a:pt x="4" y="0"/>
                        <a:pt x="5" y="1"/>
                      </a:cubicBezTo>
                      <a:cubicBezTo>
                        <a:pt x="5" y="1"/>
                        <a:pt x="5" y="1"/>
                        <a:pt x="5" y="1"/>
                      </a:cubicBezTo>
                      <a:cubicBezTo>
                        <a:pt x="6" y="1"/>
                        <a:pt x="7" y="2"/>
                        <a:pt x="8" y="2"/>
                      </a:cubicBezTo>
                      <a:cubicBezTo>
                        <a:pt x="9" y="3"/>
                        <a:pt x="10" y="4"/>
                        <a:pt x="12" y="6"/>
                      </a:cubicBezTo>
                      <a:cubicBezTo>
                        <a:pt x="15" y="10"/>
                        <a:pt x="18" y="12"/>
                        <a:pt x="21" y="13"/>
                      </a:cubicBezTo>
                      <a:cubicBezTo>
                        <a:pt x="21" y="13"/>
                        <a:pt x="21" y="13"/>
                        <a:pt x="22" y="13"/>
                      </a:cubicBezTo>
                      <a:cubicBezTo>
                        <a:pt x="24" y="14"/>
                        <a:pt x="27" y="13"/>
                        <a:pt x="28" y="12"/>
                      </a:cubicBezTo>
                      <a:cubicBezTo>
                        <a:pt x="29" y="11"/>
                        <a:pt x="30" y="11"/>
                        <a:pt x="30" y="10"/>
                      </a:cubicBezTo>
                      <a:cubicBezTo>
                        <a:pt x="31" y="10"/>
                        <a:pt x="31" y="10"/>
                        <a:pt x="31" y="10"/>
                      </a:cubicBezTo>
                      <a:cubicBezTo>
                        <a:pt x="31" y="10"/>
                        <a:pt x="31" y="10"/>
                        <a:pt x="31" y="10"/>
                      </a:cubicBezTo>
                      <a:cubicBezTo>
                        <a:pt x="31" y="10"/>
                        <a:pt x="31" y="10"/>
                        <a:pt x="31" y="10"/>
                      </a:cubicBezTo>
                      <a:cubicBezTo>
                        <a:pt x="31" y="10"/>
                        <a:pt x="31" y="10"/>
                        <a:pt x="31" y="10"/>
                      </a:cubicBezTo>
                      <a:cubicBezTo>
                        <a:pt x="31" y="10"/>
                        <a:pt x="31" y="10"/>
                        <a:pt x="31" y="10"/>
                      </a:cubicBezTo>
                      <a:cubicBezTo>
                        <a:pt x="31" y="10"/>
                        <a:pt x="31" y="10"/>
                        <a:pt x="31" y="10"/>
                      </a:cubicBezTo>
                      <a:cubicBezTo>
                        <a:pt x="31" y="10"/>
                        <a:pt x="31" y="10"/>
                        <a:pt x="31" y="10"/>
                      </a:cubicBezTo>
                      <a:cubicBezTo>
                        <a:pt x="31" y="10"/>
                        <a:pt x="31" y="10"/>
                        <a:pt x="31" y="10"/>
                      </a:cubicBezTo>
                      <a:cubicBezTo>
                        <a:pt x="31" y="10"/>
                        <a:pt x="31" y="10"/>
                        <a:pt x="31" y="10"/>
                      </a:cubicBezTo>
                      <a:cubicBezTo>
                        <a:pt x="31" y="10"/>
                        <a:pt x="31" y="10"/>
                        <a:pt x="31" y="10"/>
                      </a:cubicBezTo>
                      <a:cubicBezTo>
                        <a:pt x="31" y="10"/>
                        <a:pt x="31" y="10"/>
                        <a:pt x="31" y="10"/>
                      </a:cubicBezTo>
                      <a:cubicBezTo>
                        <a:pt x="31" y="10"/>
                        <a:pt x="31" y="10"/>
                        <a:pt x="31" y="10"/>
                      </a:cubicBezTo>
                      <a:cubicBezTo>
                        <a:pt x="31" y="10"/>
                        <a:pt x="31" y="10"/>
                        <a:pt x="31" y="10"/>
                      </a:cubicBezTo>
                      <a:cubicBezTo>
                        <a:pt x="31" y="10"/>
                        <a:pt x="31" y="10"/>
                        <a:pt x="31" y="10"/>
                      </a:cubicBezTo>
                      <a:cubicBezTo>
                        <a:pt x="31" y="10"/>
                        <a:pt x="31" y="10"/>
                        <a:pt x="31" y="10"/>
                      </a:cubicBezTo>
                      <a:cubicBezTo>
                        <a:pt x="31" y="10"/>
                        <a:pt x="31" y="10"/>
                        <a:pt x="31" y="10"/>
                      </a:cubicBezTo>
                      <a:cubicBezTo>
                        <a:pt x="31" y="10"/>
                        <a:pt x="31" y="10"/>
                        <a:pt x="31" y="10"/>
                      </a:cubicBezTo>
                      <a:cubicBezTo>
                        <a:pt x="31" y="10"/>
                        <a:pt x="31" y="10"/>
                        <a:pt x="31" y="10"/>
                      </a:cubicBezTo>
                      <a:cubicBezTo>
                        <a:pt x="31" y="10"/>
                        <a:pt x="31" y="10"/>
                        <a:pt x="31" y="10"/>
                      </a:cubicBezTo>
                      <a:cubicBezTo>
                        <a:pt x="31" y="10"/>
                        <a:pt x="31" y="10"/>
                        <a:pt x="31" y="10"/>
                      </a:cubicBezTo>
                      <a:cubicBezTo>
                        <a:pt x="31" y="10"/>
                        <a:pt x="31" y="10"/>
                        <a:pt x="31" y="10"/>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584" name="Freeform 311"/>
                <p:cNvSpPr/>
                <p:nvPr/>
              </p:nvSpPr>
              <p:spPr bwMode="auto">
                <a:xfrm>
                  <a:off x="1622" y="1399"/>
                  <a:ext cx="5" cy="7"/>
                </a:xfrm>
                <a:custGeom>
                  <a:avLst/>
                  <a:gdLst>
                    <a:gd name="T0" fmla="*/ 1 w 2"/>
                    <a:gd name="T1" fmla="*/ 3 h 3"/>
                    <a:gd name="T2" fmla="*/ 0 w 2"/>
                    <a:gd name="T3" fmla="*/ 2 h 3"/>
                    <a:gd name="T4" fmla="*/ 1 w 2"/>
                    <a:gd name="T5" fmla="*/ 0 h 3"/>
                    <a:gd name="T6" fmla="*/ 2 w 2"/>
                    <a:gd name="T7" fmla="*/ 1 h 3"/>
                    <a:gd name="T8" fmla="*/ 1 w 2"/>
                    <a:gd name="T9" fmla="*/ 3 h 3"/>
                  </a:gdLst>
                  <a:ahLst/>
                  <a:cxnLst>
                    <a:cxn ang="0">
                      <a:pos x="T0" y="T1"/>
                    </a:cxn>
                    <a:cxn ang="0">
                      <a:pos x="T2" y="T3"/>
                    </a:cxn>
                    <a:cxn ang="0">
                      <a:pos x="T4" y="T5"/>
                    </a:cxn>
                    <a:cxn ang="0">
                      <a:pos x="T6" y="T7"/>
                    </a:cxn>
                    <a:cxn ang="0">
                      <a:pos x="T8" y="T9"/>
                    </a:cxn>
                  </a:cxnLst>
                  <a:rect l="0" t="0" r="r" b="b"/>
                  <a:pathLst>
                    <a:path w="2" h="3">
                      <a:moveTo>
                        <a:pt x="1" y="3"/>
                      </a:moveTo>
                      <a:cubicBezTo>
                        <a:pt x="1" y="3"/>
                        <a:pt x="0" y="2"/>
                        <a:pt x="0" y="2"/>
                      </a:cubicBezTo>
                      <a:cubicBezTo>
                        <a:pt x="0" y="1"/>
                        <a:pt x="1" y="0"/>
                        <a:pt x="1" y="0"/>
                      </a:cubicBezTo>
                      <a:cubicBezTo>
                        <a:pt x="2" y="0"/>
                        <a:pt x="2" y="1"/>
                        <a:pt x="2" y="1"/>
                      </a:cubicBezTo>
                      <a:cubicBezTo>
                        <a:pt x="2" y="2"/>
                        <a:pt x="2" y="3"/>
                        <a:pt x="1" y="3"/>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585" name="Freeform 312"/>
                <p:cNvSpPr/>
                <p:nvPr/>
              </p:nvSpPr>
              <p:spPr bwMode="auto">
                <a:xfrm>
                  <a:off x="1622" y="1399"/>
                  <a:ext cx="5" cy="7"/>
                </a:xfrm>
                <a:custGeom>
                  <a:avLst/>
                  <a:gdLst>
                    <a:gd name="T0" fmla="*/ 1 w 2"/>
                    <a:gd name="T1" fmla="*/ 3 h 3"/>
                    <a:gd name="T2" fmla="*/ 1 w 2"/>
                    <a:gd name="T3" fmla="*/ 3 h 3"/>
                    <a:gd name="T4" fmla="*/ 1 w 2"/>
                    <a:gd name="T5" fmla="*/ 2 h 3"/>
                    <a:gd name="T6" fmla="*/ 0 w 2"/>
                    <a:gd name="T7" fmla="*/ 2 h 3"/>
                    <a:gd name="T8" fmla="*/ 0 w 2"/>
                    <a:gd name="T9" fmla="*/ 1 h 3"/>
                    <a:gd name="T10" fmla="*/ 1 w 2"/>
                    <a:gd name="T11" fmla="*/ 0 h 3"/>
                    <a:gd name="T12" fmla="*/ 2 w 2"/>
                    <a:gd name="T13" fmla="*/ 1 h 3"/>
                    <a:gd name="T14" fmla="*/ 2 w 2"/>
                    <a:gd name="T15" fmla="*/ 1 h 3"/>
                    <a:gd name="T16" fmla="*/ 2 w 2"/>
                    <a:gd name="T17" fmla="*/ 2 h 3"/>
                    <a:gd name="T18" fmla="*/ 1 w 2"/>
                    <a:gd name="T19" fmla="*/ 3 h 3"/>
                    <a:gd name="T20" fmla="*/ 1 w 2"/>
                    <a:gd name="T21" fmla="*/ 3 h 3"/>
                    <a:gd name="T22" fmla="*/ 1 w 2"/>
                    <a:gd name="T23" fmla="*/ 3 h 3"/>
                    <a:gd name="T24" fmla="*/ 2 w 2"/>
                    <a:gd name="T25" fmla="*/ 2 h 3"/>
                    <a:gd name="T26" fmla="*/ 2 w 2"/>
                    <a:gd name="T27" fmla="*/ 1 h 3"/>
                    <a:gd name="T28" fmla="*/ 2 w 2"/>
                    <a:gd name="T29" fmla="*/ 1 h 3"/>
                    <a:gd name="T30" fmla="*/ 1 w 2"/>
                    <a:gd name="T31" fmla="*/ 0 h 3"/>
                    <a:gd name="T32" fmla="*/ 0 w 2"/>
                    <a:gd name="T33" fmla="*/ 1 h 3"/>
                    <a:gd name="T34" fmla="*/ 0 w 2"/>
                    <a:gd name="T35" fmla="*/ 2 h 3"/>
                    <a:gd name="T36" fmla="*/ 1 w 2"/>
                    <a:gd name="T37" fmla="*/ 2 h 3"/>
                    <a:gd name="T38" fmla="*/ 1 w 2"/>
                    <a:gd name="T39"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 h="3">
                      <a:moveTo>
                        <a:pt x="1" y="3"/>
                      </a:moveTo>
                      <a:cubicBezTo>
                        <a:pt x="1" y="3"/>
                        <a:pt x="1" y="3"/>
                        <a:pt x="1" y="3"/>
                      </a:cubicBezTo>
                      <a:cubicBezTo>
                        <a:pt x="1" y="3"/>
                        <a:pt x="1" y="3"/>
                        <a:pt x="1" y="2"/>
                      </a:cubicBezTo>
                      <a:cubicBezTo>
                        <a:pt x="0" y="2"/>
                        <a:pt x="0" y="2"/>
                        <a:pt x="0" y="2"/>
                      </a:cubicBezTo>
                      <a:cubicBezTo>
                        <a:pt x="0" y="1"/>
                        <a:pt x="0" y="1"/>
                        <a:pt x="0" y="1"/>
                      </a:cubicBezTo>
                      <a:cubicBezTo>
                        <a:pt x="1" y="1"/>
                        <a:pt x="1" y="0"/>
                        <a:pt x="1" y="0"/>
                      </a:cubicBezTo>
                      <a:cubicBezTo>
                        <a:pt x="1" y="0"/>
                        <a:pt x="2" y="1"/>
                        <a:pt x="2" y="1"/>
                      </a:cubicBezTo>
                      <a:cubicBezTo>
                        <a:pt x="2" y="1"/>
                        <a:pt x="2" y="1"/>
                        <a:pt x="2" y="1"/>
                      </a:cubicBezTo>
                      <a:cubicBezTo>
                        <a:pt x="2" y="2"/>
                        <a:pt x="2" y="2"/>
                        <a:pt x="2" y="2"/>
                      </a:cubicBezTo>
                      <a:cubicBezTo>
                        <a:pt x="2" y="2"/>
                        <a:pt x="2" y="3"/>
                        <a:pt x="1" y="3"/>
                      </a:cubicBezTo>
                      <a:cubicBezTo>
                        <a:pt x="1" y="3"/>
                        <a:pt x="1" y="3"/>
                        <a:pt x="1" y="3"/>
                      </a:cubicBezTo>
                      <a:cubicBezTo>
                        <a:pt x="1" y="3"/>
                        <a:pt x="1" y="3"/>
                        <a:pt x="1" y="3"/>
                      </a:cubicBezTo>
                      <a:cubicBezTo>
                        <a:pt x="2" y="3"/>
                        <a:pt x="2" y="2"/>
                        <a:pt x="2" y="2"/>
                      </a:cubicBezTo>
                      <a:cubicBezTo>
                        <a:pt x="2" y="2"/>
                        <a:pt x="2" y="2"/>
                        <a:pt x="2" y="1"/>
                      </a:cubicBezTo>
                      <a:cubicBezTo>
                        <a:pt x="2" y="1"/>
                        <a:pt x="2" y="1"/>
                        <a:pt x="2" y="1"/>
                      </a:cubicBezTo>
                      <a:cubicBezTo>
                        <a:pt x="2" y="1"/>
                        <a:pt x="1" y="0"/>
                        <a:pt x="1" y="0"/>
                      </a:cubicBezTo>
                      <a:cubicBezTo>
                        <a:pt x="1" y="0"/>
                        <a:pt x="1" y="1"/>
                        <a:pt x="0" y="1"/>
                      </a:cubicBezTo>
                      <a:cubicBezTo>
                        <a:pt x="0" y="1"/>
                        <a:pt x="0" y="1"/>
                        <a:pt x="0" y="2"/>
                      </a:cubicBezTo>
                      <a:cubicBezTo>
                        <a:pt x="0" y="2"/>
                        <a:pt x="0" y="2"/>
                        <a:pt x="1" y="2"/>
                      </a:cubicBezTo>
                      <a:cubicBezTo>
                        <a:pt x="1" y="3"/>
                        <a:pt x="1" y="3"/>
                        <a:pt x="1" y="3"/>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586" name="Freeform 313"/>
                <p:cNvSpPr/>
                <p:nvPr/>
              </p:nvSpPr>
              <p:spPr bwMode="auto">
                <a:xfrm>
                  <a:off x="1629" y="1403"/>
                  <a:ext cx="2" cy="5"/>
                </a:xfrm>
                <a:custGeom>
                  <a:avLst/>
                  <a:gdLst>
                    <a:gd name="T0" fmla="*/ 1 w 1"/>
                    <a:gd name="T1" fmla="*/ 2 h 2"/>
                    <a:gd name="T2" fmla="*/ 0 w 1"/>
                    <a:gd name="T3" fmla="*/ 1 h 2"/>
                    <a:gd name="T4" fmla="*/ 0 w 1"/>
                    <a:gd name="T5" fmla="*/ 0 h 2"/>
                    <a:gd name="T6" fmla="*/ 1 w 1"/>
                    <a:gd name="T7" fmla="*/ 1 h 2"/>
                    <a:gd name="T8" fmla="*/ 1 w 1"/>
                    <a:gd name="T9" fmla="*/ 2 h 2"/>
                  </a:gdLst>
                  <a:ahLst/>
                  <a:cxnLst>
                    <a:cxn ang="0">
                      <a:pos x="T0" y="T1"/>
                    </a:cxn>
                    <a:cxn ang="0">
                      <a:pos x="T2" y="T3"/>
                    </a:cxn>
                    <a:cxn ang="0">
                      <a:pos x="T4" y="T5"/>
                    </a:cxn>
                    <a:cxn ang="0">
                      <a:pos x="T6" y="T7"/>
                    </a:cxn>
                    <a:cxn ang="0">
                      <a:pos x="T8" y="T9"/>
                    </a:cxn>
                  </a:cxnLst>
                  <a:rect l="0" t="0" r="r" b="b"/>
                  <a:pathLst>
                    <a:path w="1" h="2">
                      <a:moveTo>
                        <a:pt x="1" y="2"/>
                      </a:moveTo>
                      <a:cubicBezTo>
                        <a:pt x="0" y="2"/>
                        <a:pt x="0" y="2"/>
                        <a:pt x="0" y="1"/>
                      </a:cubicBezTo>
                      <a:cubicBezTo>
                        <a:pt x="0" y="1"/>
                        <a:pt x="0" y="0"/>
                        <a:pt x="0" y="0"/>
                      </a:cubicBezTo>
                      <a:cubicBezTo>
                        <a:pt x="1" y="0"/>
                        <a:pt x="1" y="0"/>
                        <a:pt x="1" y="1"/>
                      </a:cubicBezTo>
                      <a:cubicBezTo>
                        <a:pt x="1" y="2"/>
                        <a:pt x="1" y="2"/>
                        <a:pt x="1" y="2"/>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587" name="Freeform 314"/>
                <p:cNvSpPr/>
                <p:nvPr/>
              </p:nvSpPr>
              <p:spPr bwMode="auto">
                <a:xfrm>
                  <a:off x="1629" y="1403"/>
                  <a:ext cx="2" cy="5"/>
                </a:xfrm>
                <a:custGeom>
                  <a:avLst/>
                  <a:gdLst>
                    <a:gd name="T0" fmla="*/ 1 w 1"/>
                    <a:gd name="T1" fmla="*/ 2 h 2"/>
                    <a:gd name="T2" fmla="*/ 1 w 1"/>
                    <a:gd name="T3" fmla="*/ 2 h 2"/>
                    <a:gd name="T4" fmla="*/ 0 w 1"/>
                    <a:gd name="T5" fmla="*/ 2 h 2"/>
                    <a:gd name="T6" fmla="*/ 0 w 1"/>
                    <a:gd name="T7" fmla="*/ 1 h 2"/>
                    <a:gd name="T8" fmla="*/ 0 w 1"/>
                    <a:gd name="T9" fmla="*/ 0 h 2"/>
                    <a:gd name="T10" fmla="*/ 0 w 1"/>
                    <a:gd name="T11" fmla="*/ 0 h 2"/>
                    <a:gd name="T12" fmla="*/ 1 w 1"/>
                    <a:gd name="T13" fmla="*/ 0 h 2"/>
                    <a:gd name="T14" fmla="*/ 1 w 1"/>
                    <a:gd name="T15" fmla="*/ 1 h 2"/>
                    <a:gd name="T16" fmla="*/ 1 w 1"/>
                    <a:gd name="T17" fmla="*/ 2 h 2"/>
                    <a:gd name="T18" fmla="*/ 1 w 1"/>
                    <a:gd name="T19" fmla="*/ 2 h 2"/>
                    <a:gd name="T20" fmla="*/ 1 w 1"/>
                    <a:gd name="T21" fmla="*/ 2 h 2"/>
                    <a:gd name="T22" fmla="*/ 1 w 1"/>
                    <a:gd name="T23" fmla="*/ 2 h 2"/>
                    <a:gd name="T24" fmla="*/ 1 w 1"/>
                    <a:gd name="T25" fmla="*/ 2 h 2"/>
                    <a:gd name="T26" fmla="*/ 1 w 1"/>
                    <a:gd name="T27" fmla="*/ 1 h 2"/>
                    <a:gd name="T28" fmla="*/ 1 w 1"/>
                    <a:gd name="T29" fmla="*/ 0 h 2"/>
                    <a:gd name="T30" fmla="*/ 0 w 1"/>
                    <a:gd name="T31" fmla="*/ 0 h 2"/>
                    <a:gd name="T32" fmla="*/ 0 w 1"/>
                    <a:gd name="T33" fmla="*/ 0 h 2"/>
                    <a:gd name="T34" fmla="*/ 0 w 1"/>
                    <a:gd name="T35" fmla="*/ 1 h 2"/>
                    <a:gd name="T36" fmla="*/ 0 w 1"/>
                    <a:gd name="T37" fmla="*/ 2 h 2"/>
                    <a:gd name="T38" fmla="*/ 1 w 1"/>
                    <a:gd name="T39"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 h="2">
                      <a:moveTo>
                        <a:pt x="1" y="2"/>
                      </a:moveTo>
                      <a:cubicBezTo>
                        <a:pt x="1" y="2"/>
                        <a:pt x="1" y="2"/>
                        <a:pt x="1" y="2"/>
                      </a:cubicBezTo>
                      <a:cubicBezTo>
                        <a:pt x="0" y="2"/>
                        <a:pt x="0" y="2"/>
                        <a:pt x="0" y="2"/>
                      </a:cubicBezTo>
                      <a:cubicBezTo>
                        <a:pt x="0" y="2"/>
                        <a:pt x="0" y="2"/>
                        <a:pt x="0" y="1"/>
                      </a:cubicBezTo>
                      <a:cubicBezTo>
                        <a:pt x="0" y="1"/>
                        <a:pt x="0" y="1"/>
                        <a:pt x="0" y="0"/>
                      </a:cubicBezTo>
                      <a:cubicBezTo>
                        <a:pt x="0" y="0"/>
                        <a:pt x="0" y="0"/>
                        <a:pt x="0" y="0"/>
                      </a:cubicBezTo>
                      <a:cubicBezTo>
                        <a:pt x="1" y="0"/>
                        <a:pt x="1" y="0"/>
                        <a:pt x="1" y="0"/>
                      </a:cubicBezTo>
                      <a:cubicBezTo>
                        <a:pt x="1" y="1"/>
                        <a:pt x="1" y="1"/>
                        <a:pt x="1" y="1"/>
                      </a:cubicBezTo>
                      <a:cubicBezTo>
                        <a:pt x="1" y="1"/>
                        <a:pt x="1" y="2"/>
                        <a:pt x="1" y="2"/>
                      </a:cubicBezTo>
                      <a:cubicBezTo>
                        <a:pt x="1" y="2"/>
                        <a:pt x="1" y="2"/>
                        <a:pt x="1" y="2"/>
                      </a:cubicBezTo>
                      <a:cubicBezTo>
                        <a:pt x="1" y="2"/>
                        <a:pt x="1" y="2"/>
                        <a:pt x="1" y="2"/>
                      </a:cubicBezTo>
                      <a:cubicBezTo>
                        <a:pt x="1" y="2"/>
                        <a:pt x="1" y="2"/>
                        <a:pt x="1" y="2"/>
                      </a:cubicBezTo>
                      <a:cubicBezTo>
                        <a:pt x="1" y="2"/>
                        <a:pt x="1" y="2"/>
                        <a:pt x="1" y="2"/>
                      </a:cubicBezTo>
                      <a:cubicBezTo>
                        <a:pt x="1" y="2"/>
                        <a:pt x="1" y="1"/>
                        <a:pt x="1" y="1"/>
                      </a:cubicBezTo>
                      <a:cubicBezTo>
                        <a:pt x="1" y="1"/>
                        <a:pt x="1" y="1"/>
                        <a:pt x="1" y="0"/>
                      </a:cubicBezTo>
                      <a:cubicBezTo>
                        <a:pt x="1" y="0"/>
                        <a:pt x="1" y="0"/>
                        <a:pt x="0" y="0"/>
                      </a:cubicBezTo>
                      <a:cubicBezTo>
                        <a:pt x="0" y="0"/>
                        <a:pt x="0" y="0"/>
                        <a:pt x="0" y="0"/>
                      </a:cubicBezTo>
                      <a:cubicBezTo>
                        <a:pt x="0" y="1"/>
                        <a:pt x="0" y="1"/>
                        <a:pt x="0" y="1"/>
                      </a:cubicBezTo>
                      <a:cubicBezTo>
                        <a:pt x="0" y="2"/>
                        <a:pt x="0" y="2"/>
                        <a:pt x="0" y="2"/>
                      </a:cubicBezTo>
                      <a:cubicBezTo>
                        <a:pt x="0" y="2"/>
                        <a:pt x="0" y="2"/>
                        <a:pt x="1" y="2"/>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588" name="Freeform 315"/>
                <p:cNvSpPr/>
                <p:nvPr/>
              </p:nvSpPr>
              <p:spPr bwMode="auto">
                <a:xfrm>
                  <a:off x="1639" y="1408"/>
                  <a:ext cx="4" cy="3"/>
                </a:xfrm>
                <a:custGeom>
                  <a:avLst/>
                  <a:gdLst>
                    <a:gd name="T0" fmla="*/ 1 w 2"/>
                    <a:gd name="T1" fmla="*/ 1 h 1"/>
                    <a:gd name="T2" fmla="*/ 0 w 2"/>
                    <a:gd name="T3" fmla="*/ 1 h 1"/>
                    <a:gd name="T4" fmla="*/ 1 w 2"/>
                    <a:gd name="T5" fmla="*/ 0 h 1"/>
                    <a:gd name="T6" fmla="*/ 2 w 2"/>
                    <a:gd name="T7" fmla="*/ 0 h 1"/>
                    <a:gd name="T8" fmla="*/ 1 w 2"/>
                    <a:gd name="T9" fmla="*/ 1 h 1"/>
                  </a:gdLst>
                  <a:ahLst/>
                  <a:cxnLst>
                    <a:cxn ang="0">
                      <a:pos x="T0" y="T1"/>
                    </a:cxn>
                    <a:cxn ang="0">
                      <a:pos x="T2" y="T3"/>
                    </a:cxn>
                    <a:cxn ang="0">
                      <a:pos x="T4" y="T5"/>
                    </a:cxn>
                    <a:cxn ang="0">
                      <a:pos x="T6" y="T7"/>
                    </a:cxn>
                    <a:cxn ang="0">
                      <a:pos x="T8" y="T9"/>
                    </a:cxn>
                  </a:cxnLst>
                  <a:rect l="0" t="0" r="r" b="b"/>
                  <a:pathLst>
                    <a:path w="2" h="1">
                      <a:moveTo>
                        <a:pt x="1" y="1"/>
                      </a:moveTo>
                      <a:cubicBezTo>
                        <a:pt x="1" y="1"/>
                        <a:pt x="0" y="1"/>
                        <a:pt x="0" y="1"/>
                      </a:cubicBezTo>
                      <a:cubicBezTo>
                        <a:pt x="0" y="0"/>
                        <a:pt x="1" y="0"/>
                        <a:pt x="1" y="0"/>
                      </a:cubicBezTo>
                      <a:cubicBezTo>
                        <a:pt x="1" y="0"/>
                        <a:pt x="2" y="0"/>
                        <a:pt x="2" y="0"/>
                      </a:cubicBezTo>
                      <a:cubicBezTo>
                        <a:pt x="2" y="1"/>
                        <a:pt x="1" y="1"/>
                        <a:pt x="1" y="1"/>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589" name="Freeform 316"/>
                <p:cNvSpPr/>
                <p:nvPr/>
              </p:nvSpPr>
              <p:spPr bwMode="auto">
                <a:xfrm>
                  <a:off x="1639" y="1408"/>
                  <a:ext cx="4" cy="3"/>
                </a:xfrm>
                <a:custGeom>
                  <a:avLst/>
                  <a:gdLst>
                    <a:gd name="T0" fmla="*/ 1 w 2"/>
                    <a:gd name="T1" fmla="*/ 1 h 1"/>
                    <a:gd name="T2" fmla="*/ 1 w 2"/>
                    <a:gd name="T3" fmla="*/ 1 h 1"/>
                    <a:gd name="T4" fmla="*/ 0 w 2"/>
                    <a:gd name="T5" fmla="*/ 1 h 1"/>
                    <a:gd name="T6" fmla="*/ 0 w 2"/>
                    <a:gd name="T7" fmla="*/ 1 h 1"/>
                    <a:gd name="T8" fmla="*/ 0 w 2"/>
                    <a:gd name="T9" fmla="*/ 0 h 1"/>
                    <a:gd name="T10" fmla="*/ 1 w 2"/>
                    <a:gd name="T11" fmla="*/ 0 h 1"/>
                    <a:gd name="T12" fmla="*/ 1 w 2"/>
                    <a:gd name="T13" fmla="*/ 0 h 1"/>
                    <a:gd name="T14" fmla="*/ 2 w 2"/>
                    <a:gd name="T15" fmla="*/ 0 h 1"/>
                    <a:gd name="T16" fmla="*/ 1 w 2"/>
                    <a:gd name="T17" fmla="*/ 1 h 1"/>
                    <a:gd name="T18" fmla="*/ 1 w 2"/>
                    <a:gd name="T19" fmla="*/ 1 h 1"/>
                    <a:gd name="T20" fmla="*/ 1 w 2"/>
                    <a:gd name="T21" fmla="*/ 1 h 1"/>
                    <a:gd name="T22" fmla="*/ 1 w 2"/>
                    <a:gd name="T23" fmla="*/ 1 h 1"/>
                    <a:gd name="T24" fmla="*/ 1 w 2"/>
                    <a:gd name="T25" fmla="*/ 1 h 1"/>
                    <a:gd name="T26" fmla="*/ 2 w 2"/>
                    <a:gd name="T27" fmla="*/ 0 h 1"/>
                    <a:gd name="T28" fmla="*/ 1 w 2"/>
                    <a:gd name="T29" fmla="*/ 0 h 1"/>
                    <a:gd name="T30" fmla="*/ 1 w 2"/>
                    <a:gd name="T31" fmla="*/ 0 h 1"/>
                    <a:gd name="T32" fmla="*/ 0 w 2"/>
                    <a:gd name="T33" fmla="*/ 0 h 1"/>
                    <a:gd name="T34" fmla="*/ 0 w 2"/>
                    <a:gd name="T35" fmla="*/ 1 h 1"/>
                    <a:gd name="T36" fmla="*/ 0 w 2"/>
                    <a:gd name="T37" fmla="*/ 1 h 1"/>
                    <a:gd name="T38" fmla="*/ 1 w 2"/>
                    <a:gd name="T39"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 h="1">
                      <a:moveTo>
                        <a:pt x="1" y="1"/>
                      </a:moveTo>
                      <a:cubicBezTo>
                        <a:pt x="1" y="1"/>
                        <a:pt x="1" y="1"/>
                        <a:pt x="1" y="1"/>
                      </a:cubicBezTo>
                      <a:cubicBezTo>
                        <a:pt x="1" y="1"/>
                        <a:pt x="1" y="1"/>
                        <a:pt x="0" y="1"/>
                      </a:cubicBezTo>
                      <a:cubicBezTo>
                        <a:pt x="0" y="1"/>
                        <a:pt x="0" y="1"/>
                        <a:pt x="0" y="1"/>
                      </a:cubicBezTo>
                      <a:cubicBezTo>
                        <a:pt x="0" y="0"/>
                        <a:pt x="0" y="0"/>
                        <a:pt x="0" y="0"/>
                      </a:cubicBezTo>
                      <a:cubicBezTo>
                        <a:pt x="1" y="0"/>
                        <a:pt x="1" y="0"/>
                        <a:pt x="1" y="0"/>
                      </a:cubicBezTo>
                      <a:cubicBezTo>
                        <a:pt x="1" y="0"/>
                        <a:pt x="1" y="0"/>
                        <a:pt x="1" y="0"/>
                      </a:cubicBezTo>
                      <a:cubicBezTo>
                        <a:pt x="1" y="0"/>
                        <a:pt x="2" y="0"/>
                        <a:pt x="2" y="0"/>
                      </a:cubicBezTo>
                      <a:cubicBezTo>
                        <a:pt x="2" y="1"/>
                        <a:pt x="2" y="1"/>
                        <a:pt x="1" y="1"/>
                      </a:cubicBezTo>
                      <a:cubicBezTo>
                        <a:pt x="1" y="1"/>
                        <a:pt x="1" y="1"/>
                        <a:pt x="1" y="1"/>
                      </a:cubicBezTo>
                      <a:cubicBezTo>
                        <a:pt x="1" y="1"/>
                        <a:pt x="1" y="1"/>
                        <a:pt x="1" y="1"/>
                      </a:cubicBezTo>
                      <a:cubicBezTo>
                        <a:pt x="1" y="1"/>
                        <a:pt x="1" y="1"/>
                        <a:pt x="1" y="1"/>
                      </a:cubicBezTo>
                      <a:cubicBezTo>
                        <a:pt x="1" y="1"/>
                        <a:pt x="1" y="1"/>
                        <a:pt x="1" y="1"/>
                      </a:cubicBezTo>
                      <a:cubicBezTo>
                        <a:pt x="2" y="1"/>
                        <a:pt x="2" y="1"/>
                        <a:pt x="2" y="0"/>
                      </a:cubicBezTo>
                      <a:cubicBezTo>
                        <a:pt x="2" y="0"/>
                        <a:pt x="2" y="0"/>
                        <a:pt x="1" y="0"/>
                      </a:cubicBezTo>
                      <a:cubicBezTo>
                        <a:pt x="1" y="0"/>
                        <a:pt x="1" y="0"/>
                        <a:pt x="1" y="0"/>
                      </a:cubicBezTo>
                      <a:cubicBezTo>
                        <a:pt x="1" y="0"/>
                        <a:pt x="1" y="0"/>
                        <a:pt x="0" y="0"/>
                      </a:cubicBezTo>
                      <a:cubicBezTo>
                        <a:pt x="0" y="0"/>
                        <a:pt x="0" y="0"/>
                        <a:pt x="0" y="1"/>
                      </a:cubicBezTo>
                      <a:cubicBezTo>
                        <a:pt x="0" y="1"/>
                        <a:pt x="0" y="1"/>
                        <a:pt x="0" y="1"/>
                      </a:cubicBezTo>
                      <a:cubicBezTo>
                        <a:pt x="1" y="1"/>
                        <a:pt x="1" y="1"/>
                        <a:pt x="1" y="1"/>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590" name="Oval 317"/>
                <p:cNvSpPr>
                  <a:spLocks noChangeArrowheads="1"/>
                </p:cNvSpPr>
                <p:nvPr/>
              </p:nvSpPr>
              <p:spPr bwMode="auto">
                <a:xfrm>
                  <a:off x="1634" y="1406"/>
                  <a:ext cx="2" cy="5"/>
                </a:xfrm>
                <a:prstGeom prst="ellipse">
                  <a:avLst/>
                </a:pr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591" name="Freeform 318"/>
                <p:cNvSpPr/>
                <p:nvPr/>
              </p:nvSpPr>
              <p:spPr bwMode="auto">
                <a:xfrm>
                  <a:off x="1634" y="1406"/>
                  <a:ext cx="2" cy="5"/>
                </a:xfrm>
                <a:custGeom>
                  <a:avLst/>
                  <a:gdLst>
                    <a:gd name="T0" fmla="*/ 1 w 1"/>
                    <a:gd name="T1" fmla="*/ 2 h 2"/>
                    <a:gd name="T2" fmla="*/ 1 w 1"/>
                    <a:gd name="T3" fmla="*/ 2 h 2"/>
                    <a:gd name="T4" fmla="*/ 0 w 1"/>
                    <a:gd name="T5" fmla="*/ 2 h 2"/>
                    <a:gd name="T6" fmla="*/ 0 w 1"/>
                    <a:gd name="T7" fmla="*/ 1 h 2"/>
                    <a:gd name="T8" fmla="*/ 0 w 1"/>
                    <a:gd name="T9" fmla="*/ 1 h 2"/>
                    <a:gd name="T10" fmla="*/ 1 w 1"/>
                    <a:gd name="T11" fmla="*/ 0 h 2"/>
                    <a:gd name="T12" fmla="*/ 1 w 1"/>
                    <a:gd name="T13" fmla="*/ 0 h 2"/>
                    <a:gd name="T14" fmla="*/ 1 w 1"/>
                    <a:gd name="T15" fmla="*/ 1 h 2"/>
                    <a:gd name="T16" fmla="*/ 1 w 1"/>
                    <a:gd name="T17" fmla="*/ 2 h 2"/>
                    <a:gd name="T18" fmla="*/ 1 w 1"/>
                    <a:gd name="T19" fmla="*/ 2 h 2"/>
                    <a:gd name="T20" fmla="*/ 1 w 1"/>
                    <a:gd name="T21" fmla="*/ 2 h 2"/>
                    <a:gd name="T22" fmla="*/ 1 w 1"/>
                    <a:gd name="T23" fmla="*/ 2 h 2"/>
                    <a:gd name="T24" fmla="*/ 1 w 1"/>
                    <a:gd name="T25" fmla="*/ 2 h 2"/>
                    <a:gd name="T26" fmla="*/ 1 w 1"/>
                    <a:gd name="T27" fmla="*/ 1 h 2"/>
                    <a:gd name="T28" fmla="*/ 1 w 1"/>
                    <a:gd name="T29" fmla="*/ 0 h 2"/>
                    <a:gd name="T30" fmla="*/ 1 w 1"/>
                    <a:gd name="T31" fmla="*/ 0 h 2"/>
                    <a:gd name="T32" fmla="*/ 0 w 1"/>
                    <a:gd name="T33" fmla="*/ 1 h 2"/>
                    <a:gd name="T34" fmla="*/ 0 w 1"/>
                    <a:gd name="T35" fmla="*/ 1 h 2"/>
                    <a:gd name="T36" fmla="*/ 0 w 1"/>
                    <a:gd name="T37" fmla="*/ 2 h 2"/>
                    <a:gd name="T38" fmla="*/ 1 w 1"/>
                    <a:gd name="T39"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 h="2">
                      <a:moveTo>
                        <a:pt x="1" y="2"/>
                      </a:moveTo>
                      <a:cubicBezTo>
                        <a:pt x="1" y="2"/>
                        <a:pt x="1" y="2"/>
                        <a:pt x="1" y="2"/>
                      </a:cubicBezTo>
                      <a:cubicBezTo>
                        <a:pt x="1" y="2"/>
                        <a:pt x="0" y="2"/>
                        <a:pt x="0" y="2"/>
                      </a:cubicBezTo>
                      <a:cubicBezTo>
                        <a:pt x="0" y="2"/>
                        <a:pt x="0" y="2"/>
                        <a:pt x="0" y="1"/>
                      </a:cubicBezTo>
                      <a:cubicBezTo>
                        <a:pt x="0" y="1"/>
                        <a:pt x="0" y="1"/>
                        <a:pt x="0" y="1"/>
                      </a:cubicBezTo>
                      <a:cubicBezTo>
                        <a:pt x="0" y="0"/>
                        <a:pt x="0" y="0"/>
                        <a:pt x="1" y="0"/>
                      </a:cubicBezTo>
                      <a:cubicBezTo>
                        <a:pt x="1" y="0"/>
                        <a:pt x="1" y="0"/>
                        <a:pt x="1" y="0"/>
                      </a:cubicBezTo>
                      <a:cubicBezTo>
                        <a:pt x="1" y="1"/>
                        <a:pt x="1" y="1"/>
                        <a:pt x="1" y="1"/>
                      </a:cubicBezTo>
                      <a:cubicBezTo>
                        <a:pt x="1" y="1"/>
                        <a:pt x="1" y="2"/>
                        <a:pt x="1" y="2"/>
                      </a:cubicBezTo>
                      <a:cubicBezTo>
                        <a:pt x="1" y="2"/>
                        <a:pt x="1" y="2"/>
                        <a:pt x="1" y="2"/>
                      </a:cubicBezTo>
                      <a:cubicBezTo>
                        <a:pt x="1" y="2"/>
                        <a:pt x="1" y="2"/>
                        <a:pt x="1" y="2"/>
                      </a:cubicBezTo>
                      <a:cubicBezTo>
                        <a:pt x="1" y="2"/>
                        <a:pt x="1" y="2"/>
                        <a:pt x="1" y="2"/>
                      </a:cubicBezTo>
                      <a:cubicBezTo>
                        <a:pt x="1" y="2"/>
                        <a:pt x="1" y="2"/>
                        <a:pt x="1" y="2"/>
                      </a:cubicBezTo>
                      <a:cubicBezTo>
                        <a:pt x="1" y="2"/>
                        <a:pt x="1" y="1"/>
                        <a:pt x="1" y="1"/>
                      </a:cubicBezTo>
                      <a:cubicBezTo>
                        <a:pt x="1" y="1"/>
                        <a:pt x="1" y="1"/>
                        <a:pt x="1" y="0"/>
                      </a:cubicBezTo>
                      <a:cubicBezTo>
                        <a:pt x="1" y="0"/>
                        <a:pt x="1" y="0"/>
                        <a:pt x="1" y="0"/>
                      </a:cubicBezTo>
                      <a:cubicBezTo>
                        <a:pt x="0" y="0"/>
                        <a:pt x="0" y="0"/>
                        <a:pt x="0" y="1"/>
                      </a:cubicBezTo>
                      <a:cubicBezTo>
                        <a:pt x="0" y="1"/>
                        <a:pt x="0" y="1"/>
                        <a:pt x="0" y="1"/>
                      </a:cubicBezTo>
                      <a:cubicBezTo>
                        <a:pt x="0" y="2"/>
                        <a:pt x="0" y="2"/>
                        <a:pt x="0" y="2"/>
                      </a:cubicBezTo>
                      <a:cubicBezTo>
                        <a:pt x="0" y="2"/>
                        <a:pt x="0" y="2"/>
                        <a:pt x="1" y="2"/>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592" name="Oval 319"/>
                <p:cNvSpPr>
                  <a:spLocks noChangeArrowheads="1"/>
                </p:cNvSpPr>
                <p:nvPr/>
              </p:nvSpPr>
              <p:spPr bwMode="auto">
                <a:xfrm>
                  <a:off x="1643" y="1408"/>
                  <a:ext cx="3" cy="3"/>
                </a:xfrm>
                <a:prstGeom prst="ellipse">
                  <a:avLst/>
                </a:pr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593" name="Freeform 320"/>
                <p:cNvSpPr/>
                <p:nvPr/>
              </p:nvSpPr>
              <p:spPr bwMode="auto">
                <a:xfrm>
                  <a:off x="1643" y="1408"/>
                  <a:ext cx="3" cy="3"/>
                </a:xfrm>
                <a:custGeom>
                  <a:avLst/>
                  <a:gdLst>
                    <a:gd name="T0" fmla="*/ 1 w 1"/>
                    <a:gd name="T1" fmla="*/ 1 h 1"/>
                    <a:gd name="T2" fmla="*/ 1 w 1"/>
                    <a:gd name="T3" fmla="*/ 1 h 1"/>
                    <a:gd name="T4" fmla="*/ 0 w 1"/>
                    <a:gd name="T5" fmla="*/ 1 h 1"/>
                    <a:gd name="T6" fmla="*/ 0 w 1"/>
                    <a:gd name="T7" fmla="*/ 0 h 1"/>
                    <a:gd name="T8" fmla="*/ 0 w 1"/>
                    <a:gd name="T9" fmla="*/ 0 h 1"/>
                    <a:gd name="T10" fmla="*/ 1 w 1"/>
                    <a:gd name="T11" fmla="*/ 0 h 1"/>
                    <a:gd name="T12" fmla="*/ 1 w 1"/>
                    <a:gd name="T13" fmla="*/ 0 h 1"/>
                    <a:gd name="T14" fmla="*/ 1 w 1"/>
                    <a:gd name="T15" fmla="*/ 0 h 1"/>
                    <a:gd name="T16" fmla="*/ 1 w 1"/>
                    <a:gd name="T17" fmla="*/ 1 h 1"/>
                    <a:gd name="T18" fmla="*/ 1 w 1"/>
                    <a:gd name="T19" fmla="*/ 1 h 1"/>
                    <a:gd name="T20" fmla="*/ 1 w 1"/>
                    <a:gd name="T21" fmla="*/ 1 h 1"/>
                    <a:gd name="T22" fmla="*/ 1 w 1"/>
                    <a:gd name="T23" fmla="*/ 1 h 1"/>
                    <a:gd name="T24" fmla="*/ 1 w 1"/>
                    <a:gd name="T25" fmla="*/ 1 h 1"/>
                    <a:gd name="T26" fmla="*/ 1 w 1"/>
                    <a:gd name="T27" fmla="*/ 0 h 1"/>
                    <a:gd name="T28" fmla="*/ 1 w 1"/>
                    <a:gd name="T29" fmla="*/ 0 h 1"/>
                    <a:gd name="T30" fmla="*/ 1 w 1"/>
                    <a:gd name="T31" fmla="*/ 0 h 1"/>
                    <a:gd name="T32" fmla="*/ 0 w 1"/>
                    <a:gd name="T33" fmla="*/ 0 h 1"/>
                    <a:gd name="T34" fmla="*/ 0 w 1"/>
                    <a:gd name="T35" fmla="*/ 0 h 1"/>
                    <a:gd name="T36" fmla="*/ 0 w 1"/>
                    <a:gd name="T37" fmla="*/ 1 h 1"/>
                    <a:gd name="T38" fmla="*/ 1 w 1"/>
                    <a:gd name="T39"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 h="1">
                      <a:moveTo>
                        <a:pt x="1" y="1"/>
                      </a:moveTo>
                      <a:cubicBezTo>
                        <a:pt x="1" y="1"/>
                        <a:pt x="1" y="1"/>
                        <a:pt x="1" y="1"/>
                      </a:cubicBezTo>
                      <a:cubicBezTo>
                        <a:pt x="1" y="1"/>
                        <a:pt x="1" y="1"/>
                        <a:pt x="0" y="1"/>
                      </a:cubicBezTo>
                      <a:cubicBezTo>
                        <a:pt x="0" y="1"/>
                        <a:pt x="0" y="1"/>
                        <a:pt x="0" y="0"/>
                      </a:cubicBezTo>
                      <a:cubicBezTo>
                        <a:pt x="0" y="0"/>
                        <a:pt x="0" y="0"/>
                        <a:pt x="0" y="0"/>
                      </a:cubicBezTo>
                      <a:cubicBezTo>
                        <a:pt x="1" y="0"/>
                        <a:pt x="1" y="0"/>
                        <a:pt x="1" y="0"/>
                      </a:cubicBezTo>
                      <a:cubicBezTo>
                        <a:pt x="1" y="0"/>
                        <a:pt x="1" y="0"/>
                        <a:pt x="1" y="0"/>
                      </a:cubicBezTo>
                      <a:cubicBezTo>
                        <a:pt x="1" y="0"/>
                        <a:pt x="1" y="0"/>
                        <a:pt x="1" y="0"/>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0"/>
                      </a:cubicBezTo>
                      <a:cubicBezTo>
                        <a:pt x="1" y="0"/>
                        <a:pt x="1" y="0"/>
                        <a:pt x="1" y="0"/>
                      </a:cubicBezTo>
                      <a:cubicBezTo>
                        <a:pt x="1" y="0"/>
                        <a:pt x="1" y="0"/>
                        <a:pt x="1" y="0"/>
                      </a:cubicBezTo>
                      <a:cubicBezTo>
                        <a:pt x="1" y="0"/>
                        <a:pt x="1" y="0"/>
                        <a:pt x="0" y="0"/>
                      </a:cubicBezTo>
                      <a:cubicBezTo>
                        <a:pt x="0" y="0"/>
                        <a:pt x="0" y="0"/>
                        <a:pt x="0" y="0"/>
                      </a:cubicBezTo>
                      <a:cubicBezTo>
                        <a:pt x="0" y="1"/>
                        <a:pt x="0" y="1"/>
                        <a:pt x="0" y="1"/>
                      </a:cubicBezTo>
                      <a:cubicBezTo>
                        <a:pt x="1" y="1"/>
                        <a:pt x="1" y="1"/>
                        <a:pt x="1" y="1"/>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594" name="Freeform 321"/>
                <p:cNvSpPr/>
                <p:nvPr/>
              </p:nvSpPr>
              <p:spPr bwMode="auto">
                <a:xfrm>
                  <a:off x="1648" y="1406"/>
                  <a:ext cx="2" cy="2"/>
                </a:xfrm>
                <a:custGeom>
                  <a:avLst/>
                  <a:gdLst>
                    <a:gd name="T0" fmla="*/ 0 w 1"/>
                    <a:gd name="T1" fmla="*/ 1 h 1"/>
                    <a:gd name="T2" fmla="*/ 0 w 1"/>
                    <a:gd name="T3" fmla="*/ 1 h 1"/>
                    <a:gd name="T4" fmla="*/ 0 w 1"/>
                    <a:gd name="T5" fmla="*/ 0 h 1"/>
                    <a:gd name="T6" fmla="*/ 1 w 1"/>
                    <a:gd name="T7" fmla="*/ 1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cubicBezTo>
                        <a:pt x="0" y="1"/>
                        <a:pt x="0" y="1"/>
                        <a:pt x="0" y="1"/>
                      </a:cubicBezTo>
                      <a:cubicBezTo>
                        <a:pt x="0" y="1"/>
                        <a:pt x="0" y="0"/>
                        <a:pt x="0" y="0"/>
                      </a:cubicBezTo>
                      <a:cubicBezTo>
                        <a:pt x="0" y="0"/>
                        <a:pt x="1" y="0"/>
                        <a:pt x="1" y="1"/>
                      </a:cubicBezTo>
                      <a:cubicBezTo>
                        <a:pt x="1" y="1"/>
                        <a:pt x="1" y="1"/>
                        <a:pt x="0" y="1"/>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595" name="Freeform 322"/>
                <p:cNvSpPr/>
                <p:nvPr/>
              </p:nvSpPr>
              <p:spPr bwMode="auto">
                <a:xfrm>
                  <a:off x="1648" y="1406"/>
                  <a:ext cx="2" cy="2"/>
                </a:xfrm>
                <a:custGeom>
                  <a:avLst/>
                  <a:gdLst>
                    <a:gd name="T0" fmla="*/ 0 w 1"/>
                    <a:gd name="T1" fmla="*/ 1 h 1"/>
                    <a:gd name="T2" fmla="*/ 0 w 1"/>
                    <a:gd name="T3" fmla="*/ 1 h 1"/>
                    <a:gd name="T4" fmla="*/ 0 w 1"/>
                    <a:gd name="T5" fmla="*/ 1 h 1"/>
                    <a:gd name="T6" fmla="*/ 0 w 1"/>
                    <a:gd name="T7" fmla="*/ 1 h 1"/>
                    <a:gd name="T8" fmla="*/ 0 w 1"/>
                    <a:gd name="T9" fmla="*/ 0 h 1"/>
                    <a:gd name="T10" fmla="*/ 0 w 1"/>
                    <a:gd name="T11" fmla="*/ 0 h 1"/>
                    <a:gd name="T12" fmla="*/ 1 w 1"/>
                    <a:gd name="T13" fmla="*/ 0 h 1"/>
                    <a:gd name="T14" fmla="*/ 1 w 1"/>
                    <a:gd name="T15" fmla="*/ 1 h 1"/>
                    <a:gd name="T16" fmla="*/ 1 w 1"/>
                    <a:gd name="T17" fmla="*/ 1 h 1"/>
                    <a:gd name="T18" fmla="*/ 0 w 1"/>
                    <a:gd name="T19" fmla="*/ 1 h 1"/>
                    <a:gd name="T20" fmla="*/ 0 w 1"/>
                    <a:gd name="T21" fmla="*/ 1 h 1"/>
                    <a:gd name="T22" fmla="*/ 0 w 1"/>
                    <a:gd name="T23" fmla="*/ 1 h 1"/>
                    <a:gd name="T24" fmla="*/ 1 w 1"/>
                    <a:gd name="T25" fmla="*/ 1 h 1"/>
                    <a:gd name="T26" fmla="*/ 1 w 1"/>
                    <a:gd name="T27" fmla="*/ 1 h 1"/>
                    <a:gd name="T28" fmla="*/ 1 w 1"/>
                    <a:gd name="T29" fmla="*/ 0 h 1"/>
                    <a:gd name="T30" fmla="*/ 0 w 1"/>
                    <a:gd name="T31" fmla="*/ 0 h 1"/>
                    <a:gd name="T32" fmla="*/ 0 w 1"/>
                    <a:gd name="T33" fmla="*/ 0 h 1"/>
                    <a:gd name="T34" fmla="*/ 0 w 1"/>
                    <a:gd name="T35" fmla="*/ 1 h 1"/>
                    <a:gd name="T36" fmla="*/ 0 w 1"/>
                    <a:gd name="T37" fmla="*/ 1 h 1"/>
                    <a:gd name="T38" fmla="*/ 0 w 1"/>
                    <a:gd name="T39"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 h="1">
                      <a:moveTo>
                        <a:pt x="0" y="1"/>
                      </a:moveTo>
                      <a:cubicBezTo>
                        <a:pt x="0" y="1"/>
                        <a:pt x="0" y="1"/>
                        <a:pt x="0" y="1"/>
                      </a:cubicBezTo>
                      <a:cubicBezTo>
                        <a:pt x="0" y="1"/>
                        <a:pt x="0" y="1"/>
                        <a:pt x="0" y="1"/>
                      </a:cubicBezTo>
                      <a:cubicBezTo>
                        <a:pt x="0" y="1"/>
                        <a:pt x="0" y="1"/>
                        <a:pt x="0" y="1"/>
                      </a:cubicBezTo>
                      <a:cubicBezTo>
                        <a:pt x="0" y="1"/>
                        <a:pt x="0" y="1"/>
                        <a:pt x="0" y="0"/>
                      </a:cubicBezTo>
                      <a:cubicBezTo>
                        <a:pt x="0" y="0"/>
                        <a:pt x="0" y="0"/>
                        <a:pt x="0" y="0"/>
                      </a:cubicBezTo>
                      <a:cubicBezTo>
                        <a:pt x="0" y="0"/>
                        <a:pt x="0" y="0"/>
                        <a:pt x="1" y="0"/>
                      </a:cubicBezTo>
                      <a:cubicBezTo>
                        <a:pt x="1" y="0"/>
                        <a:pt x="1" y="1"/>
                        <a:pt x="1" y="1"/>
                      </a:cubicBezTo>
                      <a:cubicBezTo>
                        <a:pt x="1" y="1"/>
                        <a:pt x="1" y="1"/>
                        <a:pt x="1" y="1"/>
                      </a:cubicBezTo>
                      <a:cubicBezTo>
                        <a:pt x="0" y="1"/>
                        <a:pt x="0" y="1"/>
                        <a:pt x="0" y="1"/>
                      </a:cubicBezTo>
                      <a:cubicBezTo>
                        <a:pt x="0" y="1"/>
                        <a:pt x="0" y="1"/>
                        <a:pt x="0" y="1"/>
                      </a:cubicBezTo>
                      <a:cubicBezTo>
                        <a:pt x="0" y="1"/>
                        <a:pt x="0" y="1"/>
                        <a:pt x="0" y="1"/>
                      </a:cubicBezTo>
                      <a:cubicBezTo>
                        <a:pt x="0" y="1"/>
                        <a:pt x="0" y="1"/>
                        <a:pt x="1" y="1"/>
                      </a:cubicBezTo>
                      <a:cubicBezTo>
                        <a:pt x="1" y="1"/>
                        <a:pt x="1" y="1"/>
                        <a:pt x="1" y="1"/>
                      </a:cubicBezTo>
                      <a:cubicBezTo>
                        <a:pt x="1" y="1"/>
                        <a:pt x="1" y="0"/>
                        <a:pt x="1" y="0"/>
                      </a:cubicBezTo>
                      <a:cubicBezTo>
                        <a:pt x="0" y="0"/>
                        <a:pt x="0" y="0"/>
                        <a:pt x="0" y="0"/>
                      </a:cubicBezTo>
                      <a:cubicBezTo>
                        <a:pt x="0" y="0"/>
                        <a:pt x="0" y="0"/>
                        <a:pt x="0" y="0"/>
                      </a:cubicBezTo>
                      <a:cubicBezTo>
                        <a:pt x="0" y="1"/>
                        <a:pt x="0" y="1"/>
                        <a:pt x="0" y="1"/>
                      </a:cubicBezTo>
                      <a:cubicBezTo>
                        <a:pt x="0" y="1"/>
                        <a:pt x="0" y="1"/>
                        <a:pt x="0" y="1"/>
                      </a:cubicBezTo>
                      <a:cubicBezTo>
                        <a:pt x="0" y="1"/>
                        <a:pt x="0" y="1"/>
                        <a:pt x="0" y="1"/>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596" name="Oval 323"/>
                <p:cNvSpPr>
                  <a:spLocks noChangeArrowheads="1"/>
                </p:cNvSpPr>
                <p:nvPr/>
              </p:nvSpPr>
              <p:spPr bwMode="auto">
                <a:xfrm>
                  <a:off x="1650" y="1406"/>
                  <a:ext cx="3" cy="1"/>
                </a:xfrm>
                <a:prstGeom prst="ellipse">
                  <a:avLst/>
                </a:pr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597" name="Freeform 324"/>
                <p:cNvSpPr/>
                <p:nvPr/>
              </p:nvSpPr>
              <p:spPr bwMode="auto">
                <a:xfrm>
                  <a:off x="1650" y="1406"/>
                  <a:ext cx="3" cy="0"/>
                </a:xfrm>
                <a:custGeom>
                  <a:avLst/>
                  <a:gdLst>
                    <a:gd name="T0" fmla="*/ 0 w 1"/>
                    <a:gd name="T1" fmla="*/ 0 w 1"/>
                    <a:gd name="T2" fmla="*/ 0 w 1"/>
                    <a:gd name="T3" fmla="*/ 0 w 1"/>
                    <a:gd name="T4" fmla="*/ 0 w 1"/>
                    <a:gd name="T5" fmla="*/ 0 w 1"/>
                    <a:gd name="T6" fmla="*/ 1 w 1"/>
                    <a:gd name="T7" fmla="*/ 1 w 1"/>
                    <a:gd name="T8" fmla="*/ 1 w 1"/>
                    <a:gd name="T9" fmla="*/ 0 w 1"/>
                    <a:gd name="T10" fmla="*/ 0 w 1"/>
                    <a:gd name="T11" fmla="*/ 0 w 1"/>
                    <a:gd name="T12" fmla="*/ 1 w 1"/>
                    <a:gd name="T13" fmla="*/ 1 w 1"/>
                    <a:gd name="T14" fmla="*/ 1 w 1"/>
                    <a:gd name="T15" fmla="*/ 0 w 1"/>
                    <a:gd name="T16" fmla="*/ 0 w 1"/>
                    <a:gd name="T17" fmla="*/ 0 w 1"/>
                    <a:gd name="T18" fmla="*/ 0 w 1"/>
                    <a:gd name="T19" fmla="*/ 0 w 1"/>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 ang="0">
                      <a:pos x="T18" y="0"/>
                    </a:cxn>
                    <a:cxn ang="0">
                      <a:pos x="T19" y="0"/>
                    </a:cxn>
                  </a:cxnLst>
                  <a:rect l="0" t="0" r="r" b="b"/>
                  <a:pathLst>
                    <a:path w="1">
                      <a:moveTo>
                        <a:pt x="0" y="0"/>
                      </a:move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1" y="0"/>
                        <a:pt x="1" y="0"/>
                        <a:pt x="1" y="0"/>
                      </a:cubicBezTo>
                      <a:cubicBezTo>
                        <a:pt x="1" y="0"/>
                        <a:pt x="1" y="0"/>
                        <a:pt x="1" y="0"/>
                      </a:cubicBezTo>
                      <a:cubicBezTo>
                        <a:pt x="1" y="0"/>
                        <a:pt x="1" y="0"/>
                        <a:pt x="1" y="0"/>
                      </a:cubicBezTo>
                      <a:cubicBezTo>
                        <a:pt x="1" y="0"/>
                        <a:pt x="1" y="0"/>
                        <a:pt x="0" y="0"/>
                      </a:cubicBezTo>
                      <a:cubicBezTo>
                        <a:pt x="0" y="0"/>
                        <a:pt x="0" y="0"/>
                        <a:pt x="0" y="0"/>
                      </a:cubicBezTo>
                      <a:cubicBezTo>
                        <a:pt x="0" y="0"/>
                        <a:pt x="0" y="0"/>
                        <a:pt x="0" y="0"/>
                      </a:cubicBezTo>
                      <a:cubicBezTo>
                        <a:pt x="1" y="0"/>
                        <a:pt x="1" y="0"/>
                        <a:pt x="1" y="0"/>
                      </a:cubicBezTo>
                      <a:cubicBezTo>
                        <a:pt x="1" y="0"/>
                        <a:pt x="1" y="0"/>
                        <a:pt x="1" y="0"/>
                      </a:cubicBezTo>
                      <a:cubicBezTo>
                        <a:pt x="1" y="0"/>
                        <a:pt x="1" y="0"/>
                        <a:pt x="1" y="0"/>
                      </a:cubicBezTo>
                      <a:cubicBezTo>
                        <a:pt x="1" y="0"/>
                        <a:pt x="1" y="0"/>
                        <a:pt x="0" y="0"/>
                      </a:cubicBezTo>
                      <a:cubicBezTo>
                        <a:pt x="0" y="0"/>
                        <a:pt x="0" y="0"/>
                        <a:pt x="0" y="0"/>
                      </a:cubicBezTo>
                      <a:cubicBezTo>
                        <a:pt x="0" y="0"/>
                        <a:pt x="0" y="0"/>
                        <a:pt x="0" y="0"/>
                      </a:cubicBezTo>
                      <a:cubicBezTo>
                        <a:pt x="0" y="0"/>
                        <a:pt x="0" y="0"/>
                        <a:pt x="0" y="0"/>
                      </a:cubicBezTo>
                      <a:cubicBezTo>
                        <a:pt x="0" y="0"/>
                        <a:pt x="0" y="0"/>
                        <a:pt x="0" y="0"/>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598" name="Freeform 325"/>
                <p:cNvSpPr/>
                <p:nvPr/>
              </p:nvSpPr>
              <p:spPr bwMode="auto">
                <a:xfrm>
                  <a:off x="1617" y="1394"/>
                  <a:ext cx="5" cy="7"/>
                </a:xfrm>
                <a:custGeom>
                  <a:avLst/>
                  <a:gdLst>
                    <a:gd name="T0" fmla="*/ 1 w 2"/>
                    <a:gd name="T1" fmla="*/ 3 h 3"/>
                    <a:gd name="T2" fmla="*/ 0 w 2"/>
                    <a:gd name="T3" fmla="*/ 1 h 3"/>
                    <a:gd name="T4" fmla="*/ 1 w 2"/>
                    <a:gd name="T5" fmla="*/ 0 h 3"/>
                    <a:gd name="T6" fmla="*/ 2 w 2"/>
                    <a:gd name="T7" fmla="*/ 2 h 3"/>
                    <a:gd name="T8" fmla="*/ 1 w 2"/>
                    <a:gd name="T9" fmla="*/ 3 h 3"/>
                  </a:gdLst>
                  <a:ahLst/>
                  <a:cxnLst>
                    <a:cxn ang="0">
                      <a:pos x="T0" y="T1"/>
                    </a:cxn>
                    <a:cxn ang="0">
                      <a:pos x="T2" y="T3"/>
                    </a:cxn>
                    <a:cxn ang="0">
                      <a:pos x="T4" y="T5"/>
                    </a:cxn>
                    <a:cxn ang="0">
                      <a:pos x="T6" y="T7"/>
                    </a:cxn>
                    <a:cxn ang="0">
                      <a:pos x="T8" y="T9"/>
                    </a:cxn>
                  </a:cxnLst>
                  <a:rect l="0" t="0" r="r" b="b"/>
                  <a:pathLst>
                    <a:path w="2" h="3">
                      <a:moveTo>
                        <a:pt x="1" y="3"/>
                      </a:moveTo>
                      <a:cubicBezTo>
                        <a:pt x="0" y="3"/>
                        <a:pt x="0" y="2"/>
                        <a:pt x="0" y="1"/>
                      </a:cubicBezTo>
                      <a:cubicBezTo>
                        <a:pt x="0" y="1"/>
                        <a:pt x="1" y="0"/>
                        <a:pt x="1" y="0"/>
                      </a:cubicBezTo>
                      <a:cubicBezTo>
                        <a:pt x="2" y="1"/>
                        <a:pt x="2" y="1"/>
                        <a:pt x="2" y="2"/>
                      </a:cubicBezTo>
                      <a:cubicBezTo>
                        <a:pt x="2" y="2"/>
                        <a:pt x="1" y="3"/>
                        <a:pt x="1" y="3"/>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599" name="Freeform 326"/>
                <p:cNvSpPr/>
                <p:nvPr/>
              </p:nvSpPr>
              <p:spPr bwMode="auto">
                <a:xfrm>
                  <a:off x="1617" y="1394"/>
                  <a:ext cx="5" cy="7"/>
                </a:xfrm>
                <a:custGeom>
                  <a:avLst/>
                  <a:gdLst>
                    <a:gd name="T0" fmla="*/ 1 w 2"/>
                    <a:gd name="T1" fmla="*/ 3 h 3"/>
                    <a:gd name="T2" fmla="*/ 1 w 2"/>
                    <a:gd name="T3" fmla="*/ 3 h 3"/>
                    <a:gd name="T4" fmla="*/ 0 w 2"/>
                    <a:gd name="T5" fmla="*/ 2 h 3"/>
                    <a:gd name="T6" fmla="*/ 0 w 2"/>
                    <a:gd name="T7" fmla="*/ 1 h 3"/>
                    <a:gd name="T8" fmla="*/ 1 w 2"/>
                    <a:gd name="T9" fmla="*/ 1 h 3"/>
                    <a:gd name="T10" fmla="*/ 1 w 2"/>
                    <a:gd name="T11" fmla="*/ 1 h 3"/>
                    <a:gd name="T12" fmla="*/ 2 w 2"/>
                    <a:gd name="T13" fmla="*/ 1 h 3"/>
                    <a:gd name="T14" fmla="*/ 2 w 2"/>
                    <a:gd name="T15" fmla="*/ 2 h 3"/>
                    <a:gd name="T16" fmla="*/ 2 w 2"/>
                    <a:gd name="T17" fmla="*/ 2 h 3"/>
                    <a:gd name="T18" fmla="*/ 1 w 2"/>
                    <a:gd name="T19" fmla="*/ 3 h 3"/>
                    <a:gd name="T20" fmla="*/ 1 w 2"/>
                    <a:gd name="T21" fmla="*/ 3 h 3"/>
                    <a:gd name="T22" fmla="*/ 1 w 2"/>
                    <a:gd name="T23" fmla="*/ 3 h 3"/>
                    <a:gd name="T24" fmla="*/ 2 w 2"/>
                    <a:gd name="T25" fmla="*/ 2 h 3"/>
                    <a:gd name="T26" fmla="*/ 2 w 2"/>
                    <a:gd name="T27" fmla="*/ 2 h 3"/>
                    <a:gd name="T28" fmla="*/ 2 w 2"/>
                    <a:gd name="T29" fmla="*/ 1 h 3"/>
                    <a:gd name="T30" fmla="*/ 1 w 2"/>
                    <a:gd name="T31" fmla="*/ 0 h 3"/>
                    <a:gd name="T32" fmla="*/ 0 w 2"/>
                    <a:gd name="T33" fmla="*/ 1 h 3"/>
                    <a:gd name="T34" fmla="*/ 0 w 2"/>
                    <a:gd name="T35" fmla="*/ 1 h 3"/>
                    <a:gd name="T36" fmla="*/ 0 w 2"/>
                    <a:gd name="T37" fmla="*/ 2 h 3"/>
                    <a:gd name="T38" fmla="*/ 1 w 2"/>
                    <a:gd name="T39"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 h="3">
                      <a:moveTo>
                        <a:pt x="1" y="3"/>
                      </a:moveTo>
                      <a:cubicBezTo>
                        <a:pt x="1" y="3"/>
                        <a:pt x="1" y="3"/>
                        <a:pt x="1" y="3"/>
                      </a:cubicBezTo>
                      <a:cubicBezTo>
                        <a:pt x="1" y="3"/>
                        <a:pt x="1" y="2"/>
                        <a:pt x="0" y="2"/>
                      </a:cubicBezTo>
                      <a:cubicBezTo>
                        <a:pt x="0" y="2"/>
                        <a:pt x="0" y="2"/>
                        <a:pt x="0" y="1"/>
                      </a:cubicBezTo>
                      <a:cubicBezTo>
                        <a:pt x="0" y="1"/>
                        <a:pt x="0" y="1"/>
                        <a:pt x="1" y="1"/>
                      </a:cubicBezTo>
                      <a:cubicBezTo>
                        <a:pt x="1" y="1"/>
                        <a:pt x="1" y="0"/>
                        <a:pt x="1" y="1"/>
                      </a:cubicBezTo>
                      <a:cubicBezTo>
                        <a:pt x="1" y="1"/>
                        <a:pt x="2" y="1"/>
                        <a:pt x="2" y="1"/>
                      </a:cubicBezTo>
                      <a:cubicBezTo>
                        <a:pt x="2" y="1"/>
                        <a:pt x="2" y="1"/>
                        <a:pt x="2" y="2"/>
                      </a:cubicBezTo>
                      <a:cubicBezTo>
                        <a:pt x="2" y="2"/>
                        <a:pt x="2" y="2"/>
                        <a:pt x="2" y="2"/>
                      </a:cubicBezTo>
                      <a:cubicBezTo>
                        <a:pt x="1" y="3"/>
                        <a:pt x="1" y="3"/>
                        <a:pt x="1" y="3"/>
                      </a:cubicBezTo>
                      <a:cubicBezTo>
                        <a:pt x="1" y="3"/>
                        <a:pt x="1" y="3"/>
                        <a:pt x="1" y="3"/>
                      </a:cubicBezTo>
                      <a:cubicBezTo>
                        <a:pt x="1" y="3"/>
                        <a:pt x="1" y="3"/>
                        <a:pt x="1" y="3"/>
                      </a:cubicBezTo>
                      <a:cubicBezTo>
                        <a:pt x="1" y="3"/>
                        <a:pt x="1" y="3"/>
                        <a:pt x="2" y="2"/>
                      </a:cubicBezTo>
                      <a:cubicBezTo>
                        <a:pt x="2" y="2"/>
                        <a:pt x="2" y="2"/>
                        <a:pt x="2" y="2"/>
                      </a:cubicBezTo>
                      <a:cubicBezTo>
                        <a:pt x="2" y="1"/>
                        <a:pt x="2" y="1"/>
                        <a:pt x="2" y="1"/>
                      </a:cubicBezTo>
                      <a:cubicBezTo>
                        <a:pt x="2" y="1"/>
                        <a:pt x="1" y="1"/>
                        <a:pt x="1" y="0"/>
                      </a:cubicBezTo>
                      <a:cubicBezTo>
                        <a:pt x="1" y="0"/>
                        <a:pt x="1" y="1"/>
                        <a:pt x="0" y="1"/>
                      </a:cubicBezTo>
                      <a:cubicBezTo>
                        <a:pt x="0" y="1"/>
                        <a:pt x="0" y="1"/>
                        <a:pt x="0" y="1"/>
                      </a:cubicBezTo>
                      <a:cubicBezTo>
                        <a:pt x="0" y="2"/>
                        <a:pt x="0" y="2"/>
                        <a:pt x="0" y="2"/>
                      </a:cubicBezTo>
                      <a:cubicBezTo>
                        <a:pt x="1" y="2"/>
                        <a:pt x="1" y="3"/>
                        <a:pt x="1" y="3"/>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600" name="Freeform 327"/>
                <p:cNvSpPr/>
                <p:nvPr/>
              </p:nvSpPr>
              <p:spPr bwMode="auto">
                <a:xfrm>
                  <a:off x="1653" y="1403"/>
                  <a:ext cx="2" cy="3"/>
                </a:xfrm>
                <a:custGeom>
                  <a:avLst/>
                  <a:gdLst>
                    <a:gd name="T0" fmla="*/ 0 w 1"/>
                    <a:gd name="T1" fmla="*/ 1 h 1"/>
                    <a:gd name="T2" fmla="*/ 0 w 1"/>
                    <a:gd name="T3" fmla="*/ 0 h 1"/>
                    <a:gd name="T4" fmla="*/ 0 w 1"/>
                    <a:gd name="T5" fmla="*/ 0 h 1"/>
                    <a:gd name="T6" fmla="*/ 1 w 1"/>
                    <a:gd name="T7" fmla="*/ 0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cubicBezTo>
                        <a:pt x="0" y="1"/>
                        <a:pt x="0" y="1"/>
                        <a:pt x="0" y="0"/>
                      </a:cubicBezTo>
                      <a:cubicBezTo>
                        <a:pt x="0" y="0"/>
                        <a:pt x="0" y="0"/>
                        <a:pt x="0" y="0"/>
                      </a:cubicBezTo>
                      <a:cubicBezTo>
                        <a:pt x="1" y="0"/>
                        <a:pt x="1" y="0"/>
                        <a:pt x="1" y="0"/>
                      </a:cubicBezTo>
                      <a:cubicBezTo>
                        <a:pt x="1" y="0"/>
                        <a:pt x="1" y="1"/>
                        <a:pt x="0" y="1"/>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601" name="Freeform 328"/>
                <p:cNvSpPr/>
                <p:nvPr/>
              </p:nvSpPr>
              <p:spPr bwMode="auto">
                <a:xfrm>
                  <a:off x="1653" y="1403"/>
                  <a:ext cx="2" cy="3"/>
                </a:xfrm>
                <a:custGeom>
                  <a:avLst/>
                  <a:gdLst>
                    <a:gd name="T0" fmla="*/ 0 w 1"/>
                    <a:gd name="T1" fmla="*/ 1 h 1"/>
                    <a:gd name="T2" fmla="*/ 0 w 1"/>
                    <a:gd name="T3" fmla="*/ 1 h 1"/>
                    <a:gd name="T4" fmla="*/ 0 w 1"/>
                    <a:gd name="T5" fmla="*/ 1 h 1"/>
                    <a:gd name="T6" fmla="*/ 0 w 1"/>
                    <a:gd name="T7" fmla="*/ 0 h 1"/>
                    <a:gd name="T8" fmla="*/ 0 w 1"/>
                    <a:gd name="T9" fmla="*/ 0 h 1"/>
                    <a:gd name="T10" fmla="*/ 0 w 1"/>
                    <a:gd name="T11" fmla="*/ 0 h 1"/>
                    <a:gd name="T12" fmla="*/ 1 w 1"/>
                    <a:gd name="T13" fmla="*/ 0 h 1"/>
                    <a:gd name="T14" fmla="*/ 1 w 1"/>
                    <a:gd name="T15" fmla="*/ 0 h 1"/>
                    <a:gd name="T16" fmla="*/ 1 w 1"/>
                    <a:gd name="T17" fmla="*/ 1 h 1"/>
                    <a:gd name="T18" fmla="*/ 0 w 1"/>
                    <a:gd name="T19" fmla="*/ 1 h 1"/>
                    <a:gd name="T20" fmla="*/ 0 w 1"/>
                    <a:gd name="T21" fmla="*/ 1 h 1"/>
                    <a:gd name="T22" fmla="*/ 0 w 1"/>
                    <a:gd name="T23" fmla="*/ 1 h 1"/>
                    <a:gd name="T24" fmla="*/ 1 w 1"/>
                    <a:gd name="T25" fmla="*/ 1 h 1"/>
                    <a:gd name="T26" fmla="*/ 1 w 1"/>
                    <a:gd name="T27" fmla="*/ 0 h 1"/>
                    <a:gd name="T28" fmla="*/ 1 w 1"/>
                    <a:gd name="T29" fmla="*/ 0 h 1"/>
                    <a:gd name="T30" fmla="*/ 0 w 1"/>
                    <a:gd name="T31" fmla="*/ 0 h 1"/>
                    <a:gd name="T32" fmla="*/ 0 w 1"/>
                    <a:gd name="T33" fmla="*/ 0 h 1"/>
                    <a:gd name="T34" fmla="*/ 0 w 1"/>
                    <a:gd name="T35" fmla="*/ 0 h 1"/>
                    <a:gd name="T36" fmla="*/ 0 w 1"/>
                    <a:gd name="T37" fmla="*/ 1 h 1"/>
                    <a:gd name="T38" fmla="*/ 0 w 1"/>
                    <a:gd name="T39"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 h="1">
                      <a:moveTo>
                        <a:pt x="0" y="1"/>
                      </a:moveTo>
                      <a:cubicBezTo>
                        <a:pt x="0" y="1"/>
                        <a:pt x="0" y="1"/>
                        <a:pt x="0" y="1"/>
                      </a:cubicBezTo>
                      <a:cubicBezTo>
                        <a:pt x="0" y="1"/>
                        <a:pt x="0" y="1"/>
                        <a:pt x="0" y="1"/>
                      </a:cubicBezTo>
                      <a:cubicBezTo>
                        <a:pt x="0" y="1"/>
                        <a:pt x="0" y="0"/>
                        <a:pt x="0" y="0"/>
                      </a:cubicBezTo>
                      <a:cubicBezTo>
                        <a:pt x="0" y="0"/>
                        <a:pt x="0" y="0"/>
                        <a:pt x="0" y="0"/>
                      </a:cubicBezTo>
                      <a:cubicBezTo>
                        <a:pt x="0" y="0"/>
                        <a:pt x="0" y="0"/>
                        <a:pt x="0" y="0"/>
                      </a:cubicBezTo>
                      <a:cubicBezTo>
                        <a:pt x="1" y="0"/>
                        <a:pt x="1" y="0"/>
                        <a:pt x="1" y="0"/>
                      </a:cubicBezTo>
                      <a:cubicBezTo>
                        <a:pt x="1" y="0"/>
                        <a:pt x="1" y="0"/>
                        <a:pt x="1" y="0"/>
                      </a:cubicBezTo>
                      <a:cubicBezTo>
                        <a:pt x="1" y="0"/>
                        <a:pt x="1" y="0"/>
                        <a:pt x="1" y="1"/>
                      </a:cubicBezTo>
                      <a:cubicBezTo>
                        <a:pt x="1" y="1"/>
                        <a:pt x="1" y="1"/>
                        <a:pt x="0" y="1"/>
                      </a:cubicBezTo>
                      <a:cubicBezTo>
                        <a:pt x="0" y="1"/>
                        <a:pt x="0" y="1"/>
                        <a:pt x="0" y="1"/>
                      </a:cubicBezTo>
                      <a:cubicBezTo>
                        <a:pt x="0" y="1"/>
                        <a:pt x="0" y="1"/>
                        <a:pt x="0" y="1"/>
                      </a:cubicBezTo>
                      <a:cubicBezTo>
                        <a:pt x="1" y="1"/>
                        <a:pt x="1" y="1"/>
                        <a:pt x="1" y="1"/>
                      </a:cubicBezTo>
                      <a:cubicBezTo>
                        <a:pt x="1" y="0"/>
                        <a:pt x="1" y="0"/>
                        <a:pt x="1" y="0"/>
                      </a:cubicBezTo>
                      <a:cubicBezTo>
                        <a:pt x="1" y="0"/>
                        <a:pt x="1" y="0"/>
                        <a:pt x="1" y="0"/>
                      </a:cubicBezTo>
                      <a:cubicBezTo>
                        <a:pt x="1" y="0"/>
                        <a:pt x="1" y="0"/>
                        <a:pt x="0" y="0"/>
                      </a:cubicBezTo>
                      <a:cubicBezTo>
                        <a:pt x="0" y="0"/>
                        <a:pt x="0" y="0"/>
                        <a:pt x="0" y="0"/>
                      </a:cubicBezTo>
                      <a:cubicBezTo>
                        <a:pt x="0" y="0"/>
                        <a:pt x="0" y="0"/>
                        <a:pt x="0" y="0"/>
                      </a:cubicBezTo>
                      <a:cubicBezTo>
                        <a:pt x="0" y="0"/>
                        <a:pt x="0" y="1"/>
                        <a:pt x="0" y="1"/>
                      </a:cubicBezTo>
                      <a:cubicBezTo>
                        <a:pt x="0" y="1"/>
                        <a:pt x="0" y="1"/>
                        <a:pt x="0" y="1"/>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602" name="Freeform 329"/>
                <p:cNvSpPr/>
                <p:nvPr/>
              </p:nvSpPr>
              <p:spPr bwMode="auto">
                <a:xfrm>
                  <a:off x="1610" y="1385"/>
                  <a:ext cx="3" cy="7"/>
                </a:xfrm>
                <a:custGeom>
                  <a:avLst/>
                  <a:gdLst>
                    <a:gd name="T0" fmla="*/ 1 w 1"/>
                    <a:gd name="T1" fmla="*/ 1 h 3"/>
                    <a:gd name="T2" fmla="*/ 1 w 1"/>
                    <a:gd name="T3" fmla="*/ 2 h 3"/>
                    <a:gd name="T4" fmla="*/ 0 w 1"/>
                    <a:gd name="T5" fmla="*/ 3 h 3"/>
                    <a:gd name="T6" fmla="*/ 0 w 1"/>
                    <a:gd name="T7" fmla="*/ 1 h 3"/>
                    <a:gd name="T8" fmla="*/ 1 w 1"/>
                    <a:gd name="T9" fmla="*/ 1 h 3"/>
                  </a:gdLst>
                  <a:ahLst/>
                  <a:cxnLst>
                    <a:cxn ang="0">
                      <a:pos x="T0" y="T1"/>
                    </a:cxn>
                    <a:cxn ang="0">
                      <a:pos x="T2" y="T3"/>
                    </a:cxn>
                    <a:cxn ang="0">
                      <a:pos x="T4" y="T5"/>
                    </a:cxn>
                    <a:cxn ang="0">
                      <a:pos x="T6" y="T7"/>
                    </a:cxn>
                    <a:cxn ang="0">
                      <a:pos x="T8" y="T9"/>
                    </a:cxn>
                  </a:cxnLst>
                  <a:rect l="0" t="0" r="r" b="b"/>
                  <a:pathLst>
                    <a:path w="1" h="3">
                      <a:moveTo>
                        <a:pt x="1" y="1"/>
                      </a:moveTo>
                      <a:cubicBezTo>
                        <a:pt x="1" y="1"/>
                        <a:pt x="1" y="1"/>
                        <a:pt x="1" y="2"/>
                      </a:cubicBezTo>
                      <a:cubicBezTo>
                        <a:pt x="1" y="2"/>
                        <a:pt x="1" y="3"/>
                        <a:pt x="0" y="3"/>
                      </a:cubicBezTo>
                      <a:cubicBezTo>
                        <a:pt x="0" y="3"/>
                        <a:pt x="0" y="2"/>
                        <a:pt x="0" y="1"/>
                      </a:cubicBezTo>
                      <a:cubicBezTo>
                        <a:pt x="0" y="1"/>
                        <a:pt x="0" y="0"/>
                        <a:pt x="1" y="1"/>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603" name="Freeform 330"/>
                <p:cNvSpPr/>
                <p:nvPr/>
              </p:nvSpPr>
              <p:spPr bwMode="auto">
                <a:xfrm>
                  <a:off x="1610" y="1385"/>
                  <a:ext cx="3" cy="7"/>
                </a:xfrm>
                <a:custGeom>
                  <a:avLst/>
                  <a:gdLst>
                    <a:gd name="T0" fmla="*/ 1 w 1"/>
                    <a:gd name="T1" fmla="*/ 1 h 3"/>
                    <a:gd name="T2" fmla="*/ 1 w 1"/>
                    <a:gd name="T3" fmla="*/ 1 h 3"/>
                    <a:gd name="T4" fmla="*/ 1 w 1"/>
                    <a:gd name="T5" fmla="*/ 1 h 3"/>
                    <a:gd name="T6" fmla="*/ 1 w 1"/>
                    <a:gd name="T7" fmla="*/ 2 h 3"/>
                    <a:gd name="T8" fmla="*/ 1 w 1"/>
                    <a:gd name="T9" fmla="*/ 2 h 3"/>
                    <a:gd name="T10" fmla="*/ 0 w 1"/>
                    <a:gd name="T11" fmla="*/ 3 h 3"/>
                    <a:gd name="T12" fmla="*/ 0 w 1"/>
                    <a:gd name="T13" fmla="*/ 2 h 3"/>
                    <a:gd name="T14" fmla="*/ 0 w 1"/>
                    <a:gd name="T15" fmla="*/ 1 h 3"/>
                    <a:gd name="T16" fmla="*/ 0 w 1"/>
                    <a:gd name="T17" fmla="*/ 1 h 3"/>
                    <a:gd name="T18" fmla="*/ 1 w 1"/>
                    <a:gd name="T19" fmla="*/ 1 h 3"/>
                    <a:gd name="T20" fmla="*/ 1 w 1"/>
                    <a:gd name="T21" fmla="*/ 1 h 3"/>
                    <a:gd name="T22" fmla="*/ 1 w 1"/>
                    <a:gd name="T23" fmla="*/ 1 h 3"/>
                    <a:gd name="T24" fmla="*/ 0 w 1"/>
                    <a:gd name="T25" fmla="*/ 1 h 3"/>
                    <a:gd name="T26" fmla="*/ 0 w 1"/>
                    <a:gd name="T27" fmla="*/ 1 h 3"/>
                    <a:gd name="T28" fmla="*/ 0 w 1"/>
                    <a:gd name="T29" fmla="*/ 2 h 3"/>
                    <a:gd name="T30" fmla="*/ 0 w 1"/>
                    <a:gd name="T31" fmla="*/ 3 h 3"/>
                    <a:gd name="T32" fmla="*/ 1 w 1"/>
                    <a:gd name="T33" fmla="*/ 2 h 3"/>
                    <a:gd name="T34" fmla="*/ 1 w 1"/>
                    <a:gd name="T35" fmla="*/ 2 h 3"/>
                    <a:gd name="T36" fmla="*/ 1 w 1"/>
                    <a:gd name="T37" fmla="*/ 1 h 3"/>
                    <a:gd name="T38" fmla="*/ 1 w 1"/>
                    <a:gd name="T39"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 h="3">
                      <a:moveTo>
                        <a:pt x="1" y="1"/>
                      </a:moveTo>
                      <a:cubicBezTo>
                        <a:pt x="1" y="1"/>
                        <a:pt x="1" y="1"/>
                        <a:pt x="1" y="1"/>
                      </a:cubicBezTo>
                      <a:cubicBezTo>
                        <a:pt x="1" y="1"/>
                        <a:pt x="1" y="1"/>
                        <a:pt x="1" y="1"/>
                      </a:cubicBezTo>
                      <a:cubicBezTo>
                        <a:pt x="1" y="1"/>
                        <a:pt x="1" y="1"/>
                        <a:pt x="1" y="2"/>
                      </a:cubicBezTo>
                      <a:cubicBezTo>
                        <a:pt x="1" y="2"/>
                        <a:pt x="1" y="2"/>
                        <a:pt x="1" y="2"/>
                      </a:cubicBezTo>
                      <a:cubicBezTo>
                        <a:pt x="1" y="2"/>
                        <a:pt x="1" y="3"/>
                        <a:pt x="0" y="3"/>
                      </a:cubicBezTo>
                      <a:cubicBezTo>
                        <a:pt x="0" y="3"/>
                        <a:pt x="0" y="2"/>
                        <a:pt x="0" y="2"/>
                      </a:cubicBezTo>
                      <a:cubicBezTo>
                        <a:pt x="0" y="2"/>
                        <a:pt x="0" y="2"/>
                        <a:pt x="0" y="1"/>
                      </a:cubicBezTo>
                      <a:cubicBezTo>
                        <a:pt x="0" y="1"/>
                        <a:pt x="0" y="1"/>
                        <a:pt x="0" y="1"/>
                      </a:cubicBezTo>
                      <a:cubicBezTo>
                        <a:pt x="0" y="1"/>
                        <a:pt x="0" y="1"/>
                        <a:pt x="1" y="1"/>
                      </a:cubicBezTo>
                      <a:cubicBezTo>
                        <a:pt x="1" y="1"/>
                        <a:pt x="1" y="1"/>
                        <a:pt x="1" y="1"/>
                      </a:cubicBezTo>
                      <a:cubicBezTo>
                        <a:pt x="1" y="1"/>
                        <a:pt x="1" y="1"/>
                        <a:pt x="1" y="1"/>
                      </a:cubicBezTo>
                      <a:cubicBezTo>
                        <a:pt x="0" y="0"/>
                        <a:pt x="0" y="1"/>
                        <a:pt x="0" y="1"/>
                      </a:cubicBezTo>
                      <a:cubicBezTo>
                        <a:pt x="0" y="1"/>
                        <a:pt x="0" y="1"/>
                        <a:pt x="0" y="1"/>
                      </a:cubicBezTo>
                      <a:cubicBezTo>
                        <a:pt x="0" y="2"/>
                        <a:pt x="0" y="2"/>
                        <a:pt x="0" y="2"/>
                      </a:cubicBezTo>
                      <a:cubicBezTo>
                        <a:pt x="0" y="2"/>
                        <a:pt x="0" y="3"/>
                        <a:pt x="0" y="3"/>
                      </a:cubicBezTo>
                      <a:cubicBezTo>
                        <a:pt x="1" y="3"/>
                        <a:pt x="1" y="2"/>
                        <a:pt x="1" y="2"/>
                      </a:cubicBezTo>
                      <a:cubicBezTo>
                        <a:pt x="1" y="2"/>
                        <a:pt x="1" y="2"/>
                        <a:pt x="1" y="2"/>
                      </a:cubicBezTo>
                      <a:cubicBezTo>
                        <a:pt x="1" y="1"/>
                        <a:pt x="1" y="1"/>
                        <a:pt x="1" y="1"/>
                      </a:cubicBezTo>
                      <a:cubicBezTo>
                        <a:pt x="1" y="1"/>
                        <a:pt x="1" y="1"/>
                        <a:pt x="1" y="1"/>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604" name="Freeform 331"/>
                <p:cNvSpPr/>
                <p:nvPr/>
              </p:nvSpPr>
              <p:spPr bwMode="auto">
                <a:xfrm>
                  <a:off x="1606" y="1382"/>
                  <a:ext cx="2" cy="5"/>
                </a:xfrm>
                <a:custGeom>
                  <a:avLst/>
                  <a:gdLst>
                    <a:gd name="T0" fmla="*/ 1 w 1"/>
                    <a:gd name="T1" fmla="*/ 0 h 2"/>
                    <a:gd name="T2" fmla="*/ 1 w 1"/>
                    <a:gd name="T3" fmla="*/ 1 h 2"/>
                    <a:gd name="T4" fmla="*/ 0 w 1"/>
                    <a:gd name="T5" fmla="*/ 2 h 2"/>
                    <a:gd name="T6" fmla="*/ 0 w 1"/>
                    <a:gd name="T7" fmla="*/ 1 h 2"/>
                    <a:gd name="T8" fmla="*/ 1 w 1"/>
                    <a:gd name="T9" fmla="*/ 0 h 2"/>
                  </a:gdLst>
                  <a:ahLst/>
                  <a:cxnLst>
                    <a:cxn ang="0">
                      <a:pos x="T0" y="T1"/>
                    </a:cxn>
                    <a:cxn ang="0">
                      <a:pos x="T2" y="T3"/>
                    </a:cxn>
                    <a:cxn ang="0">
                      <a:pos x="T4" y="T5"/>
                    </a:cxn>
                    <a:cxn ang="0">
                      <a:pos x="T6" y="T7"/>
                    </a:cxn>
                    <a:cxn ang="0">
                      <a:pos x="T8" y="T9"/>
                    </a:cxn>
                  </a:cxnLst>
                  <a:rect l="0" t="0" r="r" b="b"/>
                  <a:pathLst>
                    <a:path w="1" h="2">
                      <a:moveTo>
                        <a:pt x="1" y="0"/>
                      </a:moveTo>
                      <a:cubicBezTo>
                        <a:pt x="1" y="0"/>
                        <a:pt x="1" y="0"/>
                        <a:pt x="1" y="1"/>
                      </a:cubicBezTo>
                      <a:cubicBezTo>
                        <a:pt x="1" y="1"/>
                        <a:pt x="1" y="2"/>
                        <a:pt x="0" y="2"/>
                      </a:cubicBezTo>
                      <a:cubicBezTo>
                        <a:pt x="0" y="2"/>
                        <a:pt x="0" y="1"/>
                        <a:pt x="0" y="1"/>
                      </a:cubicBezTo>
                      <a:cubicBezTo>
                        <a:pt x="0" y="0"/>
                        <a:pt x="0" y="0"/>
                        <a:pt x="1" y="0"/>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605" name="Freeform 332"/>
                <p:cNvSpPr/>
                <p:nvPr/>
              </p:nvSpPr>
              <p:spPr bwMode="auto">
                <a:xfrm>
                  <a:off x="1606" y="1382"/>
                  <a:ext cx="2" cy="5"/>
                </a:xfrm>
                <a:custGeom>
                  <a:avLst/>
                  <a:gdLst>
                    <a:gd name="T0" fmla="*/ 1 w 1"/>
                    <a:gd name="T1" fmla="*/ 0 h 2"/>
                    <a:gd name="T2" fmla="*/ 1 w 1"/>
                    <a:gd name="T3" fmla="*/ 0 h 2"/>
                    <a:gd name="T4" fmla="*/ 1 w 1"/>
                    <a:gd name="T5" fmla="*/ 0 h 2"/>
                    <a:gd name="T6" fmla="*/ 1 w 1"/>
                    <a:gd name="T7" fmla="*/ 1 h 2"/>
                    <a:gd name="T8" fmla="*/ 1 w 1"/>
                    <a:gd name="T9" fmla="*/ 1 h 2"/>
                    <a:gd name="T10" fmla="*/ 0 w 1"/>
                    <a:gd name="T11" fmla="*/ 2 h 2"/>
                    <a:gd name="T12" fmla="*/ 0 w 1"/>
                    <a:gd name="T13" fmla="*/ 1 h 2"/>
                    <a:gd name="T14" fmla="*/ 0 w 1"/>
                    <a:gd name="T15" fmla="*/ 1 h 2"/>
                    <a:gd name="T16" fmla="*/ 0 w 1"/>
                    <a:gd name="T17" fmla="*/ 0 h 2"/>
                    <a:gd name="T18" fmla="*/ 1 w 1"/>
                    <a:gd name="T19" fmla="*/ 0 h 2"/>
                    <a:gd name="T20" fmla="*/ 1 w 1"/>
                    <a:gd name="T21" fmla="*/ 0 h 2"/>
                    <a:gd name="T22" fmla="*/ 1 w 1"/>
                    <a:gd name="T23" fmla="*/ 0 h 2"/>
                    <a:gd name="T24" fmla="*/ 0 w 1"/>
                    <a:gd name="T25" fmla="*/ 0 h 2"/>
                    <a:gd name="T26" fmla="*/ 0 w 1"/>
                    <a:gd name="T27" fmla="*/ 1 h 2"/>
                    <a:gd name="T28" fmla="*/ 0 w 1"/>
                    <a:gd name="T29" fmla="*/ 1 h 2"/>
                    <a:gd name="T30" fmla="*/ 0 w 1"/>
                    <a:gd name="T31" fmla="*/ 2 h 2"/>
                    <a:gd name="T32" fmla="*/ 1 w 1"/>
                    <a:gd name="T33" fmla="*/ 1 h 2"/>
                    <a:gd name="T34" fmla="*/ 1 w 1"/>
                    <a:gd name="T35" fmla="*/ 1 h 2"/>
                    <a:gd name="T36" fmla="*/ 1 w 1"/>
                    <a:gd name="T37" fmla="*/ 0 h 2"/>
                    <a:gd name="T38" fmla="*/ 1 w 1"/>
                    <a:gd name="T3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 h="2">
                      <a:moveTo>
                        <a:pt x="1" y="0"/>
                      </a:moveTo>
                      <a:cubicBezTo>
                        <a:pt x="1" y="0"/>
                        <a:pt x="1" y="0"/>
                        <a:pt x="1" y="0"/>
                      </a:cubicBezTo>
                      <a:cubicBezTo>
                        <a:pt x="1" y="0"/>
                        <a:pt x="1" y="0"/>
                        <a:pt x="1" y="0"/>
                      </a:cubicBezTo>
                      <a:cubicBezTo>
                        <a:pt x="1" y="0"/>
                        <a:pt x="1" y="1"/>
                        <a:pt x="1" y="1"/>
                      </a:cubicBezTo>
                      <a:cubicBezTo>
                        <a:pt x="1" y="1"/>
                        <a:pt x="1" y="1"/>
                        <a:pt x="1" y="1"/>
                      </a:cubicBezTo>
                      <a:cubicBezTo>
                        <a:pt x="1" y="2"/>
                        <a:pt x="1" y="2"/>
                        <a:pt x="0" y="2"/>
                      </a:cubicBezTo>
                      <a:cubicBezTo>
                        <a:pt x="0" y="2"/>
                        <a:pt x="0" y="2"/>
                        <a:pt x="0" y="1"/>
                      </a:cubicBezTo>
                      <a:cubicBezTo>
                        <a:pt x="0" y="1"/>
                        <a:pt x="0" y="1"/>
                        <a:pt x="0" y="1"/>
                      </a:cubicBezTo>
                      <a:cubicBezTo>
                        <a:pt x="0" y="0"/>
                        <a:pt x="0" y="0"/>
                        <a:pt x="0" y="0"/>
                      </a:cubicBezTo>
                      <a:cubicBezTo>
                        <a:pt x="0" y="0"/>
                        <a:pt x="0" y="0"/>
                        <a:pt x="1" y="0"/>
                      </a:cubicBezTo>
                      <a:cubicBezTo>
                        <a:pt x="1" y="0"/>
                        <a:pt x="1" y="0"/>
                        <a:pt x="1" y="0"/>
                      </a:cubicBezTo>
                      <a:cubicBezTo>
                        <a:pt x="1" y="0"/>
                        <a:pt x="1" y="0"/>
                        <a:pt x="1" y="0"/>
                      </a:cubicBezTo>
                      <a:cubicBezTo>
                        <a:pt x="0" y="0"/>
                        <a:pt x="0" y="0"/>
                        <a:pt x="0" y="0"/>
                      </a:cubicBezTo>
                      <a:cubicBezTo>
                        <a:pt x="0" y="0"/>
                        <a:pt x="0" y="0"/>
                        <a:pt x="0" y="1"/>
                      </a:cubicBezTo>
                      <a:cubicBezTo>
                        <a:pt x="0" y="1"/>
                        <a:pt x="0" y="1"/>
                        <a:pt x="0" y="1"/>
                      </a:cubicBezTo>
                      <a:cubicBezTo>
                        <a:pt x="0" y="2"/>
                        <a:pt x="0" y="2"/>
                        <a:pt x="0" y="2"/>
                      </a:cubicBezTo>
                      <a:cubicBezTo>
                        <a:pt x="1" y="2"/>
                        <a:pt x="1" y="2"/>
                        <a:pt x="1" y="1"/>
                      </a:cubicBezTo>
                      <a:cubicBezTo>
                        <a:pt x="1" y="1"/>
                        <a:pt x="1" y="1"/>
                        <a:pt x="1" y="1"/>
                      </a:cubicBezTo>
                      <a:cubicBezTo>
                        <a:pt x="1" y="1"/>
                        <a:pt x="1" y="0"/>
                        <a:pt x="1" y="0"/>
                      </a:cubicBezTo>
                      <a:cubicBezTo>
                        <a:pt x="1" y="0"/>
                        <a:pt x="1" y="0"/>
                        <a:pt x="1" y="0"/>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606" name="Freeform 333"/>
                <p:cNvSpPr/>
                <p:nvPr/>
              </p:nvSpPr>
              <p:spPr bwMode="auto">
                <a:xfrm>
                  <a:off x="1596" y="1377"/>
                  <a:ext cx="2" cy="5"/>
                </a:xfrm>
                <a:custGeom>
                  <a:avLst/>
                  <a:gdLst>
                    <a:gd name="T0" fmla="*/ 1 w 1"/>
                    <a:gd name="T1" fmla="*/ 0 h 2"/>
                    <a:gd name="T2" fmla="*/ 1 w 1"/>
                    <a:gd name="T3" fmla="*/ 1 h 2"/>
                    <a:gd name="T4" fmla="*/ 0 w 1"/>
                    <a:gd name="T5" fmla="*/ 2 h 2"/>
                    <a:gd name="T6" fmla="*/ 0 w 1"/>
                    <a:gd name="T7" fmla="*/ 1 h 2"/>
                    <a:gd name="T8" fmla="*/ 1 w 1"/>
                    <a:gd name="T9" fmla="*/ 0 h 2"/>
                  </a:gdLst>
                  <a:ahLst/>
                  <a:cxnLst>
                    <a:cxn ang="0">
                      <a:pos x="T0" y="T1"/>
                    </a:cxn>
                    <a:cxn ang="0">
                      <a:pos x="T2" y="T3"/>
                    </a:cxn>
                    <a:cxn ang="0">
                      <a:pos x="T4" y="T5"/>
                    </a:cxn>
                    <a:cxn ang="0">
                      <a:pos x="T6" y="T7"/>
                    </a:cxn>
                    <a:cxn ang="0">
                      <a:pos x="T8" y="T9"/>
                    </a:cxn>
                  </a:cxnLst>
                  <a:rect l="0" t="0" r="r" b="b"/>
                  <a:pathLst>
                    <a:path w="1" h="2">
                      <a:moveTo>
                        <a:pt x="1" y="0"/>
                      </a:moveTo>
                      <a:cubicBezTo>
                        <a:pt x="1" y="0"/>
                        <a:pt x="1" y="0"/>
                        <a:pt x="1" y="1"/>
                      </a:cubicBezTo>
                      <a:cubicBezTo>
                        <a:pt x="1" y="1"/>
                        <a:pt x="1" y="2"/>
                        <a:pt x="0" y="2"/>
                      </a:cubicBezTo>
                      <a:cubicBezTo>
                        <a:pt x="0" y="2"/>
                        <a:pt x="0" y="1"/>
                        <a:pt x="0" y="1"/>
                      </a:cubicBezTo>
                      <a:cubicBezTo>
                        <a:pt x="0" y="0"/>
                        <a:pt x="0" y="0"/>
                        <a:pt x="1" y="0"/>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607" name="Freeform 334"/>
                <p:cNvSpPr/>
                <p:nvPr/>
              </p:nvSpPr>
              <p:spPr bwMode="auto">
                <a:xfrm>
                  <a:off x="1596" y="1377"/>
                  <a:ext cx="2" cy="5"/>
                </a:xfrm>
                <a:custGeom>
                  <a:avLst/>
                  <a:gdLst>
                    <a:gd name="T0" fmla="*/ 1 w 1"/>
                    <a:gd name="T1" fmla="*/ 0 h 2"/>
                    <a:gd name="T2" fmla="*/ 1 w 1"/>
                    <a:gd name="T3" fmla="*/ 0 h 2"/>
                    <a:gd name="T4" fmla="*/ 1 w 1"/>
                    <a:gd name="T5" fmla="*/ 0 h 2"/>
                    <a:gd name="T6" fmla="*/ 1 w 1"/>
                    <a:gd name="T7" fmla="*/ 1 h 2"/>
                    <a:gd name="T8" fmla="*/ 1 w 1"/>
                    <a:gd name="T9" fmla="*/ 1 h 2"/>
                    <a:gd name="T10" fmla="*/ 0 w 1"/>
                    <a:gd name="T11" fmla="*/ 2 h 2"/>
                    <a:gd name="T12" fmla="*/ 0 w 1"/>
                    <a:gd name="T13" fmla="*/ 1 h 2"/>
                    <a:gd name="T14" fmla="*/ 0 w 1"/>
                    <a:gd name="T15" fmla="*/ 1 h 2"/>
                    <a:gd name="T16" fmla="*/ 0 w 1"/>
                    <a:gd name="T17" fmla="*/ 0 h 2"/>
                    <a:gd name="T18" fmla="*/ 1 w 1"/>
                    <a:gd name="T19" fmla="*/ 0 h 2"/>
                    <a:gd name="T20" fmla="*/ 1 w 1"/>
                    <a:gd name="T21" fmla="*/ 0 h 2"/>
                    <a:gd name="T22" fmla="*/ 1 w 1"/>
                    <a:gd name="T23" fmla="*/ 0 h 2"/>
                    <a:gd name="T24" fmla="*/ 0 w 1"/>
                    <a:gd name="T25" fmla="*/ 0 h 2"/>
                    <a:gd name="T26" fmla="*/ 0 w 1"/>
                    <a:gd name="T27" fmla="*/ 1 h 2"/>
                    <a:gd name="T28" fmla="*/ 0 w 1"/>
                    <a:gd name="T29" fmla="*/ 1 h 2"/>
                    <a:gd name="T30" fmla="*/ 0 w 1"/>
                    <a:gd name="T31" fmla="*/ 2 h 2"/>
                    <a:gd name="T32" fmla="*/ 1 w 1"/>
                    <a:gd name="T33" fmla="*/ 1 h 2"/>
                    <a:gd name="T34" fmla="*/ 1 w 1"/>
                    <a:gd name="T35" fmla="*/ 1 h 2"/>
                    <a:gd name="T36" fmla="*/ 1 w 1"/>
                    <a:gd name="T37" fmla="*/ 0 h 2"/>
                    <a:gd name="T38" fmla="*/ 1 w 1"/>
                    <a:gd name="T3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 h="2">
                      <a:moveTo>
                        <a:pt x="1" y="0"/>
                      </a:moveTo>
                      <a:cubicBezTo>
                        <a:pt x="1" y="0"/>
                        <a:pt x="1" y="0"/>
                        <a:pt x="1" y="0"/>
                      </a:cubicBezTo>
                      <a:cubicBezTo>
                        <a:pt x="1" y="0"/>
                        <a:pt x="1" y="0"/>
                        <a:pt x="1" y="0"/>
                      </a:cubicBezTo>
                      <a:cubicBezTo>
                        <a:pt x="1" y="0"/>
                        <a:pt x="1" y="1"/>
                        <a:pt x="1" y="1"/>
                      </a:cubicBezTo>
                      <a:cubicBezTo>
                        <a:pt x="1" y="1"/>
                        <a:pt x="1" y="1"/>
                        <a:pt x="1" y="1"/>
                      </a:cubicBezTo>
                      <a:cubicBezTo>
                        <a:pt x="1" y="2"/>
                        <a:pt x="1" y="2"/>
                        <a:pt x="0" y="2"/>
                      </a:cubicBezTo>
                      <a:cubicBezTo>
                        <a:pt x="0" y="2"/>
                        <a:pt x="0" y="2"/>
                        <a:pt x="0" y="1"/>
                      </a:cubicBezTo>
                      <a:cubicBezTo>
                        <a:pt x="0" y="1"/>
                        <a:pt x="0" y="1"/>
                        <a:pt x="0" y="1"/>
                      </a:cubicBezTo>
                      <a:cubicBezTo>
                        <a:pt x="0" y="1"/>
                        <a:pt x="0" y="0"/>
                        <a:pt x="0" y="0"/>
                      </a:cubicBezTo>
                      <a:cubicBezTo>
                        <a:pt x="0" y="0"/>
                        <a:pt x="0" y="0"/>
                        <a:pt x="1" y="0"/>
                      </a:cubicBezTo>
                      <a:cubicBezTo>
                        <a:pt x="1" y="0"/>
                        <a:pt x="1" y="0"/>
                        <a:pt x="1" y="0"/>
                      </a:cubicBezTo>
                      <a:cubicBezTo>
                        <a:pt x="1" y="0"/>
                        <a:pt x="1" y="0"/>
                        <a:pt x="1" y="0"/>
                      </a:cubicBezTo>
                      <a:cubicBezTo>
                        <a:pt x="0" y="0"/>
                        <a:pt x="0" y="0"/>
                        <a:pt x="0" y="0"/>
                      </a:cubicBezTo>
                      <a:cubicBezTo>
                        <a:pt x="0" y="0"/>
                        <a:pt x="0" y="1"/>
                        <a:pt x="0" y="1"/>
                      </a:cubicBezTo>
                      <a:cubicBezTo>
                        <a:pt x="0" y="1"/>
                        <a:pt x="0" y="1"/>
                        <a:pt x="0" y="1"/>
                      </a:cubicBezTo>
                      <a:cubicBezTo>
                        <a:pt x="0" y="2"/>
                        <a:pt x="0" y="2"/>
                        <a:pt x="0" y="2"/>
                      </a:cubicBezTo>
                      <a:cubicBezTo>
                        <a:pt x="1" y="2"/>
                        <a:pt x="1" y="2"/>
                        <a:pt x="1" y="1"/>
                      </a:cubicBezTo>
                      <a:cubicBezTo>
                        <a:pt x="1" y="1"/>
                        <a:pt x="1" y="1"/>
                        <a:pt x="1" y="1"/>
                      </a:cubicBezTo>
                      <a:cubicBezTo>
                        <a:pt x="1" y="1"/>
                        <a:pt x="1" y="0"/>
                        <a:pt x="1" y="0"/>
                      </a:cubicBezTo>
                      <a:cubicBezTo>
                        <a:pt x="1" y="0"/>
                        <a:pt x="1" y="0"/>
                        <a:pt x="1" y="0"/>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608" name="Oval 335"/>
                <p:cNvSpPr>
                  <a:spLocks noChangeArrowheads="1"/>
                </p:cNvSpPr>
                <p:nvPr/>
              </p:nvSpPr>
              <p:spPr bwMode="auto">
                <a:xfrm>
                  <a:off x="1601" y="1380"/>
                  <a:ext cx="2" cy="2"/>
                </a:xfrm>
                <a:prstGeom prst="ellipse">
                  <a:avLst/>
                </a:pr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609" name="Freeform 336"/>
                <p:cNvSpPr/>
                <p:nvPr/>
              </p:nvSpPr>
              <p:spPr bwMode="auto">
                <a:xfrm>
                  <a:off x="1601" y="1380"/>
                  <a:ext cx="2" cy="2"/>
                </a:xfrm>
                <a:custGeom>
                  <a:avLst/>
                  <a:gdLst>
                    <a:gd name="T0" fmla="*/ 1 w 1"/>
                    <a:gd name="T1" fmla="*/ 0 h 1"/>
                    <a:gd name="T2" fmla="*/ 1 w 1"/>
                    <a:gd name="T3" fmla="*/ 0 h 1"/>
                    <a:gd name="T4" fmla="*/ 1 w 1"/>
                    <a:gd name="T5" fmla="*/ 0 h 1"/>
                    <a:gd name="T6" fmla="*/ 1 w 1"/>
                    <a:gd name="T7" fmla="*/ 0 h 1"/>
                    <a:gd name="T8" fmla="*/ 1 w 1"/>
                    <a:gd name="T9" fmla="*/ 1 h 1"/>
                    <a:gd name="T10" fmla="*/ 1 w 1"/>
                    <a:gd name="T11" fmla="*/ 1 h 1"/>
                    <a:gd name="T12" fmla="*/ 0 w 1"/>
                    <a:gd name="T13" fmla="*/ 1 h 1"/>
                    <a:gd name="T14" fmla="*/ 0 w 1"/>
                    <a:gd name="T15" fmla="*/ 0 h 1"/>
                    <a:gd name="T16" fmla="*/ 0 w 1"/>
                    <a:gd name="T17" fmla="*/ 0 h 1"/>
                    <a:gd name="T18" fmla="*/ 1 w 1"/>
                    <a:gd name="T19" fmla="*/ 0 h 1"/>
                    <a:gd name="T20" fmla="*/ 1 w 1"/>
                    <a:gd name="T21" fmla="*/ 0 h 1"/>
                    <a:gd name="T22" fmla="*/ 1 w 1"/>
                    <a:gd name="T23" fmla="*/ 0 h 1"/>
                    <a:gd name="T24" fmla="*/ 0 w 1"/>
                    <a:gd name="T25" fmla="*/ 0 h 1"/>
                    <a:gd name="T26" fmla="*/ 0 w 1"/>
                    <a:gd name="T27" fmla="*/ 0 h 1"/>
                    <a:gd name="T28" fmla="*/ 0 w 1"/>
                    <a:gd name="T29" fmla="*/ 1 h 1"/>
                    <a:gd name="T30" fmla="*/ 1 w 1"/>
                    <a:gd name="T31" fmla="*/ 1 h 1"/>
                    <a:gd name="T32" fmla="*/ 1 w 1"/>
                    <a:gd name="T33" fmla="*/ 1 h 1"/>
                    <a:gd name="T34" fmla="*/ 1 w 1"/>
                    <a:gd name="T35" fmla="*/ 0 h 1"/>
                    <a:gd name="T36" fmla="*/ 1 w 1"/>
                    <a:gd name="T37" fmla="*/ 0 h 1"/>
                    <a:gd name="T38" fmla="*/ 1 w 1"/>
                    <a:gd name="T39"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 h="1">
                      <a:moveTo>
                        <a:pt x="1" y="0"/>
                      </a:moveTo>
                      <a:cubicBezTo>
                        <a:pt x="1" y="0"/>
                        <a:pt x="1" y="0"/>
                        <a:pt x="1" y="0"/>
                      </a:cubicBezTo>
                      <a:cubicBezTo>
                        <a:pt x="1" y="0"/>
                        <a:pt x="1" y="0"/>
                        <a:pt x="1" y="0"/>
                      </a:cubicBezTo>
                      <a:cubicBezTo>
                        <a:pt x="1" y="0"/>
                        <a:pt x="1" y="0"/>
                        <a:pt x="1" y="0"/>
                      </a:cubicBezTo>
                      <a:cubicBezTo>
                        <a:pt x="1" y="1"/>
                        <a:pt x="1" y="1"/>
                        <a:pt x="1" y="1"/>
                      </a:cubicBezTo>
                      <a:cubicBezTo>
                        <a:pt x="1" y="1"/>
                        <a:pt x="1" y="1"/>
                        <a:pt x="1" y="1"/>
                      </a:cubicBezTo>
                      <a:cubicBezTo>
                        <a:pt x="0" y="1"/>
                        <a:pt x="0" y="1"/>
                        <a:pt x="0" y="1"/>
                      </a:cubicBezTo>
                      <a:cubicBezTo>
                        <a:pt x="0" y="1"/>
                        <a:pt x="0" y="1"/>
                        <a:pt x="0" y="0"/>
                      </a:cubicBezTo>
                      <a:cubicBezTo>
                        <a:pt x="0" y="0"/>
                        <a:pt x="0" y="0"/>
                        <a:pt x="0" y="0"/>
                      </a:cubicBezTo>
                      <a:cubicBezTo>
                        <a:pt x="0" y="0"/>
                        <a:pt x="1" y="0"/>
                        <a:pt x="1" y="0"/>
                      </a:cubicBezTo>
                      <a:cubicBezTo>
                        <a:pt x="1" y="0"/>
                        <a:pt x="1" y="0"/>
                        <a:pt x="1" y="0"/>
                      </a:cubicBezTo>
                      <a:cubicBezTo>
                        <a:pt x="1" y="0"/>
                        <a:pt x="1" y="0"/>
                        <a:pt x="1" y="0"/>
                      </a:cubicBezTo>
                      <a:cubicBezTo>
                        <a:pt x="1" y="0"/>
                        <a:pt x="0" y="0"/>
                        <a:pt x="0" y="0"/>
                      </a:cubicBezTo>
                      <a:cubicBezTo>
                        <a:pt x="0" y="0"/>
                        <a:pt x="0" y="0"/>
                        <a:pt x="0" y="0"/>
                      </a:cubicBezTo>
                      <a:cubicBezTo>
                        <a:pt x="0" y="1"/>
                        <a:pt x="0" y="1"/>
                        <a:pt x="0" y="1"/>
                      </a:cubicBezTo>
                      <a:cubicBezTo>
                        <a:pt x="0" y="1"/>
                        <a:pt x="0" y="1"/>
                        <a:pt x="1" y="1"/>
                      </a:cubicBezTo>
                      <a:cubicBezTo>
                        <a:pt x="1" y="1"/>
                        <a:pt x="1" y="1"/>
                        <a:pt x="1" y="1"/>
                      </a:cubicBezTo>
                      <a:cubicBezTo>
                        <a:pt x="1" y="1"/>
                        <a:pt x="1" y="1"/>
                        <a:pt x="1" y="0"/>
                      </a:cubicBezTo>
                      <a:cubicBezTo>
                        <a:pt x="1" y="0"/>
                        <a:pt x="1" y="0"/>
                        <a:pt x="1" y="0"/>
                      </a:cubicBezTo>
                      <a:cubicBezTo>
                        <a:pt x="1" y="0"/>
                        <a:pt x="1" y="0"/>
                        <a:pt x="1" y="0"/>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610" name="Freeform 337"/>
                <p:cNvSpPr/>
                <p:nvPr/>
              </p:nvSpPr>
              <p:spPr bwMode="auto">
                <a:xfrm>
                  <a:off x="1591" y="1377"/>
                  <a:ext cx="3" cy="3"/>
                </a:xfrm>
                <a:custGeom>
                  <a:avLst/>
                  <a:gdLst>
                    <a:gd name="T0" fmla="*/ 1 w 1"/>
                    <a:gd name="T1" fmla="*/ 0 h 1"/>
                    <a:gd name="T2" fmla="*/ 1 w 1"/>
                    <a:gd name="T3" fmla="*/ 1 h 1"/>
                    <a:gd name="T4" fmla="*/ 1 w 1"/>
                    <a:gd name="T5" fmla="*/ 1 h 1"/>
                    <a:gd name="T6" fmla="*/ 0 w 1"/>
                    <a:gd name="T7" fmla="*/ 1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cubicBezTo>
                        <a:pt x="1" y="0"/>
                        <a:pt x="1" y="0"/>
                        <a:pt x="1" y="1"/>
                      </a:cubicBezTo>
                      <a:cubicBezTo>
                        <a:pt x="1" y="1"/>
                        <a:pt x="1" y="1"/>
                        <a:pt x="1" y="1"/>
                      </a:cubicBezTo>
                      <a:cubicBezTo>
                        <a:pt x="0" y="1"/>
                        <a:pt x="0" y="1"/>
                        <a:pt x="0" y="1"/>
                      </a:cubicBezTo>
                      <a:cubicBezTo>
                        <a:pt x="0" y="0"/>
                        <a:pt x="1" y="0"/>
                        <a:pt x="1" y="0"/>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611" name="Freeform 338"/>
                <p:cNvSpPr/>
                <p:nvPr/>
              </p:nvSpPr>
              <p:spPr bwMode="auto">
                <a:xfrm>
                  <a:off x="1591" y="1377"/>
                  <a:ext cx="3" cy="3"/>
                </a:xfrm>
                <a:custGeom>
                  <a:avLst/>
                  <a:gdLst>
                    <a:gd name="T0" fmla="*/ 1 w 1"/>
                    <a:gd name="T1" fmla="*/ 0 h 1"/>
                    <a:gd name="T2" fmla="*/ 1 w 1"/>
                    <a:gd name="T3" fmla="*/ 0 h 1"/>
                    <a:gd name="T4" fmla="*/ 1 w 1"/>
                    <a:gd name="T5" fmla="*/ 0 h 1"/>
                    <a:gd name="T6" fmla="*/ 1 w 1"/>
                    <a:gd name="T7" fmla="*/ 1 h 1"/>
                    <a:gd name="T8" fmla="*/ 1 w 1"/>
                    <a:gd name="T9" fmla="*/ 1 h 1"/>
                    <a:gd name="T10" fmla="*/ 1 w 1"/>
                    <a:gd name="T11" fmla="*/ 1 h 1"/>
                    <a:gd name="T12" fmla="*/ 0 w 1"/>
                    <a:gd name="T13" fmla="*/ 1 h 1"/>
                    <a:gd name="T14" fmla="*/ 0 w 1"/>
                    <a:gd name="T15" fmla="*/ 1 h 1"/>
                    <a:gd name="T16" fmla="*/ 0 w 1"/>
                    <a:gd name="T17" fmla="*/ 0 h 1"/>
                    <a:gd name="T18" fmla="*/ 1 w 1"/>
                    <a:gd name="T19" fmla="*/ 0 h 1"/>
                    <a:gd name="T20" fmla="*/ 1 w 1"/>
                    <a:gd name="T21" fmla="*/ 0 h 1"/>
                    <a:gd name="T22" fmla="*/ 1 w 1"/>
                    <a:gd name="T23" fmla="*/ 0 h 1"/>
                    <a:gd name="T24" fmla="*/ 0 w 1"/>
                    <a:gd name="T25" fmla="*/ 0 h 1"/>
                    <a:gd name="T26" fmla="*/ 0 w 1"/>
                    <a:gd name="T27" fmla="*/ 1 h 1"/>
                    <a:gd name="T28" fmla="*/ 0 w 1"/>
                    <a:gd name="T29" fmla="*/ 1 h 1"/>
                    <a:gd name="T30" fmla="*/ 1 w 1"/>
                    <a:gd name="T31" fmla="*/ 1 h 1"/>
                    <a:gd name="T32" fmla="*/ 1 w 1"/>
                    <a:gd name="T33" fmla="*/ 1 h 1"/>
                    <a:gd name="T34" fmla="*/ 1 w 1"/>
                    <a:gd name="T35" fmla="*/ 1 h 1"/>
                    <a:gd name="T36" fmla="*/ 1 w 1"/>
                    <a:gd name="T37" fmla="*/ 0 h 1"/>
                    <a:gd name="T38" fmla="*/ 1 w 1"/>
                    <a:gd name="T39"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 h="1">
                      <a:moveTo>
                        <a:pt x="1" y="0"/>
                      </a:moveTo>
                      <a:cubicBezTo>
                        <a:pt x="1" y="0"/>
                        <a:pt x="1" y="0"/>
                        <a:pt x="1" y="0"/>
                      </a:cubicBezTo>
                      <a:cubicBezTo>
                        <a:pt x="1" y="0"/>
                        <a:pt x="1" y="0"/>
                        <a:pt x="1" y="0"/>
                      </a:cubicBezTo>
                      <a:cubicBezTo>
                        <a:pt x="1" y="0"/>
                        <a:pt x="1" y="1"/>
                        <a:pt x="1" y="1"/>
                      </a:cubicBezTo>
                      <a:cubicBezTo>
                        <a:pt x="1" y="1"/>
                        <a:pt x="1" y="1"/>
                        <a:pt x="1" y="1"/>
                      </a:cubicBezTo>
                      <a:cubicBezTo>
                        <a:pt x="1" y="1"/>
                        <a:pt x="1" y="1"/>
                        <a:pt x="1" y="1"/>
                      </a:cubicBezTo>
                      <a:cubicBezTo>
                        <a:pt x="1" y="1"/>
                        <a:pt x="0" y="1"/>
                        <a:pt x="0" y="1"/>
                      </a:cubicBezTo>
                      <a:cubicBezTo>
                        <a:pt x="0" y="1"/>
                        <a:pt x="0" y="1"/>
                        <a:pt x="0" y="1"/>
                      </a:cubicBezTo>
                      <a:cubicBezTo>
                        <a:pt x="0" y="1"/>
                        <a:pt x="0" y="0"/>
                        <a:pt x="0" y="0"/>
                      </a:cubicBezTo>
                      <a:cubicBezTo>
                        <a:pt x="1" y="0"/>
                        <a:pt x="1" y="0"/>
                        <a:pt x="1" y="0"/>
                      </a:cubicBezTo>
                      <a:cubicBezTo>
                        <a:pt x="1" y="0"/>
                        <a:pt x="1" y="0"/>
                        <a:pt x="1" y="0"/>
                      </a:cubicBezTo>
                      <a:cubicBezTo>
                        <a:pt x="1" y="0"/>
                        <a:pt x="1" y="0"/>
                        <a:pt x="1" y="0"/>
                      </a:cubicBezTo>
                      <a:cubicBezTo>
                        <a:pt x="1" y="0"/>
                        <a:pt x="1" y="0"/>
                        <a:pt x="0" y="0"/>
                      </a:cubicBezTo>
                      <a:cubicBezTo>
                        <a:pt x="0" y="0"/>
                        <a:pt x="0" y="1"/>
                        <a:pt x="0" y="1"/>
                      </a:cubicBezTo>
                      <a:cubicBezTo>
                        <a:pt x="0" y="1"/>
                        <a:pt x="0" y="1"/>
                        <a:pt x="0" y="1"/>
                      </a:cubicBezTo>
                      <a:cubicBezTo>
                        <a:pt x="0" y="1"/>
                        <a:pt x="1" y="1"/>
                        <a:pt x="1" y="1"/>
                      </a:cubicBezTo>
                      <a:cubicBezTo>
                        <a:pt x="1" y="1"/>
                        <a:pt x="1" y="1"/>
                        <a:pt x="1" y="1"/>
                      </a:cubicBezTo>
                      <a:cubicBezTo>
                        <a:pt x="1" y="1"/>
                        <a:pt x="1" y="1"/>
                        <a:pt x="1" y="1"/>
                      </a:cubicBezTo>
                      <a:cubicBezTo>
                        <a:pt x="1" y="1"/>
                        <a:pt x="1" y="0"/>
                        <a:pt x="1" y="0"/>
                      </a:cubicBezTo>
                      <a:cubicBezTo>
                        <a:pt x="1" y="0"/>
                        <a:pt x="1" y="0"/>
                        <a:pt x="1" y="0"/>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612" name="Freeform 339"/>
                <p:cNvSpPr/>
                <p:nvPr/>
              </p:nvSpPr>
              <p:spPr bwMode="auto">
                <a:xfrm>
                  <a:off x="1589" y="1380"/>
                  <a:ext cx="2" cy="2"/>
                </a:xfrm>
                <a:custGeom>
                  <a:avLst/>
                  <a:gdLst>
                    <a:gd name="T0" fmla="*/ 0 w 1"/>
                    <a:gd name="T1" fmla="*/ 0 h 1"/>
                    <a:gd name="T2" fmla="*/ 1 w 1"/>
                    <a:gd name="T3" fmla="*/ 0 h 1"/>
                    <a:gd name="T4" fmla="*/ 0 w 1"/>
                    <a:gd name="T5" fmla="*/ 1 h 1"/>
                    <a:gd name="T6" fmla="*/ 0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1" y="0"/>
                        <a:pt x="1" y="0"/>
                        <a:pt x="1" y="0"/>
                      </a:cubicBezTo>
                      <a:cubicBezTo>
                        <a:pt x="1" y="0"/>
                        <a:pt x="0" y="1"/>
                        <a:pt x="0" y="1"/>
                      </a:cubicBezTo>
                      <a:cubicBezTo>
                        <a:pt x="0" y="1"/>
                        <a:pt x="0" y="0"/>
                        <a:pt x="0" y="0"/>
                      </a:cubicBezTo>
                      <a:cubicBezTo>
                        <a:pt x="0" y="0"/>
                        <a:pt x="0" y="0"/>
                        <a:pt x="0" y="0"/>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613" name="Freeform 340"/>
                <p:cNvSpPr/>
                <p:nvPr/>
              </p:nvSpPr>
              <p:spPr bwMode="auto">
                <a:xfrm>
                  <a:off x="1589" y="1380"/>
                  <a:ext cx="2" cy="2"/>
                </a:xfrm>
                <a:custGeom>
                  <a:avLst/>
                  <a:gdLst>
                    <a:gd name="T0" fmla="*/ 0 w 1"/>
                    <a:gd name="T1" fmla="*/ 0 h 1"/>
                    <a:gd name="T2" fmla="*/ 0 w 1"/>
                    <a:gd name="T3" fmla="*/ 0 h 1"/>
                    <a:gd name="T4" fmla="*/ 1 w 1"/>
                    <a:gd name="T5" fmla="*/ 0 h 1"/>
                    <a:gd name="T6" fmla="*/ 1 w 1"/>
                    <a:gd name="T7" fmla="*/ 0 h 1"/>
                    <a:gd name="T8" fmla="*/ 0 w 1"/>
                    <a:gd name="T9" fmla="*/ 0 h 1"/>
                    <a:gd name="T10" fmla="*/ 0 w 1"/>
                    <a:gd name="T11" fmla="*/ 1 h 1"/>
                    <a:gd name="T12" fmla="*/ 0 w 1"/>
                    <a:gd name="T13" fmla="*/ 0 h 1"/>
                    <a:gd name="T14" fmla="*/ 0 w 1"/>
                    <a:gd name="T15" fmla="*/ 0 h 1"/>
                    <a:gd name="T16" fmla="*/ 0 w 1"/>
                    <a:gd name="T17" fmla="*/ 0 h 1"/>
                    <a:gd name="T18" fmla="*/ 0 w 1"/>
                    <a:gd name="T19" fmla="*/ 0 h 1"/>
                    <a:gd name="T20" fmla="*/ 0 w 1"/>
                    <a:gd name="T21" fmla="*/ 0 h 1"/>
                    <a:gd name="T22" fmla="*/ 0 w 1"/>
                    <a:gd name="T23" fmla="*/ 0 h 1"/>
                    <a:gd name="T24" fmla="*/ 0 w 1"/>
                    <a:gd name="T25" fmla="*/ 0 h 1"/>
                    <a:gd name="T26" fmla="*/ 0 w 1"/>
                    <a:gd name="T27" fmla="*/ 0 h 1"/>
                    <a:gd name="T28" fmla="*/ 0 w 1"/>
                    <a:gd name="T29" fmla="*/ 0 h 1"/>
                    <a:gd name="T30" fmla="*/ 0 w 1"/>
                    <a:gd name="T31" fmla="*/ 1 h 1"/>
                    <a:gd name="T32" fmla="*/ 0 w 1"/>
                    <a:gd name="T33" fmla="*/ 0 h 1"/>
                    <a:gd name="T34" fmla="*/ 1 w 1"/>
                    <a:gd name="T35" fmla="*/ 0 h 1"/>
                    <a:gd name="T36" fmla="*/ 1 w 1"/>
                    <a:gd name="T37" fmla="*/ 0 h 1"/>
                    <a:gd name="T38" fmla="*/ 0 w 1"/>
                    <a:gd name="T39"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 h="1">
                      <a:moveTo>
                        <a:pt x="0" y="0"/>
                      </a:moveTo>
                      <a:cubicBezTo>
                        <a:pt x="0" y="0"/>
                        <a:pt x="0" y="0"/>
                        <a:pt x="0" y="0"/>
                      </a:cubicBezTo>
                      <a:cubicBezTo>
                        <a:pt x="0" y="0"/>
                        <a:pt x="1" y="0"/>
                        <a:pt x="1" y="0"/>
                      </a:cubicBezTo>
                      <a:cubicBezTo>
                        <a:pt x="1" y="0"/>
                        <a:pt x="1" y="0"/>
                        <a:pt x="1" y="0"/>
                      </a:cubicBezTo>
                      <a:cubicBezTo>
                        <a:pt x="1" y="0"/>
                        <a:pt x="1" y="0"/>
                        <a:pt x="0" y="0"/>
                      </a:cubicBezTo>
                      <a:cubicBezTo>
                        <a:pt x="0" y="1"/>
                        <a:pt x="0" y="1"/>
                        <a:pt x="0" y="1"/>
                      </a:cubicBezTo>
                      <a:cubicBezTo>
                        <a:pt x="0" y="1"/>
                        <a:pt x="0" y="1"/>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1"/>
                        <a:pt x="0" y="1"/>
                        <a:pt x="0" y="1"/>
                      </a:cubicBezTo>
                      <a:cubicBezTo>
                        <a:pt x="0" y="1"/>
                        <a:pt x="0" y="1"/>
                        <a:pt x="0" y="0"/>
                      </a:cubicBezTo>
                      <a:cubicBezTo>
                        <a:pt x="1" y="0"/>
                        <a:pt x="1" y="0"/>
                        <a:pt x="1" y="0"/>
                      </a:cubicBezTo>
                      <a:cubicBezTo>
                        <a:pt x="1" y="0"/>
                        <a:pt x="1" y="0"/>
                        <a:pt x="1" y="0"/>
                      </a:cubicBezTo>
                      <a:cubicBezTo>
                        <a:pt x="1" y="0"/>
                        <a:pt x="0" y="0"/>
                        <a:pt x="0" y="0"/>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614" name="Oval 341"/>
                <p:cNvSpPr>
                  <a:spLocks noChangeArrowheads="1"/>
                </p:cNvSpPr>
                <p:nvPr/>
              </p:nvSpPr>
              <p:spPr bwMode="auto">
                <a:xfrm>
                  <a:off x="1587" y="1380"/>
                  <a:ext cx="1" cy="2"/>
                </a:xfrm>
                <a:prstGeom prst="ellipse">
                  <a:avLst/>
                </a:pr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615" name="Freeform 342"/>
                <p:cNvSpPr/>
                <p:nvPr/>
              </p:nvSpPr>
              <p:spPr bwMode="auto">
                <a:xfrm>
                  <a:off x="1587" y="1380"/>
                  <a:ext cx="0" cy="2"/>
                </a:xfrm>
                <a:custGeom>
                  <a:avLst/>
                  <a:gdLst>
                    <a:gd name="T0" fmla="*/ 0 h 1"/>
                    <a:gd name="T1" fmla="*/ 0 h 1"/>
                    <a:gd name="T2" fmla="*/ 0 h 1"/>
                    <a:gd name="T3" fmla="*/ 1 h 1"/>
                    <a:gd name="T4" fmla="*/ 1 h 1"/>
                    <a:gd name="T5" fmla="*/ 1 h 1"/>
                    <a:gd name="T6" fmla="*/ 1 h 1"/>
                    <a:gd name="T7" fmla="*/ 1 h 1"/>
                    <a:gd name="T8" fmla="*/ 0 h 1"/>
                    <a:gd name="T9" fmla="*/ 0 h 1"/>
                    <a:gd name="T10" fmla="*/ 0 h 1"/>
                    <a:gd name="T11" fmla="*/ 0 h 1"/>
                    <a:gd name="T12" fmla="*/ 0 h 1"/>
                    <a:gd name="T13" fmla="*/ 1 h 1"/>
                    <a:gd name="T14" fmla="*/ 1 h 1"/>
                    <a:gd name="T15" fmla="*/ 1 h 1"/>
                    <a:gd name="T16" fmla="*/ 1 h 1"/>
                    <a:gd name="T17" fmla="*/ 1 h 1"/>
                    <a:gd name="T18" fmla="*/ 0 h 1"/>
                    <a:gd name="T19" fmla="*/ 0 h 1"/>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 ang="0">
                      <a:pos x="0" y="T10"/>
                    </a:cxn>
                    <a:cxn ang="0">
                      <a:pos x="0" y="T11"/>
                    </a:cxn>
                    <a:cxn ang="0">
                      <a:pos x="0" y="T12"/>
                    </a:cxn>
                    <a:cxn ang="0">
                      <a:pos x="0" y="T13"/>
                    </a:cxn>
                    <a:cxn ang="0">
                      <a:pos x="0" y="T14"/>
                    </a:cxn>
                    <a:cxn ang="0">
                      <a:pos x="0" y="T15"/>
                    </a:cxn>
                    <a:cxn ang="0">
                      <a:pos x="0" y="T16"/>
                    </a:cxn>
                    <a:cxn ang="0">
                      <a:pos x="0" y="T17"/>
                    </a:cxn>
                    <a:cxn ang="0">
                      <a:pos x="0" y="T18"/>
                    </a:cxn>
                    <a:cxn ang="0">
                      <a:pos x="0" y="T19"/>
                    </a:cxn>
                  </a:cxnLst>
                  <a:rect l="0" t="0" r="r" b="b"/>
                  <a:pathLst>
                    <a:path h="1">
                      <a:moveTo>
                        <a:pt x="0" y="0"/>
                      </a:moveTo>
                      <a:cubicBezTo>
                        <a:pt x="0" y="0"/>
                        <a:pt x="0" y="0"/>
                        <a:pt x="0" y="0"/>
                      </a:cubicBezTo>
                      <a:cubicBezTo>
                        <a:pt x="0" y="0"/>
                        <a:pt x="0" y="0"/>
                        <a:pt x="0" y="0"/>
                      </a:cubicBezTo>
                      <a:cubicBezTo>
                        <a:pt x="0" y="0"/>
                        <a:pt x="0" y="1"/>
                        <a:pt x="0" y="1"/>
                      </a:cubicBezTo>
                      <a:cubicBezTo>
                        <a:pt x="0" y="1"/>
                        <a:pt x="0" y="1"/>
                        <a:pt x="0" y="1"/>
                      </a:cubicBezTo>
                      <a:cubicBezTo>
                        <a:pt x="0" y="1"/>
                        <a:pt x="0" y="1"/>
                        <a:pt x="0" y="1"/>
                      </a:cubicBezTo>
                      <a:cubicBezTo>
                        <a:pt x="0" y="1"/>
                        <a:pt x="0" y="1"/>
                        <a:pt x="0" y="1"/>
                      </a:cubicBezTo>
                      <a:cubicBezTo>
                        <a:pt x="0" y="1"/>
                        <a:pt x="0" y="1"/>
                        <a:pt x="0" y="1"/>
                      </a:cubicBezTo>
                      <a:cubicBezTo>
                        <a:pt x="0" y="1"/>
                        <a:pt x="0" y="0"/>
                        <a:pt x="0" y="0"/>
                      </a:cubicBezTo>
                      <a:cubicBezTo>
                        <a:pt x="0" y="0"/>
                        <a:pt x="0" y="0"/>
                        <a:pt x="0" y="0"/>
                      </a:cubicBezTo>
                      <a:cubicBezTo>
                        <a:pt x="0" y="0"/>
                        <a:pt x="0" y="0"/>
                        <a:pt x="0" y="0"/>
                      </a:cubicBezTo>
                      <a:cubicBezTo>
                        <a:pt x="0" y="0"/>
                        <a:pt x="0" y="0"/>
                        <a:pt x="0" y="0"/>
                      </a:cubicBezTo>
                      <a:cubicBezTo>
                        <a:pt x="0" y="0"/>
                        <a:pt x="0" y="0"/>
                        <a:pt x="0" y="0"/>
                      </a:cubicBezTo>
                      <a:cubicBezTo>
                        <a:pt x="0" y="0"/>
                        <a:pt x="0" y="1"/>
                        <a:pt x="0" y="1"/>
                      </a:cubicBezTo>
                      <a:cubicBezTo>
                        <a:pt x="0" y="1"/>
                        <a:pt x="0" y="1"/>
                        <a:pt x="0" y="1"/>
                      </a:cubicBezTo>
                      <a:cubicBezTo>
                        <a:pt x="0" y="1"/>
                        <a:pt x="0" y="1"/>
                        <a:pt x="0" y="1"/>
                      </a:cubicBezTo>
                      <a:cubicBezTo>
                        <a:pt x="0" y="1"/>
                        <a:pt x="0" y="1"/>
                        <a:pt x="0" y="1"/>
                      </a:cubicBezTo>
                      <a:cubicBezTo>
                        <a:pt x="0" y="1"/>
                        <a:pt x="0" y="1"/>
                        <a:pt x="0" y="1"/>
                      </a:cubicBezTo>
                      <a:cubicBezTo>
                        <a:pt x="0" y="1"/>
                        <a:pt x="0" y="0"/>
                        <a:pt x="0" y="0"/>
                      </a:cubicBezTo>
                      <a:cubicBezTo>
                        <a:pt x="0" y="0"/>
                        <a:pt x="0" y="0"/>
                        <a:pt x="0" y="0"/>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616" name="Freeform 343"/>
                <p:cNvSpPr/>
                <p:nvPr/>
              </p:nvSpPr>
              <p:spPr bwMode="auto">
                <a:xfrm>
                  <a:off x="1613" y="1392"/>
                  <a:ext cx="4" cy="4"/>
                </a:xfrm>
                <a:custGeom>
                  <a:avLst/>
                  <a:gdLst>
                    <a:gd name="T0" fmla="*/ 1 w 2"/>
                    <a:gd name="T1" fmla="*/ 0 h 2"/>
                    <a:gd name="T2" fmla="*/ 2 w 2"/>
                    <a:gd name="T3" fmla="*/ 1 h 2"/>
                    <a:gd name="T4" fmla="*/ 1 w 2"/>
                    <a:gd name="T5" fmla="*/ 2 h 2"/>
                    <a:gd name="T6" fmla="*/ 0 w 2"/>
                    <a:gd name="T7" fmla="*/ 0 h 2"/>
                    <a:gd name="T8" fmla="*/ 1 w 2"/>
                    <a:gd name="T9" fmla="*/ 0 h 2"/>
                  </a:gdLst>
                  <a:ahLst/>
                  <a:cxnLst>
                    <a:cxn ang="0">
                      <a:pos x="T0" y="T1"/>
                    </a:cxn>
                    <a:cxn ang="0">
                      <a:pos x="T2" y="T3"/>
                    </a:cxn>
                    <a:cxn ang="0">
                      <a:pos x="T4" y="T5"/>
                    </a:cxn>
                    <a:cxn ang="0">
                      <a:pos x="T6" y="T7"/>
                    </a:cxn>
                    <a:cxn ang="0">
                      <a:pos x="T8" y="T9"/>
                    </a:cxn>
                  </a:cxnLst>
                  <a:rect l="0" t="0" r="r" b="b"/>
                  <a:pathLst>
                    <a:path w="2" h="2">
                      <a:moveTo>
                        <a:pt x="1" y="0"/>
                      </a:moveTo>
                      <a:cubicBezTo>
                        <a:pt x="2" y="0"/>
                        <a:pt x="2" y="0"/>
                        <a:pt x="2" y="1"/>
                      </a:cubicBezTo>
                      <a:cubicBezTo>
                        <a:pt x="2" y="1"/>
                        <a:pt x="1" y="2"/>
                        <a:pt x="1" y="2"/>
                      </a:cubicBezTo>
                      <a:cubicBezTo>
                        <a:pt x="1" y="1"/>
                        <a:pt x="0" y="1"/>
                        <a:pt x="0" y="0"/>
                      </a:cubicBezTo>
                      <a:cubicBezTo>
                        <a:pt x="1" y="0"/>
                        <a:pt x="1" y="0"/>
                        <a:pt x="1" y="0"/>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617" name="Freeform 344"/>
                <p:cNvSpPr/>
                <p:nvPr/>
              </p:nvSpPr>
              <p:spPr bwMode="auto">
                <a:xfrm>
                  <a:off x="1613" y="1392"/>
                  <a:ext cx="4" cy="4"/>
                </a:xfrm>
                <a:custGeom>
                  <a:avLst/>
                  <a:gdLst>
                    <a:gd name="T0" fmla="*/ 1 w 2"/>
                    <a:gd name="T1" fmla="*/ 0 h 2"/>
                    <a:gd name="T2" fmla="*/ 1 w 2"/>
                    <a:gd name="T3" fmla="*/ 0 h 2"/>
                    <a:gd name="T4" fmla="*/ 2 w 2"/>
                    <a:gd name="T5" fmla="*/ 0 h 2"/>
                    <a:gd name="T6" fmla="*/ 2 w 2"/>
                    <a:gd name="T7" fmla="*/ 1 h 2"/>
                    <a:gd name="T8" fmla="*/ 2 w 2"/>
                    <a:gd name="T9" fmla="*/ 1 h 2"/>
                    <a:gd name="T10" fmla="*/ 1 w 2"/>
                    <a:gd name="T11" fmla="*/ 2 h 2"/>
                    <a:gd name="T12" fmla="*/ 0 w 2"/>
                    <a:gd name="T13" fmla="*/ 1 h 2"/>
                    <a:gd name="T14" fmla="*/ 0 w 2"/>
                    <a:gd name="T15" fmla="*/ 0 h 2"/>
                    <a:gd name="T16" fmla="*/ 1 w 2"/>
                    <a:gd name="T17" fmla="*/ 0 h 2"/>
                    <a:gd name="T18" fmla="*/ 1 w 2"/>
                    <a:gd name="T19" fmla="*/ 0 h 2"/>
                    <a:gd name="T20" fmla="*/ 1 w 2"/>
                    <a:gd name="T21" fmla="*/ 0 h 2"/>
                    <a:gd name="T22" fmla="*/ 1 w 2"/>
                    <a:gd name="T23" fmla="*/ 0 h 2"/>
                    <a:gd name="T24" fmla="*/ 1 w 2"/>
                    <a:gd name="T25" fmla="*/ 0 h 2"/>
                    <a:gd name="T26" fmla="*/ 0 w 2"/>
                    <a:gd name="T27" fmla="*/ 0 h 2"/>
                    <a:gd name="T28" fmla="*/ 0 w 2"/>
                    <a:gd name="T29" fmla="*/ 1 h 2"/>
                    <a:gd name="T30" fmla="*/ 1 w 2"/>
                    <a:gd name="T31" fmla="*/ 2 h 2"/>
                    <a:gd name="T32" fmla="*/ 2 w 2"/>
                    <a:gd name="T33" fmla="*/ 1 h 2"/>
                    <a:gd name="T34" fmla="*/ 2 w 2"/>
                    <a:gd name="T35" fmla="*/ 1 h 2"/>
                    <a:gd name="T36" fmla="*/ 2 w 2"/>
                    <a:gd name="T37" fmla="*/ 0 h 2"/>
                    <a:gd name="T38" fmla="*/ 1 w 2"/>
                    <a:gd name="T3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 h="2">
                      <a:moveTo>
                        <a:pt x="1" y="0"/>
                      </a:moveTo>
                      <a:cubicBezTo>
                        <a:pt x="1" y="0"/>
                        <a:pt x="1" y="0"/>
                        <a:pt x="1" y="0"/>
                      </a:cubicBezTo>
                      <a:cubicBezTo>
                        <a:pt x="2" y="0"/>
                        <a:pt x="2" y="0"/>
                        <a:pt x="2" y="0"/>
                      </a:cubicBezTo>
                      <a:cubicBezTo>
                        <a:pt x="2" y="0"/>
                        <a:pt x="2" y="1"/>
                        <a:pt x="2" y="1"/>
                      </a:cubicBezTo>
                      <a:cubicBezTo>
                        <a:pt x="2" y="1"/>
                        <a:pt x="2" y="1"/>
                        <a:pt x="2" y="1"/>
                      </a:cubicBezTo>
                      <a:cubicBezTo>
                        <a:pt x="1" y="2"/>
                        <a:pt x="1" y="2"/>
                        <a:pt x="1" y="2"/>
                      </a:cubicBezTo>
                      <a:cubicBezTo>
                        <a:pt x="1" y="2"/>
                        <a:pt x="1" y="1"/>
                        <a:pt x="0" y="1"/>
                      </a:cubicBezTo>
                      <a:cubicBezTo>
                        <a:pt x="0" y="1"/>
                        <a:pt x="0" y="1"/>
                        <a:pt x="0" y="0"/>
                      </a:cubicBezTo>
                      <a:cubicBezTo>
                        <a:pt x="0" y="0"/>
                        <a:pt x="1" y="0"/>
                        <a:pt x="1" y="0"/>
                      </a:cubicBezTo>
                      <a:cubicBezTo>
                        <a:pt x="1" y="0"/>
                        <a:pt x="1" y="0"/>
                        <a:pt x="1" y="0"/>
                      </a:cubicBezTo>
                      <a:cubicBezTo>
                        <a:pt x="1" y="0"/>
                        <a:pt x="1" y="0"/>
                        <a:pt x="1" y="0"/>
                      </a:cubicBezTo>
                      <a:cubicBezTo>
                        <a:pt x="1" y="0"/>
                        <a:pt x="1" y="0"/>
                        <a:pt x="1" y="0"/>
                      </a:cubicBezTo>
                      <a:cubicBezTo>
                        <a:pt x="1" y="0"/>
                        <a:pt x="1" y="0"/>
                        <a:pt x="1" y="0"/>
                      </a:cubicBezTo>
                      <a:cubicBezTo>
                        <a:pt x="1" y="0"/>
                        <a:pt x="0" y="0"/>
                        <a:pt x="0" y="0"/>
                      </a:cubicBezTo>
                      <a:cubicBezTo>
                        <a:pt x="0" y="1"/>
                        <a:pt x="0" y="1"/>
                        <a:pt x="0" y="1"/>
                      </a:cubicBezTo>
                      <a:cubicBezTo>
                        <a:pt x="1" y="1"/>
                        <a:pt x="1" y="2"/>
                        <a:pt x="1" y="2"/>
                      </a:cubicBezTo>
                      <a:cubicBezTo>
                        <a:pt x="1" y="2"/>
                        <a:pt x="1" y="2"/>
                        <a:pt x="2" y="1"/>
                      </a:cubicBezTo>
                      <a:cubicBezTo>
                        <a:pt x="2" y="1"/>
                        <a:pt x="2" y="1"/>
                        <a:pt x="2" y="1"/>
                      </a:cubicBezTo>
                      <a:cubicBezTo>
                        <a:pt x="2" y="1"/>
                        <a:pt x="2" y="0"/>
                        <a:pt x="2" y="0"/>
                      </a:cubicBezTo>
                      <a:cubicBezTo>
                        <a:pt x="2" y="0"/>
                        <a:pt x="2" y="0"/>
                        <a:pt x="1" y="0"/>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618" name="Oval 345"/>
                <p:cNvSpPr>
                  <a:spLocks noChangeArrowheads="1"/>
                </p:cNvSpPr>
                <p:nvPr/>
              </p:nvSpPr>
              <p:spPr bwMode="auto">
                <a:xfrm>
                  <a:off x="1584" y="1382"/>
                  <a:ext cx="1" cy="3"/>
                </a:xfrm>
                <a:prstGeom prst="ellipse">
                  <a:avLst/>
                </a:pr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619" name="Freeform 346"/>
                <p:cNvSpPr/>
                <p:nvPr/>
              </p:nvSpPr>
              <p:spPr bwMode="auto">
                <a:xfrm>
                  <a:off x="1584" y="1382"/>
                  <a:ext cx="0" cy="3"/>
                </a:xfrm>
                <a:custGeom>
                  <a:avLst/>
                  <a:gdLst>
                    <a:gd name="T0" fmla="*/ 0 h 1"/>
                    <a:gd name="T1" fmla="*/ 0 h 1"/>
                    <a:gd name="T2" fmla="*/ 0 h 1"/>
                    <a:gd name="T3" fmla="*/ 0 h 1"/>
                    <a:gd name="T4" fmla="*/ 0 h 1"/>
                    <a:gd name="T5" fmla="*/ 1 h 1"/>
                    <a:gd name="T6" fmla="*/ 0 h 1"/>
                    <a:gd name="T7" fmla="*/ 0 h 1"/>
                    <a:gd name="T8" fmla="*/ 0 h 1"/>
                    <a:gd name="T9" fmla="*/ 0 h 1"/>
                    <a:gd name="T10" fmla="*/ 0 h 1"/>
                    <a:gd name="T11" fmla="*/ 0 h 1"/>
                    <a:gd name="T12" fmla="*/ 0 h 1"/>
                    <a:gd name="T13" fmla="*/ 0 h 1"/>
                    <a:gd name="T14" fmla="*/ 0 h 1"/>
                    <a:gd name="T15" fmla="*/ 1 h 1"/>
                    <a:gd name="T16" fmla="*/ 0 h 1"/>
                    <a:gd name="T17" fmla="*/ 0 h 1"/>
                    <a:gd name="T18" fmla="*/ 0 h 1"/>
                    <a:gd name="T19" fmla="*/ 0 h 1"/>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 ang="0">
                      <a:pos x="0" y="T10"/>
                    </a:cxn>
                    <a:cxn ang="0">
                      <a:pos x="0" y="T11"/>
                    </a:cxn>
                    <a:cxn ang="0">
                      <a:pos x="0" y="T12"/>
                    </a:cxn>
                    <a:cxn ang="0">
                      <a:pos x="0" y="T13"/>
                    </a:cxn>
                    <a:cxn ang="0">
                      <a:pos x="0" y="T14"/>
                    </a:cxn>
                    <a:cxn ang="0">
                      <a:pos x="0" y="T15"/>
                    </a:cxn>
                    <a:cxn ang="0">
                      <a:pos x="0" y="T16"/>
                    </a:cxn>
                    <a:cxn ang="0">
                      <a:pos x="0" y="T17"/>
                    </a:cxn>
                    <a:cxn ang="0">
                      <a:pos x="0" y="T18"/>
                    </a:cxn>
                    <a:cxn ang="0">
                      <a:pos x="0" y="T19"/>
                    </a:cxn>
                  </a:cxnLst>
                  <a:rect l="0" t="0" r="r" b="b"/>
                  <a:pathLst>
                    <a:path h="1">
                      <a:moveTo>
                        <a:pt x="0" y="0"/>
                      </a:moveTo>
                      <a:cubicBezTo>
                        <a:pt x="0" y="0"/>
                        <a:pt x="0" y="0"/>
                        <a:pt x="0" y="0"/>
                      </a:cubicBezTo>
                      <a:cubicBezTo>
                        <a:pt x="0" y="0"/>
                        <a:pt x="0" y="0"/>
                        <a:pt x="0" y="0"/>
                      </a:cubicBezTo>
                      <a:cubicBezTo>
                        <a:pt x="0" y="0"/>
                        <a:pt x="0" y="0"/>
                        <a:pt x="0" y="0"/>
                      </a:cubicBezTo>
                      <a:cubicBezTo>
                        <a:pt x="0" y="0"/>
                        <a:pt x="0" y="0"/>
                        <a:pt x="0" y="0"/>
                      </a:cubicBezTo>
                      <a:cubicBezTo>
                        <a:pt x="0" y="1"/>
                        <a:pt x="0" y="1"/>
                        <a:pt x="0" y="1"/>
                      </a:cubicBezTo>
                      <a:cubicBezTo>
                        <a:pt x="0" y="1"/>
                        <a:pt x="0" y="1"/>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1"/>
                        <a:pt x="0" y="1"/>
                        <a:pt x="0" y="1"/>
                      </a:cubicBezTo>
                      <a:cubicBezTo>
                        <a:pt x="0" y="1"/>
                        <a:pt x="0" y="1"/>
                        <a:pt x="0" y="0"/>
                      </a:cubicBezTo>
                      <a:cubicBezTo>
                        <a:pt x="0" y="0"/>
                        <a:pt x="0" y="0"/>
                        <a:pt x="0" y="0"/>
                      </a:cubicBezTo>
                      <a:cubicBezTo>
                        <a:pt x="0" y="0"/>
                        <a:pt x="0" y="0"/>
                        <a:pt x="0" y="0"/>
                      </a:cubicBezTo>
                      <a:cubicBezTo>
                        <a:pt x="0" y="0"/>
                        <a:pt x="0" y="0"/>
                        <a:pt x="0" y="0"/>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620" name="Freeform 347"/>
                <p:cNvSpPr/>
                <p:nvPr/>
              </p:nvSpPr>
              <p:spPr bwMode="auto">
                <a:xfrm>
                  <a:off x="1452" y="1370"/>
                  <a:ext cx="137" cy="64"/>
                </a:xfrm>
                <a:custGeom>
                  <a:avLst/>
                  <a:gdLst>
                    <a:gd name="T0" fmla="*/ 0 w 58"/>
                    <a:gd name="T1" fmla="*/ 2 h 27"/>
                    <a:gd name="T2" fmla="*/ 30 w 58"/>
                    <a:gd name="T3" fmla="*/ 12 h 27"/>
                    <a:gd name="T4" fmla="*/ 1 w 58"/>
                    <a:gd name="T5" fmla="*/ 0 h 27"/>
                    <a:gd name="T6" fmla="*/ 58 w 58"/>
                    <a:gd name="T7" fmla="*/ 5 h 27"/>
                    <a:gd name="T8" fmla="*/ 4 w 58"/>
                    <a:gd name="T9" fmla="*/ 7 h 27"/>
                    <a:gd name="T10" fmla="*/ 0 w 58"/>
                    <a:gd name="T11" fmla="*/ 2 h 27"/>
                  </a:gdLst>
                  <a:ahLst/>
                  <a:cxnLst>
                    <a:cxn ang="0">
                      <a:pos x="T0" y="T1"/>
                    </a:cxn>
                    <a:cxn ang="0">
                      <a:pos x="T2" y="T3"/>
                    </a:cxn>
                    <a:cxn ang="0">
                      <a:pos x="T4" y="T5"/>
                    </a:cxn>
                    <a:cxn ang="0">
                      <a:pos x="T6" y="T7"/>
                    </a:cxn>
                    <a:cxn ang="0">
                      <a:pos x="T8" y="T9"/>
                    </a:cxn>
                    <a:cxn ang="0">
                      <a:pos x="T10" y="T11"/>
                    </a:cxn>
                  </a:cxnLst>
                  <a:rect l="0" t="0" r="r" b="b"/>
                  <a:pathLst>
                    <a:path w="58" h="27">
                      <a:moveTo>
                        <a:pt x="0" y="2"/>
                      </a:moveTo>
                      <a:cubicBezTo>
                        <a:pt x="10" y="9"/>
                        <a:pt x="19" y="15"/>
                        <a:pt x="30" y="12"/>
                      </a:cubicBezTo>
                      <a:cubicBezTo>
                        <a:pt x="17" y="11"/>
                        <a:pt x="12" y="6"/>
                        <a:pt x="1" y="0"/>
                      </a:cubicBezTo>
                      <a:cubicBezTo>
                        <a:pt x="22" y="1"/>
                        <a:pt x="35" y="13"/>
                        <a:pt x="58" y="5"/>
                      </a:cubicBezTo>
                      <a:cubicBezTo>
                        <a:pt x="50" y="14"/>
                        <a:pt x="22" y="27"/>
                        <a:pt x="4" y="7"/>
                      </a:cubicBezTo>
                      <a:cubicBezTo>
                        <a:pt x="2" y="4"/>
                        <a:pt x="1" y="2"/>
                        <a:pt x="0" y="2"/>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621" name="Freeform 348"/>
                <p:cNvSpPr/>
                <p:nvPr/>
              </p:nvSpPr>
              <p:spPr bwMode="auto">
                <a:xfrm>
                  <a:off x="1452" y="1318"/>
                  <a:ext cx="111" cy="57"/>
                </a:xfrm>
                <a:custGeom>
                  <a:avLst/>
                  <a:gdLst>
                    <a:gd name="T0" fmla="*/ 0 w 47"/>
                    <a:gd name="T1" fmla="*/ 21 h 24"/>
                    <a:gd name="T2" fmla="*/ 26 w 47"/>
                    <a:gd name="T3" fmla="*/ 15 h 24"/>
                    <a:gd name="T4" fmla="*/ 1 w 47"/>
                    <a:gd name="T5" fmla="*/ 22 h 24"/>
                    <a:gd name="T6" fmla="*/ 47 w 47"/>
                    <a:gd name="T7" fmla="*/ 24 h 24"/>
                    <a:gd name="T8" fmla="*/ 3 w 47"/>
                    <a:gd name="T9" fmla="*/ 15 h 24"/>
                    <a:gd name="T10" fmla="*/ 0 w 47"/>
                    <a:gd name="T11" fmla="*/ 21 h 24"/>
                  </a:gdLst>
                  <a:ahLst/>
                  <a:cxnLst>
                    <a:cxn ang="0">
                      <a:pos x="T0" y="T1"/>
                    </a:cxn>
                    <a:cxn ang="0">
                      <a:pos x="T2" y="T3"/>
                    </a:cxn>
                    <a:cxn ang="0">
                      <a:pos x="T4" y="T5"/>
                    </a:cxn>
                    <a:cxn ang="0">
                      <a:pos x="T6" y="T7"/>
                    </a:cxn>
                    <a:cxn ang="0">
                      <a:pos x="T8" y="T9"/>
                    </a:cxn>
                    <a:cxn ang="0">
                      <a:pos x="T10" y="T11"/>
                    </a:cxn>
                  </a:cxnLst>
                  <a:rect l="0" t="0" r="r" b="b"/>
                  <a:pathLst>
                    <a:path w="47" h="24">
                      <a:moveTo>
                        <a:pt x="0" y="21"/>
                      </a:moveTo>
                      <a:cubicBezTo>
                        <a:pt x="9" y="16"/>
                        <a:pt x="16" y="11"/>
                        <a:pt x="26" y="15"/>
                      </a:cubicBezTo>
                      <a:cubicBezTo>
                        <a:pt x="15" y="14"/>
                        <a:pt x="10" y="18"/>
                        <a:pt x="1" y="22"/>
                      </a:cubicBezTo>
                      <a:cubicBezTo>
                        <a:pt x="24" y="24"/>
                        <a:pt x="33" y="15"/>
                        <a:pt x="47" y="24"/>
                      </a:cubicBezTo>
                      <a:cubicBezTo>
                        <a:pt x="37" y="14"/>
                        <a:pt x="17" y="0"/>
                        <a:pt x="3" y="15"/>
                      </a:cubicBezTo>
                      <a:cubicBezTo>
                        <a:pt x="1" y="17"/>
                        <a:pt x="1" y="20"/>
                        <a:pt x="0" y="21"/>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622" name="Freeform 349"/>
                <p:cNvSpPr/>
                <p:nvPr/>
              </p:nvSpPr>
              <p:spPr bwMode="auto">
                <a:xfrm>
                  <a:off x="1523" y="1307"/>
                  <a:ext cx="92" cy="78"/>
                </a:xfrm>
                <a:custGeom>
                  <a:avLst/>
                  <a:gdLst>
                    <a:gd name="T0" fmla="*/ 32 w 39"/>
                    <a:gd name="T1" fmla="*/ 0 h 33"/>
                    <a:gd name="T2" fmla="*/ 38 w 39"/>
                    <a:gd name="T3" fmla="*/ 5 h 33"/>
                    <a:gd name="T4" fmla="*/ 39 w 39"/>
                    <a:gd name="T5" fmla="*/ 11 h 33"/>
                    <a:gd name="T6" fmla="*/ 9 w 39"/>
                    <a:gd name="T7" fmla="*/ 32 h 33"/>
                    <a:gd name="T8" fmla="*/ 0 w 39"/>
                    <a:gd name="T9" fmla="*/ 30 h 33"/>
                    <a:gd name="T10" fmla="*/ 0 w 39"/>
                    <a:gd name="T11" fmla="*/ 30 h 33"/>
                    <a:gd name="T12" fmla="*/ 21 w 39"/>
                    <a:gd name="T13" fmla="*/ 30 h 33"/>
                    <a:gd name="T14" fmla="*/ 37 w 39"/>
                    <a:gd name="T15" fmla="*/ 18 h 33"/>
                    <a:gd name="T16" fmla="*/ 39 w 39"/>
                    <a:gd name="T17" fmla="*/ 10 h 33"/>
                    <a:gd name="T18" fmla="*/ 36 w 39"/>
                    <a:gd name="T19" fmla="*/ 2 h 33"/>
                    <a:gd name="T20" fmla="*/ 32 w 39"/>
                    <a:gd name="T21" fmla="*/ 0 h 33"/>
                    <a:gd name="T22" fmla="*/ 29 w 39"/>
                    <a:gd name="T23" fmla="*/ 2 h 33"/>
                    <a:gd name="T24" fmla="*/ 28 w 39"/>
                    <a:gd name="T25" fmla="*/ 5 h 33"/>
                    <a:gd name="T26" fmla="*/ 28 w 39"/>
                    <a:gd name="T27" fmla="*/ 6 h 33"/>
                    <a:gd name="T28" fmla="*/ 28 w 39"/>
                    <a:gd name="T29" fmla="*/ 6 h 33"/>
                    <a:gd name="T30" fmla="*/ 28 w 39"/>
                    <a:gd name="T31" fmla="*/ 4 h 33"/>
                    <a:gd name="T32" fmla="*/ 29 w 39"/>
                    <a:gd name="T33" fmla="*/ 1 h 33"/>
                    <a:gd name="T34" fmla="*/ 32 w 39"/>
                    <a:gd name="T35"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 h="33">
                      <a:moveTo>
                        <a:pt x="32" y="0"/>
                      </a:moveTo>
                      <a:cubicBezTo>
                        <a:pt x="35" y="0"/>
                        <a:pt x="37" y="3"/>
                        <a:pt x="38" y="5"/>
                      </a:cubicBezTo>
                      <a:cubicBezTo>
                        <a:pt x="39" y="7"/>
                        <a:pt x="39" y="9"/>
                        <a:pt x="39" y="11"/>
                      </a:cubicBezTo>
                      <a:cubicBezTo>
                        <a:pt x="38" y="24"/>
                        <a:pt x="25" y="33"/>
                        <a:pt x="9" y="32"/>
                      </a:cubicBezTo>
                      <a:cubicBezTo>
                        <a:pt x="6" y="32"/>
                        <a:pt x="3" y="31"/>
                        <a:pt x="0" y="30"/>
                      </a:cubicBezTo>
                      <a:cubicBezTo>
                        <a:pt x="0" y="30"/>
                        <a:pt x="0" y="30"/>
                        <a:pt x="0" y="30"/>
                      </a:cubicBezTo>
                      <a:cubicBezTo>
                        <a:pt x="7" y="32"/>
                        <a:pt x="15" y="32"/>
                        <a:pt x="21" y="30"/>
                      </a:cubicBezTo>
                      <a:cubicBezTo>
                        <a:pt x="28" y="28"/>
                        <a:pt x="34" y="24"/>
                        <a:pt x="37" y="18"/>
                      </a:cubicBezTo>
                      <a:cubicBezTo>
                        <a:pt x="38" y="16"/>
                        <a:pt x="39" y="13"/>
                        <a:pt x="39" y="10"/>
                      </a:cubicBezTo>
                      <a:cubicBezTo>
                        <a:pt x="39" y="7"/>
                        <a:pt x="38" y="4"/>
                        <a:pt x="36" y="2"/>
                      </a:cubicBezTo>
                      <a:cubicBezTo>
                        <a:pt x="35" y="1"/>
                        <a:pt x="34" y="0"/>
                        <a:pt x="32" y="0"/>
                      </a:cubicBezTo>
                      <a:cubicBezTo>
                        <a:pt x="31" y="0"/>
                        <a:pt x="29" y="1"/>
                        <a:pt x="29" y="2"/>
                      </a:cubicBezTo>
                      <a:cubicBezTo>
                        <a:pt x="28" y="3"/>
                        <a:pt x="28" y="4"/>
                        <a:pt x="28" y="5"/>
                      </a:cubicBezTo>
                      <a:cubicBezTo>
                        <a:pt x="28" y="5"/>
                        <a:pt x="28" y="6"/>
                        <a:pt x="28" y="6"/>
                      </a:cubicBezTo>
                      <a:cubicBezTo>
                        <a:pt x="28" y="6"/>
                        <a:pt x="28" y="6"/>
                        <a:pt x="28" y="6"/>
                      </a:cubicBezTo>
                      <a:cubicBezTo>
                        <a:pt x="28" y="5"/>
                        <a:pt x="28" y="5"/>
                        <a:pt x="28" y="4"/>
                      </a:cubicBezTo>
                      <a:cubicBezTo>
                        <a:pt x="28" y="3"/>
                        <a:pt x="28" y="2"/>
                        <a:pt x="29" y="1"/>
                      </a:cubicBezTo>
                      <a:cubicBezTo>
                        <a:pt x="29" y="0"/>
                        <a:pt x="31" y="0"/>
                        <a:pt x="32" y="0"/>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623" name="Freeform 350"/>
                <p:cNvSpPr/>
                <p:nvPr/>
              </p:nvSpPr>
              <p:spPr bwMode="auto">
                <a:xfrm>
                  <a:off x="1580" y="1368"/>
                  <a:ext cx="9" cy="12"/>
                </a:xfrm>
                <a:custGeom>
                  <a:avLst/>
                  <a:gdLst>
                    <a:gd name="T0" fmla="*/ 4 w 4"/>
                    <a:gd name="T1" fmla="*/ 4 h 5"/>
                    <a:gd name="T2" fmla="*/ 2 w 4"/>
                    <a:gd name="T3" fmla="*/ 4 h 5"/>
                    <a:gd name="T4" fmla="*/ 1 w 4"/>
                    <a:gd name="T5" fmla="*/ 2 h 5"/>
                    <a:gd name="T6" fmla="*/ 3 w 4"/>
                    <a:gd name="T7" fmla="*/ 1 h 5"/>
                    <a:gd name="T8" fmla="*/ 4 w 4"/>
                    <a:gd name="T9" fmla="*/ 4 h 5"/>
                  </a:gdLst>
                  <a:ahLst/>
                  <a:cxnLst>
                    <a:cxn ang="0">
                      <a:pos x="T0" y="T1"/>
                    </a:cxn>
                    <a:cxn ang="0">
                      <a:pos x="T2" y="T3"/>
                    </a:cxn>
                    <a:cxn ang="0">
                      <a:pos x="T4" y="T5"/>
                    </a:cxn>
                    <a:cxn ang="0">
                      <a:pos x="T6" y="T7"/>
                    </a:cxn>
                    <a:cxn ang="0">
                      <a:pos x="T8" y="T9"/>
                    </a:cxn>
                  </a:cxnLst>
                  <a:rect l="0" t="0" r="r" b="b"/>
                  <a:pathLst>
                    <a:path w="4" h="5">
                      <a:moveTo>
                        <a:pt x="4" y="4"/>
                      </a:moveTo>
                      <a:cubicBezTo>
                        <a:pt x="4" y="4"/>
                        <a:pt x="3" y="5"/>
                        <a:pt x="2" y="4"/>
                      </a:cubicBezTo>
                      <a:cubicBezTo>
                        <a:pt x="1" y="4"/>
                        <a:pt x="0" y="2"/>
                        <a:pt x="1" y="2"/>
                      </a:cubicBezTo>
                      <a:cubicBezTo>
                        <a:pt x="1" y="1"/>
                        <a:pt x="2" y="0"/>
                        <a:pt x="3" y="1"/>
                      </a:cubicBezTo>
                      <a:cubicBezTo>
                        <a:pt x="4" y="1"/>
                        <a:pt x="4" y="3"/>
                        <a:pt x="4" y="4"/>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624" name="Freeform 351"/>
                <p:cNvSpPr/>
                <p:nvPr/>
              </p:nvSpPr>
              <p:spPr bwMode="auto">
                <a:xfrm>
                  <a:off x="1582" y="1370"/>
                  <a:ext cx="7" cy="10"/>
                </a:xfrm>
                <a:custGeom>
                  <a:avLst/>
                  <a:gdLst>
                    <a:gd name="T0" fmla="*/ 3 w 3"/>
                    <a:gd name="T1" fmla="*/ 3 h 4"/>
                    <a:gd name="T2" fmla="*/ 3 w 3"/>
                    <a:gd name="T3" fmla="*/ 3 h 4"/>
                    <a:gd name="T4" fmla="*/ 2 w 3"/>
                    <a:gd name="T5" fmla="*/ 3 h 4"/>
                    <a:gd name="T6" fmla="*/ 1 w 3"/>
                    <a:gd name="T7" fmla="*/ 3 h 4"/>
                    <a:gd name="T8" fmla="*/ 0 w 3"/>
                    <a:gd name="T9" fmla="*/ 2 h 4"/>
                    <a:gd name="T10" fmla="*/ 0 w 3"/>
                    <a:gd name="T11" fmla="*/ 1 h 4"/>
                    <a:gd name="T12" fmla="*/ 1 w 3"/>
                    <a:gd name="T13" fmla="*/ 0 h 4"/>
                    <a:gd name="T14" fmla="*/ 2 w 3"/>
                    <a:gd name="T15" fmla="*/ 0 h 4"/>
                    <a:gd name="T16" fmla="*/ 3 w 3"/>
                    <a:gd name="T17" fmla="*/ 1 h 4"/>
                    <a:gd name="T18" fmla="*/ 3 w 3"/>
                    <a:gd name="T19" fmla="*/ 3 h 4"/>
                    <a:gd name="T20" fmla="*/ 3 w 3"/>
                    <a:gd name="T21" fmla="*/ 3 h 4"/>
                    <a:gd name="T22" fmla="*/ 3 w 3"/>
                    <a:gd name="T23" fmla="*/ 3 h 4"/>
                    <a:gd name="T24" fmla="*/ 3 w 3"/>
                    <a:gd name="T25" fmla="*/ 1 h 4"/>
                    <a:gd name="T26" fmla="*/ 2 w 3"/>
                    <a:gd name="T27" fmla="*/ 0 h 4"/>
                    <a:gd name="T28" fmla="*/ 1 w 3"/>
                    <a:gd name="T29" fmla="*/ 0 h 4"/>
                    <a:gd name="T30" fmla="*/ 0 w 3"/>
                    <a:gd name="T31" fmla="*/ 1 h 4"/>
                    <a:gd name="T32" fmla="*/ 0 w 3"/>
                    <a:gd name="T33" fmla="*/ 2 h 4"/>
                    <a:gd name="T34" fmla="*/ 1 w 3"/>
                    <a:gd name="T35" fmla="*/ 3 h 4"/>
                    <a:gd name="T36" fmla="*/ 2 w 3"/>
                    <a:gd name="T37" fmla="*/ 3 h 4"/>
                    <a:gd name="T38" fmla="*/ 3 w 3"/>
                    <a:gd name="T39"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 h="4">
                      <a:moveTo>
                        <a:pt x="3" y="3"/>
                      </a:moveTo>
                      <a:cubicBezTo>
                        <a:pt x="3" y="3"/>
                        <a:pt x="3" y="3"/>
                        <a:pt x="3" y="3"/>
                      </a:cubicBezTo>
                      <a:cubicBezTo>
                        <a:pt x="3" y="3"/>
                        <a:pt x="2" y="3"/>
                        <a:pt x="2" y="3"/>
                      </a:cubicBezTo>
                      <a:cubicBezTo>
                        <a:pt x="2" y="4"/>
                        <a:pt x="1" y="3"/>
                        <a:pt x="1" y="3"/>
                      </a:cubicBezTo>
                      <a:cubicBezTo>
                        <a:pt x="0" y="3"/>
                        <a:pt x="0" y="2"/>
                        <a:pt x="0" y="2"/>
                      </a:cubicBezTo>
                      <a:cubicBezTo>
                        <a:pt x="0" y="2"/>
                        <a:pt x="0" y="1"/>
                        <a:pt x="0" y="1"/>
                      </a:cubicBezTo>
                      <a:cubicBezTo>
                        <a:pt x="0" y="0"/>
                        <a:pt x="0" y="0"/>
                        <a:pt x="1" y="0"/>
                      </a:cubicBezTo>
                      <a:cubicBezTo>
                        <a:pt x="1" y="0"/>
                        <a:pt x="2" y="0"/>
                        <a:pt x="2" y="0"/>
                      </a:cubicBezTo>
                      <a:cubicBezTo>
                        <a:pt x="2" y="0"/>
                        <a:pt x="3" y="1"/>
                        <a:pt x="3" y="1"/>
                      </a:cubicBezTo>
                      <a:cubicBezTo>
                        <a:pt x="3" y="2"/>
                        <a:pt x="3" y="2"/>
                        <a:pt x="3" y="3"/>
                      </a:cubicBezTo>
                      <a:cubicBezTo>
                        <a:pt x="3" y="3"/>
                        <a:pt x="3" y="3"/>
                        <a:pt x="3" y="3"/>
                      </a:cubicBezTo>
                      <a:cubicBezTo>
                        <a:pt x="3" y="3"/>
                        <a:pt x="3" y="3"/>
                        <a:pt x="3" y="3"/>
                      </a:cubicBezTo>
                      <a:cubicBezTo>
                        <a:pt x="3" y="2"/>
                        <a:pt x="3" y="2"/>
                        <a:pt x="3" y="1"/>
                      </a:cubicBezTo>
                      <a:cubicBezTo>
                        <a:pt x="3" y="1"/>
                        <a:pt x="2" y="0"/>
                        <a:pt x="2" y="0"/>
                      </a:cubicBezTo>
                      <a:cubicBezTo>
                        <a:pt x="2" y="0"/>
                        <a:pt x="1" y="0"/>
                        <a:pt x="1" y="0"/>
                      </a:cubicBezTo>
                      <a:cubicBezTo>
                        <a:pt x="0" y="0"/>
                        <a:pt x="0" y="0"/>
                        <a:pt x="0" y="1"/>
                      </a:cubicBezTo>
                      <a:cubicBezTo>
                        <a:pt x="0" y="1"/>
                        <a:pt x="0" y="2"/>
                        <a:pt x="0" y="2"/>
                      </a:cubicBezTo>
                      <a:cubicBezTo>
                        <a:pt x="0" y="3"/>
                        <a:pt x="0" y="3"/>
                        <a:pt x="1" y="3"/>
                      </a:cubicBezTo>
                      <a:cubicBezTo>
                        <a:pt x="1" y="4"/>
                        <a:pt x="2" y="4"/>
                        <a:pt x="2" y="3"/>
                      </a:cubicBezTo>
                      <a:cubicBezTo>
                        <a:pt x="2" y="3"/>
                        <a:pt x="3" y="3"/>
                        <a:pt x="3" y="3"/>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625" name="Freeform 352"/>
                <p:cNvSpPr/>
                <p:nvPr/>
              </p:nvSpPr>
              <p:spPr bwMode="auto">
                <a:xfrm>
                  <a:off x="1591" y="1363"/>
                  <a:ext cx="7" cy="10"/>
                </a:xfrm>
                <a:custGeom>
                  <a:avLst/>
                  <a:gdLst>
                    <a:gd name="T0" fmla="*/ 3 w 3"/>
                    <a:gd name="T1" fmla="*/ 3 h 4"/>
                    <a:gd name="T2" fmla="*/ 1 w 3"/>
                    <a:gd name="T3" fmla="*/ 3 h 4"/>
                    <a:gd name="T4" fmla="*/ 0 w 3"/>
                    <a:gd name="T5" fmla="*/ 1 h 4"/>
                    <a:gd name="T6" fmla="*/ 2 w 3"/>
                    <a:gd name="T7" fmla="*/ 0 h 4"/>
                    <a:gd name="T8" fmla="*/ 3 w 3"/>
                    <a:gd name="T9" fmla="*/ 3 h 4"/>
                  </a:gdLst>
                  <a:ahLst/>
                  <a:cxnLst>
                    <a:cxn ang="0">
                      <a:pos x="T0" y="T1"/>
                    </a:cxn>
                    <a:cxn ang="0">
                      <a:pos x="T2" y="T3"/>
                    </a:cxn>
                    <a:cxn ang="0">
                      <a:pos x="T4" y="T5"/>
                    </a:cxn>
                    <a:cxn ang="0">
                      <a:pos x="T6" y="T7"/>
                    </a:cxn>
                    <a:cxn ang="0">
                      <a:pos x="T8" y="T9"/>
                    </a:cxn>
                  </a:cxnLst>
                  <a:rect l="0" t="0" r="r" b="b"/>
                  <a:pathLst>
                    <a:path w="3" h="4">
                      <a:moveTo>
                        <a:pt x="3" y="3"/>
                      </a:moveTo>
                      <a:cubicBezTo>
                        <a:pt x="3" y="4"/>
                        <a:pt x="2" y="4"/>
                        <a:pt x="1" y="3"/>
                      </a:cubicBezTo>
                      <a:cubicBezTo>
                        <a:pt x="0" y="3"/>
                        <a:pt x="0" y="2"/>
                        <a:pt x="0" y="1"/>
                      </a:cubicBezTo>
                      <a:cubicBezTo>
                        <a:pt x="1" y="0"/>
                        <a:pt x="1" y="0"/>
                        <a:pt x="2" y="0"/>
                      </a:cubicBezTo>
                      <a:cubicBezTo>
                        <a:pt x="3" y="1"/>
                        <a:pt x="3" y="2"/>
                        <a:pt x="3" y="3"/>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626" name="Freeform 353"/>
                <p:cNvSpPr/>
                <p:nvPr/>
              </p:nvSpPr>
              <p:spPr bwMode="auto">
                <a:xfrm>
                  <a:off x="1591" y="1363"/>
                  <a:ext cx="7" cy="10"/>
                </a:xfrm>
                <a:custGeom>
                  <a:avLst/>
                  <a:gdLst>
                    <a:gd name="T0" fmla="*/ 3 w 3"/>
                    <a:gd name="T1" fmla="*/ 3 h 4"/>
                    <a:gd name="T2" fmla="*/ 3 w 3"/>
                    <a:gd name="T3" fmla="*/ 3 h 4"/>
                    <a:gd name="T4" fmla="*/ 2 w 3"/>
                    <a:gd name="T5" fmla="*/ 4 h 4"/>
                    <a:gd name="T6" fmla="*/ 1 w 3"/>
                    <a:gd name="T7" fmla="*/ 3 h 4"/>
                    <a:gd name="T8" fmla="*/ 0 w 3"/>
                    <a:gd name="T9" fmla="*/ 2 h 4"/>
                    <a:gd name="T10" fmla="*/ 0 w 3"/>
                    <a:gd name="T11" fmla="*/ 1 h 4"/>
                    <a:gd name="T12" fmla="*/ 1 w 3"/>
                    <a:gd name="T13" fmla="*/ 0 h 4"/>
                    <a:gd name="T14" fmla="*/ 2 w 3"/>
                    <a:gd name="T15" fmla="*/ 0 h 4"/>
                    <a:gd name="T16" fmla="*/ 3 w 3"/>
                    <a:gd name="T17" fmla="*/ 2 h 4"/>
                    <a:gd name="T18" fmla="*/ 3 w 3"/>
                    <a:gd name="T19" fmla="*/ 3 h 4"/>
                    <a:gd name="T20" fmla="*/ 3 w 3"/>
                    <a:gd name="T21" fmla="*/ 3 h 4"/>
                    <a:gd name="T22" fmla="*/ 3 w 3"/>
                    <a:gd name="T23" fmla="*/ 3 h 4"/>
                    <a:gd name="T24" fmla="*/ 3 w 3"/>
                    <a:gd name="T25" fmla="*/ 2 h 4"/>
                    <a:gd name="T26" fmla="*/ 2 w 3"/>
                    <a:gd name="T27" fmla="*/ 0 h 4"/>
                    <a:gd name="T28" fmla="*/ 1 w 3"/>
                    <a:gd name="T29" fmla="*/ 0 h 4"/>
                    <a:gd name="T30" fmla="*/ 0 w 3"/>
                    <a:gd name="T31" fmla="*/ 1 h 4"/>
                    <a:gd name="T32" fmla="*/ 0 w 3"/>
                    <a:gd name="T33" fmla="*/ 2 h 4"/>
                    <a:gd name="T34" fmla="*/ 1 w 3"/>
                    <a:gd name="T35" fmla="*/ 3 h 4"/>
                    <a:gd name="T36" fmla="*/ 2 w 3"/>
                    <a:gd name="T37" fmla="*/ 4 h 4"/>
                    <a:gd name="T38" fmla="*/ 3 w 3"/>
                    <a:gd name="T39"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 h="4">
                      <a:moveTo>
                        <a:pt x="3" y="3"/>
                      </a:moveTo>
                      <a:cubicBezTo>
                        <a:pt x="3" y="3"/>
                        <a:pt x="3" y="3"/>
                        <a:pt x="3" y="3"/>
                      </a:cubicBezTo>
                      <a:cubicBezTo>
                        <a:pt x="3" y="3"/>
                        <a:pt x="3" y="4"/>
                        <a:pt x="2" y="4"/>
                      </a:cubicBezTo>
                      <a:cubicBezTo>
                        <a:pt x="2" y="4"/>
                        <a:pt x="1" y="4"/>
                        <a:pt x="1" y="3"/>
                      </a:cubicBezTo>
                      <a:cubicBezTo>
                        <a:pt x="1" y="3"/>
                        <a:pt x="0" y="3"/>
                        <a:pt x="0" y="2"/>
                      </a:cubicBezTo>
                      <a:cubicBezTo>
                        <a:pt x="0" y="2"/>
                        <a:pt x="0" y="1"/>
                        <a:pt x="0" y="1"/>
                      </a:cubicBezTo>
                      <a:cubicBezTo>
                        <a:pt x="0" y="0"/>
                        <a:pt x="1" y="0"/>
                        <a:pt x="1" y="0"/>
                      </a:cubicBezTo>
                      <a:cubicBezTo>
                        <a:pt x="1" y="0"/>
                        <a:pt x="2" y="0"/>
                        <a:pt x="2" y="0"/>
                      </a:cubicBezTo>
                      <a:cubicBezTo>
                        <a:pt x="3" y="1"/>
                        <a:pt x="3" y="1"/>
                        <a:pt x="3" y="2"/>
                      </a:cubicBezTo>
                      <a:cubicBezTo>
                        <a:pt x="3" y="2"/>
                        <a:pt x="3" y="2"/>
                        <a:pt x="3" y="3"/>
                      </a:cubicBezTo>
                      <a:cubicBezTo>
                        <a:pt x="3" y="3"/>
                        <a:pt x="3" y="3"/>
                        <a:pt x="3" y="3"/>
                      </a:cubicBezTo>
                      <a:cubicBezTo>
                        <a:pt x="3" y="3"/>
                        <a:pt x="3" y="3"/>
                        <a:pt x="3" y="3"/>
                      </a:cubicBezTo>
                      <a:cubicBezTo>
                        <a:pt x="3" y="2"/>
                        <a:pt x="3" y="2"/>
                        <a:pt x="3" y="2"/>
                      </a:cubicBezTo>
                      <a:cubicBezTo>
                        <a:pt x="3" y="1"/>
                        <a:pt x="3" y="1"/>
                        <a:pt x="2" y="0"/>
                      </a:cubicBezTo>
                      <a:cubicBezTo>
                        <a:pt x="2" y="0"/>
                        <a:pt x="1" y="0"/>
                        <a:pt x="1" y="0"/>
                      </a:cubicBezTo>
                      <a:cubicBezTo>
                        <a:pt x="1" y="0"/>
                        <a:pt x="0" y="0"/>
                        <a:pt x="0" y="1"/>
                      </a:cubicBezTo>
                      <a:cubicBezTo>
                        <a:pt x="0" y="1"/>
                        <a:pt x="0" y="2"/>
                        <a:pt x="0" y="2"/>
                      </a:cubicBezTo>
                      <a:cubicBezTo>
                        <a:pt x="0" y="3"/>
                        <a:pt x="1" y="3"/>
                        <a:pt x="1" y="3"/>
                      </a:cubicBezTo>
                      <a:cubicBezTo>
                        <a:pt x="1" y="4"/>
                        <a:pt x="2" y="4"/>
                        <a:pt x="2" y="4"/>
                      </a:cubicBezTo>
                      <a:cubicBezTo>
                        <a:pt x="3" y="4"/>
                        <a:pt x="3" y="3"/>
                        <a:pt x="3" y="3"/>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627" name="Freeform 354"/>
                <p:cNvSpPr/>
                <p:nvPr/>
              </p:nvSpPr>
              <p:spPr bwMode="auto">
                <a:xfrm>
                  <a:off x="1606" y="1349"/>
                  <a:ext cx="7" cy="7"/>
                </a:xfrm>
                <a:custGeom>
                  <a:avLst/>
                  <a:gdLst>
                    <a:gd name="T0" fmla="*/ 3 w 3"/>
                    <a:gd name="T1" fmla="*/ 2 h 3"/>
                    <a:gd name="T2" fmla="*/ 1 w 3"/>
                    <a:gd name="T3" fmla="*/ 3 h 3"/>
                    <a:gd name="T4" fmla="*/ 0 w 3"/>
                    <a:gd name="T5" fmla="*/ 1 h 3"/>
                    <a:gd name="T6" fmla="*/ 2 w 3"/>
                    <a:gd name="T7" fmla="*/ 0 h 3"/>
                    <a:gd name="T8" fmla="*/ 3 w 3"/>
                    <a:gd name="T9" fmla="*/ 2 h 3"/>
                  </a:gdLst>
                  <a:ahLst/>
                  <a:cxnLst>
                    <a:cxn ang="0">
                      <a:pos x="T0" y="T1"/>
                    </a:cxn>
                    <a:cxn ang="0">
                      <a:pos x="T2" y="T3"/>
                    </a:cxn>
                    <a:cxn ang="0">
                      <a:pos x="T4" y="T5"/>
                    </a:cxn>
                    <a:cxn ang="0">
                      <a:pos x="T6" y="T7"/>
                    </a:cxn>
                    <a:cxn ang="0">
                      <a:pos x="T8" y="T9"/>
                    </a:cxn>
                  </a:cxnLst>
                  <a:rect l="0" t="0" r="r" b="b"/>
                  <a:pathLst>
                    <a:path w="3" h="3">
                      <a:moveTo>
                        <a:pt x="3" y="2"/>
                      </a:moveTo>
                      <a:cubicBezTo>
                        <a:pt x="2" y="3"/>
                        <a:pt x="2" y="3"/>
                        <a:pt x="1" y="3"/>
                      </a:cubicBezTo>
                      <a:cubicBezTo>
                        <a:pt x="0" y="2"/>
                        <a:pt x="0" y="1"/>
                        <a:pt x="0" y="1"/>
                      </a:cubicBezTo>
                      <a:cubicBezTo>
                        <a:pt x="1" y="0"/>
                        <a:pt x="1" y="0"/>
                        <a:pt x="2" y="0"/>
                      </a:cubicBezTo>
                      <a:cubicBezTo>
                        <a:pt x="3" y="1"/>
                        <a:pt x="3" y="2"/>
                        <a:pt x="3" y="2"/>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628" name="Freeform 355"/>
                <p:cNvSpPr/>
                <p:nvPr/>
              </p:nvSpPr>
              <p:spPr bwMode="auto">
                <a:xfrm>
                  <a:off x="1606" y="1349"/>
                  <a:ext cx="7" cy="7"/>
                </a:xfrm>
                <a:custGeom>
                  <a:avLst/>
                  <a:gdLst>
                    <a:gd name="T0" fmla="*/ 3 w 3"/>
                    <a:gd name="T1" fmla="*/ 2 h 3"/>
                    <a:gd name="T2" fmla="*/ 3 w 3"/>
                    <a:gd name="T3" fmla="*/ 2 h 3"/>
                    <a:gd name="T4" fmla="*/ 2 w 3"/>
                    <a:gd name="T5" fmla="*/ 3 h 3"/>
                    <a:gd name="T6" fmla="*/ 1 w 3"/>
                    <a:gd name="T7" fmla="*/ 3 h 3"/>
                    <a:gd name="T8" fmla="*/ 0 w 3"/>
                    <a:gd name="T9" fmla="*/ 2 h 3"/>
                    <a:gd name="T10" fmla="*/ 0 w 3"/>
                    <a:gd name="T11" fmla="*/ 1 h 3"/>
                    <a:gd name="T12" fmla="*/ 1 w 3"/>
                    <a:gd name="T13" fmla="*/ 0 h 3"/>
                    <a:gd name="T14" fmla="*/ 2 w 3"/>
                    <a:gd name="T15" fmla="*/ 0 h 3"/>
                    <a:gd name="T16" fmla="*/ 3 w 3"/>
                    <a:gd name="T17" fmla="*/ 1 h 3"/>
                    <a:gd name="T18" fmla="*/ 3 w 3"/>
                    <a:gd name="T19" fmla="*/ 2 h 3"/>
                    <a:gd name="T20" fmla="*/ 3 w 3"/>
                    <a:gd name="T21" fmla="*/ 2 h 3"/>
                    <a:gd name="T22" fmla="*/ 3 w 3"/>
                    <a:gd name="T23" fmla="*/ 2 h 3"/>
                    <a:gd name="T24" fmla="*/ 3 w 3"/>
                    <a:gd name="T25" fmla="*/ 1 h 3"/>
                    <a:gd name="T26" fmla="*/ 2 w 3"/>
                    <a:gd name="T27" fmla="*/ 0 h 3"/>
                    <a:gd name="T28" fmla="*/ 1 w 3"/>
                    <a:gd name="T29" fmla="*/ 0 h 3"/>
                    <a:gd name="T30" fmla="*/ 0 w 3"/>
                    <a:gd name="T31" fmla="*/ 1 h 3"/>
                    <a:gd name="T32" fmla="*/ 0 w 3"/>
                    <a:gd name="T33" fmla="*/ 2 h 3"/>
                    <a:gd name="T34" fmla="*/ 1 w 3"/>
                    <a:gd name="T35" fmla="*/ 3 h 3"/>
                    <a:gd name="T36" fmla="*/ 2 w 3"/>
                    <a:gd name="T37" fmla="*/ 3 h 3"/>
                    <a:gd name="T38" fmla="*/ 3 w 3"/>
                    <a:gd name="T39"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 h="3">
                      <a:moveTo>
                        <a:pt x="3" y="2"/>
                      </a:moveTo>
                      <a:cubicBezTo>
                        <a:pt x="3" y="2"/>
                        <a:pt x="3" y="2"/>
                        <a:pt x="3" y="2"/>
                      </a:cubicBezTo>
                      <a:cubicBezTo>
                        <a:pt x="2" y="3"/>
                        <a:pt x="2" y="3"/>
                        <a:pt x="2" y="3"/>
                      </a:cubicBezTo>
                      <a:cubicBezTo>
                        <a:pt x="2" y="3"/>
                        <a:pt x="1" y="3"/>
                        <a:pt x="1" y="3"/>
                      </a:cubicBezTo>
                      <a:cubicBezTo>
                        <a:pt x="1" y="2"/>
                        <a:pt x="0" y="2"/>
                        <a:pt x="0" y="2"/>
                      </a:cubicBezTo>
                      <a:cubicBezTo>
                        <a:pt x="0" y="1"/>
                        <a:pt x="0" y="1"/>
                        <a:pt x="0" y="1"/>
                      </a:cubicBezTo>
                      <a:cubicBezTo>
                        <a:pt x="0" y="0"/>
                        <a:pt x="1" y="0"/>
                        <a:pt x="1" y="0"/>
                      </a:cubicBezTo>
                      <a:cubicBezTo>
                        <a:pt x="1" y="0"/>
                        <a:pt x="2" y="0"/>
                        <a:pt x="2" y="0"/>
                      </a:cubicBezTo>
                      <a:cubicBezTo>
                        <a:pt x="2" y="0"/>
                        <a:pt x="3" y="1"/>
                        <a:pt x="3" y="1"/>
                      </a:cubicBezTo>
                      <a:cubicBezTo>
                        <a:pt x="3" y="2"/>
                        <a:pt x="3" y="2"/>
                        <a:pt x="3" y="2"/>
                      </a:cubicBezTo>
                      <a:cubicBezTo>
                        <a:pt x="3" y="2"/>
                        <a:pt x="3" y="2"/>
                        <a:pt x="3" y="2"/>
                      </a:cubicBezTo>
                      <a:cubicBezTo>
                        <a:pt x="3" y="2"/>
                        <a:pt x="3" y="2"/>
                        <a:pt x="3" y="2"/>
                      </a:cubicBezTo>
                      <a:cubicBezTo>
                        <a:pt x="3" y="2"/>
                        <a:pt x="3" y="2"/>
                        <a:pt x="3" y="1"/>
                      </a:cubicBezTo>
                      <a:cubicBezTo>
                        <a:pt x="3" y="1"/>
                        <a:pt x="2" y="0"/>
                        <a:pt x="2" y="0"/>
                      </a:cubicBezTo>
                      <a:cubicBezTo>
                        <a:pt x="2" y="0"/>
                        <a:pt x="1" y="0"/>
                        <a:pt x="1" y="0"/>
                      </a:cubicBezTo>
                      <a:cubicBezTo>
                        <a:pt x="1" y="0"/>
                        <a:pt x="0" y="0"/>
                        <a:pt x="0" y="1"/>
                      </a:cubicBezTo>
                      <a:cubicBezTo>
                        <a:pt x="0" y="1"/>
                        <a:pt x="0" y="1"/>
                        <a:pt x="0" y="2"/>
                      </a:cubicBezTo>
                      <a:cubicBezTo>
                        <a:pt x="0" y="2"/>
                        <a:pt x="1" y="3"/>
                        <a:pt x="1" y="3"/>
                      </a:cubicBezTo>
                      <a:cubicBezTo>
                        <a:pt x="1" y="3"/>
                        <a:pt x="2" y="3"/>
                        <a:pt x="2" y="3"/>
                      </a:cubicBezTo>
                      <a:cubicBezTo>
                        <a:pt x="2" y="3"/>
                        <a:pt x="3" y="3"/>
                        <a:pt x="3" y="2"/>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629" name="Freeform 356"/>
                <p:cNvSpPr/>
                <p:nvPr/>
              </p:nvSpPr>
              <p:spPr bwMode="auto">
                <a:xfrm>
                  <a:off x="1598" y="1356"/>
                  <a:ext cx="10" cy="10"/>
                </a:xfrm>
                <a:custGeom>
                  <a:avLst/>
                  <a:gdLst>
                    <a:gd name="T0" fmla="*/ 3 w 4"/>
                    <a:gd name="T1" fmla="*/ 3 h 4"/>
                    <a:gd name="T2" fmla="*/ 1 w 4"/>
                    <a:gd name="T3" fmla="*/ 3 h 4"/>
                    <a:gd name="T4" fmla="*/ 1 w 4"/>
                    <a:gd name="T5" fmla="*/ 1 h 4"/>
                    <a:gd name="T6" fmla="*/ 3 w 4"/>
                    <a:gd name="T7" fmla="*/ 1 h 4"/>
                    <a:gd name="T8" fmla="*/ 3 w 4"/>
                    <a:gd name="T9" fmla="*/ 3 h 4"/>
                  </a:gdLst>
                  <a:ahLst/>
                  <a:cxnLst>
                    <a:cxn ang="0">
                      <a:pos x="T0" y="T1"/>
                    </a:cxn>
                    <a:cxn ang="0">
                      <a:pos x="T2" y="T3"/>
                    </a:cxn>
                    <a:cxn ang="0">
                      <a:pos x="T4" y="T5"/>
                    </a:cxn>
                    <a:cxn ang="0">
                      <a:pos x="T6" y="T7"/>
                    </a:cxn>
                    <a:cxn ang="0">
                      <a:pos x="T8" y="T9"/>
                    </a:cxn>
                  </a:cxnLst>
                  <a:rect l="0" t="0" r="r" b="b"/>
                  <a:pathLst>
                    <a:path w="4" h="4">
                      <a:moveTo>
                        <a:pt x="3" y="3"/>
                      </a:moveTo>
                      <a:cubicBezTo>
                        <a:pt x="3" y="4"/>
                        <a:pt x="2" y="4"/>
                        <a:pt x="1" y="3"/>
                      </a:cubicBezTo>
                      <a:cubicBezTo>
                        <a:pt x="1" y="3"/>
                        <a:pt x="0" y="2"/>
                        <a:pt x="1" y="1"/>
                      </a:cubicBezTo>
                      <a:cubicBezTo>
                        <a:pt x="1" y="0"/>
                        <a:pt x="2" y="0"/>
                        <a:pt x="3" y="1"/>
                      </a:cubicBezTo>
                      <a:cubicBezTo>
                        <a:pt x="3" y="1"/>
                        <a:pt x="4" y="2"/>
                        <a:pt x="3" y="3"/>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630" name="Freeform 357"/>
                <p:cNvSpPr/>
                <p:nvPr/>
              </p:nvSpPr>
              <p:spPr bwMode="auto">
                <a:xfrm>
                  <a:off x="1601" y="1356"/>
                  <a:ext cx="5" cy="10"/>
                </a:xfrm>
                <a:custGeom>
                  <a:avLst/>
                  <a:gdLst>
                    <a:gd name="T0" fmla="*/ 2 w 2"/>
                    <a:gd name="T1" fmla="*/ 3 h 4"/>
                    <a:gd name="T2" fmla="*/ 2 w 2"/>
                    <a:gd name="T3" fmla="*/ 3 h 4"/>
                    <a:gd name="T4" fmla="*/ 2 w 2"/>
                    <a:gd name="T5" fmla="*/ 4 h 4"/>
                    <a:gd name="T6" fmla="*/ 0 w 2"/>
                    <a:gd name="T7" fmla="*/ 3 h 4"/>
                    <a:gd name="T8" fmla="*/ 0 w 2"/>
                    <a:gd name="T9" fmla="*/ 2 h 4"/>
                    <a:gd name="T10" fmla="*/ 0 w 2"/>
                    <a:gd name="T11" fmla="*/ 1 h 4"/>
                    <a:gd name="T12" fmla="*/ 0 w 2"/>
                    <a:gd name="T13" fmla="*/ 0 h 4"/>
                    <a:gd name="T14" fmla="*/ 2 w 2"/>
                    <a:gd name="T15" fmla="*/ 1 h 4"/>
                    <a:gd name="T16" fmla="*/ 2 w 2"/>
                    <a:gd name="T17" fmla="*/ 2 h 4"/>
                    <a:gd name="T18" fmla="*/ 2 w 2"/>
                    <a:gd name="T19" fmla="*/ 3 h 4"/>
                    <a:gd name="T20" fmla="*/ 2 w 2"/>
                    <a:gd name="T21" fmla="*/ 3 h 4"/>
                    <a:gd name="T22" fmla="*/ 2 w 2"/>
                    <a:gd name="T23" fmla="*/ 3 h 4"/>
                    <a:gd name="T24" fmla="*/ 2 w 2"/>
                    <a:gd name="T25" fmla="*/ 2 h 4"/>
                    <a:gd name="T26" fmla="*/ 2 w 2"/>
                    <a:gd name="T27" fmla="*/ 1 h 4"/>
                    <a:gd name="T28" fmla="*/ 0 w 2"/>
                    <a:gd name="T29" fmla="*/ 0 h 4"/>
                    <a:gd name="T30" fmla="*/ 0 w 2"/>
                    <a:gd name="T31" fmla="*/ 1 h 4"/>
                    <a:gd name="T32" fmla="*/ 0 w 2"/>
                    <a:gd name="T33" fmla="*/ 2 h 4"/>
                    <a:gd name="T34" fmla="*/ 0 w 2"/>
                    <a:gd name="T35" fmla="*/ 3 h 4"/>
                    <a:gd name="T36" fmla="*/ 2 w 2"/>
                    <a:gd name="T37" fmla="*/ 4 h 4"/>
                    <a:gd name="T38" fmla="*/ 2 w 2"/>
                    <a:gd name="T39"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 h="4">
                      <a:moveTo>
                        <a:pt x="2" y="3"/>
                      </a:moveTo>
                      <a:cubicBezTo>
                        <a:pt x="2" y="3"/>
                        <a:pt x="2" y="3"/>
                        <a:pt x="2" y="3"/>
                      </a:cubicBezTo>
                      <a:cubicBezTo>
                        <a:pt x="2" y="3"/>
                        <a:pt x="2" y="3"/>
                        <a:pt x="2" y="4"/>
                      </a:cubicBezTo>
                      <a:cubicBezTo>
                        <a:pt x="1" y="4"/>
                        <a:pt x="1" y="4"/>
                        <a:pt x="0" y="3"/>
                      </a:cubicBezTo>
                      <a:cubicBezTo>
                        <a:pt x="0" y="3"/>
                        <a:pt x="0" y="3"/>
                        <a:pt x="0" y="2"/>
                      </a:cubicBezTo>
                      <a:cubicBezTo>
                        <a:pt x="0" y="2"/>
                        <a:pt x="0" y="1"/>
                        <a:pt x="0" y="1"/>
                      </a:cubicBezTo>
                      <a:cubicBezTo>
                        <a:pt x="0" y="1"/>
                        <a:pt x="0" y="0"/>
                        <a:pt x="0" y="0"/>
                      </a:cubicBezTo>
                      <a:cubicBezTo>
                        <a:pt x="1" y="0"/>
                        <a:pt x="1" y="0"/>
                        <a:pt x="2" y="1"/>
                      </a:cubicBezTo>
                      <a:cubicBezTo>
                        <a:pt x="2" y="1"/>
                        <a:pt x="2" y="1"/>
                        <a:pt x="2" y="2"/>
                      </a:cubicBezTo>
                      <a:cubicBezTo>
                        <a:pt x="2" y="2"/>
                        <a:pt x="2" y="2"/>
                        <a:pt x="2" y="3"/>
                      </a:cubicBezTo>
                      <a:cubicBezTo>
                        <a:pt x="2" y="3"/>
                        <a:pt x="2" y="3"/>
                        <a:pt x="2" y="3"/>
                      </a:cubicBezTo>
                      <a:cubicBezTo>
                        <a:pt x="2" y="3"/>
                        <a:pt x="2" y="3"/>
                        <a:pt x="2" y="3"/>
                      </a:cubicBezTo>
                      <a:cubicBezTo>
                        <a:pt x="2" y="2"/>
                        <a:pt x="2" y="2"/>
                        <a:pt x="2" y="2"/>
                      </a:cubicBezTo>
                      <a:cubicBezTo>
                        <a:pt x="2" y="1"/>
                        <a:pt x="2" y="1"/>
                        <a:pt x="2" y="1"/>
                      </a:cubicBezTo>
                      <a:cubicBezTo>
                        <a:pt x="1" y="0"/>
                        <a:pt x="1" y="0"/>
                        <a:pt x="0" y="0"/>
                      </a:cubicBezTo>
                      <a:cubicBezTo>
                        <a:pt x="0" y="0"/>
                        <a:pt x="0" y="1"/>
                        <a:pt x="0" y="1"/>
                      </a:cubicBezTo>
                      <a:cubicBezTo>
                        <a:pt x="0" y="1"/>
                        <a:pt x="0" y="2"/>
                        <a:pt x="0" y="2"/>
                      </a:cubicBezTo>
                      <a:cubicBezTo>
                        <a:pt x="0" y="3"/>
                        <a:pt x="0" y="3"/>
                        <a:pt x="0" y="3"/>
                      </a:cubicBezTo>
                      <a:cubicBezTo>
                        <a:pt x="1" y="4"/>
                        <a:pt x="1" y="4"/>
                        <a:pt x="2" y="4"/>
                      </a:cubicBezTo>
                      <a:cubicBezTo>
                        <a:pt x="2" y="4"/>
                        <a:pt x="2" y="3"/>
                        <a:pt x="2" y="3"/>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631" name="Freeform 358"/>
                <p:cNvSpPr/>
                <p:nvPr/>
              </p:nvSpPr>
              <p:spPr bwMode="auto">
                <a:xfrm>
                  <a:off x="1610" y="1342"/>
                  <a:ext cx="5" cy="5"/>
                </a:xfrm>
                <a:custGeom>
                  <a:avLst/>
                  <a:gdLst>
                    <a:gd name="T0" fmla="*/ 2 w 2"/>
                    <a:gd name="T1" fmla="*/ 2 h 2"/>
                    <a:gd name="T2" fmla="*/ 1 w 2"/>
                    <a:gd name="T3" fmla="*/ 2 h 2"/>
                    <a:gd name="T4" fmla="*/ 0 w 2"/>
                    <a:gd name="T5" fmla="*/ 0 h 2"/>
                    <a:gd name="T6" fmla="*/ 1 w 2"/>
                    <a:gd name="T7" fmla="*/ 0 h 2"/>
                    <a:gd name="T8" fmla="*/ 2 w 2"/>
                    <a:gd name="T9" fmla="*/ 2 h 2"/>
                  </a:gdLst>
                  <a:ahLst/>
                  <a:cxnLst>
                    <a:cxn ang="0">
                      <a:pos x="T0" y="T1"/>
                    </a:cxn>
                    <a:cxn ang="0">
                      <a:pos x="T2" y="T3"/>
                    </a:cxn>
                    <a:cxn ang="0">
                      <a:pos x="T4" y="T5"/>
                    </a:cxn>
                    <a:cxn ang="0">
                      <a:pos x="T6" y="T7"/>
                    </a:cxn>
                    <a:cxn ang="0">
                      <a:pos x="T8" y="T9"/>
                    </a:cxn>
                  </a:cxnLst>
                  <a:rect l="0" t="0" r="r" b="b"/>
                  <a:pathLst>
                    <a:path w="2" h="2">
                      <a:moveTo>
                        <a:pt x="2" y="2"/>
                      </a:moveTo>
                      <a:cubicBezTo>
                        <a:pt x="2" y="2"/>
                        <a:pt x="1" y="2"/>
                        <a:pt x="1" y="2"/>
                      </a:cubicBezTo>
                      <a:cubicBezTo>
                        <a:pt x="0" y="2"/>
                        <a:pt x="0" y="1"/>
                        <a:pt x="0" y="0"/>
                      </a:cubicBezTo>
                      <a:cubicBezTo>
                        <a:pt x="0" y="0"/>
                        <a:pt x="1" y="0"/>
                        <a:pt x="1" y="0"/>
                      </a:cubicBezTo>
                      <a:cubicBezTo>
                        <a:pt x="2" y="0"/>
                        <a:pt x="2" y="1"/>
                        <a:pt x="2" y="2"/>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632" name="Freeform 359"/>
                <p:cNvSpPr/>
                <p:nvPr/>
              </p:nvSpPr>
              <p:spPr bwMode="auto">
                <a:xfrm>
                  <a:off x="1610" y="1342"/>
                  <a:ext cx="5" cy="5"/>
                </a:xfrm>
                <a:custGeom>
                  <a:avLst/>
                  <a:gdLst>
                    <a:gd name="T0" fmla="*/ 2 w 2"/>
                    <a:gd name="T1" fmla="*/ 2 h 2"/>
                    <a:gd name="T2" fmla="*/ 2 w 2"/>
                    <a:gd name="T3" fmla="*/ 2 h 2"/>
                    <a:gd name="T4" fmla="*/ 1 w 2"/>
                    <a:gd name="T5" fmla="*/ 2 h 2"/>
                    <a:gd name="T6" fmla="*/ 1 w 2"/>
                    <a:gd name="T7" fmla="*/ 2 h 2"/>
                    <a:gd name="T8" fmla="*/ 0 w 2"/>
                    <a:gd name="T9" fmla="*/ 1 h 2"/>
                    <a:gd name="T10" fmla="*/ 0 w 2"/>
                    <a:gd name="T11" fmla="*/ 0 h 2"/>
                    <a:gd name="T12" fmla="*/ 1 w 2"/>
                    <a:gd name="T13" fmla="*/ 0 h 2"/>
                    <a:gd name="T14" fmla="*/ 1 w 2"/>
                    <a:gd name="T15" fmla="*/ 0 h 2"/>
                    <a:gd name="T16" fmla="*/ 2 w 2"/>
                    <a:gd name="T17" fmla="*/ 1 h 2"/>
                    <a:gd name="T18" fmla="*/ 2 w 2"/>
                    <a:gd name="T19" fmla="*/ 2 h 2"/>
                    <a:gd name="T20" fmla="*/ 2 w 2"/>
                    <a:gd name="T21" fmla="*/ 2 h 2"/>
                    <a:gd name="T22" fmla="*/ 2 w 2"/>
                    <a:gd name="T23" fmla="*/ 2 h 2"/>
                    <a:gd name="T24" fmla="*/ 2 w 2"/>
                    <a:gd name="T25" fmla="*/ 1 h 2"/>
                    <a:gd name="T26" fmla="*/ 1 w 2"/>
                    <a:gd name="T27" fmla="*/ 0 h 2"/>
                    <a:gd name="T28" fmla="*/ 1 w 2"/>
                    <a:gd name="T29" fmla="*/ 0 h 2"/>
                    <a:gd name="T30" fmla="*/ 0 w 2"/>
                    <a:gd name="T31" fmla="*/ 0 h 2"/>
                    <a:gd name="T32" fmla="*/ 0 w 2"/>
                    <a:gd name="T33" fmla="*/ 1 h 2"/>
                    <a:gd name="T34" fmla="*/ 1 w 2"/>
                    <a:gd name="T35" fmla="*/ 2 h 2"/>
                    <a:gd name="T36" fmla="*/ 1 w 2"/>
                    <a:gd name="T37" fmla="*/ 2 h 2"/>
                    <a:gd name="T38" fmla="*/ 2 w 2"/>
                    <a:gd name="T39"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 h="2">
                      <a:moveTo>
                        <a:pt x="2" y="2"/>
                      </a:moveTo>
                      <a:cubicBezTo>
                        <a:pt x="2" y="2"/>
                        <a:pt x="2" y="2"/>
                        <a:pt x="2" y="2"/>
                      </a:cubicBezTo>
                      <a:cubicBezTo>
                        <a:pt x="2" y="2"/>
                        <a:pt x="2" y="2"/>
                        <a:pt x="1" y="2"/>
                      </a:cubicBezTo>
                      <a:cubicBezTo>
                        <a:pt x="1" y="2"/>
                        <a:pt x="1" y="2"/>
                        <a:pt x="1" y="2"/>
                      </a:cubicBezTo>
                      <a:cubicBezTo>
                        <a:pt x="0" y="2"/>
                        <a:pt x="0" y="2"/>
                        <a:pt x="0" y="1"/>
                      </a:cubicBezTo>
                      <a:cubicBezTo>
                        <a:pt x="0" y="1"/>
                        <a:pt x="0" y="1"/>
                        <a:pt x="0" y="0"/>
                      </a:cubicBezTo>
                      <a:cubicBezTo>
                        <a:pt x="0" y="0"/>
                        <a:pt x="0" y="0"/>
                        <a:pt x="1" y="0"/>
                      </a:cubicBezTo>
                      <a:cubicBezTo>
                        <a:pt x="1" y="0"/>
                        <a:pt x="1" y="0"/>
                        <a:pt x="1" y="0"/>
                      </a:cubicBezTo>
                      <a:cubicBezTo>
                        <a:pt x="2" y="0"/>
                        <a:pt x="2" y="0"/>
                        <a:pt x="2" y="1"/>
                      </a:cubicBezTo>
                      <a:cubicBezTo>
                        <a:pt x="2" y="1"/>
                        <a:pt x="2" y="1"/>
                        <a:pt x="2" y="2"/>
                      </a:cubicBezTo>
                      <a:cubicBezTo>
                        <a:pt x="2" y="2"/>
                        <a:pt x="2" y="2"/>
                        <a:pt x="2" y="2"/>
                      </a:cubicBezTo>
                      <a:cubicBezTo>
                        <a:pt x="2" y="2"/>
                        <a:pt x="2" y="2"/>
                        <a:pt x="2" y="2"/>
                      </a:cubicBezTo>
                      <a:cubicBezTo>
                        <a:pt x="2" y="1"/>
                        <a:pt x="2" y="1"/>
                        <a:pt x="2" y="1"/>
                      </a:cubicBezTo>
                      <a:cubicBezTo>
                        <a:pt x="2" y="0"/>
                        <a:pt x="2" y="0"/>
                        <a:pt x="1" y="0"/>
                      </a:cubicBezTo>
                      <a:cubicBezTo>
                        <a:pt x="1" y="0"/>
                        <a:pt x="1" y="0"/>
                        <a:pt x="1" y="0"/>
                      </a:cubicBezTo>
                      <a:cubicBezTo>
                        <a:pt x="0" y="0"/>
                        <a:pt x="0" y="0"/>
                        <a:pt x="0" y="0"/>
                      </a:cubicBezTo>
                      <a:cubicBezTo>
                        <a:pt x="0" y="1"/>
                        <a:pt x="0" y="1"/>
                        <a:pt x="0" y="1"/>
                      </a:cubicBezTo>
                      <a:cubicBezTo>
                        <a:pt x="0" y="2"/>
                        <a:pt x="0" y="2"/>
                        <a:pt x="1" y="2"/>
                      </a:cubicBezTo>
                      <a:cubicBezTo>
                        <a:pt x="1" y="2"/>
                        <a:pt x="1" y="2"/>
                        <a:pt x="1" y="2"/>
                      </a:cubicBezTo>
                      <a:cubicBezTo>
                        <a:pt x="2" y="2"/>
                        <a:pt x="2" y="2"/>
                        <a:pt x="2" y="2"/>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633" name="Freeform 360"/>
                <p:cNvSpPr/>
                <p:nvPr/>
              </p:nvSpPr>
              <p:spPr bwMode="auto">
                <a:xfrm>
                  <a:off x="1613" y="1335"/>
                  <a:ext cx="4" cy="5"/>
                </a:xfrm>
                <a:custGeom>
                  <a:avLst/>
                  <a:gdLst>
                    <a:gd name="T0" fmla="*/ 1 w 2"/>
                    <a:gd name="T1" fmla="*/ 1 h 2"/>
                    <a:gd name="T2" fmla="*/ 1 w 2"/>
                    <a:gd name="T3" fmla="*/ 2 h 2"/>
                    <a:gd name="T4" fmla="*/ 0 w 2"/>
                    <a:gd name="T5" fmla="*/ 1 h 2"/>
                    <a:gd name="T6" fmla="*/ 1 w 2"/>
                    <a:gd name="T7" fmla="*/ 0 h 2"/>
                    <a:gd name="T8" fmla="*/ 1 w 2"/>
                    <a:gd name="T9" fmla="*/ 1 h 2"/>
                  </a:gdLst>
                  <a:ahLst/>
                  <a:cxnLst>
                    <a:cxn ang="0">
                      <a:pos x="T0" y="T1"/>
                    </a:cxn>
                    <a:cxn ang="0">
                      <a:pos x="T2" y="T3"/>
                    </a:cxn>
                    <a:cxn ang="0">
                      <a:pos x="T4" y="T5"/>
                    </a:cxn>
                    <a:cxn ang="0">
                      <a:pos x="T6" y="T7"/>
                    </a:cxn>
                    <a:cxn ang="0">
                      <a:pos x="T8" y="T9"/>
                    </a:cxn>
                  </a:cxnLst>
                  <a:rect l="0" t="0" r="r" b="b"/>
                  <a:pathLst>
                    <a:path w="2" h="2">
                      <a:moveTo>
                        <a:pt x="1" y="1"/>
                      </a:moveTo>
                      <a:cubicBezTo>
                        <a:pt x="1" y="2"/>
                        <a:pt x="1" y="2"/>
                        <a:pt x="1" y="2"/>
                      </a:cubicBezTo>
                      <a:cubicBezTo>
                        <a:pt x="0" y="1"/>
                        <a:pt x="0" y="1"/>
                        <a:pt x="0" y="1"/>
                      </a:cubicBezTo>
                      <a:cubicBezTo>
                        <a:pt x="0" y="0"/>
                        <a:pt x="1" y="0"/>
                        <a:pt x="1" y="0"/>
                      </a:cubicBezTo>
                      <a:cubicBezTo>
                        <a:pt x="1" y="1"/>
                        <a:pt x="2" y="1"/>
                        <a:pt x="1" y="1"/>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634" name="Freeform 361"/>
                <p:cNvSpPr/>
                <p:nvPr/>
              </p:nvSpPr>
              <p:spPr bwMode="auto">
                <a:xfrm>
                  <a:off x="1613" y="1335"/>
                  <a:ext cx="4" cy="5"/>
                </a:xfrm>
                <a:custGeom>
                  <a:avLst/>
                  <a:gdLst>
                    <a:gd name="T0" fmla="*/ 1 w 2"/>
                    <a:gd name="T1" fmla="*/ 1 h 2"/>
                    <a:gd name="T2" fmla="*/ 1 w 2"/>
                    <a:gd name="T3" fmla="*/ 1 h 2"/>
                    <a:gd name="T4" fmla="*/ 1 w 2"/>
                    <a:gd name="T5" fmla="*/ 2 h 2"/>
                    <a:gd name="T6" fmla="*/ 1 w 2"/>
                    <a:gd name="T7" fmla="*/ 2 h 2"/>
                    <a:gd name="T8" fmla="*/ 0 w 2"/>
                    <a:gd name="T9" fmla="*/ 1 h 2"/>
                    <a:gd name="T10" fmla="*/ 0 w 2"/>
                    <a:gd name="T11" fmla="*/ 1 h 2"/>
                    <a:gd name="T12" fmla="*/ 1 w 2"/>
                    <a:gd name="T13" fmla="*/ 0 h 2"/>
                    <a:gd name="T14" fmla="*/ 1 w 2"/>
                    <a:gd name="T15" fmla="*/ 0 h 2"/>
                    <a:gd name="T16" fmla="*/ 1 w 2"/>
                    <a:gd name="T17" fmla="*/ 1 h 2"/>
                    <a:gd name="T18" fmla="*/ 1 w 2"/>
                    <a:gd name="T19" fmla="*/ 1 h 2"/>
                    <a:gd name="T20" fmla="*/ 1 w 2"/>
                    <a:gd name="T21" fmla="*/ 1 h 2"/>
                    <a:gd name="T22" fmla="*/ 1 w 2"/>
                    <a:gd name="T23" fmla="*/ 1 h 2"/>
                    <a:gd name="T24" fmla="*/ 1 w 2"/>
                    <a:gd name="T25" fmla="*/ 1 h 2"/>
                    <a:gd name="T26" fmla="*/ 1 w 2"/>
                    <a:gd name="T27" fmla="*/ 0 h 2"/>
                    <a:gd name="T28" fmla="*/ 1 w 2"/>
                    <a:gd name="T29" fmla="*/ 0 h 2"/>
                    <a:gd name="T30" fmla="*/ 0 w 2"/>
                    <a:gd name="T31" fmla="*/ 1 h 2"/>
                    <a:gd name="T32" fmla="*/ 0 w 2"/>
                    <a:gd name="T33" fmla="*/ 1 h 2"/>
                    <a:gd name="T34" fmla="*/ 1 w 2"/>
                    <a:gd name="T35" fmla="*/ 2 h 2"/>
                    <a:gd name="T36" fmla="*/ 1 w 2"/>
                    <a:gd name="T37" fmla="*/ 2 h 2"/>
                    <a:gd name="T38" fmla="*/ 1 w 2"/>
                    <a:gd name="T39"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 h="2">
                      <a:moveTo>
                        <a:pt x="1" y="1"/>
                      </a:moveTo>
                      <a:cubicBezTo>
                        <a:pt x="1" y="1"/>
                        <a:pt x="1" y="1"/>
                        <a:pt x="1" y="1"/>
                      </a:cubicBezTo>
                      <a:cubicBezTo>
                        <a:pt x="1" y="2"/>
                        <a:pt x="1" y="2"/>
                        <a:pt x="1" y="2"/>
                      </a:cubicBezTo>
                      <a:cubicBezTo>
                        <a:pt x="1" y="2"/>
                        <a:pt x="1" y="2"/>
                        <a:pt x="1" y="2"/>
                      </a:cubicBezTo>
                      <a:cubicBezTo>
                        <a:pt x="0" y="2"/>
                        <a:pt x="0" y="1"/>
                        <a:pt x="0" y="1"/>
                      </a:cubicBezTo>
                      <a:cubicBezTo>
                        <a:pt x="0" y="1"/>
                        <a:pt x="0" y="1"/>
                        <a:pt x="0" y="1"/>
                      </a:cubicBezTo>
                      <a:cubicBezTo>
                        <a:pt x="0" y="0"/>
                        <a:pt x="0" y="0"/>
                        <a:pt x="1" y="0"/>
                      </a:cubicBezTo>
                      <a:cubicBezTo>
                        <a:pt x="1" y="0"/>
                        <a:pt x="1" y="0"/>
                        <a:pt x="1" y="0"/>
                      </a:cubicBezTo>
                      <a:cubicBezTo>
                        <a:pt x="1" y="0"/>
                        <a:pt x="1" y="1"/>
                        <a:pt x="1" y="1"/>
                      </a:cubicBezTo>
                      <a:cubicBezTo>
                        <a:pt x="2" y="1"/>
                        <a:pt x="2" y="1"/>
                        <a:pt x="1" y="1"/>
                      </a:cubicBezTo>
                      <a:cubicBezTo>
                        <a:pt x="1" y="1"/>
                        <a:pt x="1" y="1"/>
                        <a:pt x="1" y="1"/>
                      </a:cubicBezTo>
                      <a:cubicBezTo>
                        <a:pt x="1" y="1"/>
                        <a:pt x="1" y="1"/>
                        <a:pt x="1" y="1"/>
                      </a:cubicBezTo>
                      <a:cubicBezTo>
                        <a:pt x="2" y="1"/>
                        <a:pt x="2" y="1"/>
                        <a:pt x="1" y="1"/>
                      </a:cubicBezTo>
                      <a:cubicBezTo>
                        <a:pt x="1" y="1"/>
                        <a:pt x="1" y="0"/>
                        <a:pt x="1" y="0"/>
                      </a:cubicBezTo>
                      <a:cubicBezTo>
                        <a:pt x="1" y="0"/>
                        <a:pt x="1" y="0"/>
                        <a:pt x="1" y="0"/>
                      </a:cubicBezTo>
                      <a:cubicBezTo>
                        <a:pt x="0" y="0"/>
                        <a:pt x="0" y="0"/>
                        <a:pt x="0" y="1"/>
                      </a:cubicBezTo>
                      <a:cubicBezTo>
                        <a:pt x="0" y="1"/>
                        <a:pt x="0" y="1"/>
                        <a:pt x="0" y="1"/>
                      </a:cubicBezTo>
                      <a:cubicBezTo>
                        <a:pt x="0" y="1"/>
                        <a:pt x="0" y="2"/>
                        <a:pt x="1" y="2"/>
                      </a:cubicBezTo>
                      <a:cubicBezTo>
                        <a:pt x="1" y="2"/>
                        <a:pt x="1" y="2"/>
                        <a:pt x="1" y="2"/>
                      </a:cubicBezTo>
                      <a:cubicBezTo>
                        <a:pt x="1" y="2"/>
                        <a:pt x="1" y="2"/>
                        <a:pt x="1" y="1"/>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635" name="Freeform 362"/>
                <p:cNvSpPr/>
                <p:nvPr/>
              </p:nvSpPr>
              <p:spPr bwMode="auto">
                <a:xfrm>
                  <a:off x="1613" y="1328"/>
                  <a:ext cx="4" cy="5"/>
                </a:xfrm>
                <a:custGeom>
                  <a:avLst/>
                  <a:gdLst>
                    <a:gd name="T0" fmla="*/ 1 w 2"/>
                    <a:gd name="T1" fmla="*/ 1 h 2"/>
                    <a:gd name="T2" fmla="*/ 1 w 2"/>
                    <a:gd name="T3" fmla="*/ 2 h 2"/>
                    <a:gd name="T4" fmla="*/ 0 w 2"/>
                    <a:gd name="T5" fmla="*/ 1 h 2"/>
                    <a:gd name="T6" fmla="*/ 1 w 2"/>
                    <a:gd name="T7" fmla="*/ 1 h 2"/>
                    <a:gd name="T8" fmla="*/ 1 w 2"/>
                    <a:gd name="T9" fmla="*/ 1 h 2"/>
                  </a:gdLst>
                  <a:ahLst/>
                  <a:cxnLst>
                    <a:cxn ang="0">
                      <a:pos x="T0" y="T1"/>
                    </a:cxn>
                    <a:cxn ang="0">
                      <a:pos x="T2" y="T3"/>
                    </a:cxn>
                    <a:cxn ang="0">
                      <a:pos x="T4" y="T5"/>
                    </a:cxn>
                    <a:cxn ang="0">
                      <a:pos x="T6" y="T7"/>
                    </a:cxn>
                    <a:cxn ang="0">
                      <a:pos x="T8" y="T9"/>
                    </a:cxn>
                  </a:cxnLst>
                  <a:rect l="0" t="0" r="r" b="b"/>
                  <a:pathLst>
                    <a:path w="2" h="2">
                      <a:moveTo>
                        <a:pt x="1" y="1"/>
                      </a:moveTo>
                      <a:cubicBezTo>
                        <a:pt x="1" y="2"/>
                        <a:pt x="1" y="2"/>
                        <a:pt x="1" y="2"/>
                      </a:cubicBezTo>
                      <a:cubicBezTo>
                        <a:pt x="0" y="2"/>
                        <a:pt x="0" y="1"/>
                        <a:pt x="0" y="1"/>
                      </a:cubicBezTo>
                      <a:cubicBezTo>
                        <a:pt x="1" y="0"/>
                        <a:pt x="1" y="0"/>
                        <a:pt x="1" y="1"/>
                      </a:cubicBezTo>
                      <a:cubicBezTo>
                        <a:pt x="1" y="1"/>
                        <a:pt x="2" y="1"/>
                        <a:pt x="1" y="1"/>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636" name="Freeform 363"/>
                <p:cNvSpPr/>
                <p:nvPr/>
              </p:nvSpPr>
              <p:spPr bwMode="auto">
                <a:xfrm>
                  <a:off x="1613" y="1328"/>
                  <a:ext cx="4" cy="5"/>
                </a:xfrm>
                <a:custGeom>
                  <a:avLst/>
                  <a:gdLst>
                    <a:gd name="T0" fmla="*/ 1 w 2"/>
                    <a:gd name="T1" fmla="*/ 1 h 2"/>
                    <a:gd name="T2" fmla="*/ 1 w 2"/>
                    <a:gd name="T3" fmla="*/ 1 h 2"/>
                    <a:gd name="T4" fmla="*/ 1 w 2"/>
                    <a:gd name="T5" fmla="*/ 2 h 2"/>
                    <a:gd name="T6" fmla="*/ 1 w 2"/>
                    <a:gd name="T7" fmla="*/ 2 h 2"/>
                    <a:gd name="T8" fmla="*/ 0 w 2"/>
                    <a:gd name="T9" fmla="*/ 1 h 2"/>
                    <a:gd name="T10" fmla="*/ 0 w 2"/>
                    <a:gd name="T11" fmla="*/ 1 h 2"/>
                    <a:gd name="T12" fmla="*/ 1 w 2"/>
                    <a:gd name="T13" fmla="*/ 1 h 2"/>
                    <a:gd name="T14" fmla="*/ 1 w 2"/>
                    <a:gd name="T15" fmla="*/ 1 h 2"/>
                    <a:gd name="T16" fmla="*/ 1 w 2"/>
                    <a:gd name="T17" fmla="*/ 1 h 2"/>
                    <a:gd name="T18" fmla="*/ 1 w 2"/>
                    <a:gd name="T19" fmla="*/ 1 h 2"/>
                    <a:gd name="T20" fmla="*/ 1 w 2"/>
                    <a:gd name="T21" fmla="*/ 1 h 2"/>
                    <a:gd name="T22" fmla="*/ 2 w 2"/>
                    <a:gd name="T23" fmla="*/ 1 h 2"/>
                    <a:gd name="T24" fmla="*/ 2 w 2"/>
                    <a:gd name="T25" fmla="*/ 1 h 2"/>
                    <a:gd name="T26" fmla="*/ 1 w 2"/>
                    <a:gd name="T27" fmla="*/ 1 h 2"/>
                    <a:gd name="T28" fmla="*/ 1 w 2"/>
                    <a:gd name="T29" fmla="*/ 0 h 2"/>
                    <a:gd name="T30" fmla="*/ 0 w 2"/>
                    <a:gd name="T31" fmla="*/ 1 h 2"/>
                    <a:gd name="T32" fmla="*/ 0 w 2"/>
                    <a:gd name="T33" fmla="*/ 1 h 2"/>
                    <a:gd name="T34" fmla="*/ 1 w 2"/>
                    <a:gd name="T35" fmla="*/ 2 h 2"/>
                    <a:gd name="T36" fmla="*/ 1 w 2"/>
                    <a:gd name="T37" fmla="*/ 2 h 2"/>
                    <a:gd name="T38" fmla="*/ 2 w 2"/>
                    <a:gd name="T39" fmla="*/ 1 h 2"/>
                    <a:gd name="T40" fmla="*/ 1 w 2"/>
                    <a:gd name="T41"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 h="2">
                      <a:moveTo>
                        <a:pt x="1" y="1"/>
                      </a:moveTo>
                      <a:cubicBezTo>
                        <a:pt x="1" y="1"/>
                        <a:pt x="1" y="1"/>
                        <a:pt x="1" y="1"/>
                      </a:cubicBezTo>
                      <a:cubicBezTo>
                        <a:pt x="1" y="2"/>
                        <a:pt x="1" y="2"/>
                        <a:pt x="1" y="2"/>
                      </a:cubicBezTo>
                      <a:cubicBezTo>
                        <a:pt x="1" y="2"/>
                        <a:pt x="1" y="2"/>
                        <a:pt x="1" y="2"/>
                      </a:cubicBezTo>
                      <a:cubicBezTo>
                        <a:pt x="1" y="2"/>
                        <a:pt x="1" y="1"/>
                        <a:pt x="0" y="1"/>
                      </a:cubicBezTo>
                      <a:cubicBezTo>
                        <a:pt x="0" y="1"/>
                        <a:pt x="0" y="1"/>
                        <a:pt x="0" y="1"/>
                      </a:cubicBezTo>
                      <a:cubicBezTo>
                        <a:pt x="1" y="1"/>
                        <a:pt x="1" y="1"/>
                        <a:pt x="1" y="1"/>
                      </a:cubicBezTo>
                      <a:cubicBezTo>
                        <a:pt x="1" y="0"/>
                        <a:pt x="1" y="1"/>
                        <a:pt x="1" y="1"/>
                      </a:cubicBezTo>
                      <a:cubicBezTo>
                        <a:pt x="1" y="1"/>
                        <a:pt x="1" y="1"/>
                        <a:pt x="1" y="1"/>
                      </a:cubicBezTo>
                      <a:cubicBezTo>
                        <a:pt x="2" y="1"/>
                        <a:pt x="2" y="1"/>
                        <a:pt x="1" y="1"/>
                      </a:cubicBezTo>
                      <a:cubicBezTo>
                        <a:pt x="1" y="1"/>
                        <a:pt x="1" y="1"/>
                        <a:pt x="1" y="1"/>
                      </a:cubicBezTo>
                      <a:cubicBezTo>
                        <a:pt x="2" y="1"/>
                        <a:pt x="2" y="1"/>
                        <a:pt x="2" y="1"/>
                      </a:cubicBezTo>
                      <a:cubicBezTo>
                        <a:pt x="2" y="1"/>
                        <a:pt x="2" y="1"/>
                        <a:pt x="2" y="1"/>
                      </a:cubicBezTo>
                      <a:cubicBezTo>
                        <a:pt x="1" y="1"/>
                        <a:pt x="1" y="1"/>
                        <a:pt x="1" y="1"/>
                      </a:cubicBezTo>
                      <a:cubicBezTo>
                        <a:pt x="1" y="0"/>
                        <a:pt x="1" y="0"/>
                        <a:pt x="1" y="0"/>
                      </a:cubicBezTo>
                      <a:cubicBezTo>
                        <a:pt x="1" y="1"/>
                        <a:pt x="1" y="1"/>
                        <a:pt x="0" y="1"/>
                      </a:cubicBezTo>
                      <a:cubicBezTo>
                        <a:pt x="0" y="1"/>
                        <a:pt x="0" y="1"/>
                        <a:pt x="0" y="1"/>
                      </a:cubicBezTo>
                      <a:cubicBezTo>
                        <a:pt x="1" y="1"/>
                        <a:pt x="1" y="2"/>
                        <a:pt x="1" y="2"/>
                      </a:cubicBezTo>
                      <a:cubicBezTo>
                        <a:pt x="1" y="2"/>
                        <a:pt x="1" y="2"/>
                        <a:pt x="1" y="2"/>
                      </a:cubicBezTo>
                      <a:cubicBezTo>
                        <a:pt x="1" y="2"/>
                        <a:pt x="1" y="2"/>
                        <a:pt x="2" y="1"/>
                      </a:cubicBezTo>
                      <a:lnTo>
                        <a:pt x="1" y="1"/>
                      </a:ln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637" name="Freeform 364"/>
                <p:cNvSpPr/>
                <p:nvPr/>
              </p:nvSpPr>
              <p:spPr bwMode="auto">
                <a:xfrm>
                  <a:off x="1570" y="1373"/>
                  <a:ext cx="10" cy="9"/>
                </a:xfrm>
                <a:custGeom>
                  <a:avLst/>
                  <a:gdLst>
                    <a:gd name="T0" fmla="*/ 3 w 4"/>
                    <a:gd name="T1" fmla="*/ 3 h 4"/>
                    <a:gd name="T2" fmla="*/ 1 w 4"/>
                    <a:gd name="T3" fmla="*/ 4 h 4"/>
                    <a:gd name="T4" fmla="*/ 1 w 4"/>
                    <a:gd name="T5" fmla="*/ 1 h 4"/>
                    <a:gd name="T6" fmla="*/ 3 w 4"/>
                    <a:gd name="T7" fmla="*/ 1 h 4"/>
                    <a:gd name="T8" fmla="*/ 3 w 4"/>
                    <a:gd name="T9" fmla="*/ 3 h 4"/>
                  </a:gdLst>
                  <a:ahLst/>
                  <a:cxnLst>
                    <a:cxn ang="0">
                      <a:pos x="T0" y="T1"/>
                    </a:cxn>
                    <a:cxn ang="0">
                      <a:pos x="T2" y="T3"/>
                    </a:cxn>
                    <a:cxn ang="0">
                      <a:pos x="T4" y="T5"/>
                    </a:cxn>
                    <a:cxn ang="0">
                      <a:pos x="T6" y="T7"/>
                    </a:cxn>
                    <a:cxn ang="0">
                      <a:pos x="T8" y="T9"/>
                    </a:cxn>
                  </a:cxnLst>
                  <a:rect l="0" t="0" r="r" b="b"/>
                  <a:pathLst>
                    <a:path w="4" h="4">
                      <a:moveTo>
                        <a:pt x="3" y="3"/>
                      </a:moveTo>
                      <a:cubicBezTo>
                        <a:pt x="3" y="4"/>
                        <a:pt x="2" y="4"/>
                        <a:pt x="1" y="4"/>
                      </a:cubicBezTo>
                      <a:cubicBezTo>
                        <a:pt x="0" y="3"/>
                        <a:pt x="0" y="2"/>
                        <a:pt x="1" y="1"/>
                      </a:cubicBezTo>
                      <a:cubicBezTo>
                        <a:pt x="1" y="0"/>
                        <a:pt x="2" y="0"/>
                        <a:pt x="3" y="1"/>
                      </a:cubicBezTo>
                      <a:cubicBezTo>
                        <a:pt x="4" y="1"/>
                        <a:pt x="4" y="3"/>
                        <a:pt x="3" y="3"/>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638" name="Freeform 365"/>
                <p:cNvSpPr/>
                <p:nvPr/>
              </p:nvSpPr>
              <p:spPr bwMode="auto">
                <a:xfrm>
                  <a:off x="1570" y="1373"/>
                  <a:ext cx="10" cy="9"/>
                </a:xfrm>
                <a:custGeom>
                  <a:avLst/>
                  <a:gdLst>
                    <a:gd name="T0" fmla="*/ 3 w 4"/>
                    <a:gd name="T1" fmla="*/ 3 h 4"/>
                    <a:gd name="T2" fmla="*/ 3 w 4"/>
                    <a:gd name="T3" fmla="*/ 3 h 4"/>
                    <a:gd name="T4" fmla="*/ 2 w 4"/>
                    <a:gd name="T5" fmla="*/ 4 h 4"/>
                    <a:gd name="T6" fmla="*/ 1 w 4"/>
                    <a:gd name="T7" fmla="*/ 3 h 4"/>
                    <a:gd name="T8" fmla="*/ 1 w 4"/>
                    <a:gd name="T9" fmla="*/ 2 h 4"/>
                    <a:gd name="T10" fmla="*/ 1 w 4"/>
                    <a:gd name="T11" fmla="*/ 1 h 4"/>
                    <a:gd name="T12" fmla="*/ 2 w 4"/>
                    <a:gd name="T13" fmla="*/ 0 h 4"/>
                    <a:gd name="T14" fmla="*/ 3 w 4"/>
                    <a:gd name="T15" fmla="*/ 1 h 4"/>
                    <a:gd name="T16" fmla="*/ 4 w 4"/>
                    <a:gd name="T17" fmla="*/ 2 h 4"/>
                    <a:gd name="T18" fmla="*/ 3 w 4"/>
                    <a:gd name="T19" fmla="*/ 3 h 4"/>
                    <a:gd name="T20" fmla="*/ 3 w 4"/>
                    <a:gd name="T21" fmla="*/ 3 h 4"/>
                    <a:gd name="T22" fmla="*/ 3 w 4"/>
                    <a:gd name="T23" fmla="*/ 3 h 4"/>
                    <a:gd name="T24" fmla="*/ 4 w 4"/>
                    <a:gd name="T25" fmla="*/ 2 h 4"/>
                    <a:gd name="T26" fmla="*/ 3 w 4"/>
                    <a:gd name="T27" fmla="*/ 1 h 4"/>
                    <a:gd name="T28" fmla="*/ 2 w 4"/>
                    <a:gd name="T29" fmla="*/ 0 h 4"/>
                    <a:gd name="T30" fmla="*/ 1 w 4"/>
                    <a:gd name="T31" fmla="*/ 1 h 4"/>
                    <a:gd name="T32" fmla="*/ 1 w 4"/>
                    <a:gd name="T33" fmla="*/ 2 h 4"/>
                    <a:gd name="T34" fmla="*/ 1 w 4"/>
                    <a:gd name="T35" fmla="*/ 4 h 4"/>
                    <a:gd name="T36" fmla="*/ 2 w 4"/>
                    <a:gd name="T37" fmla="*/ 4 h 4"/>
                    <a:gd name="T38" fmla="*/ 3 w 4"/>
                    <a:gd name="T39"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4">
                      <a:moveTo>
                        <a:pt x="3" y="3"/>
                      </a:moveTo>
                      <a:cubicBezTo>
                        <a:pt x="3" y="3"/>
                        <a:pt x="3" y="3"/>
                        <a:pt x="3" y="3"/>
                      </a:cubicBezTo>
                      <a:cubicBezTo>
                        <a:pt x="3" y="4"/>
                        <a:pt x="3" y="4"/>
                        <a:pt x="2" y="4"/>
                      </a:cubicBezTo>
                      <a:cubicBezTo>
                        <a:pt x="2" y="4"/>
                        <a:pt x="2" y="4"/>
                        <a:pt x="1" y="3"/>
                      </a:cubicBezTo>
                      <a:cubicBezTo>
                        <a:pt x="1" y="3"/>
                        <a:pt x="1" y="3"/>
                        <a:pt x="1" y="2"/>
                      </a:cubicBezTo>
                      <a:cubicBezTo>
                        <a:pt x="0" y="2"/>
                        <a:pt x="1" y="1"/>
                        <a:pt x="1" y="1"/>
                      </a:cubicBezTo>
                      <a:cubicBezTo>
                        <a:pt x="1" y="1"/>
                        <a:pt x="1" y="0"/>
                        <a:pt x="2" y="0"/>
                      </a:cubicBezTo>
                      <a:cubicBezTo>
                        <a:pt x="2" y="0"/>
                        <a:pt x="3" y="0"/>
                        <a:pt x="3" y="1"/>
                      </a:cubicBezTo>
                      <a:cubicBezTo>
                        <a:pt x="3" y="1"/>
                        <a:pt x="4" y="1"/>
                        <a:pt x="4" y="2"/>
                      </a:cubicBezTo>
                      <a:cubicBezTo>
                        <a:pt x="4" y="2"/>
                        <a:pt x="4" y="3"/>
                        <a:pt x="3" y="3"/>
                      </a:cubicBezTo>
                      <a:cubicBezTo>
                        <a:pt x="3" y="3"/>
                        <a:pt x="3" y="3"/>
                        <a:pt x="3" y="3"/>
                      </a:cubicBezTo>
                      <a:cubicBezTo>
                        <a:pt x="3" y="3"/>
                        <a:pt x="3" y="3"/>
                        <a:pt x="3" y="3"/>
                      </a:cubicBezTo>
                      <a:cubicBezTo>
                        <a:pt x="4" y="3"/>
                        <a:pt x="4" y="2"/>
                        <a:pt x="4" y="2"/>
                      </a:cubicBezTo>
                      <a:cubicBezTo>
                        <a:pt x="4" y="1"/>
                        <a:pt x="3" y="1"/>
                        <a:pt x="3" y="1"/>
                      </a:cubicBezTo>
                      <a:cubicBezTo>
                        <a:pt x="3" y="0"/>
                        <a:pt x="2" y="0"/>
                        <a:pt x="2" y="0"/>
                      </a:cubicBezTo>
                      <a:cubicBezTo>
                        <a:pt x="1" y="0"/>
                        <a:pt x="1" y="1"/>
                        <a:pt x="1" y="1"/>
                      </a:cubicBezTo>
                      <a:cubicBezTo>
                        <a:pt x="1" y="1"/>
                        <a:pt x="0" y="2"/>
                        <a:pt x="1" y="2"/>
                      </a:cubicBezTo>
                      <a:cubicBezTo>
                        <a:pt x="1" y="3"/>
                        <a:pt x="1" y="3"/>
                        <a:pt x="1" y="4"/>
                      </a:cubicBezTo>
                      <a:cubicBezTo>
                        <a:pt x="2" y="4"/>
                        <a:pt x="2" y="4"/>
                        <a:pt x="2" y="4"/>
                      </a:cubicBezTo>
                      <a:cubicBezTo>
                        <a:pt x="3" y="4"/>
                        <a:pt x="3" y="4"/>
                        <a:pt x="3" y="3"/>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639" name="Freeform 366"/>
                <p:cNvSpPr/>
                <p:nvPr/>
              </p:nvSpPr>
              <p:spPr bwMode="auto">
                <a:xfrm>
                  <a:off x="1613" y="1323"/>
                  <a:ext cx="2" cy="3"/>
                </a:xfrm>
                <a:custGeom>
                  <a:avLst/>
                  <a:gdLst>
                    <a:gd name="T0" fmla="*/ 1 w 1"/>
                    <a:gd name="T1" fmla="*/ 1 h 1"/>
                    <a:gd name="T2" fmla="*/ 1 w 1"/>
                    <a:gd name="T3" fmla="*/ 1 h 1"/>
                    <a:gd name="T4" fmla="*/ 0 w 1"/>
                    <a:gd name="T5" fmla="*/ 0 h 1"/>
                    <a:gd name="T6" fmla="*/ 1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cubicBezTo>
                        <a:pt x="1" y="1"/>
                        <a:pt x="1" y="1"/>
                        <a:pt x="1" y="1"/>
                      </a:cubicBezTo>
                      <a:cubicBezTo>
                        <a:pt x="0" y="1"/>
                        <a:pt x="0" y="0"/>
                        <a:pt x="0" y="0"/>
                      </a:cubicBezTo>
                      <a:cubicBezTo>
                        <a:pt x="0" y="0"/>
                        <a:pt x="1" y="0"/>
                        <a:pt x="1" y="0"/>
                      </a:cubicBezTo>
                      <a:cubicBezTo>
                        <a:pt x="1" y="0"/>
                        <a:pt x="1" y="0"/>
                        <a:pt x="1" y="1"/>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640" name="Freeform 367"/>
                <p:cNvSpPr/>
                <p:nvPr/>
              </p:nvSpPr>
              <p:spPr bwMode="auto">
                <a:xfrm>
                  <a:off x="1613" y="1323"/>
                  <a:ext cx="2" cy="3"/>
                </a:xfrm>
                <a:custGeom>
                  <a:avLst/>
                  <a:gdLst>
                    <a:gd name="T0" fmla="*/ 1 w 1"/>
                    <a:gd name="T1" fmla="*/ 1 h 1"/>
                    <a:gd name="T2" fmla="*/ 1 w 1"/>
                    <a:gd name="T3" fmla="*/ 1 h 1"/>
                    <a:gd name="T4" fmla="*/ 1 w 1"/>
                    <a:gd name="T5" fmla="*/ 1 h 1"/>
                    <a:gd name="T6" fmla="*/ 1 w 1"/>
                    <a:gd name="T7" fmla="*/ 1 h 1"/>
                    <a:gd name="T8" fmla="*/ 0 w 1"/>
                    <a:gd name="T9" fmla="*/ 0 h 1"/>
                    <a:gd name="T10" fmla="*/ 0 w 1"/>
                    <a:gd name="T11" fmla="*/ 0 h 1"/>
                    <a:gd name="T12" fmla="*/ 1 w 1"/>
                    <a:gd name="T13" fmla="*/ 0 h 1"/>
                    <a:gd name="T14" fmla="*/ 1 w 1"/>
                    <a:gd name="T15" fmla="*/ 0 h 1"/>
                    <a:gd name="T16" fmla="*/ 1 w 1"/>
                    <a:gd name="T17" fmla="*/ 0 h 1"/>
                    <a:gd name="T18" fmla="*/ 1 w 1"/>
                    <a:gd name="T19" fmla="*/ 1 h 1"/>
                    <a:gd name="T20" fmla="*/ 1 w 1"/>
                    <a:gd name="T21" fmla="*/ 1 h 1"/>
                    <a:gd name="T22" fmla="*/ 1 w 1"/>
                    <a:gd name="T23" fmla="*/ 1 h 1"/>
                    <a:gd name="T24" fmla="*/ 1 w 1"/>
                    <a:gd name="T25" fmla="*/ 0 h 1"/>
                    <a:gd name="T26" fmla="*/ 1 w 1"/>
                    <a:gd name="T27" fmla="*/ 0 h 1"/>
                    <a:gd name="T28" fmla="*/ 1 w 1"/>
                    <a:gd name="T29" fmla="*/ 0 h 1"/>
                    <a:gd name="T30" fmla="*/ 0 w 1"/>
                    <a:gd name="T31" fmla="*/ 0 h 1"/>
                    <a:gd name="T32" fmla="*/ 0 w 1"/>
                    <a:gd name="T33" fmla="*/ 0 h 1"/>
                    <a:gd name="T34" fmla="*/ 1 w 1"/>
                    <a:gd name="T35" fmla="*/ 1 h 1"/>
                    <a:gd name="T36" fmla="*/ 1 w 1"/>
                    <a:gd name="T37" fmla="*/ 1 h 1"/>
                    <a:gd name="T38" fmla="*/ 1 w 1"/>
                    <a:gd name="T39"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 h="1">
                      <a:moveTo>
                        <a:pt x="1" y="1"/>
                      </a:moveTo>
                      <a:cubicBezTo>
                        <a:pt x="1" y="1"/>
                        <a:pt x="1" y="1"/>
                        <a:pt x="1" y="1"/>
                      </a:cubicBezTo>
                      <a:cubicBezTo>
                        <a:pt x="1" y="1"/>
                        <a:pt x="1" y="1"/>
                        <a:pt x="1" y="1"/>
                      </a:cubicBezTo>
                      <a:cubicBezTo>
                        <a:pt x="1" y="1"/>
                        <a:pt x="1" y="1"/>
                        <a:pt x="1" y="1"/>
                      </a:cubicBezTo>
                      <a:cubicBezTo>
                        <a:pt x="0" y="1"/>
                        <a:pt x="0" y="1"/>
                        <a:pt x="0" y="0"/>
                      </a:cubicBezTo>
                      <a:cubicBezTo>
                        <a:pt x="0" y="0"/>
                        <a:pt x="0" y="0"/>
                        <a:pt x="0" y="0"/>
                      </a:cubicBezTo>
                      <a:cubicBezTo>
                        <a:pt x="0" y="0"/>
                        <a:pt x="0" y="0"/>
                        <a:pt x="1" y="0"/>
                      </a:cubicBezTo>
                      <a:cubicBezTo>
                        <a:pt x="1" y="0"/>
                        <a:pt x="1" y="0"/>
                        <a:pt x="1" y="0"/>
                      </a:cubicBezTo>
                      <a:cubicBezTo>
                        <a:pt x="1" y="0"/>
                        <a:pt x="1" y="0"/>
                        <a:pt x="1" y="0"/>
                      </a:cubicBezTo>
                      <a:cubicBezTo>
                        <a:pt x="1" y="0"/>
                        <a:pt x="1" y="1"/>
                        <a:pt x="1" y="1"/>
                      </a:cubicBezTo>
                      <a:cubicBezTo>
                        <a:pt x="1" y="1"/>
                        <a:pt x="1" y="1"/>
                        <a:pt x="1" y="1"/>
                      </a:cubicBezTo>
                      <a:cubicBezTo>
                        <a:pt x="1" y="1"/>
                        <a:pt x="1" y="1"/>
                        <a:pt x="1" y="1"/>
                      </a:cubicBezTo>
                      <a:cubicBezTo>
                        <a:pt x="1" y="1"/>
                        <a:pt x="1" y="0"/>
                        <a:pt x="1" y="0"/>
                      </a:cubicBezTo>
                      <a:cubicBezTo>
                        <a:pt x="1" y="0"/>
                        <a:pt x="1" y="0"/>
                        <a:pt x="1" y="0"/>
                      </a:cubicBezTo>
                      <a:cubicBezTo>
                        <a:pt x="1" y="0"/>
                        <a:pt x="1" y="0"/>
                        <a:pt x="1" y="0"/>
                      </a:cubicBezTo>
                      <a:cubicBezTo>
                        <a:pt x="0" y="0"/>
                        <a:pt x="0" y="0"/>
                        <a:pt x="0" y="0"/>
                      </a:cubicBezTo>
                      <a:cubicBezTo>
                        <a:pt x="0" y="0"/>
                        <a:pt x="0" y="0"/>
                        <a:pt x="0" y="0"/>
                      </a:cubicBezTo>
                      <a:cubicBezTo>
                        <a:pt x="0" y="1"/>
                        <a:pt x="0" y="1"/>
                        <a:pt x="1" y="1"/>
                      </a:cubicBezTo>
                      <a:cubicBezTo>
                        <a:pt x="1" y="1"/>
                        <a:pt x="1" y="1"/>
                        <a:pt x="1" y="1"/>
                      </a:cubicBezTo>
                      <a:cubicBezTo>
                        <a:pt x="1" y="1"/>
                        <a:pt x="1" y="1"/>
                        <a:pt x="1" y="1"/>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641" name="Freeform 368"/>
                <p:cNvSpPr/>
                <p:nvPr/>
              </p:nvSpPr>
              <p:spPr bwMode="auto">
                <a:xfrm>
                  <a:off x="1561" y="1377"/>
                  <a:ext cx="7" cy="8"/>
                </a:xfrm>
                <a:custGeom>
                  <a:avLst/>
                  <a:gdLst>
                    <a:gd name="T0" fmla="*/ 2 w 3"/>
                    <a:gd name="T1" fmla="*/ 3 h 3"/>
                    <a:gd name="T2" fmla="*/ 1 w 3"/>
                    <a:gd name="T3" fmla="*/ 3 h 3"/>
                    <a:gd name="T4" fmla="*/ 0 w 3"/>
                    <a:gd name="T5" fmla="*/ 0 h 3"/>
                    <a:gd name="T6" fmla="*/ 2 w 3"/>
                    <a:gd name="T7" fmla="*/ 0 h 3"/>
                    <a:gd name="T8" fmla="*/ 2 w 3"/>
                    <a:gd name="T9" fmla="*/ 3 h 3"/>
                  </a:gdLst>
                  <a:ahLst/>
                  <a:cxnLst>
                    <a:cxn ang="0">
                      <a:pos x="T0" y="T1"/>
                    </a:cxn>
                    <a:cxn ang="0">
                      <a:pos x="T2" y="T3"/>
                    </a:cxn>
                    <a:cxn ang="0">
                      <a:pos x="T4" y="T5"/>
                    </a:cxn>
                    <a:cxn ang="0">
                      <a:pos x="T6" y="T7"/>
                    </a:cxn>
                    <a:cxn ang="0">
                      <a:pos x="T8" y="T9"/>
                    </a:cxn>
                  </a:cxnLst>
                  <a:rect l="0" t="0" r="r" b="b"/>
                  <a:pathLst>
                    <a:path w="3" h="3">
                      <a:moveTo>
                        <a:pt x="2" y="3"/>
                      </a:moveTo>
                      <a:cubicBezTo>
                        <a:pt x="2" y="3"/>
                        <a:pt x="1" y="3"/>
                        <a:pt x="1" y="3"/>
                      </a:cubicBezTo>
                      <a:cubicBezTo>
                        <a:pt x="0" y="2"/>
                        <a:pt x="0" y="1"/>
                        <a:pt x="0" y="0"/>
                      </a:cubicBezTo>
                      <a:cubicBezTo>
                        <a:pt x="1" y="0"/>
                        <a:pt x="2" y="0"/>
                        <a:pt x="2" y="0"/>
                      </a:cubicBezTo>
                      <a:cubicBezTo>
                        <a:pt x="3" y="1"/>
                        <a:pt x="3" y="2"/>
                        <a:pt x="2" y="3"/>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642" name="Freeform 369"/>
                <p:cNvSpPr/>
                <p:nvPr/>
              </p:nvSpPr>
              <p:spPr bwMode="auto">
                <a:xfrm>
                  <a:off x="1561" y="1377"/>
                  <a:ext cx="7" cy="8"/>
                </a:xfrm>
                <a:custGeom>
                  <a:avLst/>
                  <a:gdLst>
                    <a:gd name="T0" fmla="*/ 2 w 3"/>
                    <a:gd name="T1" fmla="*/ 3 h 3"/>
                    <a:gd name="T2" fmla="*/ 2 w 3"/>
                    <a:gd name="T3" fmla="*/ 3 h 3"/>
                    <a:gd name="T4" fmla="*/ 2 w 3"/>
                    <a:gd name="T5" fmla="*/ 3 h 3"/>
                    <a:gd name="T6" fmla="*/ 1 w 3"/>
                    <a:gd name="T7" fmla="*/ 3 h 3"/>
                    <a:gd name="T8" fmla="*/ 0 w 3"/>
                    <a:gd name="T9" fmla="*/ 2 h 3"/>
                    <a:gd name="T10" fmla="*/ 0 w 3"/>
                    <a:gd name="T11" fmla="*/ 0 h 3"/>
                    <a:gd name="T12" fmla="*/ 1 w 3"/>
                    <a:gd name="T13" fmla="*/ 0 h 3"/>
                    <a:gd name="T14" fmla="*/ 2 w 3"/>
                    <a:gd name="T15" fmla="*/ 0 h 3"/>
                    <a:gd name="T16" fmla="*/ 3 w 3"/>
                    <a:gd name="T17" fmla="*/ 1 h 3"/>
                    <a:gd name="T18" fmla="*/ 2 w 3"/>
                    <a:gd name="T19" fmla="*/ 3 h 3"/>
                    <a:gd name="T20" fmla="*/ 2 w 3"/>
                    <a:gd name="T21" fmla="*/ 3 h 3"/>
                    <a:gd name="T22" fmla="*/ 2 w 3"/>
                    <a:gd name="T23" fmla="*/ 3 h 3"/>
                    <a:gd name="T24" fmla="*/ 3 w 3"/>
                    <a:gd name="T25" fmla="*/ 1 h 3"/>
                    <a:gd name="T26" fmla="*/ 2 w 3"/>
                    <a:gd name="T27" fmla="*/ 0 h 3"/>
                    <a:gd name="T28" fmla="*/ 1 w 3"/>
                    <a:gd name="T29" fmla="*/ 0 h 3"/>
                    <a:gd name="T30" fmla="*/ 0 w 3"/>
                    <a:gd name="T31" fmla="*/ 0 h 3"/>
                    <a:gd name="T32" fmla="*/ 0 w 3"/>
                    <a:gd name="T33" fmla="*/ 2 h 3"/>
                    <a:gd name="T34" fmla="*/ 1 w 3"/>
                    <a:gd name="T35" fmla="*/ 3 h 3"/>
                    <a:gd name="T36" fmla="*/ 2 w 3"/>
                    <a:gd name="T37" fmla="*/ 3 h 3"/>
                    <a:gd name="T38" fmla="*/ 2 w 3"/>
                    <a:gd name="T39"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 h="3">
                      <a:moveTo>
                        <a:pt x="2" y="3"/>
                      </a:moveTo>
                      <a:cubicBezTo>
                        <a:pt x="2" y="3"/>
                        <a:pt x="2" y="3"/>
                        <a:pt x="2" y="3"/>
                      </a:cubicBezTo>
                      <a:cubicBezTo>
                        <a:pt x="2" y="3"/>
                        <a:pt x="2" y="3"/>
                        <a:pt x="2" y="3"/>
                      </a:cubicBezTo>
                      <a:cubicBezTo>
                        <a:pt x="1" y="3"/>
                        <a:pt x="1" y="3"/>
                        <a:pt x="1" y="3"/>
                      </a:cubicBezTo>
                      <a:cubicBezTo>
                        <a:pt x="0" y="2"/>
                        <a:pt x="0" y="2"/>
                        <a:pt x="0" y="2"/>
                      </a:cubicBezTo>
                      <a:cubicBezTo>
                        <a:pt x="0" y="1"/>
                        <a:pt x="0" y="1"/>
                        <a:pt x="0" y="0"/>
                      </a:cubicBezTo>
                      <a:cubicBezTo>
                        <a:pt x="0" y="0"/>
                        <a:pt x="1" y="0"/>
                        <a:pt x="1" y="0"/>
                      </a:cubicBezTo>
                      <a:cubicBezTo>
                        <a:pt x="1" y="0"/>
                        <a:pt x="2" y="0"/>
                        <a:pt x="2" y="0"/>
                      </a:cubicBezTo>
                      <a:cubicBezTo>
                        <a:pt x="2" y="1"/>
                        <a:pt x="3" y="1"/>
                        <a:pt x="3" y="1"/>
                      </a:cubicBezTo>
                      <a:cubicBezTo>
                        <a:pt x="3" y="2"/>
                        <a:pt x="3" y="2"/>
                        <a:pt x="2" y="3"/>
                      </a:cubicBezTo>
                      <a:cubicBezTo>
                        <a:pt x="2" y="3"/>
                        <a:pt x="2" y="3"/>
                        <a:pt x="2" y="3"/>
                      </a:cubicBezTo>
                      <a:cubicBezTo>
                        <a:pt x="2" y="3"/>
                        <a:pt x="2" y="3"/>
                        <a:pt x="2" y="3"/>
                      </a:cubicBezTo>
                      <a:cubicBezTo>
                        <a:pt x="3" y="2"/>
                        <a:pt x="3" y="2"/>
                        <a:pt x="3" y="1"/>
                      </a:cubicBezTo>
                      <a:cubicBezTo>
                        <a:pt x="3" y="1"/>
                        <a:pt x="2" y="0"/>
                        <a:pt x="2" y="0"/>
                      </a:cubicBezTo>
                      <a:cubicBezTo>
                        <a:pt x="2" y="0"/>
                        <a:pt x="1" y="0"/>
                        <a:pt x="1" y="0"/>
                      </a:cubicBezTo>
                      <a:cubicBezTo>
                        <a:pt x="1" y="0"/>
                        <a:pt x="0" y="0"/>
                        <a:pt x="0" y="0"/>
                      </a:cubicBezTo>
                      <a:cubicBezTo>
                        <a:pt x="0" y="1"/>
                        <a:pt x="0" y="1"/>
                        <a:pt x="0" y="2"/>
                      </a:cubicBezTo>
                      <a:cubicBezTo>
                        <a:pt x="0" y="2"/>
                        <a:pt x="0" y="2"/>
                        <a:pt x="1" y="3"/>
                      </a:cubicBezTo>
                      <a:cubicBezTo>
                        <a:pt x="1" y="3"/>
                        <a:pt x="1" y="3"/>
                        <a:pt x="2" y="3"/>
                      </a:cubicBezTo>
                      <a:cubicBezTo>
                        <a:pt x="2" y="3"/>
                        <a:pt x="2" y="3"/>
                        <a:pt x="2" y="3"/>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643" name="Freeform 370"/>
                <p:cNvSpPr/>
                <p:nvPr/>
              </p:nvSpPr>
              <p:spPr bwMode="auto">
                <a:xfrm>
                  <a:off x="1549" y="1377"/>
                  <a:ext cx="7" cy="10"/>
                </a:xfrm>
                <a:custGeom>
                  <a:avLst/>
                  <a:gdLst>
                    <a:gd name="T0" fmla="*/ 3 w 3"/>
                    <a:gd name="T1" fmla="*/ 3 h 4"/>
                    <a:gd name="T2" fmla="*/ 1 w 3"/>
                    <a:gd name="T3" fmla="*/ 3 h 4"/>
                    <a:gd name="T4" fmla="*/ 1 w 3"/>
                    <a:gd name="T5" fmla="*/ 1 h 4"/>
                    <a:gd name="T6" fmla="*/ 2 w 3"/>
                    <a:gd name="T7" fmla="*/ 1 h 4"/>
                    <a:gd name="T8" fmla="*/ 3 w 3"/>
                    <a:gd name="T9" fmla="*/ 3 h 4"/>
                  </a:gdLst>
                  <a:ahLst/>
                  <a:cxnLst>
                    <a:cxn ang="0">
                      <a:pos x="T0" y="T1"/>
                    </a:cxn>
                    <a:cxn ang="0">
                      <a:pos x="T2" y="T3"/>
                    </a:cxn>
                    <a:cxn ang="0">
                      <a:pos x="T4" y="T5"/>
                    </a:cxn>
                    <a:cxn ang="0">
                      <a:pos x="T6" y="T7"/>
                    </a:cxn>
                    <a:cxn ang="0">
                      <a:pos x="T8" y="T9"/>
                    </a:cxn>
                  </a:cxnLst>
                  <a:rect l="0" t="0" r="r" b="b"/>
                  <a:pathLst>
                    <a:path w="3" h="4">
                      <a:moveTo>
                        <a:pt x="3" y="3"/>
                      </a:moveTo>
                      <a:cubicBezTo>
                        <a:pt x="2" y="4"/>
                        <a:pt x="1" y="4"/>
                        <a:pt x="1" y="3"/>
                      </a:cubicBezTo>
                      <a:cubicBezTo>
                        <a:pt x="0" y="2"/>
                        <a:pt x="0" y="2"/>
                        <a:pt x="1" y="1"/>
                      </a:cubicBezTo>
                      <a:cubicBezTo>
                        <a:pt x="1" y="0"/>
                        <a:pt x="2" y="0"/>
                        <a:pt x="2" y="1"/>
                      </a:cubicBezTo>
                      <a:cubicBezTo>
                        <a:pt x="3" y="1"/>
                        <a:pt x="3" y="2"/>
                        <a:pt x="3" y="3"/>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644" name="Freeform 371"/>
                <p:cNvSpPr/>
                <p:nvPr/>
              </p:nvSpPr>
              <p:spPr bwMode="auto">
                <a:xfrm>
                  <a:off x="1549" y="1377"/>
                  <a:ext cx="7" cy="8"/>
                </a:xfrm>
                <a:custGeom>
                  <a:avLst/>
                  <a:gdLst>
                    <a:gd name="T0" fmla="*/ 3 w 3"/>
                    <a:gd name="T1" fmla="*/ 3 h 3"/>
                    <a:gd name="T2" fmla="*/ 3 w 3"/>
                    <a:gd name="T3" fmla="*/ 3 h 3"/>
                    <a:gd name="T4" fmla="*/ 2 w 3"/>
                    <a:gd name="T5" fmla="*/ 3 h 3"/>
                    <a:gd name="T6" fmla="*/ 1 w 3"/>
                    <a:gd name="T7" fmla="*/ 3 h 3"/>
                    <a:gd name="T8" fmla="*/ 0 w 3"/>
                    <a:gd name="T9" fmla="*/ 2 h 3"/>
                    <a:gd name="T10" fmla="*/ 1 w 3"/>
                    <a:gd name="T11" fmla="*/ 1 h 3"/>
                    <a:gd name="T12" fmla="*/ 2 w 3"/>
                    <a:gd name="T13" fmla="*/ 0 h 3"/>
                    <a:gd name="T14" fmla="*/ 2 w 3"/>
                    <a:gd name="T15" fmla="*/ 1 h 3"/>
                    <a:gd name="T16" fmla="*/ 3 w 3"/>
                    <a:gd name="T17" fmla="*/ 2 h 3"/>
                    <a:gd name="T18" fmla="*/ 3 w 3"/>
                    <a:gd name="T19" fmla="*/ 3 h 3"/>
                    <a:gd name="T20" fmla="*/ 3 w 3"/>
                    <a:gd name="T21" fmla="*/ 3 h 3"/>
                    <a:gd name="T22" fmla="*/ 3 w 3"/>
                    <a:gd name="T23" fmla="*/ 3 h 3"/>
                    <a:gd name="T24" fmla="*/ 3 w 3"/>
                    <a:gd name="T25" fmla="*/ 2 h 3"/>
                    <a:gd name="T26" fmla="*/ 2 w 3"/>
                    <a:gd name="T27" fmla="*/ 1 h 3"/>
                    <a:gd name="T28" fmla="*/ 2 w 3"/>
                    <a:gd name="T29" fmla="*/ 0 h 3"/>
                    <a:gd name="T30" fmla="*/ 1 w 3"/>
                    <a:gd name="T31" fmla="*/ 1 h 3"/>
                    <a:gd name="T32" fmla="*/ 0 w 3"/>
                    <a:gd name="T33" fmla="*/ 2 h 3"/>
                    <a:gd name="T34" fmla="*/ 1 w 3"/>
                    <a:gd name="T35" fmla="*/ 3 h 3"/>
                    <a:gd name="T36" fmla="*/ 2 w 3"/>
                    <a:gd name="T37" fmla="*/ 3 h 3"/>
                    <a:gd name="T38" fmla="*/ 3 w 3"/>
                    <a:gd name="T39"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 h="3">
                      <a:moveTo>
                        <a:pt x="3" y="3"/>
                      </a:moveTo>
                      <a:cubicBezTo>
                        <a:pt x="3" y="3"/>
                        <a:pt x="3" y="3"/>
                        <a:pt x="3" y="3"/>
                      </a:cubicBezTo>
                      <a:cubicBezTo>
                        <a:pt x="2" y="3"/>
                        <a:pt x="2" y="3"/>
                        <a:pt x="2" y="3"/>
                      </a:cubicBezTo>
                      <a:cubicBezTo>
                        <a:pt x="1" y="3"/>
                        <a:pt x="1" y="3"/>
                        <a:pt x="1" y="3"/>
                      </a:cubicBezTo>
                      <a:cubicBezTo>
                        <a:pt x="1" y="3"/>
                        <a:pt x="0" y="2"/>
                        <a:pt x="0" y="2"/>
                      </a:cubicBezTo>
                      <a:cubicBezTo>
                        <a:pt x="0" y="2"/>
                        <a:pt x="1" y="1"/>
                        <a:pt x="1" y="1"/>
                      </a:cubicBezTo>
                      <a:cubicBezTo>
                        <a:pt x="1" y="1"/>
                        <a:pt x="1" y="0"/>
                        <a:pt x="2" y="0"/>
                      </a:cubicBezTo>
                      <a:cubicBezTo>
                        <a:pt x="2" y="0"/>
                        <a:pt x="2" y="1"/>
                        <a:pt x="2" y="1"/>
                      </a:cubicBezTo>
                      <a:cubicBezTo>
                        <a:pt x="3" y="1"/>
                        <a:pt x="3" y="2"/>
                        <a:pt x="3" y="2"/>
                      </a:cubicBezTo>
                      <a:cubicBezTo>
                        <a:pt x="3" y="2"/>
                        <a:pt x="3" y="3"/>
                        <a:pt x="3" y="3"/>
                      </a:cubicBezTo>
                      <a:cubicBezTo>
                        <a:pt x="3" y="3"/>
                        <a:pt x="3" y="3"/>
                        <a:pt x="3" y="3"/>
                      </a:cubicBezTo>
                      <a:cubicBezTo>
                        <a:pt x="3" y="3"/>
                        <a:pt x="3" y="3"/>
                        <a:pt x="3" y="3"/>
                      </a:cubicBezTo>
                      <a:cubicBezTo>
                        <a:pt x="3" y="3"/>
                        <a:pt x="3" y="2"/>
                        <a:pt x="3" y="2"/>
                      </a:cubicBezTo>
                      <a:cubicBezTo>
                        <a:pt x="3" y="2"/>
                        <a:pt x="3" y="1"/>
                        <a:pt x="2" y="1"/>
                      </a:cubicBezTo>
                      <a:cubicBezTo>
                        <a:pt x="2" y="1"/>
                        <a:pt x="2" y="0"/>
                        <a:pt x="2" y="0"/>
                      </a:cubicBezTo>
                      <a:cubicBezTo>
                        <a:pt x="1" y="0"/>
                        <a:pt x="1" y="1"/>
                        <a:pt x="1" y="1"/>
                      </a:cubicBezTo>
                      <a:cubicBezTo>
                        <a:pt x="1" y="1"/>
                        <a:pt x="0" y="2"/>
                        <a:pt x="0" y="2"/>
                      </a:cubicBezTo>
                      <a:cubicBezTo>
                        <a:pt x="0" y="2"/>
                        <a:pt x="1" y="3"/>
                        <a:pt x="1" y="3"/>
                      </a:cubicBezTo>
                      <a:cubicBezTo>
                        <a:pt x="1" y="3"/>
                        <a:pt x="1" y="3"/>
                        <a:pt x="2" y="3"/>
                      </a:cubicBezTo>
                      <a:cubicBezTo>
                        <a:pt x="2" y="3"/>
                        <a:pt x="2" y="3"/>
                        <a:pt x="3" y="3"/>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645" name="Freeform 372"/>
                <p:cNvSpPr/>
                <p:nvPr/>
              </p:nvSpPr>
              <p:spPr bwMode="auto">
                <a:xfrm>
                  <a:off x="1542" y="1380"/>
                  <a:ext cx="4" cy="5"/>
                </a:xfrm>
                <a:custGeom>
                  <a:avLst/>
                  <a:gdLst>
                    <a:gd name="T0" fmla="*/ 1 w 2"/>
                    <a:gd name="T1" fmla="*/ 2 h 2"/>
                    <a:gd name="T2" fmla="*/ 0 w 2"/>
                    <a:gd name="T3" fmla="*/ 2 h 2"/>
                    <a:gd name="T4" fmla="*/ 0 w 2"/>
                    <a:gd name="T5" fmla="*/ 0 h 2"/>
                    <a:gd name="T6" fmla="*/ 1 w 2"/>
                    <a:gd name="T7" fmla="*/ 0 h 2"/>
                    <a:gd name="T8" fmla="*/ 1 w 2"/>
                    <a:gd name="T9" fmla="*/ 2 h 2"/>
                  </a:gdLst>
                  <a:ahLst/>
                  <a:cxnLst>
                    <a:cxn ang="0">
                      <a:pos x="T0" y="T1"/>
                    </a:cxn>
                    <a:cxn ang="0">
                      <a:pos x="T2" y="T3"/>
                    </a:cxn>
                    <a:cxn ang="0">
                      <a:pos x="T4" y="T5"/>
                    </a:cxn>
                    <a:cxn ang="0">
                      <a:pos x="T6" y="T7"/>
                    </a:cxn>
                    <a:cxn ang="0">
                      <a:pos x="T8" y="T9"/>
                    </a:cxn>
                  </a:cxnLst>
                  <a:rect l="0" t="0" r="r" b="b"/>
                  <a:pathLst>
                    <a:path w="2" h="2">
                      <a:moveTo>
                        <a:pt x="1" y="2"/>
                      </a:moveTo>
                      <a:cubicBezTo>
                        <a:pt x="1" y="2"/>
                        <a:pt x="0" y="2"/>
                        <a:pt x="0" y="2"/>
                      </a:cubicBezTo>
                      <a:cubicBezTo>
                        <a:pt x="0" y="1"/>
                        <a:pt x="0" y="0"/>
                        <a:pt x="0" y="0"/>
                      </a:cubicBezTo>
                      <a:cubicBezTo>
                        <a:pt x="0" y="0"/>
                        <a:pt x="1" y="0"/>
                        <a:pt x="1" y="0"/>
                      </a:cubicBezTo>
                      <a:cubicBezTo>
                        <a:pt x="2" y="0"/>
                        <a:pt x="2" y="1"/>
                        <a:pt x="1" y="2"/>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646" name="Freeform 373"/>
                <p:cNvSpPr/>
                <p:nvPr/>
              </p:nvSpPr>
              <p:spPr bwMode="auto">
                <a:xfrm>
                  <a:off x="1542" y="1380"/>
                  <a:ext cx="4" cy="5"/>
                </a:xfrm>
                <a:custGeom>
                  <a:avLst/>
                  <a:gdLst>
                    <a:gd name="T0" fmla="*/ 1 w 2"/>
                    <a:gd name="T1" fmla="*/ 2 h 2"/>
                    <a:gd name="T2" fmla="*/ 1 w 2"/>
                    <a:gd name="T3" fmla="*/ 2 h 2"/>
                    <a:gd name="T4" fmla="*/ 1 w 2"/>
                    <a:gd name="T5" fmla="*/ 2 h 2"/>
                    <a:gd name="T6" fmla="*/ 0 w 2"/>
                    <a:gd name="T7" fmla="*/ 2 h 2"/>
                    <a:gd name="T8" fmla="*/ 0 w 2"/>
                    <a:gd name="T9" fmla="*/ 1 h 2"/>
                    <a:gd name="T10" fmla="*/ 0 w 2"/>
                    <a:gd name="T11" fmla="*/ 0 h 2"/>
                    <a:gd name="T12" fmla="*/ 1 w 2"/>
                    <a:gd name="T13" fmla="*/ 0 h 2"/>
                    <a:gd name="T14" fmla="*/ 1 w 2"/>
                    <a:gd name="T15" fmla="*/ 0 h 2"/>
                    <a:gd name="T16" fmla="*/ 1 w 2"/>
                    <a:gd name="T17" fmla="*/ 1 h 2"/>
                    <a:gd name="T18" fmla="*/ 1 w 2"/>
                    <a:gd name="T19" fmla="*/ 2 h 2"/>
                    <a:gd name="T20" fmla="*/ 1 w 2"/>
                    <a:gd name="T21" fmla="*/ 2 h 2"/>
                    <a:gd name="T22" fmla="*/ 1 w 2"/>
                    <a:gd name="T23" fmla="*/ 2 h 2"/>
                    <a:gd name="T24" fmla="*/ 2 w 2"/>
                    <a:gd name="T25" fmla="*/ 1 h 2"/>
                    <a:gd name="T26" fmla="*/ 1 w 2"/>
                    <a:gd name="T27" fmla="*/ 0 h 2"/>
                    <a:gd name="T28" fmla="*/ 1 w 2"/>
                    <a:gd name="T29" fmla="*/ 0 h 2"/>
                    <a:gd name="T30" fmla="*/ 0 w 2"/>
                    <a:gd name="T31" fmla="*/ 0 h 2"/>
                    <a:gd name="T32" fmla="*/ 0 w 2"/>
                    <a:gd name="T33" fmla="*/ 1 h 2"/>
                    <a:gd name="T34" fmla="*/ 0 w 2"/>
                    <a:gd name="T35" fmla="*/ 2 h 2"/>
                    <a:gd name="T36" fmla="*/ 1 w 2"/>
                    <a:gd name="T37" fmla="*/ 2 h 2"/>
                    <a:gd name="T38" fmla="*/ 1 w 2"/>
                    <a:gd name="T39"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 h="2">
                      <a:moveTo>
                        <a:pt x="1" y="2"/>
                      </a:moveTo>
                      <a:cubicBezTo>
                        <a:pt x="1" y="2"/>
                        <a:pt x="1" y="2"/>
                        <a:pt x="1" y="2"/>
                      </a:cubicBezTo>
                      <a:cubicBezTo>
                        <a:pt x="1" y="2"/>
                        <a:pt x="1" y="2"/>
                        <a:pt x="1" y="2"/>
                      </a:cubicBezTo>
                      <a:cubicBezTo>
                        <a:pt x="0" y="2"/>
                        <a:pt x="0" y="2"/>
                        <a:pt x="0" y="2"/>
                      </a:cubicBezTo>
                      <a:cubicBezTo>
                        <a:pt x="0" y="1"/>
                        <a:pt x="0" y="1"/>
                        <a:pt x="0" y="1"/>
                      </a:cubicBezTo>
                      <a:cubicBezTo>
                        <a:pt x="0" y="0"/>
                        <a:pt x="0" y="0"/>
                        <a:pt x="0" y="0"/>
                      </a:cubicBezTo>
                      <a:cubicBezTo>
                        <a:pt x="0" y="0"/>
                        <a:pt x="0" y="0"/>
                        <a:pt x="1" y="0"/>
                      </a:cubicBezTo>
                      <a:cubicBezTo>
                        <a:pt x="1" y="0"/>
                        <a:pt x="1" y="0"/>
                        <a:pt x="1" y="0"/>
                      </a:cubicBezTo>
                      <a:cubicBezTo>
                        <a:pt x="1" y="0"/>
                        <a:pt x="1" y="1"/>
                        <a:pt x="1" y="1"/>
                      </a:cubicBezTo>
                      <a:cubicBezTo>
                        <a:pt x="1" y="1"/>
                        <a:pt x="1" y="1"/>
                        <a:pt x="1" y="2"/>
                      </a:cubicBezTo>
                      <a:cubicBezTo>
                        <a:pt x="1" y="2"/>
                        <a:pt x="1" y="2"/>
                        <a:pt x="1" y="2"/>
                      </a:cubicBezTo>
                      <a:cubicBezTo>
                        <a:pt x="1" y="2"/>
                        <a:pt x="1" y="2"/>
                        <a:pt x="1" y="2"/>
                      </a:cubicBezTo>
                      <a:cubicBezTo>
                        <a:pt x="1" y="1"/>
                        <a:pt x="2" y="1"/>
                        <a:pt x="2" y="1"/>
                      </a:cubicBezTo>
                      <a:cubicBezTo>
                        <a:pt x="2" y="1"/>
                        <a:pt x="1" y="0"/>
                        <a:pt x="1" y="0"/>
                      </a:cubicBezTo>
                      <a:cubicBezTo>
                        <a:pt x="1" y="0"/>
                        <a:pt x="1" y="0"/>
                        <a:pt x="1" y="0"/>
                      </a:cubicBezTo>
                      <a:cubicBezTo>
                        <a:pt x="0" y="0"/>
                        <a:pt x="0" y="0"/>
                        <a:pt x="0" y="0"/>
                      </a:cubicBezTo>
                      <a:cubicBezTo>
                        <a:pt x="0" y="0"/>
                        <a:pt x="0" y="0"/>
                        <a:pt x="0" y="1"/>
                      </a:cubicBezTo>
                      <a:cubicBezTo>
                        <a:pt x="0" y="1"/>
                        <a:pt x="0" y="1"/>
                        <a:pt x="0" y="2"/>
                      </a:cubicBezTo>
                      <a:cubicBezTo>
                        <a:pt x="0" y="2"/>
                        <a:pt x="0" y="2"/>
                        <a:pt x="1" y="2"/>
                      </a:cubicBezTo>
                      <a:cubicBezTo>
                        <a:pt x="1" y="2"/>
                        <a:pt x="1" y="2"/>
                        <a:pt x="1" y="2"/>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647" name="Freeform 374"/>
                <p:cNvSpPr/>
                <p:nvPr/>
              </p:nvSpPr>
              <p:spPr bwMode="auto">
                <a:xfrm>
                  <a:off x="925" y="1132"/>
                  <a:ext cx="69" cy="106"/>
                </a:xfrm>
                <a:custGeom>
                  <a:avLst/>
                  <a:gdLst>
                    <a:gd name="T0" fmla="*/ 14 w 29"/>
                    <a:gd name="T1" fmla="*/ 44 h 45"/>
                    <a:gd name="T2" fmla="*/ 15 w 29"/>
                    <a:gd name="T3" fmla="*/ 16 h 45"/>
                    <a:gd name="T4" fmla="*/ 15 w 29"/>
                    <a:gd name="T5" fmla="*/ 45 h 45"/>
                    <a:gd name="T6" fmla="*/ 29 w 29"/>
                    <a:gd name="T7" fmla="*/ 0 h 45"/>
                    <a:gd name="T8" fmla="*/ 11 w 29"/>
                    <a:gd name="T9" fmla="*/ 39 h 45"/>
                    <a:gd name="T10" fmla="*/ 14 w 29"/>
                    <a:gd name="T11" fmla="*/ 44 h 45"/>
                  </a:gdLst>
                  <a:ahLst/>
                  <a:cxnLst>
                    <a:cxn ang="0">
                      <a:pos x="T0" y="T1"/>
                    </a:cxn>
                    <a:cxn ang="0">
                      <a:pos x="T2" y="T3"/>
                    </a:cxn>
                    <a:cxn ang="0">
                      <a:pos x="T4" y="T5"/>
                    </a:cxn>
                    <a:cxn ang="0">
                      <a:pos x="T6" y="T7"/>
                    </a:cxn>
                    <a:cxn ang="0">
                      <a:pos x="T8" y="T9"/>
                    </a:cxn>
                    <a:cxn ang="0">
                      <a:pos x="T10" y="T11"/>
                    </a:cxn>
                  </a:cxnLst>
                  <a:rect l="0" t="0" r="r" b="b"/>
                  <a:pathLst>
                    <a:path w="29" h="45">
                      <a:moveTo>
                        <a:pt x="14" y="44"/>
                      </a:moveTo>
                      <a:cubicBezTo>
                        <a:pt x="11" y="34"/>
                        <a:pt x="9" y="24"/>
                        <a:pt x="15" y="16"/>
                      </a:cubicBezTo>
                      <a:cubicBezTo>
                        <a:pt x="12" y="26"/>
                        <a:pt x="14" y="34"/>
                        <a:pt x="15" y="45"/>
                      </a:cubicBezTo>
                      <a:cubicBezTo>
                        <a:pt x="19" y="29"/>
                        <a:pt x="17" y="9"/>
                        <a:pt x="29" y="0"/>
                      </a:cubicBezTo>
                      <a:cubicBezTo>
                        <a:pt x="17" y="6"/>
                        <a:pt x="0" y="18"/>
                        <a:pt x="11" y="39"/>
                      </a:cubicBezTo>
                      <a:cubicBezTo>
                        <a:pt x="12" y="42"/>
                        <a:pt x="14" y="44"/>
                        <a:pt x="14" y="44"/>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648" name="Freeform 375"/>
                <p:cNvSpPr/>
                <p:nvPr/>
              </p:nvSpPr>
              <p:spPr bwMode="auto">
                <a:xfrm>
                  <a:off x="876" y="1125"/>
                  <a:ext cx="59" cy="85"/>
                </a:xfrm>
                <a:custGeom>
                  <a:avLst/>
                  <a:gdLst>
                    <a:gd name="T0" fmla="*/ 22 w 25"/>
                    <a:gd name="T1" fmla="*/ 32 h 36"/>
                    <a:gd name="T2" fmla="*/ 10 w 25"/>
                    <a:gd name="T3" fmla="*/ 11 h 36"/>
                    <a:gd name="T4" fmla="*/ 21 w 25"/>
                    <a:gd name="T5" fmla="*/ 32 h 36"/>
                    <a:gd name="T6" fmla="*/ 8 w 25"/>
                    <a:gd name="T7" fmla="*/ 10 h 36"/>
                    <a:gd name="T8" fmla="*/ 0 w 25"/>
                    <a:gd name="T9" fmla="*/ 0 h 36"/>
                    <a:gd name="T10" fmla="*/ 22 w 25"/>
                    <a:gd name="T11" fmla="*/ 30 h 36"/>
                    <a:gd name="T12" fmla="*/ 22 w 25"/>
                    <a:gd name="T13" fmla="*/ 32 h 36"/>
                  </a:gdLst>
                  <a:ahLst/>
                  <a:cxnLst>
                    <a:cxn ang="0">
                      <a:pos x="T0" y="T1"/>
                    </a:cxn>
                    <a:cxn ang="0">
                      <a:pos x="T2" y="T3"/>
                    </a:cxn>
                    <a:cxn ang="0">
                      <a:pos x="T4" y="T5"/>
                    </a:cxn>
                    <a:cxn ang="0">
                      <a:pos x="T6" y="T7"/>
                    </a:cxn>
                    <a:cxn ang="0">
                      <a:pos x="T8" y="T9"/>
                    </a:cxn>
                    <a:cxn ang="0">
                      <a:pos x="T10" y="T11"/>
                    </a:cxn>
                    <a:cxn ang="0">
                      <a:pos x="T12" y="T13"/>
                    </a:cxn>
                  </a:cxnLst>
                  <a:rect l="0" t="0" r="r" b="b"/>
                  <a:pathLst>
                    <a:path w="25" h="36">
                      <a:moveTo>
                        <a:pt x="22" y="32"/>
                      </a:moveTo>
                      <a:cubicBezTo>
                        <a:pt x="17" y="22"/>
                        <a:pt x="16" y="17"/>
                        <a:pt x="10" y="11"/>
                      </a:cubicBezTo>
                      <a:cubicBezTo>
                        <a:pt x="13" y="18"/>
                        <a:pt x="17" y="24"/>
                        <a:pt x="21" y="32"/>
                      </a:cubicBezTo>
                      <a:cubicBezTo>
                        <a:pt x="18" y="27"/>
                        <a:pt x="12" y="18"/>
                        <a:pt x="8" y="10"/>
                      </a:cubicBezTo>
                      <a:cubicBezTo>
                        <a:pt x="6" y="6"/>
                        <a:pt x="3" y="3"/>
                        <a:pt x="0" y="0"/>
                      </a:cubicBezTo>
                      <a:cubicBezTo>
                        <a:pt x="6" y="4"/>
                        <a:pt x="18" y="16"/>
                        <a:pt x="22" y="30"/>
                      </a:cubicBezTo>
                      <a:cubicBezTo>
                        <a:pt x="23" y="33"/>
                        <a:pt x="25" y="36"/>
                        <a:pt x="22" y="32"/>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649" name="Freeform 376"/>
                <p:cNvSpPr/>
                <p:nvPr/>
              </p:nvSpPr>
              <p:spPr bwMode="auto">
                <a:xfrm>
                  <a:off x="845" y="1429"/>
                  <a:ext cx="73" cy="50"/>
                </a:xfrm>
                <a:custGeom>
                  <a:avLst/>
                  <a:gdLst>
                    <a:gd name="T0" fmla="*/ 4 w 31"/>
                    <a:gd name="T1" fmla="*/ 16 h 21"/>
                    <a:gd name="T2" fmla="*/ 15 w 31"/>
                    <a:gd name="T3" fmla="*/ 7 h 21"/>
                    <a:gd name="T4" fmla="*/ 26 w 31"/>
                    <a:gd name="T5" fmla="*/ 8 h 21"/>
                    <a:gd name="T6" fmla="*/ 29 w 31"/>
                    <a:gd name="T7" fmla="*/ 0 h 21"/>
                    <a:gd name="T8" fmla="*/ 20 w 31"/>
                    <a:gd name="T9" fmla="*/ 13 h 21"/>
                    <a:gd name="T10" fmla="*/ 4 w 31"/>
                    <a:gd name="T11" fmla="*/ 16 h 21"/>
                  </a:gdLst>
                  <a:ahLst/>
                  <a:cxnLst>
                    <a:cxn ang="0">
                      <a:pos x="T0" y="T1"/>
                    </a:cxn>
                    <a:cxn ang="0">
                      <a:pos x="T2" y="T3"/>
                    </a:cxn>
                    <a:cxn ang="0">
                      <a:pos x="T4" y="T5"/>
                    </a:cxn>
                    <a:cxn ang="0">
                      <a:pos x="T6" y="T7"/>
                    </a:cxn>
                    <a:cxn ang="0">
                      <a:pos x="T8" y="T9"/>
                    </a:cxn>
                    <a:cxn ang="0">
                      <a:pos x="T10" y="T11"/>
                    </a:cxn>
                  </a:cxnLst>
                  <a:rect l="0" t="0" r="r" b="b"/>
                  <a:pathLst>
                    <a:path w="31" h="21">
                      <a:moveTo>
                        <a:pt x="4" y="16"/>
                      </a:moveTo>
                      <a:cubicBezTo>
                        <a:pt x="0" y="21"/>
                        <a:pt x="8" y="8"/>
                        <a:pt x="15" y="7"/>
                      </a:cubicBezTo>
                      <a:cubicBezTo>
                        <a:pt x="18" y="7"/>
                        <a:pt x="23" y="10"/>
                        <a:pt x="26" y="8"/>
                      </a:cubicBezTo>
                      <a:cubicBezTo>
                        <a:pt x="28" y="8"/>
                        <a:pt x="30" y="6"/>
                        <a:pt x="29" y="0"/>
                      </a:cubicBezTo>
                      <a:cubicBezTo>
                        <a:pt x="31" y="10"/>
                        <a:pt x="23" y="13"/>
                        <a:pt x="20" y="13"/>
                      </a:cubicBezTo>
                      <a:cubicBezTo>
                        <a:pt x="14" y="14"/>
                        <a:pt x="10" y="11"/>
                        <a:pt x="4" y="16"/>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650" name="Freeform 377"/>
                <p:cNvSpPr/>
                <p:nvPr/>
              </p:nvSpPr>
              <p:spPr bwMode="auto">
                <a:xfrm>
                  <a:off x="847" y="1344"/>
                  <a:ext cx="97" cy="81"/>
                </a:xfrm>
                <a:custGeom>
                  <a:avLst/>
                  <a:gdLst>
                    <a:gd name="T0" fmla="*/ 36 w 41"/>
                    <a:gd name="T1" fmla="*/ 5 h 34"/>
                    <a:gd name="T2" fmla="*/ 31 w 41"/>
                    <a:gd name="T3" fmla="*/ 11 h 34"/>
                    <a:gd name="T4" fmla="*/ 28 w 41"/>
                    <a:gd name="T5" fmla="*/ 16 h 34"/>
                    <a:gd name="T6" fmla="*/ 21 w 41"/>
                    <a:gd name="T7" fmla="*/ 27 h 34"/>
                    <a:gd name="T8" fmla="*/ 14 w 41"/>
                    <a:gd name="T9" fmla="*/ 32 h 34"/>
                    <a:gd name="T10" fmla="*/ 0 w 41"/>
                    <a:gd name="T11" fmla="*/ 26 h 34"/>
                    <a:gd name="T12" fmla="*/ 12 w 41"/>
                    <a:gd name="T13" fmla="*/ 33 h 34"/>
                    <a:gd name="T14" fmla="*/ 23 w 41"/>
                    <a:gd name="T15" fmla="*/ 32 h 34"/>
                    <a:gd name="T16" fmla="*/ 34 w 41"/>
                    <a:gd name="T17" fmla="*/ 25 h 34"/>
                    <a:gd name="T18" fmla="*/ 36 w 41"/>
                    <a:gd name="T19" fmla="*/ 20 h 34"/>
                    <a:gd name="T20" fmla="*/ 37 w 41"/>
                    <a:gd name="T21" fmla="*/ 10 h 34"/>
                    <a:gd name="T22" fmla="*/ 40 w 41"/>
                    <a:gd name="T23" fmla="*/ 1 h 34"/>
                    <a:gd name="T24" fmla="*/ 36 w 41"/>
                    <a:gd name="T25" fmla="*/ 5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 h="34">
                      <a:moveTo>
                        <a:pt x="36" y="5"/>
                      </a:moveTo>
                      <a:cubicBezTo>
                        <a:pt x="35" y="6"/>
                        <a:pt x="32" y="9"/>
                        <a:pt x="31" y="11"/>
                      </a:cubicBezTo>
                      <a:cubicBezTo>
                        <a:pt x="30" y="13"/>
                        <a:pt x="29" y="14"/>
                        <a:pt x="28" y="16"/>
                      </a:cubicBezTo>
                      <a:cubicBezTo>
                        <a:pt x="26" y="20"/>
                        <a:pt x="24" y="24"/>
                        <a:pt x="21" y="27"/>
                      </a:cubicBezTo>
                      <a:cubicBezTo>
                        <a:pt x="19" y="29"/>
                        <a:pt x="18" y="31"/>
                        <a:pt x="14" y="32"/>
                      </a:cubicBezTo>
                      <a:cubicBezTo>
                        <a:pt x="5" y="32"/>
                        <a:pt x="2" y="28"/>
                        <a:pt x="0" y="26"/>
                      </a:cubicBezTo>
                      <a:cubicBezTo>
                        <a:pt x="1" y="30"/>
                        <a:pt x="9" y="33"/>
                        <a:pt x="12" y="33"/>
                      </a:cubicBezTo>
                      <a:cubicBezTo>
                        <a:pt x="16" y="34"/>
                        <a:pt x="19" y="33"/>
                        <a:pt x="23" y="32"/>
                      </a:cubicBezTo>
                      <a:cubicBezTo>
                        <a:pt x="28" y="31"/>
                        <a:pt x="31" y="29"/>
                        <a:pt x="34" y="25"/>
                      </a:cubicBezTo>
                      <a:cubicBezTo>
                        <a:pt x="35" y="23"/>
                        <a:pt x="36" y="22"/>
                        <a:pt x="36" y="20"/>
                      </a:cubicBezTo>
                      <a:cubicBezTo>
                        <a:pt x="37" y="18"/>
                        <a:pt x="37" y="13"/>
                        <a:pt x="37" y="10"/>
                      </a:cubicBezTo>
                      <a:cubicBezTo>
                        <a:pt x="37" y="4"/>
                        <a:pt x="40" y="2"/>
                        <a:pt x="40" y="1"/>
                      </a:cubicBezTo>
                      <a:cubicBezTo>
                        <a:pt x="41" y="0"/>
                        <a:pt x="37" y="4"/>
                        <a:pt x="36" y="5"/>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651" name="Freeform 378"/>
                <p:cNvSpPr/>
                <p:nvPr/>
              </p:nvSpPr>
              <p:spPr bwMode="auto">
                <a:xfrm>
                  <a:off x="942" y="1330"/>
                  <a:ext cx="165" cy="144"/>
                </a:xfrm>
                <a:custGeom>
                  <a:avLst/>
                  <a:gdLst>
                    <a:gd name="T0" fmla="*/ 48 w 70"/>
                    <a:gd name="T1" fmla="*/ 41 h 61"/>
                    <a:gd name="T2" fmla="*/ 67 w 70"/>
                    <a:gd name="T3" fmla="*/ 58 h 61"/>
                    <a:gd name="T4" fmla="*/ 59 w 70"/>
                    <a:gd name="T5" fmla="*/ 43 h 61"/>
                    <a:gd name="T6" fmla="*/ 53 w 70"/>
                    <a:gd name="T7" fmla="*/ 27 h 61"/>
                    <a:gd name="T8" fmla="*/ 47 w 70"/>
                    <a:gd name="T9" fmla="*/ 19 h 61"/>
                    <a:gd name="T10" fmla="*/ 27 w 70"/>
                    <a:gd name="T11" fmla="*/ 4 h 61"/>
                    <a:gd name="T12" fmla="*/ 13 w 70"/>
                    <a:gd name="T13" fmla="*/ 1 h 61"/>
                    <a:gd name="T14" fmla="*/ 0 w 70"/>
                    <a:gd name="T15" fmla="*/ 12 h 61"/>
                    <a:gd name="T16" fmla="*/ 14 w 70"/>
                    <a:gd name="T17" fmla="*/ 2 h 61"/>
                    <a:gd name="T18" fmla="*/ 30 w 70"/>
                    <a:gd name="T19" fmla="*/ 12 h 61"/>
                    <a:gd name="T20" fmla="*/ 48 w 70"/>
                    <a:gd name="T21" fmla="*/ 41 h 61"/>
                    <a:gd name="T22" fmla="*/ 48 w 70"/>
                    <a:gd name="T23" fmla="*/ 41 h 61"/>
                    <a:gd name="T24" fmla="*/ 48 w 70"/>
                    <a:gd name="T25" fmla="*/ 4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 h="61">
                      <a:moveTo>
                        <a:pt x="48" y="41"/>
                      </a:moveTo>
                      <a:cubicBezTo>
                        <a:pt x="53" y="47"/>
                        <a:pt x="70" y="61"/>
                        <a:pt x="67" y="58"/>
                      </a:cubicBezTo>
                      <a:cubicBezTo>
                        <a:pt x="67" y="57"/>
                        <a:pt x="62" y="54"/>
                        <a:pt x="59" y="43"/>
                      </a:cubicBezTo>
                      <a:cubicBezTo>
                        <a:pt x="57" y="39"/>
                        <a:pt x="54" y="30"/>
                        <a:pt x="53" y="27"/>
                      </a:cubicBezTo>
                      <a:cubicBezTo>
                        <a:pt x="51" y="23"/>
                        <a:pt x="50" y="22"/>
                        <a:pt x="47" y="19"/>
                      </a:cubicBezTo>
                      <a:cubicBezTo>
                        <a:pt x="41" y="11"/>
                        <a:pt x="33" y="7"/>
                        <a:pt x="27" y="4"/>
                      </a:cubicBezTo>
                      <a:cubicBezTo>
                        <a:pt x="21" y="1"/>
                        <a:pt x="19" y="0"/>
                        <a:pt x="13" y="1"/>
                      </a:cubicBezTo>
                      <a:cubicBezTo>
                        <a:pt x="9" y="1"/>
                        <a:pt x="3" y="3"/>
                        <a:pt x="0" y="12"/>
                      </a:cubicBezTo>
                      <a:cubicBezTo>
                        <a:pt x="2" y="7"/>
                        <a:pt x="5" y="1"/>
                        <a:pt x="14" y="2"/>
                      </a:cubicBezTo>
                      <a:cubicBezTo>
                        <a:pt x="22" y="3"/>
                        <a:pt x="27" y="7"/>
                        <a:pt x="30" y="12"/>
                      </a:cubicBezTo>
                      <a:cubicBezTo>
                        <a:pt x="35" y="22"/>
                        <a:pt x="44" y="35"/>
                        <a:pt x="48" y="41"/>
                      </a:cubicBezTo>
                      <a:cubicBezTo>
                        <a:pt x="48" y="41"/>
                        <a:pt x="48" y="41"/>
                        <a:pt x="48" y="41"/>
                      </a:cubicBezTo>
                      <a:cubicBezTo>
                        <a:pt x="48" y="41"/>
                        <a:pt x="48" y="41"/>
                        <a:pt x="48" y="41"/>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652" name="Freeform 379"/>
                <p:cNvSpPr/>
                <p:nvPr/>
              </p:nvSpPr>
              <p:spPr bwMode="auto">
                <a:xfrm>
                  <a:off x="826" y="1309"/>
                  <a:ext cx="123" cy="57"/>
                </a:xfrm>
                <a:custGeom>
                  <a:avLst/>
                  <a:gdLst>
                    <a:gd name="T0" fmla="*/ 24 w 52"/>
                    <a:gd name="T1" fmla="*/ 9 h 24"/>
                    <a:gd name="T2" fmla="*/ 0 w 52"/>
                    <a:gd name="T3" fmla="*/ 24 h 24"/>
                    <a:gd name="T4" fmla="*/ 0 w 52"/>
                    <a:gd name="T5" fmla="*/ 24 h 24"/>
                    <a:gd name="T6" fmla="*/ 19 w 52"/>
                    <a:gd name="T7" fmla="*/ 12 h 24"/>
                    <a:gd name="T8" fmla="*/ 34 w 52"/>
                    <a:gd name="T9" fmla="*/ 23 h 24"/>
                    <a:gd name="T10" fmla="*/ 50 w 52"/>
                    <a:gd name="T11" fmla="*/ 13 h 24"/>
                    <a:gd name="T12" fmla="*/ 44 w 52"/>
                    <a:gd name="T13" fmla="*/ 15 h 24"/>
                    <a:gd name="T14" fmla="*/ 24 w 52"/>
                    <a:gd name="T15" fmla="*/ 9 h 24"/>
                    <a:gd name="T16" fmla="*/ 24 w 52"/>
                    <a:gd name="T17" fmla="*/ 9 h 24"/>
                    <a:gd name="T18" fmla="*/ 24 w 52"/>
                    <a:gd name="T19" fmla="*/ 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24">
                      <a:moveTo>
                        <a:pt x="24" y="9"/>
                      </a:moveTo>
                      <a:cubicBezTo>
                        <a:pt x="4" y="0"/>
                        <a:pt x="0" y="24"/>
                        <a:pt x="0" y="24"/>
                      </a:cubicBezTo>
                      <a:cubicBezTo>
                        <a:pt x="0" y="24"/>
                        <a:pt x="0" y="24"/>
                        <a:pt x="0" y="24"/>
                      </a:cubicBezTo>
                      <a:cubicBezTo>
                        <a:pt x="7" y="5"/>
                        <a:pt x="19" y="12"/>
                        <a:pt x="19" y="12"/>
                      </a:cubicBezTo>
                      <a:cubicBezTo>
                        <a:pt x="23" y="20"/>
                        <a:pt x="27" y="24"/>
                        <a:pt x="34" y="23"/>
                      </a:cubicBezTo>
                      <a:cubicBezTo>
                        <a:pt x="41" y="21"/>
                        <a:pt x="50" y="13"/>
                        <a:pt x="50" y="13"/>
                      </a:cubicBezTo>
                      <a:cubicBezTo>
                        <a:pt x="52" y="11"/>
                        <a:pt x="52" y="11"/>
                        <a:pt x="44" y="15"/>
                      </a:cubicBezTo>
                      <a:cubicBezTo>
                        <a:pt x="38" y="18"/>
                        <a:pt x="30" y="13"/>
                        <a:pt x="24" y="9"/>
                      </a:cubicBezTo>
                      <a:cubicBezTo>
                        <a:pt x="24" y="9"/>
                        <a:pt x="24" y="9"/>
                        <a:pt x="24" y="9"/>
                      </a:cubicBezTo>
                      <a:cubicBezTo>
                        <a:pt x="24" y="9"/>
                        <a:pt x="24" y="9"/>
                        <a:pt x="24" y="9"/>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653" name="Freeform 380"/>
                <p:cNvSpPr/>
                <p:nvPr/>
              </p:nvSpPr>
              <p:spPr bwMode="auto">
                <a:xfrm>
                  <a:off x="975" y="1210"/>
                  <a:ext cx="137" cy="123"/>
                </a:xfrm>
                <a:custGeom>
                  <a:avLst/>
                  <a:gdLst>
                    <a:gd name="T0" fmla="*/ 4 w 58"/>
                    <a:gd name="T1" fmla="*/ 45 h 52"/>
                    <a:gd name="T2" fmla="*/ 31 w 58"/>
                    <a:gd name="T3" fmla="*/ 36 h 52"/>
                    <a:gd name="T4" fmla="*/ 42 w 58"/>
                    <a:gd name="T5" fmla="*/ 38 h 52"/>
                    <a:gd name="T6" fmla="*/ 33 w 58"/>
                    <a:gd name="T7" fmla="*/ 41 h 52"/>
                    <a:gd name="T8" fmla="*/ 10 w 58"/>
                    <a:gd name="T9" fmla="*/ 46 h 52"/>
                    <a:gd name="T10" fmla="*/ 18 w 58"/>
                    <a:gd name="T11" fmla="*/ 48 h 52"/>
                    <a:gd name="T12" fmla="*/ 43 w 58"/>
                    <a:gd name="T13" fmla="*/ 46 h 52"/>
                    <a:gd name="T14" fmla="*/ 54 w 58"/>
                    <a:gd name="T15" fmla="*/ 28 h 52"/>
                    <a:gd name="T16" fmla="*/ 28 w 58"/>
                    <a:gd name="T17" fmla="*/ 30 h 52"/>
                    <a:gd name="T18" fmla="*/ 4 w 58"/>
                    <a:gd name="T19" fmla="*/ 4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 h="52">
                      <a:moveTo>
                        <a:pt x="4" y="45"/>
                      </a:moveTo>
                      <a:cubicBezTo>
                        <a:pt x="4" y="45"/>
                        <a:pt x="20" y="34"/>
                        <a:pt x="31" y="36"/>
                      </a:cubicBezTo>
                      <a:cubicBezTo>
                        <a:pt x="42" y="38"/>
                        <a:pt x="42" y="38"/>
                        <a:pt x="42" y="38"/>
                      </a:cubicBezTo>
                      <a:cubicBezTo>
                        <a:pt x="33" y="41"/>
                        <a:pt x="33" y="41"/>
                        <a:pt x="33" y="41"/>
                      </a:cubicBezTo>
                      <a:cubicBezTo>
                        <a:pt x="28" y="42"/>
                        <a:pt x="10" y="46"/>
                        <a:pt x="10" y="46"/>
                      </a:cubicBezTo>
                      <a:cubicBezTo>
                        <a:pt x="0" y="50"/>
                        <a:pt x="8" y="47"/>
                        <a:pt x="18" y="48"/>
                      </a:cubicBezTo>
                      <a:cubicBezTo>
                        <a:pt x="26" y="48"/>
                        <a:pt x="33" y="52"/>
                        <a:pt x="43" y="46"/>
                      </a:cubicBezTo>
                      <a:cubicBezTo>
                        <a:pt x="53" y="40"/>
                        <a:pt x="58" y="0"/>
                        <a:pt x="54" y="28"/>
                      </a:cubicBezTo>
                      <a:cubicBezTo>
                        <a:pt x="53" y="35"/>
                        <a:pt x="45" y="34"/>
                        <a:pt x="28" y="30"/>
                      </a:cubicBezTo>
                      <a:cubicBezTo>
                        <a:pt x="11" y="26"/>
                        <a:pt x="0" y="47"/>
                        <a:pt x="4" y="45"/>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654" name="Freeform 381"/>
                <p:cNvSpPr/>
                <p:nvPr/>
              </p:nvSpPr>
              <p:spPr bwMode="auto">
                <a:xfrm>
                  <a:off x="862" y="1238"/>
                  <a:ext cx="73" cy="92"/>
                </a:xfrm>
                <a:custGeom>
                  <a:avLst/>
                  <a:gdLst>
                    <a:gd name="T0" fmla="*/ 29 w 31"/>
                    <a:gd name="T1" fmla="*/ 36 h 39"/>
                    <a:gd name="T2" fmla="*/ 18 w 31"/>
                    <a:gd name="T3" fmla="*/ 21 h 39"/>
                    <a:gd name="T4" fmla="*/ 5 w 31"/>
                    <a:gd name="T5" fmla="*/ 3 h 39"/>
                    <a:gd name="T6" fmla="*/ 6 w 31"/>
                    <a:gd name="T7" fmla="*/ 24 h 39"/>
                    <a:gd name="T8" fmla="*/ 20 w 31"/>
                    <a:gd name="T9" fmla="*/ 34 h 39"/>
                    <a:gd name="T10" fmla="*/ 25 w 31"/>
                    <a:gd name="T11" fmla="*/ 36 h 39"/>
                    <a:gd name="T12" fmla="*/ 13 w 31"/>
                    <a:gd name="T13" fmla="*/ 25 h 39"/>
                    <a:gd name="T14" fmla="*/ 8 w 31"/>
                    <a:gd name="T15" fmla="*/ 20 h 39"/>
                    <a:gd name="T16" fmla="*/ 14 w 31"/>
                    <a:gd name="T17" fmla="*/ 23 h 39"/>
                    <a:gd name="T18" fmla="*/ 29 w 31"/>
                    <a:gd name="T19" fmla="*/ 37 h 39"/>
                    <a:gd name="T20" fmla="*/ 29 w 31"/>
                    <a:gd name="T21" fmla="*/ 3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39">
                      <a:moveTo>
                        <a:pt x="29" y="36"/>
                      </a:moveTo>
                      <a:cubicBezTo>
                        <a:pt x="31" y="39"/>
                        <a:pt x="28" y="25"/>
                        <a:pt x="18" y="21"/>
                      </a:cubicBezTo>
                      <a:cubicBezTo>
                        <a:pt x="7" y="17"/>
                        <a:pt x="0" y="12"/>
                        <a:pt x="5" y="3"/>
                      </a:cubicBezTo>
                      <a:cubicBezTo>
                        <a:pt x="7" y="0"/>
                        <a:pt x="1" y="18"/>
                        <a:pt x="6" y="24"/>
                      </a:cubicBezTo>
                      <a:cubicBezTo>
                        <a:pt x="10" y="31"/>
                        <a:pt x="14" y="32"/>
                        <a:pt x="20" y="34"/>
                      </a:cubicBezTo>
                      <a:cubicBezTo>
                        <a:pt x="25" y="36"/>
                        <a:pt x="27" y="38"/>
                        <a:pt x="25" y="36"/>
                      </a:cubicBezTo>
                      <a:cubicBezTo>
                        <a:pt x="25" y="36"/>
                        <a:pt x="15" y="27"/>
                        <a:pt x="13" y="25"/>
                      </a:cubicBezTo>
                      <a:cubicBezTo>
                        <a:pt x="8" y="20"/>
                        <a:pt x="8" y="20"/>
                        <a:pt x="8" y="20"/>
                      </a:cubicBezTo>
                      <a:cubicBezTo>
                        <a:pt x="8" y="20"/>
                        <a:pt x="8" y="20"/>
                        <a:pt x="14" y="23"/>
                      </a:cubicBezTo>
                      <a:cubicBezTo>
                        <a:pt x="21" y="26"/>
                        <a:pt x="29" y="37"/>
                        <a:pt x="29" y="37"/>
                      </a:cubicBezTo>
                      <a:lnTo>
                        <a:pt x="29" y="36"/>
                      </a:ln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655" name="Freeform 382"/>
                <p:cNvSpPr/>
                <p:nvPr/>
              </p:nvSpPr>
              <p:spPr bwMode="auto">
                <a:xfrm>
                  <a:off x="859" y="1200"/>
                  <a:ext cx="95" cy="97"/>
                </a:xfrm>
                <a:custGeom>
                  <a:avLst/>
                  <a:gdLst>
                    <a:gd name="T0" fmla="*/ 20 w 40"/>
                    <a:gd name="T1" fmla="*/ 5 h 41"/>
                    <a:gd name="T2" fmla="*/ 15 w 40"/>
                    <a:gd name="T3" fmla="*/ 4 h 41"/>
                    <a:gd name="T4" fmla="*/ 16 w 40"/>
                    <a:gd name="T5" fmla="*/ 5 h 41"/>
                    <a:gd name="T6" fmla="*/ 24 w 40"/>
                    <a:gd name="T7" fmla="*/ 9 h 41"/>
                    <a:gd name="T8" fmla="*/ 26 w 40"/>
                    <a:gd name="T9" fmla="*/ 28 h 41"/>
                    <a:gd name="T10" fmla="*/ 38 w 40"/>
                    <a:gd name="T11" fmla="*/ 40 h 41"/>
                    <a:gd name="T12" fmla="*/ 34 w 40"/>
                    <a:gd name="T13" fmla="*/ 35 h 41"/>
                    <a:gd name="T14" fmla="*/ 33 w 40"/>
                    <a:gd name="T15" fmla="*/ 16 h 41"/>
                    <a:gd name="T16" fmla="*/ 27 w 40"/>
                    <a:gd name="T17" fmla="*/ 7 h 41"/>
                    <a:gd name="T18" fmla="*/ 26 w 40"/>
                    <a:gd name="T19" fmla="*/ 6 h 41"/>
                    <a:gd name="T20" fmla="*/ 20 w 40"/>
                    <a:gd name="T21" fmla="*/ 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 h="41">
                      <a:moveTo>
                        <a:pt x="20" y="5"/>
                      </a:moveTo>
                      <a:cubicBezTo>
                        <a:pt x="18" y="4"/>
                        <a:pt x="15" y="4"/>
                        <a:pt x="15" y="4"/>
                      </a:cubicBezTo>
                      <a:cubicBezTo>
                        <a:pt x="15" y="4"/>
                        <a:pt x="0" y="0"/>
                        <a:pt x="16" y="5"/>
                      </a:cubicBezTo>
                      <a:cubicBezTo>
                        <a:pt x="19" y="5"/>
                        <a:pt x="21" y="6"/>
                        <a:pt x="24" y="9"/>
                      </a:cubicBezTo>
                      <a:cubicBezTo>
                        <a:pt x="27" y="14"/>
                        <a:pt x="22" y="22"/>
                        <a:pt x="26" y="28"/>
                      </a:cubicBezTo>
                      <a:cubicBezTo>
                        <a:pt x="29" y="34"/>
                        <a:pt x="38" y="40"/>
                        <a:pt x="38" y="40"/>
                      </a:cubicBezTo>
                      <a:cubicBezTo>
                        <a:pt x="40" y="41"/>
                        <a:pt x="40" y="41"/>
                        <a:pt x="34" y="35"/>
                      </a:cubicBezTo>
                      <a:cubicBezTo>
                        <a:pt x="30" y="30"/>
                        <a:pt x="32" y="23"/>
                        <a:pt x="33" y="16"/>
                      </a:cubicBezTo>
                      <a:cubicBezTo>
                        <a:pt x="34" y="10"/>
                        <a:pt x="27" y="7"/>
                        <a:pt x="27" y="7"/>
                      </a:cubicBezTo>
                      <a:cubicBezTo>
                        <a:pt x="27" y="7"/>
                        <a:pt x="27" y="6"/>
                        <a:pt x="26" y="6"/>
                      </a:cubicBezTo>
                      <a:cubicBezTo>
                        <a:pt x="22" y="5"/>
                        <a:pt x="22" y="5"/>
                        <a:pt x="20" y="5"/>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656" name="Freeform 383"/>
                <p:cNvSpPr/>
                <p:nvPr/>
              </p:nvSpPr>
              <p:spPr bwMode="auto">
                <a:xfrm>
                  <a:off x="956" y="1167"/>
                  <a:ext cx="59" cy="142"/>
                </a:xfrm>
                <a:custGeom>
                  <a:avLst/>
                  <a:gdLst>
                    <a:gd name="T0" fmla="*/ 6 w 25"/>
                    <a:gd name="T1" fmla="*/ 52 h 60"/>
                    <a:gd name="T2" fmla="*/ 13 w 25"/>
                    <a:gd name="T3" fmla="*/ 32 h 60"/>
                    <a:gd name="T4" fmla="*/ 18 w 25"/>
                    <a:gd name="T5" fmla="*/ 27 h 60"/>
                    <a:gd name="T6" fmla="*/ 16 w 25"/>
                    <a:gd name="T7" fmla="*/ 34 h 60"/>
                    <a:gd name="T8" fmla="*/ 10 w 25"/>
                    <a:gd name="T9" fmla="*/ 48 h 60"/>
                    <a:gd name="T10" fmla="*/ 14 w 25"/>
                    <a:gd name="T11" fmla="*/ 45 h 60"/>
                    <a:gd name="T12" fmla="*/ 23 w 25"/>
                    <a:gd name="T13" fmla="*/ 31 h 60"/>
                    <a:gd name="T14" fmla="*/ 19 w 25"/>
                    <a:gd name="T15" fmla="*/ 16 h 60"/>
                    <a:gd name="T16" fmla="*/ 9 w 25"/>
                    <a:gd name="T17" fmla="*/ 31 h 60"/>
                    <a:gd name="T18" fmla="*/ 6 w 25"/>
                    <a:gd name="T19" fmla="*/ 52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60">
                      <a:moveTo>
                        <a:pt x="6" y="52"/>
                      </a:moveTo>
                      <a:cubicBezTo>
                        <a:pt x="6" y="52"/>
                        <a:pt x="8" y="37"/>
                        <a:pt x="13" y="32"/>
                      </a:cubicBezTo>
                      <a:cubicBezTo>
                        <a:pt x="18" y="27"/>
                        <a:pt x="18" y="27"/>
                        <a:pt x="18" y="27"/>
                      </a:cubicBezTo>
                      <a:cubicBezTo>
                        <a:pt x="16" y="34"/>
                        <a:pt x="16" y="34"/>
                        <a:pt x="16" y="34"/>
                      </a:cubicBezTo>
                      <a:cubicBezTo>
                        <a:pt x="15" y="37"/>
                        <a:pt x="10" y="48"/>
                        <a:pt x="10" y="48"/>
                      </a:cubicBezTo>
                      <a:cubicBezTo>
                        <a:pt x="7" y="60"/>
                        <a:pt x="10" y="49"/>
                        <a:pt x="14" y="45"/>
                      </a:cubicBezTo>
                      <a:cubicBezTo>
                        <a:pt x="18" y="41"/>
                        <a:pt x="25" y="39"/>
                        <a:pt x="23" y="31"/>
                      </a:cubicBezTo>
                      <a:cubicBezTo>
                        <a:pt x="18" y="11"/>
                        <a:pt x="19" y="0"/>
                        <a:pt x="19" y="16"/>
                      </a:cubicBezTo>
                      <a:cubicBezTo>
                        <a:pt x="19" y="21"/>
                        <a:pt x="19" y="23"/>
                        <a:pt x="9" y="31"/>
                      </a:cubicBezTo>
                      <a:cubicBezTo>
                        <a:pt x="0" y="38"/>
                        <a:pt x="5" y="55"/>
                        <a:pt x="6" y="52"/>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657" name="Freeform 384"/>
                <p:cNvSpPr/>
                <p:nvPr/>
              </p:nvSpPr>
              <p:spPr bwMode="auto">
                <a:xfrm>
                  <a:off x="836" y="1344"/>
                  <a:ext cx="207" cy="600"/>
                </a:xfrm>
                <a:custGeom>
                  <a:avLst/>
                  <a:gdLst>
                    <a:gd name="T0" fmla="*/ 8 w 88"/>
                    <a:gd name="T1" fmla="*/ 184 h 254"/>
                    <a:gd name="T2" fmla="*/ 12 w 88"/>
                    <a:gd name="T3" fmla="*/ 254 h 254"/>
                    <a:gd name="T4" fmla="*/ 12 w 88"/>
                    <a:gd name="T5" fmla="*/ 254 h 254"/>
                    <a:gd name="T6" fmla="*/ 0 w 88"/>
                    <a:gd name="T7" fmla="*/ 204 h 254"/>
                    <a:gd name="T8" fmla="*/ 32 w 88"/>
                    <a:gd name="T9" fmla="*/ 146 h 254"/>
                    <a:gd name="T10" fmla="*/ 78 w 88"/>
                    <a:gd name="T11" fmla="*/ 98 h 254"/>
                    <a:gd name="T12" fmla="*/ 63 w 88"/>
                    <a:gd name="T13" fmla="*/ 32 h 254"/>
                    <a:gd name="T14" fmla="*/ 58 w 88"/>
                    <a:gd name="T15" fmla="*/ 0 h 254"/>
                    <a:gd name="T16" fmla="*/ 64 w 88"/>
                    <a:gd name="T17" fmla="*/ 31 h 254"/>
                    <a:gd name="T18" fmla="*/ 81 w 88"/>
                    <a:gd name="T19" fmla="*/ 95 h 254"/>
                    <a:gd name="T20" fmla="*/ 46 w 88"/>
                    <a:gd name="T21" fmla="*/ 140 h 254"/>
                    <a:gd name="T22" fmla="*/ 8 w 88"/>
                    <a:gd name="T23" fmla="*/ 184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8" h="254">
                      <a:moveTo>
                        <a:pt x="8" y="184"/>
                      </a:moveTo>
                      <a:cubicBezTo>
                        <a:pt x="3" y="200"/>
                        <a:pt x="2" y="222"/>
                        <a:pt x="12" y="254"/>
                      </a:cubicBezTo>
                      <a:cubicBezTo>
                        <a:pt x="12" y="254"/>
                        <a:pt x="12" y="254"/>
                        <a:pt x="12" y="254"/>
                      </a:cubicBezTo>
                      <a:cubicBezTo>
                        <a:pt x="4" y="242"/>
                        <a:pt x="0" y="219"/>
                        <a:pt x="0" y="204"/>
                      </a:cubicBezTo>
                      <a:cubicBezTo>
                        <a:pt x="0" y="180"/>
                        <a:pt x="14" y="162"/>
                        <a:pt x="32" y="146"/>
                      </a:cubicBezTo>
                      <a:cubicBezTo>
                        <a:pt x="54" y="129"/>
                        <a:pt x="68" y="122"/>
                        <a:pt x="78" y="98"/>
                      </a:cubicBezTo>
                      <a:cubicBezTo>
                        <a:pt x="85" y="82"/>
                        <a:pt x="87" y="56"/>
                        <a:pt x="63" y="32"/>
                      </a:cubicBezTo>
                      <a:cubicBezTo>
                        <a:pt x="60" y="28"/>
                        <a:pt x="49" y="16"/>
                        <a:pt x="58" y="0"/>
                      </a:cubicBezTo>
                      <a:cubicBezTo>
                        <a:pt x="51" y="18"/>
                        <a:pt x="62" y="29"/>
                        <a:pt x="64" y="31"/>
                      </a:cubicBezTo>
                      <a:cubicBezTo>
                        <a:pt x="84" y="52"/>
                        <a:pt x="88" y="72"/>
                        <a:pt x="81" y="95"/>
                      </a:cubicBezTo>
                      <a:cubicBezTo>
                        <a:pt x="77" y="110"/>
                        <a:pt x="64" y="125"/>
                        <a:pt x="46" y="140"/>
                      </a:cubicBezTo>
                      <a:cubicBezTo>
                        <a:pt x="32" y="151"/>
                        <a:pt x="14" y="166"/>
                        <a:pt x="8" y="184"/>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658" name="Freeform 385"/>
                <p:cNvSpPr/>
                <p:nvPr/>
              </p:nvSpPr>
              <p:spPr bwMode="auto">
                <a:xfrm>
                  <a:off x="791" y="676"/>
                  <a:ext cx="1351" cy="1434"/>
                </a:xfrm>
                <a:custGeom>
                  <a:avLst/>
                  <a:gdLst>
                    <a:gd name="T0" fmla="*/ 131 w 572"/>
                    <a:gd name="T1" fmla="*/ 453 h 607"/>
                    <a:gd name="T2" fmla="*/ 107 w 572"/>
                    <a:gd name="T3" fmla="*/ 456 h 607"/>
                    <a:gd name="T4" fmla="*/ 106 w 572"/>
                    <a:gd name="T5" fmla="*/ 483 h 607"/>
                    <a:gd name="T6" fmla="*/ 156 w 572"/>
                    <a:gd name="T7" fmla="*/ 494 h 607"/>
                    <a:gd name="T8" fmla="*/ 174 w 572"/>
                    <a:gd name="T9" fmla="*/ 439 h 607"/>
                    <a:gd name="T10" fmla="*/ 129 w 572"/>
                    <a:gd name="T11" fmla="*/ 390 h 607"/>
                    <a:gd name="T12" fmla="*/ 59 w 572"/>
                    <a:gd name="T13" fmla="*/ 392 h 607"/>
                    <a:gd name="T14" fmla="*/ 18 w 572"/>
                    <a:gd name="T15" fmla="*/ 441 h 607"/>
                    <a:gd name="T16" fmla="*/ 73 w 572"/>
                    <a:gd name="T17" fmla="*/ 582 h 607"/>
                    <a:gd name="T18" fmla="*/ 208 w 572"/>
                    <a:gd name="T19" fmla="*/ 560 h 607"/>
                    <a:gd name="T20" fmla="*/ 262 w 572"/>
                    <a:gd name="T21" fmla="*/ 428 h 607"/>
                    <a:gd name="T22" fmla="*/ 240 w 572"/>
                    <a:gd name="T23" fmla="*/ 274 h 607"/>
                    <a:gd name="T24" fmla="*/ 236 w 572"/>
                    <a:gd name="T25" fmla="*/ 197 h 607"/>
                    <a:gd name="T26" fmla="*/ 263 w 572"/>
                    <a:gd name="T27" fmla="*/ 103 h 607"/>
                    <a:gd name="T28" fmla="*/ 329 w 572"/>
                    <a:gd name="T29" fmla="*/ 32 h 607"/>
                    <a:gd name="T30" fmla="*/ 420 w 572"/>
                    <a:gd name="T31" fmla="*/ 14 h 607"/>
                    <a:gd name="T32" fmla="*/ 550 w 572"/>
                    <a:gd name="T33" fmla="*/ 111 h 607"/>
                    <a:gd name="T34" fmla="*/ 513 w 572"/>
                    <a:gd name="T35" fmla="*/ 262 h 607"/>
                    <a:gd name="T36" fmla="*/ 431 w 572"/>
                    <a:gd name="T37" fmla="*/ 281 h 607"/>
                    <a:gd name="T38" fmla="*/ 385 w 572"/>
                    <a:gd name="T39" fmla="*/ 246 h 607"/>
                    <a:gd name="T40" fmla="*/ 377 w 572"/>
                    <a:gd name="T41" fmla="*/ 234 h 607"/>
                    <a:gd name="T42" fmla="*/ 374 w 572"/>
                    <a:gd name="T43" fmla="*/ 236 h 607"/>
                    <a:gd name="T44" fmla="*/ 374 w 572"/>
                    <a:gd name="T45" fmla="*/ 236 h 607"/>
                    <a:gd name="T46" fmla="*/ 378 w 572"/>
                    <a:gd name="T47" fmla="*/ 234 h 607"/>
                    <a:gd name="T48" fmla="*/ 403 w 572"/>
                    <a:gd name="T49" fmla="*/ 168 h 607"/>
                    <a:gd name="T50" fmla="*/ 437 w 572"/>
                    <a:gd name="T51" fmla="*/ 184 h 607"/>
                    <a:gd name="T52" fmla="*/ 428 w 572"/>
                    <a:gd name="T53" fmla="*/ 207 h 607"/>
                    <a:gd name="T54" fmla="*/ 405 w 572"/>
                    <a:gd name="T55" fmla="*/ 199 h 607"/>
                    <a:gd name="T56" fmla="*/ 405 w 572"/>
                    <a:gd name="T57" fmla="*/ 200 h 607"/>
                    <a:gd name="T58" fmla="*/ 421 w 572"/>
                    <a:gd name="T59" fmla="*/ 214 h 607"/>
                    <a:gd name="T60" fmla="*/ 440 w 572"/>
                    <a:gd name="T61" fmla="*/ 199 h 607"/>
                    <a:gd name="T62" fmla="*/ 414 w 572"/>
                    <a:gd name="T63" fmla="*/ 163 h 607"/>
                    <a:gd name="T64" fmla="*/ 377 w 572"/>
                    <a:gd name="T65" fmla="*/ 183 h 607"/>
                    <a:gd name="T66" fmla="*/ 374 w 572"/>
                    <a:gd name="T67" fmla="*/ 236 h 607"/>
                    <a:gd name="T68" fmla="*/ 378 w 572"/>
                    <a:gd name="T69" fmla="*/ 234 h 607"/>
                    <a:gd name="T70" fmla="*/ 378 w 572"/>
                    <a:gd name="T71" fmla="*/ 235 h 607"/>
                    <a:gd name="T72" fmla="*/ 375 w 572"/>
                    <a:gd name="T73" fmla="*/ 236 h 607"/>
                    <a:gd name="T74" fmla="*/ 376 w 572"/>
                    <a:gd name="T75" fmla="*/ 238 h 607"/>
                    <a:gd name="T76" fmla="*/ 380 w 572"/>
                    <a:gd name="T77" fmla="*/ 245 h 607"/>
                    <a:gd name="T78" fmla="*/ 394 w 572"/>
                    <a:gd name="T79" fmla="*/ 262 h 607"/>
                    <a:gd name="T80" fmla="*/ 449 w 572"/>
                    <a:gd name="T81" fmla="*/ 287 h 607"/>
                    <a:gd name="T82" fmla="*/ 523 w 572"/>
                    <a:gd name="T83" fmla="*/ 258 h 607"/>
                    <a:gd name="T84" fmla="*/ 560 w 572"/>
                    <a:gd name="T85" fmla="*/ 192 h 607"/>
                    <a:gd name="T86" fmla="*/ 510 w 572"/>
                    <a:gd name="T87" fmla="*/ 50 h 607"/>
                    <a:gd name="T88" fmla="*/ 354 w 572"/>
                    <a:gd name="T89" fmla="*/ 17 h 607"/>
                    <a:gd name="T90" fmla="*/ 239 w 572"/>
                    <a:gd name="T91" fmla="*/ 154 h 607"/>
                    <a:gd name="T92" fmla="*/ 243 w 572"/>
                    <a:gd name="T93" fmla="*/ 312 h 607"/>
                    <a:gd name="T94" fmla="*/ 256 w 572"/>
                    <a:gd name="T95" fmla="*/ 468 h 607"/>
                    <a:gd name="T96" fmla="*/ 162 w 572"/>
                    <a:gd name="T97" fmla="*/ 583 h 607"/>
                    <a:gd name="T98" fmla="*/ 87 w 572"/>
                    <a:gd name="T99" fmla="*/ 584 h 607"/>
                    <a:gd name="T100" fmla="*/ 22 w 572"/>
                    <a:gd name="T101" fmla="*/ 516 h 607"/>
                    <a:gd name="T102" fmla="*/ 73 w 572"/>
                    <a:gd name="T103" fmla="*/ 390 h 607"/>
                    <a:gd name="T104" fmla="*/ 172 w 572"/>
                    <a:gd name="T105" fmla="*/ 464 h 607"/>
                    <a:gd name="T106" fmla="*/ 129 w 572"/>
                    <a:gd name="T107" fmla="*/ 497 h 607"/>
                    <a:gd name="T108" fmla="*/ 106 w 572"/>
                    <a:gd name="T109" fmla="*/ 471 h 607"/>
                    <a:gd name="T110" fmla="*/ 129 w 572"/>
                    <a:gd name="T111" fmla="*/ 456 h 607"/>
                    <a:gd name="T112" fmla="*/ 131 w 572"/>
                    <a:gd name="T113" fmla="*/ 453 h 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2" h="607">
                      <a:moveTo>
                        <a:pt x="131" y="453"/>
                      </a:moveTo>
                      <a:cubicBezTo>
                        <a:pt x="123" y="448"/>
                        <a:pt x="113" y="449"/>
                        <a:pt x="107" y="456"/>
                      </a:cubicBezTo>
                      <a:cubicBezTo>
                        <a:pt x="101" y="464"/>
                        <a:pt x="101" y="475"/>
                        <a:pt x="106" y="483"/>
                      </a:cubicBezTo>
                      <a:cubicBezTo>
                        <a:pt x="115" y="503"/>
                        <a:pt x="140" y="506"/>
                        <a:pt x="156" y="494"/>
                      </a:cubicBezTo>
                      <a:cubicBezTo>
                        <a:pt x="175" y="481"/>
                        <a:pt x="179" y="459"/>
                        <a:pt x="174" y="439"/>
                      </a:cubicBezTo>
                      <a:cubicBezTo>
                        <a:pt x="168" y="416"/>
                        <a:pt x="150" y="399"/>
                        <a:pt x="129" y="390"/>
                      </a:cubicBezTo>
                      <a:cubicBezTo>
                        <a:pt x="107" y="381"/>
                        <a:pt x="81" y="381"/>
                        <a:pt x="59" y="392"/>
                      </a:cubicBezTo>
                      <a:cubicBezTo>
                        <a:pt x="39" y="402"/>
                        <a:pt x="25" y="420"/>
                        <a:pt x="18" y="441"/>
                      </a:cubicBezTo>
                      <a:cubicBezTo>
                        <a:pt x="0" y="495"/>
                        <a:pt x="24" y="554"/>
                        <a:pt x="73" y="582"/>
                      </a:cubicBezTo>
                      <a:cubicBezTo>
                        <a:pt x="117" y="607"/>
                        <a:pt x="172" y="590"/>
                        <a:pt x="208" y="560"/>
                      </a:cubicBezTo>
                      <a:cubicBezTo>
                        <a:pt x="247" y="527"/>
                        <a:pt x="263" y="477"/>
                        <a:pt x="262" y="428"/>
                      </a:cubicBezTo>
                      <a:cubicBezTo>
                        <a:pt x="262" y="376"/>
                        <a:pt x="248" y="325"/>
                        <a:pt x="240" y="274"/>
                      </a:cubicBezTo>
                      <a:cubicBezTo>
                        <a:pt x="236" y="249"/>
                        <a:pt x="234" y="223"/>
                        <a:pt x="236" y="197"/>
                      </a:cubicBezTo>
                      <a:cubicBezTo>
                        <a:pt x="238" y="164"/>
                        <a:pt x="248" y="132"/>
                        <a:pt x="263" y="103"/>
                      </a:cubicBezTo>
                      <a:cubicBezTo>
                        <a:pt x="278" y="74"/>
                        <a:pt x="300" y="48"/>
                        <a:pt x="329" y="32"/>
                      </a:cubicBezTo>
                      <a:cubicBezTo>
                        <a:pt x="356" y="16"/>
                        <a:pt x="389" y="11"/>
                        <a:pt x="420" y="14"/>
                      </a:cubicBezTo>
                      <a:cubicBezTo>
                        <a:pt x="476" y="20"/>
                        <a:pt x="528" y="58"/>
                        <a:pt x="550" y="111"/>
                      </a:cubicBezTo>
                      <a:cubicBezTo>
                        <a:pt x="570" y="163"/>
                        <a:pt x="558" y="227"/>
                        <a:pt x="513" y="262"/>
                      </a:cubicBezTo>
                      <a:cubicBezTo>
                        <a:pt x="490" y="278"/>
                        <a:pt x="459" y="289"/>
                        <a:pt x="431" y="281"/>
                      </a:cubicBezTo>
                      <a:cubicBezTo>
                        <a:pt x="412" y="276"/>
                        <a:pt x="397" y="262"/>
                        <a:pt x="385" y="246"/>
                      </a:cubicBezTo>
                      <a:cubicBezTo>
                        <a:pt x="382" y="242"/>
                        <a:pt x="380" y="238"/>
                        <a:pt x="377" y="234"/>
                      </a:cubicBezTo>
                      <a:cubicBezTo>
                        <a:pt x="376" y="232"/>
                        <a:pt x="374" y="234"/>
                        <a:pt x="374" y="236"/>
                      </a:cubicBezTo>
                      <a:cubicBezTo>
                        <a:pt x="374" y="236"/>
                        <a:pt x="374" y="236"/>
                        <a:pt x="374" y="236"/>
                      </a:cubicBezTo>
                      <a:cubicBezTo>
                        <a:pt x="375" y="238"/>
                        <a:pt x="379" y="236"/>
                        <a:pt x="378" y="234"/>
                      </a:cubicBezTo>
                      <a:cubicBezTo>
                        <a:pt x="367" y="210"/>
                        <a:pt x="374" y="175"/>
                        <a:pt x="403" y="168"/>
                      </a:cubicBezTo>
                      <a:cubicBezTo>
                        <a:pt x="416" y="164"/>
                        <a:pt x="433" y="170"/>
                        <a:pt x="437" y="184"/>
                      </a:cubicBezTo>
                      <a:cubicBezTo>
                        <a:pt x="439" y="193"/>
                        <a:pt x="436" y="202"/>
                        <a:pt x="428" y="207"/>
                      </a:cubicBezTo>
                      <a:cubicBezTo>
                        <a:pt x="420" y="213"/>
                        <a:pt x="408" y="208"/>
                        <a:pt x="405" y="199"/>
                      </a:cubicBezTo>
                      <a:cubicBezTo>
                        <a:pt x="405" y="196"/>
                        <a:pt x="405" y="198"/>
                        <a:pt x="405" y="200"/>
                      </a:cubicBezTo>
                      <a:cubicBezTo>
                        <a:pt x="407" y="208"/>
                        <a:pt x="412" y="213"/>
                        <a:pt x="421" y="214"/>
                      </a:cubicBezTo>
                      <a:cubicBezTo>
                        <a:pt x="430" y="214"/>
                        <a:pt x="437" y="206"/>
                        <a:pt x="440" y="199"/>
                      </a:cubicBezTo>
                      <a:cubicBezTo>
                        <a:pt x="446" y="180"/>
                        <a:pt x="431" y="165"/>
                        <a:pt x="414" y="163"/>
                      </a:cubicBezTo>
                      <a:cubicBezTo>
                        <a:pt x="398" y="162"/>
                        <a:pt x="385" y="171"/>
                        <a:pt x="377" y="183"/>
                      </a:cubicBezTo>
                      <a:cubicBezTo>
                        <a:pt x="366" y="199"/>
                        <a:pt x="367" y="219"/>
                        <a:pt x="374" y="236"/>
                      </a:cubicBezTo>
                      <a:cubicBezTo>
                        <a:pt x="375" y="235"/>
                        <a:pt x="377" y="235"/>
                        <a:pt x="378" y="234"/>
                      </a:cubicBezTo>
                      <a:cubicBezTo>
                        <a:pt x="378" y="234"/>
                        <a:pt x="378" y="235"/>
                        <a:pt x="378" y="235"/>
                      </a:cubicBezTo>
                      <a:cubicBezTo>
                        <a:pt x="377" y="235"/>
                        <a:pt x="376" y="236"/>
                        <a:pt x="375" y="236"/>
                      </a:cubicBezTo>
                      <a:cubicBezTo>
                        <a:pt x="374" y="236"/>
                        <a:pt x="375" y="238"/>
                        <a:pt x="376" y="238"/>
                      </a:cubicBezTo>
                      <a:cubicBezTo>
                        <a:pt x="377" y="241"/>
                        <a:pt x="378" y="243"/>
                        <a:pt x="380" y="245"/>
                      </a:cubicBezTo>
                      <a:cubicBezTo>
                        <a:pt x="384" y="251"/>
                        <a:pt x="389" y="257"/>
                        <a:pt x="394" y="262"/>
                      </a:cubicBezTo>
                      <a:cubicBezTo>
                        <a:pt x="409" y="277"/>
                        <a:pt x="428" y="287"/>
                        <a:pt x="449" y="287"/>
                      </a:cubicBezTo>
                      <a:cubicBezTo>
                        <a:pt x="475" y="288"/>
                        <a:pt x="503" y="275"/>
                        <a:pt x="523" y="258"/>
                      </a:cubicBezTo>
                      <a:cubicBezTo>
                        <a:pt x="542" y="241"/>
                        <a:pt x="555" y="217"/>
                        <a:pt x="560" y="192"/>
                      </a:cubicBezTo>
                      <a:cubicBezTo>
                        <a:pt x="572" y="140"/>
                        <a:pt x="550" y="85"/>
                        <a:pt x="510" y="50"/>
                      </a:cubicBezTo>
                      <a:cubicBezTo>
                        <a:pt x="468" y="13"/>
                        <a:pt x="408" y="0"/>
                        <a:pt x="354" y="17"/>
                      </a:cubicBezTo>
                      <a:cubicBezTo>
                        <a:pt x="293" y="36"/>
                        <a:pt x="255" y="95"/>
                        <a:pt x="239" y="154"/>
                      </a:cubicBezTo>
                      <a:cubicBezTo>
                        <a:pt x="226" y="207"/>
                        <a:pt x="233" y="260"/>
                        <a:pt x="243" y="312"/>
                      </a:cubicBezTo>
                      <a:cubicBezTo>
                        <a:pt x="252" y="363"/>
                        <a:pt x="265" y="416"/>
                        <a:pt x="256" y="468"/>
                      </a:cubicBezTo>
                      <a:cubicBezTo>
                        <a:pt x="246" y="520"/>
                        <a:pt x="212" y="564"/>
                        <a:pt x="162" y="583"/>
                      </a:cubicBezTo>
                      <a:cubicBezTo>
                        <a:pt x="138" y="592"/>
                        <a:pt x="111" y="593"/>
                        <a:pt x="87" y="584"/>
                      </a:cubicBezTo>
                      <a:cubicBezTo>
                        <a:pt x="57" y="573"/>
                        <a:pt x="33" y="546"/>
                        <a:pt x="22" y="516"/>
                      </a:cubicBezTo>
                      <a:cubicBezTo>
                        <a:pt x="5" y="469"/>
                        <a:pt x="21" y="406"/>
                        <a:pt x="73" y="390"/>
                      </a:cubicBezTo>
                      <a:cubicBezTo>
                        <a:pt x="121" y="376"/>
                        <a:pt x="178" y="411"/>
                        <a:pt x="172" y="464"/>
                      </a:cubicBezTo>
                      <a:cubicBezTo>
                        <a:pt x="170" y="483"/>
                        <a:pt x="149" y="501"/>
                        <a:pt x="129" y="497"/>
                      </a:cubicBezTo>
                      <a:cubicBezTo>
                        <a:pt x="117" y="495"/>
                        <a:pt x="107" y="484"/>
                        <a:pt x="106" y="471"/>
                      </a:cubicBezTo>
                      <a:cubicBezTo>
                        <a:pt x="105" y="459"/>
                        <a:pt x="117" y="449"/>
                        <a:pt x="129" y="456"/>
                      </a:cubicBezTo>
                      <a:cubicBezTo>
                        <a:pt x="131" y="457"/>
                        <a:pt x="133" y="454"/>
                        <a:pt x="131" y="453"/>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659" name="Freeform 386"/>
                <p:cNvSpPr/>
                <p:nvPr/>
              </p:nvSpPr>
              <p:spPr bwMode="auto">
                <a:xfrm>
                  <a:off x="1702" y="487"/>
                  <a:ext cx="343" cy="451"/>
                </a:xfrm>
                <a:custGeom>
                  <a:avLst/>
                  <a:gdLst>
                    <a:gd name="T0" fmla="*/ 145 w 145"/>
                    <a:gd name="T1" fmla="*/ 13 h 191"/>
                    <a:gd name="T2" fmla="*/ 95 w 145"/>
                    <a:gd name="T3" fmla="*/ 26 h 191"/>
                    <a:gd name="T4" fmla="*/ 67 w 145"/>
                    <a:gd name="T5" fmla="*/ 87 h 191"/>
                    <a:gd name="T6" fmla="*/ 4 w 145"/>
                    <a:gd name="T7" fmla="*/ 191 h 191"/>
                    <a:gd name="T8" fmla="*/ 0 w 145"/>
                    <a:gd name="T9" fmla="*/ 187 h 191"/>
                    <a:gd name="T10" fmla="*/ 63 w 145"/>
                    <a:gd name="T11" fmla="*/ 88 h 191"/>
                    <a:gd name="T12" fmla="*/ 89 w 145"/>
                    <a:gd name="T13" fmla="*/ 25 h 191"/>
                    <a:gd name="T14" fmla="*/ 142 w 145"/>
                    <a:gd name="T15" fmla="*/ 10 h 191"/>
                    <a:gd name="T16" fmla="*/ 145 w 145"/>
                    <a:gd name="T17" fmla="*/ 13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5" h="191">
                      <a:moveTo>
                        <a:pt x="145" y="13"/>
                      </a:moveTo>
                      <a:cubicBezTo>
                        <a:pt x="127" y="3"/>
                        <a:pt x="109" y="13"/>
                        <a:pt x="95" y="26"/>
                      </a:cubicBezTo>
                      <a:cubicBezTo>
                        <a:pt x="78" y="42"/>
                        <a:pt x="71" y="64"/>
                        <a:pt x="67" y="87"/>
                      </a:cubicBezTo>
                      <a:cubicBezTo>
                        <a:pt x="60" y="124"/>
                        <a:pt x="50" y="182"/>
                        <a:pt x="4" y="191"/>
                      </a:cubicBezTo>
                      <a:cubicBezTo>
                        <a:pt x="3" y="191"/>
                        <a:pt x="1" y="187"/>
                        <a:pt x="0" y="187"/>
                      </a:cubicBezTo>
                      <a:cubicBezTo>
                        <a:pt x="44" y="179"/>
                        <a:pt x="56" y="124"/>
                        <a:pt x="63" y="88"/>
                      </a:cubicBezTo>
                      <a:cubicBezTo>
                        <a:pt x="67" y="65"/>
                        <a:pt x="73" y="43"/>
                        <a:pt x="89" y="25"/>
                      </a:cubicBezTo>
                      <a:cubicBezTo>
                        <a:pt x="103" y="11"/>
                        <a:pt x="123" y="0"/>
                        <a:pt x="142" y="10"/>
                      </a:cubicBezTo>
                      <a:cubicBezTo>
                        <a:pt x="143" y="10"/>
                        <a:pt x="144" y="12"/>
                        <a:pt x="145" y="13"/>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660" name="Freeform 387"/>
                <p:cNvSpPr/>
                <p:nvPr/>
              </p:nvSpPr>
              <p:spPr bwMode="auto">
                <a:xfrm>
                  <a:off x="2177" y="574"/>
                  <a:ext cx="71" cy="52"/>
                </a:xfrm>
                <a:custGeom>
                  <a:avLst/>
                  <a:gdLst>
                    <a:gd name="T0" fmla="*/ 30 w 30"/>
                    <a:gd name="T1" fmla="*/ 20 h 22"/>
                    <a:gd name="T2" fmla="*/ 26 w 30"/>
                    <a:gd name="T3" fmla="*/ 21 h 22"/>
                    <a:gd name="T4" fmla="*/ 19 w 30"/>
                    <a:gd name="T5" fmla="*/ 20 h 22"/>
                    <a:gd name="T6" fmla="*/ 11 w 30"/>
                    <a:gd name="T7" fmla="*/ 9 h 22"/>
                    <a:gd name="T8" fmla="*/ 9 w 30"/>
                    <a:gd name="T9" fmla="*/ 5 h 22"/>
                    <a:gd name="T10" fmla="*/ 7 w 30"/>
                    <a:gd name="T11" fmla="*/ 2 h 22"/>
                    <a:gd name="T12" fmla="*/ 2 w 30"/>
                    <a:gd name="T13" fmla="*/ 1 h 22"/>
                    <a:gd name="T14" fmla="*/ 0 w 30"/>
                    <a:gd name="T15" fmla="*/ 1 h 22"/>
                    <a:gd name="T16" fmla="*/ 2 w 30"/>
                    <a:gd name="T17" fmla="*/ 1 h 22"/>
                    <a:gd name="T18" fmla="*/ 8 w 30"/>
                    <a:gd name="T19" fmla="*/ 3 h 22"/>
                    <a:gd name="T20" fmla="*/ 15 w 30"/>
                    <a:gd name="T21" fmla="*/ 15 h 22"/>
                    <a:gd name="T22" fmla="*/ 20 w 30"/>
                    <a:gd name="T23" fmla="*/ 20 h 22"/>
                    <a:gd name="T24" fmla="*/ 25 w 30"/>
                    <a:gd name="T25" fmla="*/ 21 h 22"/>
                    <a:gd name="T26" fmla="*/ 30 w 30"/>
                    <a:gd name="T27" fmla="*/ 2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 h="22">
                      <a:moveTo>
                        <a:pt x="30" y="20"/>
                      </a:moveTo>
                      <a:cubicBezTo>
                        <a:pt x="30" y="19"/>
                        <a:pt x="29" y="20"/>
                        <a:pt x="26" y="21"/>
                      </a:cubicBezTo>
                      <a:cubicBezTo>
                        <a:pt x="24" y="21"/>
                        <a:pt x="22" y="22"/>
                        <a:pt x="19" y="20"/>
                      </a:cubicBezTo>
                      <a:cubicBezTo>
                        <a:pt x="16" y="18"/>
                        <a:pt x="14" y="14"/>
                        <a:pt x="11" y="9"/>
                      </a:cubicBezTo>
                      <a:cubicBezTo>
                        <a:pt x="11" y="7"/>
                        <a:pt x="10" y="6"/>
                        <a:pt x="9" y="5"/>
                      </a:cubicBezTo>
                      <a:cubicBezTo>
                        <a:pt x="8" y="3"/>
                        <a:pt x="7" y="2"/>
                        <a:pt x="7" y="2"/>
                      </a:cubicBezTo>
                      <a:cubicBezTo>
                        <a:pt x="5" y="1"/>
                        <a:pt x="3" y="1"/>
                        <a:pt x="2" y="1"/>
                      </a:cubicBezTo>
                      <a:cubicBezTo>
                        <a:pt x="0" y="1"/>
                        <a:pt x="0" y="1"/>
                        <a:pt x="0" y="1"/>
                      </a:cubicBezTo>
                      <a:cubicBezTo>
                        <a:pt x="0" y="1"/>
                        <a:pt x="0" y="1"/>
                        <a:pt x="2" y="1"/>
                      </a:cubicBezTo>
                      <a:cubicBezTo>
                        <a:pt x="4" y="0"/>
                        <a:pt x="6" y="0"/>
                        <a:pt x="8" y="3"/>
                      </a:cubicBezTo>
                      <a:cubicBezTo>
                        <a:pt x="11" y="5"/>
                        <a:pt x="12" y="10"/>
                        <a:pt x="15" y="15"/>
                      </a:cubicBezTo>
                      <a:cubicBezTo>
                        <a:pt x="17" y="18"/>
                        <a:pt x="19" y="19"/>
                        <a:pt x="20" y="20"/>
                      </a:cubicBezTo>
                      <a:cubicBezTo>
                        <a:pt x="21" y="21"/>
                        <a:pt x="22" y="21"/>
                        <a:pt x="25" y="21"/>
                      </a:cubicBezTo>
                      <a:cubicBezTo>
                        <a:pt x="26" y="21"/>
                        <a:pt x="28" y="20"/>
                        <a:pt x="30" y="20"/>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661" name="Freeform 388"/>
                <p:cNvSpPr/>
                <p:nvPr/>
              </p:nvSpPr>
              <p:spPr bwMode="auto">
                <a:xfrm>
                  <a:off x="2177" y="574"/>
                  <a:ext cx="71" cy="52"/>
                </a:xfrm>
                <a:custGeom>
                  <a:avLst/>
                  <a:gdLst>
                    <a:gd name="T0" fmla="*/ 30 w 30"/>
                    <a:gd name="T1" fmla="*/ 20 h 22"/>
                    <a:gd name="T2" fmla="*/ 30 w 30"/>
                    <a:gd name="T3" fmla="*/ 20 h 22"/>
                    <a:gd name="T4" fmla="*/ 29 w 30"/>
                    <a:gd name="T5" fmla="*/ 20 h 22"/>
                    <a:gd name="T6" fmla="*/ 19 w 30"/>
                    <a:gd name="T7" fmla="*/ 20 h 22"/>
                    <a:gd name="T8" fmla="*/ 11 w 30"/>
                    <a:gd name="T9" fmla="*/ 9 h 22"/>
                    <a:gd name="T10" fmla="*/ 7 w 30"/>
                    <a:gd name="T11" fmla="*/ 2 h 22"/>
                    <a:gd name="T12" fmla="*/ 2 w 30"/>
                    <a:gd name="T13" fmla="*/ 1 h 22"/>
                    <a:gd name="T14" fmla="*/ 0 w 30"/>
                    <a:gd name="T15" fmla="*/ 1 h 22"/>
                    <a:gd name="T16" fmla="*/ 0 w 30"/>
                    <a:gd name="T17" fmla="*/ 1 h 22"/>
                    <a:gd name="T18" fmla="*/ 0 w 30"/>
                    <a:gd name="T19" fmla="*/ 1 h 22"/>
                    <a:gd name="T20" fmla="*/ 0 w 30"/>
                    <a:gd name="T21" fmla="*/ 1 h 22"/>
                    <a:gd name="T22" fmla="*/ 0 w 30"/>
                    <a:gd name="T23" fmla="*/ 1 h 22"/>
                    <a:gd name="T24" fmla="*/ 0 w 30"/>
                    <a:gd name="T25" fmla="*/ 1 h 22"/>
                    <a:gd name="T26" fmla="*/ 0 w 30"/>
                    <a:gd name="T27" fmla="*/ 1 h 22"/>
                    <a:gd name="T28" fmla="*/ 0 w 30"/>
                    <a:gd name="T29" fmla="*/ 1 h 22"/>
                    <a:gd name="T30" fmla="*/ 0 w 30"/>
                    <a:gd name="T31" fmla="*/ 1 h 22"/>
                    <a:gd name="T32" fmla="*/ 0 w 30"/>
                    <a:gd name="T33" fmla="*/ 1 h 22"/>
                    <a:gd name="T34" fmla="*/ 0 w 30"/>
                    <a:gd name="T35" fmla="*/ 1 h 22"/>
                    <a:gd name="T36" fmla="*/ 0 w 30"/>
                    <a:gd name="T37" fmla="*/ 1 h 22"/>
                    <a:gd name="T38" fmla="*/ 0 w 30"/>
                    <a:gd name="T39" fmla="*/ 1 h 22"/>
                    <a:gd name="T40" fmla="*/ 0 w 30"/>
                    <a:gd name="T41" fmla="*/ 1 h 22"/>
                    <a:gd name="T42" fmla="*/ 0 w 30"/>
                    <a:gd name="T43" fmla="*/ 1 h 22"/>
                    <a:gd name="T44" fmla="*/ 0 w 30"/>
                    <a:gd name="T45" fmla="*/ 1 h 22"/>
                    <a:gd name="T46" fmla="*/ 0 w 30"/>
                    <a:gd name="T47" fmla="*/ 1 h 22"/>
                    <a:gd name="T48" fmla="*/ 0 w 30"/>
                    <a:gd name="T49" fmla="*/ 1 h 22"/>
                    <a:gd name="T50" fmla="*/ 0 w 30"/>
                    <a:gd name="T51" fmla="*/ 1 h 22"/>
                    <a:gd name="T52" fmla="*/ 0 w 30"/>
                    <a:gd name="T53" fmla="*/ 1 h 22"/>
                    <a:gd name="T54" fmla="*/ 0 w 30"/>
                    <a:gd name="T55" fmla="*/ 1 h 22"/>
                    <a:gd name="T56" fmla="*/ 0 w 30"/>
                    <a:gd name="T57" fmla="*/ 1 h 22"/>
                    <a:gd name="T58" fmla="*/ 7 w 30"/>
                    <a:gd name="T59" fmla="*/ 1 h 22"/>
                    <a:gd name="T60" fmla="*/ 15 w 30"/>
                    <a:gd name="T61" fmla="*/ 15 h 22"/>
                    <a:gd name="T62" fmla="*/ 20 w 30"/>
                    <a:gd name="T63" fmla="*/ 20 h 22"/>
                    <a:gd name="T64" fmla="*/ 20 w 30"/>
                    <a:gd name="T65" fmla="*/ 20 h 22"/>
                    <a:gd name="T66" fmla="*/ 30 w 30"/>
                    <a:gd name="T67" fmla="*/ 20 h 22"/>
                    <a:gd name="T68" fmla="*/ 30 w 30"/>
                    <a:gd name="T69" fmla="*/ 20 h 22"/>
                    <a:gd name="T70" fmla="*/ 30 w 30"/>
                    <a:gd name="T71" fmla="*/ 20 h 22"/>
                    <a:gd name="T72" fmla="*/ 20 w 30"/>
                    <a:gd name="T73" fmla="*/ 20 h 22"/>
                    <a:gd name="T74" fmla="*/ 20 w 30"/>
                    <a:gd name="T75" fmla="*/ 20 h 22"/>
                    <a:gd name="T76" fmla="*/ 15 w 30"/>
                    <a:gd name="T77" fmla="*/ 15 h 22"/>
                    <a:gd name="T78" fmla="*/ 7 w 30"/>
                    <a:gd name="T79" fmla="*/ 1 h 22"/>
                    <a:gd name="T80" fmla="*/ 1 w 30"/>
                    <a:gd name="T81" fmla="*/ 1 h 22"/>
                    <a:gd name="T82" fmla="*/ 0 w 30"/>
                    <a:gd name="T83" fmla="*/ 1 h 22"/>
                    <a:gd name="T84" fmla="*/ 0 w 30"/>
                    <a:gd name="T85" fmla="*/ 1 h 22"/>
                    <a:gd name="T86" fmla="*/ 0 w 30"/>
                    <a:gd name="T87" fmla="*/ 1 h 22"/>
                    <a:gd name="T88" fmla="*/ 0 w 30"/>
                    <a:gd name="T89" fmla="*/ 1 h 22"/>
                    <a:gd name="T90" fmla="*/ 0 w 30"/>
                    <a:gd name="T91" fmla="*/ 1 h 22"/>
                    <a:gd name="T92" fmla="*/ 2 w 30"/>
                    <a:gd name="T93" fmla="*/ 1 h 22"/>
                    <a:gd name="T94" fmla="*/ 7 w 30"/>
                    <a:gd name="T95" fmla="*/ 2 h 22"/>
                    <a:gd name="T96" fmla="*/ 11 w 30"/>
                    <a:gd name="T97" fmla="*/ 9 h 22"/>
                    <a:gd name="T98" fmla="*/ 19 w 30"/>
                    <a:gd name="T99" fmla="*/ 20 h 22"/>
                    <a:gd name="T100" fmla="*/ 29 w 30"/>
                    <a:gd name="T101" fmla="*/ 20 h 22"/>
                    <a:gd name="T102" fmla="*/ 30 w 30"/>
                    <a:gd name="T103" fmla="*/ 20 h 22"/>
                    <a:gd name="T104" fmla="*/ 30 w 30"/>
                    <a:gd name="T105" fmla="*/ 20 h 22"/>
                    <a:gd name="T106" fmla="*/ 30 w 30"/>
                    <a:gd name="T107" fmla="*/ 20 h 22"/>
                    <a:gd name="T108" fmla="*/ 30 w 30"/>
                    <a:gd name="T109" fmla="*/ 20 h 22"/>
                    <a:gd name="T110" fmla="*/ 30 w 30"/>
                    <a:gd name="T111" fmla="*/ 20 h 22"/>
                    <a:gd name="T112" fmla="*/ 30 w 30"/>
                    <a:gd name="T113" fmla="*/ 20 h 22"/>
                    <a:gd name="T114" fmla="*/ 30 w 30"/>
                    <a:gd name="T115" fmla="*/ 20 h 22"/>
                    <a:gd name="T116" fmla="*/ 30 w 30"/>
                    <a:gd name="T117" fmla="*/ 20 h 22"/>
                    <a:gd name="T118" fmla="*/ 30 w 30"/>
                    <a:gd name="T119" fmla="*/ 20 h 22"/>
                    <a:gd name="T120" fmla="*/ 30 w 30"/>
                    <a:gd name="T121" fmla="*/ 2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0" h="22">
                      <a:moveTo>
                        <a:pt x="30" y="20"/>
                      </a:moveTo>
                      <a:cubicBezTo>
                        <a:pt x="30" y="20"/>
                        <a:pt x="30" y="20"/>
                        <a:pt x="30" y="20"/>
                      </a:cubicBezTo>
                      <a:cubicBezTo>
                        <a:pt x="30" y="20"/>
                        <a:pt x="30" y="20"/>
                        <a:pt x="30" y="20"/>
                      </a:cubicBezTo>
                      <a:cubicBezTo>
                        <a:pt x="30" y="20"/>
                        <a:pt x="30" y="20"/>
                        <a:pt x="30" y="20"/>
                      </a:cubicBezTo>
                      <a:cubicBezTo>
                        <a:pt x="30" y="20"/>
                        <a:pt x="30" y="20"/>
                        <a:pt x="30" y="20"/>
                      </a:cubicBezTo>
                      <a:cubicBezTo>
                        <a:pt x="30" y="20"/>
                        <a:pt x="29" y="20"/>
                        <a:pt x="29" y="20"/>
                      </a:cubicBezTo>
                      <a:cubicBezTo>
                        <a:pt x="28" y="20"/>
                        <a:pt x="27" y="21"/>
                        <a:pt x="26" y="21"/>
                      </a:cubicBezTo>
                      <a:cubicBezTo>
                        <a:pt x="24" y="21"/>
                        <a:pt x="22" y="22"/>
                        <a:pt x="19" y="20"/>
                      </a:cubicBezTo>
                      <a:cubicBezTo>
                        <a:pt x="19" y="20"/>
                        <a:pt x="19" y="20"/>
                        <a:pt x="19" y="20"/>
                      </a:cubicBezTo>
                      <a:cubicBezTo>
                        <a:pt x="16" y="18"/>
                        <a:pt x="14" y="14"/>
                        <a:pt x="11" y="9"/>
                      </a:cubicBezTo>
                      <a:cubicBezTo>
                        <a:pt x="11" y="7"/>
                        <a:pt x="10" y="6"/>
                        <a:pt x="9" y="5"/>
                      </a:cubicBezTo>
                      <a:cubicBezTo>
                        <a:pt x="8" y="3"/>
                        <a:pt x="7" y="2"/>
                        <a:pt x="7" y="2"/>
                      </a:cubicBezTo>
                      <a:cubicBezTo>
                        <a:pt x="6" y="2"/>
                        <a:pt x="6" y="2"/>
                        <a:pt x="6" y="2"/>
                      </a:cubicBezTo>
                      <a:cubicBezTo>
                        <a:pt x="5" y="1"/>
                        <a:pt x="3" y="1"/>
                        <a:pt x="2" y="1"/>
                      </a:cubicBezTo>
                      <a:cubicBezTo>
                        <a:pt x="1" y="1"/>
                        <a:pt x="1"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1" y="1"/>
                        <a:pt x="2" y="1"/>
                      </a:cubicBezTo>
                      <a:cubicBezTo>
                        <a:pt x="3" y="0"/>
                        <a:pt x="5" y="0"/>
                        <a:pt x="7" y="1"/>
                      </a:cubicBezTo>
                      <a:cubicBezTo>
                        <a:pt x="7" y="2"/>
                        <a:pt x="8" y="2"/>
                        <a:pt x="8" y="3"/>
                      </a:cubicBezTo>
                      <a:cubicBezTo>
                        <a:pt x="11" y="5"/>
                        <a:pt x="12" y="10"/>
                        <a:pt x="15" y="15"/>
                      </a:cubicBezTo>
                      <a:cubicBezTo>
                        <a:pt x="17" y="18"/>
                        <a:pt x="18" y="19"/>
                        <a:pt x="19" y="20"/>
                      </a:cubicBezTo>
                      <a:cubicBezTo>
                        <a:pt x="19" y="20"/>
                        <a:pt x="20" y="20"/>
                        <a:pt x="20" y="20"/>
                      </a:cubicBezTo>
                      <a:cubicBezTo>
                        <a:pt x="20" y="20"/>
                        <a:pt x="20" y="20"/>
                        <a:pt x="20" y="20"/>
                      </a:cubicBezTo>
                      <a:cubicBezTo>
                        <a:pt x="20" y="20"/>
                        <a:pt x="20" y="20"/>
                        <a:pt x="20" y="20"/>
                      </a:cubicBezTo>
                      <a:cubicBezTo>
                        <a:pt x="21" y="21"/>
                        <a:pt x="22" y="21"/>
                        <a:pt x="25" y="21"/>
                      </a:cubicBezTo>
                      <a:cubicBezTo>
                        <a:pt x="26" y="21"/>
                        <a:pt x="28" y="21"/>
                        <a:pt x="30" y="20"/>
                      </a:cubicBezTo>
                      <a:cubicBezTo>
                        <a:pt x="30" y="20"/>
                        <a:pt x="30" y="20"/>
                        <a:pt x="30" y="20"/>
                      </a:cubicBezTo>
                      <a:cubicBezTo>
                        <a:pt x="30" y="20"/>
                        <a:pt x="30" y="20"/>
                        <a:pt x="30" y="20"/>
                      </a:cubicBezTo>
                      <a:cubicBezTo>
                        <a:pt x="30" y="20"/>
                        <a:pt x="30" y="20"/>
                        <a:pt x="30" y="20"/>
                      </a:cubicBezTo>
                      <a:cubicBezTo>
                        <a:pt x="30" y="20"/>
                        <a:pt x="30" y="20"/>
                        <a:pt x="30" y="20"/>
                      </a:cubicBezTo>
                      <a:cubicBezTo>
                        <a:pt x="28" y="20"/>
                        <a:pt x="26" y="21"/>
                        <a:pt x="25" y="21"/>
                      </a:cubicBezTo>
                      <a:cubicBezTo>
                        <a:pt x="22" y="21"/>
                        <a:pt x="21" y="21"/>
                        <a:pt x="20" y="20"/>
                      </a:cubicBezTo>
                      <a:cubicBezTo>
                        <a:pt x="20" y="20"/>
                        <a:pt x="20" y="20"/>
                        <a:pt x="20" y="20"/>
                      </a:cubicBezTo>
                      <a:cubicBezTo>
                        <a:pt x="20" y="20"/>
                        <a:pt x="20" y="20"/>
                        <a:pt x="20" y="20"/>
                      </a:cubicBezTo>
                      <a:cubicBezTo>
                        <a:pt x="20" y="20"/>
                        <a:pt x="20" y="20"/>
                        <a:pt x="19" y="20"/>
                      </a:cubicBezTo>
                      <a:cubicBezTo>
                        <a:pt x="18" y="19"/>
                        <a:pt x="17" y="18"/>
                        <a:pt x="15" y="15"/>
                      </a:cubicBezTo>
                      <a:cubicBezTo>
                        <a:pt x="12" y="10"/>
                        <a:pt x="11" y="5"/>
                        <a:pt x="8" y="3"/>
                      </a:cubicBezTo>
                      <a:cubicBezTo>
                        <a:pt x="8" y="2"/>
                        <a:pt x="7" y="2"/>
                        <a:pt x="7" y="1"/>
                      </a:cubicBezTo>
                      <a:cubicBezTo>
                        <a:pt x="5" y="0"/>
                        <a:pt x="3" y="0"/>
                        <a:pt x="2" y="1"/>
                      </a:cubicBezTo>
                      <a:cubicBezTo>
                        <a:pt x="1" y="1"/>
                        <a:pt x="1" y="1"/>
                        <a:pt x="1"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1" y="1"/>
                        <a:pt x="2" y="1"/>
                      </a:cubicBezTo>
                      <a:cubicBezTo>
                        <a:pt x="3" y="1"/>
                        <a:pt x="5" y="1"/>
                        <a:pt x="6" y="2"/>
                      </a:cubicBezTo>
                      <a:cubicBezTo>
                        <a:pt x="6" y="2"/>
                        <a:pt x="6" y="2"/>
                        <a:pt x="7" y="2"/>
                      </a:cubicBezTo>
                      <a:cubicBezTo>
                        <a:pt x="7" y="2"/>
                        <a:pt x="8" y="3"/>
                        <a:pt x="9" y="5"/>
                      </a:cubicBezTo>
                      <a:cubicBezTo>
                        <a:pt x="10" y="6"/>
                        <a:pt x="11" y="7"/>
                        <a:pt x="11" y="9"/>
                      </a:cubicBezTo>
                      <a:cubicBezTo>
                        <a:pt x="14" y="14"/>
                        <a:pt x="16" y="18"/>
                        <a:pt x="19" y="20"/>
                      </a:cubicBezTo>
                      <a:cubicBezTo>
                        <a:pt x="19" y="20"/>
                        <a:pt x="19" y="20"/>
                        <a:pt x="19" y="20"/>
                      </a:cubicBezTo>
                      <a:cubicBezTo>
                        <a:pt x="22" y="22"/>
                        <a:pt x="24" y="22"/>
                        <a:pt x="26" y="21"/>
                      </a:cubicBezTo>
                      <a:cubicBezTo>
                        <a:pt x="28" y="21"/>
                        <a:pt x="29" y="20"/>
                        <a:pt x="29" y="20"/>
                      </a:cubicBezTo>
                      <a:cubicBezTo>
                        <a:pt x="29" y="20"/>
                        <a:pt x="30" y="20"/>
                        <a:pt x="30" y="20"/>
                      </a:cubicBezTo>
                      <a:cubicBezTo>
                        <a:pt x="30" y="20"/>
                        <a:pt x="30" y="20"/>
                        <a:pt x="30" y="20"/>
                      </a:cubicBezTo>
                      <a:cubicBezTo>
                        <a:pt x="30" y="20"/>
                        <a:pt x="30" y="20"/>
                        <a:pt x="30" y="20"/>
                      </a:cubicBezTo>
                      <a:cubicBezTo>
                        <a:pt x="30" y="20"/>
                        <a:pt x="30" y="20"/>
                        <a:pt x="30" y="20"/>
                      </a:cubicBezTo>
                      <a:cubicBezTo>
                        <a:pt x="30" y="20"/>
                        <a:pt x="30" y="20"/>
                        <a:pt x="30" y="20"/>
                      </a:cubicBezTo>
                      <a:cubicBezTo>
                        <a:pt x="30" y="20"/>
                        <a:pt x="30" y="20"/>
                        <a:pt x="30" y="20"/>
                      </a:cubicBezTo>
                      <a:cubicBezTo>
                        <a:pt x="30" y="20"/>
                        <a:pt x="30" y="20"/>
                        <a:pt x="30" y="20"/>
                      </a:cubicBezTo>
                      <a:cubicBezTo>
                        <a:pt x="30" y="20"/>
                        <a:pt x="30" y="20"/>
                        <a:pt x="30" y="20"/>
                      </a:cubicBezTo>
                      <a:cubicBezTo>
                        <a:pt x="30" y="20"/>
                        <a:pt x="30" y="20"/>
                        <a:pt x="30" y="20"/>
                      </a:cubicBezTo>
                      <a:cubicBezTo>
                        <a:pt x="30" y="20"/>
                        <a:pt x="30" y="20"/>
                        <a:pt x="30" y="20"/>
                      </a:cubicBezTo>
                      <a:cubicBezTo>
                        <a:pt x="30" y="20"/>
                        <a:pt x="30" y="20"/>
                        <a:pt x="30" y="20"/>
                      </a:cubicBezTo>
                      <a:cubicBezTo>
                        <a:pt x="30" y="20"/>
                        <a:pt x="30" y="20"/>
                        <a:pt x="30" y="20"/>
                      </a:cubicBezTo>
                      <a:cubicBezTo>
                        <a:pt x="30" y="20"/>
                        <a:pt x="30" y="20"/>
                        <a:pt x="30" y="20"/>
                      </a:cubicBezTo>
                      <a:cubicBezTo>
                        <a:pt x="30" y="20"/>
                        <a:pt x="30" y="20"/>
                        <a:pt x="30" y="20"/>
                      </a:cubicBezTo>
                      <a:cubicBezTo>
                        <a:pt x="30" y="20"/>
                        <a:pt x="30" y="20"/>
                        <a:pt x="30" y="20"/>
                      </a:cubicBezTo>
                      <a:cubicBezTo>
                        <a:pt x="30" y="20"/>
                        <a:pt x="30" y="20"/>
                        <a:pt x="30" y="20"/>
                      </a:cubicBezTo>
                      <a:cubicBezTo>
                        <a:pt x="30" y="20"/>
                        <a:pt x="30" y="20"/>
                        <a:pt x="30" y="20"/>
                      </a:cubicBezTo>
                      <a:cubicBezTo>
                        <a:pt x="30" y="20"/>
                        <a:pt x="30" y="20"/>
                        <a:pt x="30" y="20"/>
                      </a:cubicBezTo>
                      <a:cubicBezTo>
                        <a:pt x="30" y="20"/>
                        <a:pt x="30" y="20"/>
                        <a:pt x="30" y="20"/>
                      </a:cubicBezTo>
                      <a:cubicBezTo>
                        <a:pt x="30" y="20"/>
                        <a:pt x="30" y="20"/>
                        <a:pt x="30" y="20"/>
                      </a:cubicBezTo>
                      <a:cubicBezTo>
                        <a:pt x="30" y="20"/>
                        <a:pt x="30" y="20"/>
                        <a:pt x="30" y="20"/>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662" name="Freeform 389"/>
                <p:cNvSpPr/>
                <p:nvPr/>
              </p:nvSpPr>
              <p:spPr bwMode="auto">
                <a:xfrm>
                  <a:off x="2212" y="603"/>
                  <a:ext cx="5" cy="7"/>
                </a:xfrm>
                <a:custGeom>
                  <a:avLst/>
                  <a:gdLst>
                    <a:gd name="T0" fmla="*/ 1 w 2"/>
                    <a:gd name="T1" fmla="*/ 3 h 3"/>
                    <a:gd name="T2" fmla="*/ 0 w 2"/>
                    <a:gd name="T3" fmla="*/ 1 h 3"/>
                    <a:gd name="T4" fmla="*/ 1 w 2"/>
                    <a:gd name="T5" fmla="*/ 1 h 3"/>
                    <a:gd name="T6" fmla="*/ 2 w 2"/>
                    <a:gd name="T7" fmla="*/ 2 h 3"/>
                    <a:gd name="T8" fmla="*/ 1 w 2"/>
                    <a:gd name="T9" fmla="*/ 3 h 3"/>
                  </a:gdLst>
                  <a:ahLst/>
                  <a:cxnLst>
                    <a:cxn ang="0">
                      <a:pos x="T0" y="T1"/>
                    </a:cxn>
                    <a:cxn ang="0">
                      <a:pos x="T2" y="T3"/>
                    </a:cxn>
                    <a:cxn ang="0">
                      <a:pos x="T4" y="T5"/>
                    </a:cxn>
                    <a:cxn ang="0">
                      <a:pos x="T6" y="T7"/>
                    </a:cxn>
                    <a:cxn ang="0">
                      <a:pos x="T8" y="T9"/>
                    </a:cxn>
                  </a:cxnLst>
                  <a:rect l="0" t="0" r="r" b="b"/>
                  <a:pathLst>
                    <a:path w="2" h="3">
                      <a:moveTo>
                        <a:pt x="1" y="3"/>
                      </a:moveTo>
                      <a:cubicBezTo>
                        <a:pt x="0" y="3"/>
                        <a:pt x="0" y="2"/>
                        <a:pt x="0" y="1"/>
                      </a:cubicBezTo>
                      <a:cubicBezTo>
                        <a:pt x="0" y="1"/>
                        <a:pt x="1" y="0"/>
                        <a:pt x="1" y="1"/>
                      </a:cubicBezTo>
                      <a:cubicBezTo>
                        <a:pt x="2" y="1"/>
                        <a:pt x="2" y="1"/>
                        <a:pt x="2" y="2"/>
                      </a:cubicBezTo>
                      <a:cubicBezTo>
                        <a:pt x="2" y="3"/>
                        <a:pt x="1" y="3"/>
                        <a:pt x="1" y="3"/>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663" name="Freeform 390"/>
                <p:cNvSpPr/>
                <p:nvPr/>
              </p:nvSpPr>
              <p:spPr bwMode="auto">
                <a:xfrm>
                  <a:off x="2212" y="603"/>
                  <a:ext cx="5" cy="7"/>
                </a:xfrm>
                <a:custGeom>
                  <a:avLst/>
                  <a:gdLst>
                    <a:gd name="T0" fmla="*/ 1 w 2"/>
                    <a:gd name="T1" fmla="*/ 3 h 3"/>
                    <a:gd name="T2" fmla="*/ 1 w 2"/>
                    <a:gd name="T3" fmla="*/ 3 h 3"/>
                    <a:gd name="T4" fmla="*/ 0 w 2"/>
                    <a:gd name="T5" fmla="*/ 2 h 3"/>
                    <a:gd name="T6" fmla="*/ 0 w 2"/>
                    <a:gd name="T7" fmla="*/ 1 h 3"/>
                    <a:gd name="T8" fmla="*/ 1 w 2"/>
                    <a:gd name="T9" fmla="*/ 1 h 3"/>
                    <a:gd name="T10" fmla="*/ 1 w 2"/>
                    <a:gd name="T11" fmla="*/ 1 h 3"/>
                    <a:gd name="T12" fmla="*/ 2 w 2"/>
                    <a:gd name="T13" fmla="*/ 1 h 3"/>
                    <a:gd name="T14" fmla="*/ 2 w 2"/>
                    <a:gd name="T15" fmla="*/ 2 h 3"/>
                    <a:gd name="T16" fmla="*/ 2 w 2"/>
                    <a:gd name="T17" fmla="*/ 3 h 3"/>
                    <a:gd name="T18" fmla="*/ 1 w 2"/>
                    <a:gd name="T19" fmla="*/ 3 h 3"/>
                    <a:gd name="T20" fmla="*/ 1 w 2"/>
                    <a:gd name="T21" fmla="*/ 3 h 3"/>
                    <a:gd name="T22" fmla="*/ 1 w 2"/>
                    <a:gd name="T23" fmla="*/ 3 h 3"/>
                    <a:gd name="T24" fmla="*/ 2 w 2"/>
                    <a:gd name="T25" fmla="*/ 3 h 3"/>
                    <a:gd name="T26" fmla="*/ 2 w 2"/>
                    <a:gd name="T27" fmla="*/ 2 h 3"/>
                    <a:gd name="T28" fmla="*/ 2 w 2"/>
                    <a:gd name="T29" fmla="*/ 1 h 3"/>
                    <a:gd name="T30" fmla="*/ 1 w 2"/>
                    <a:gd name="T31" fmla="*/ 1 h 3"/>
                    <a:gd name="T32" fmla="*/ 1 w 2"/>
                    <a:gd name="T33" fmla="*/ 1 h 3"/>
                    <a:gd name="T34" fmla="*/ 0 w 2"/>
                    <a:gd name="T35" fmla="*/ 1 h 3"/>
                    <a:gd name="T36" fmla="*/ 0 w 2"/>
                    <a:gd name="T37" fmla="*/ 2 h 3"/>
                    <a:gd name="T38" fmla="*/ 1 w 2"/>
                    <a:gd name="T39"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 h="3">
                      <a:moveTo>
                        <a:pt x="1" y="3"/>
                      </a:moveTo>
                      <a:cubicBezTo>
                        <a:pt x="1" y="3"/>
                        <a:pt x="1" y="3"/>
                        <a:pt x="1" y="3"/>
                      </a:cubicBezTo>
                      <a:cubicBezTo>
                        <a:pt x="1" y="3"/>
                        <a:pt x="0" y="3"/>
                        <a:pt x="0" y="2"/>
                      </a:cubicBezTo>
                      <a:cubicBezTo>
                        <a:pt x="0" y="2"/>
                        <a:pt x="0" y="2"/>
                        <a:pt x="0" y="1"/>
                      </a:cubicBezTo>
                      <a:cubicBezTo>
                        <a:pt x="0" y="1"/>
                        <a:pt x="0" y="1"/>
                        <a:pt x="1" y="1"/>
                      </a:cubicBezTo>
                      <a:cubicBezTo>
                        <a:pt x="1" y="1"/>
                        <a:pt x="1" y="1"/>
                        <a:pt x="1" y="1"/>
                      </a:cubicBezTo>
                      <a:cubicBezTo>
                        <a:pt x="2" y="1"/>
                        <a:pt x="2" y="1"/>
                        <a:pt x="2" y="1"/>
                      </a:cubicBezTo>
                      <a:cubicBezTo>
                        <a:pt x="2" y="1"/>
                        <a:pt x="2" y="2"/>
                        <a:pt x="2" y="2"/>
                      </a:cubicBezTo>
                      <a:cubicBezTo>
                        <a:pt x="2" y="2"/>
                        <a:pt x="2" y="3"/>
                        <a:pt x="2" y="3"/>
                      </a:cubicBezTo>
                      <a:cubicBezTo>
                        <a:pt x="1" y="3"/>
                        <a:pt x="1" y="3"/>
                        <a:pt x="1" y="3"/>
                      </a:cubicBezTo>
                      <a:cubicBezTo>
                        <a:pt x="1" y="3"/>
                        <a:pt x="1" y="3"/>
                        <a:pt x="1" y="3"/>
                      </a:cubicBezTo>
                      <a:cubicBezTo>
                        <a:pt x="1" y="3"/>
                        <a:pt x="1" y="3"/>
                        <a:pt x="1" y="3"/>
                      </a:cubicBezTo>
                      <a:cubicBezTo>
                        <a:pt x="1" y="3"/>
                        <a:pt x="1" y="3"/>
                        <a:pt x="2" y="3"/>
                      </a:cubicBezTo>
                      <a:cubicBezTo>
                        <a:pt x="2" y="3"/>
                        <a:pt x="2" y="2"/>
                        <a:pt x="2" y="2"/>
                      </a:cubicBezTo>
                      <a:cubicBezTo>
                        <a:pt x="2" y="2"/>
                        <a:pt x="2" y="1"/>
                        <a:pt x="2" y="1"/>
                      </a:cubicBezTo>
                      <a:cubicBezTo>
                        <a:pt x="2" y="1"/>
                        <a:pt x="2" y="1"/>
                        <a:pt x="1" y="1"/>
                      </a:cubicBezTo>
                      <a:cubicBezTo>
                        <a:pt x="1" y="0"/>
                        <a:pt x="1" y="1"/>
                        <a:pt x="1" y="1"/>
                      </a:cubicBezTo>
                      <a:cubicBezTo>
                        <a:pt x="0" y="1"/>
                        <a:pt x="0" y="1"/>
                        <a:pt x="0" y="1"/>
                      </a:cubicBezTo>
                      <a:cubicBezTo>
                        <a:pt x="0" y="2"/>
                        <a:pt x="0" y="2"/>
                        <a:pt x="0" y="2"/>
                      </a:cubicBezTo>
                      <a:cubicBezTo>
                        <a:pt x="0" y="3"/>
                        <a:pt x="1" y="3"/>
                        <a:pt x="1" y="3"/>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664" name="Freeform 391"/>
                <p:cNvSpPr/>
                <p:nvPr/>
              </p:nvSpPr>
              <p:spPr bwMode="auto">
                <a:xfrm>
                  <a:off x="2217" y="610"/>
                  <a:ext cx="5" cy="5"/>
                </a:xfrm>
                <a:custGeom>
                  <a:avLst/>
                  <a:gdLst>
                    <a:gd name="T0" fmla="*/ 1 w 2"/>
                    <a:gd name="T1" fmla="*/ 2 h 2"/>
                    <a:gd name="T2" fmla="*/ 0 w 2"/>
                    <a:gd name="T3" fmla="*/ 1 h 2"/>
                    <a:gd name="T4" fmla="*/ 1 w 2"/>
                    <a:gd name="T5" fmla="*/ 0 h 2"/>
                    <a:gd name="T6" fmla="*/ 2 w 2"/>
                    <a:gd name="T7" fmla="*/ 1 h 2"/>
                    <a:gd name="T8" fmla="*/ 1 w 2"/>
                    <a:gd name="T9" fmla="*/ 2 h 2"/>
                  </a:gdLst>
                  <a:ahLst/>
                  <a:cxnLst>
                    <a:cxn ang="0">
                      <a:pos x="T0" y="T1"/>
                    </a:cxn>
                    <a:cxn ang="0">
                      <a:pos x="T2" y="T3"/>
                    </a:cxn>
                    <a:cxn ang="0">
                      <a:pos x="T4" y="T5"/>
                    </a:cxn>
                    <a:cxn ang="0">
                      <a:pos x="T6" y="T7"/>
                    </a:cxn>
                    <a:cxn ang="0">
                      <a:pos x="T8" y="T9"/>
                    </a:cxn>
                  </a:cxnLst>
                  <a:rect l="0" t="0" r="r" b="b"/>
                  <a:pathLst>
                    <a:path w="2" h="2">
                      <a:moveTo>
                        <a:pt x="1" y="2"/>
                      </a:moveTo>
                      <a:cubicBezTo>
                        <a:pt x="0" y="2"/>
                        <a:pt x="0" y="2"/>
                        <a:pt x="0" y="1"/>
                      </a:cubicBezTo>
                      <a:cubicBezTo>
                        <a:pt x="0" y="0"/>
                        <a:pt x="1" y="0"/>
                        <a:pt x="1" y="0"/>
                      </a:cubicBezTo>
                      <a:cubicBezTo>
                        <a:pt x="2" y="0"/>
                        <a:pt x="2" y="1"/>
                        <a:pt x="2" y="1"/>
                      </a:cubicBezTo>
                      <a:cubicBezTo>
                        <a:pt x="2" y="2"/>
                        <a:pt x="1" y="2"/>
                        <a:pt x="1" y="2"/>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665" name="Freeform 392"/>
                <p:cNvSpPr/>
                <p:nvPr/>
              </p:nvSpPr>
              <p:spPr bwMode="auto">
                <a:xfrm>
                  <a:off x="2217" y="610"/>
                  <a:ext cx="5" cy="5"/>
                </a:xfrm>
                <a:custGeom>
                  <a:avLst/>
                  <a:gdLst>
                    <a:gd name="T0" fmla="*/ 1 w 2"/>
                    <a:gd name="T1" fmla="*/ 2 h 2"/>
                    <a:gd name="T2" fmla="*/ 1 w 2"/>
                    <a:gd name="T3" fmla="*/ 2 h 2"/>
                    <a:gd name="T4" fmla="*/ 0 w 2"/>
                    <a:gd name="T5" fmla="*/ 2 h 2"/>
                    <a:gd name="T6" fmla="*/ 0 w 2"/>
                    <a:gd name="T7" fmla="*/ 1 h 2"/>
                    <a:gd name="T8" fmla="*/ 1 w 2"/>
                    <a:gd name="T9" fmla="*/ 0 h 2"/>
                    <a:gd name="T10" fmla="*/ 1 w 2"/>
                    <a:gd name="T11" fmla="*/ 0 h 2"/>
                    <a:gd name="T12" fmla="*/ 2 w 2"/>
                    <a:gd name="T13" fmla="*/ 0 h 2"/>
                    <a:gd name="T14" fmla="*/ 2 w 2"/>
                    <a:gd name="T15" fmla="*/ 1 h 2"/>
                    <a:gd name="T16" fmla="*/ 1 w 2"/>
                    <a:gd name="T17" fmla="*/ 2 h 2"/>
                    <a:gd name="T18" fmla="*/ 1 w 2"/>
                    <a:gd name="T19" fmla="*/ 2 h 2"/>
                    <a:gd name="T20" fmla="*/ 1 w 2"/>
                    <a:gd name="T21" fmla="*/ 2 h 2"/>
                    <a:gd name="T22" fmla="*/ 1 w 2"/>
                    <a:gd name="T23" fmla="*/ 2 h 2"/>
                    <a:gd name="T24" fmla="*/ 1 w 2"/>
                    <a:gd name="T25" fmla="*/ 2 h 2"/>
                    <a:gd name="T26" fmla="*/ 2 w 2"/>
                    <a:gd name="T27" fmla="*/ 1 h 2"/>
                    <a:gd name="T28" fmla="*/ 2 w 2"/>
                    <a:gd name="T29" fmla="*/ 0 h 2"/>
                    <a:gd name="T30" fmla="*/ 1 w 2"/>
                    <a:gd name="T31" fmla="*/ 0 h 2"/>
                    <a:gd name="T32" fmla="*/ 1 w 2"/>
                    <a:gd name="T33" fmla="*/ 0 h 2"/>
                    <a:gd name="T34" fmla="*/ 0 w 2"/>
                    <a:gd name="T35" fmla="*/ 1 h 2"/>
                    <a:gd name="T36" fmla="*/ 0 w 2"/>
                    <a:gd name="T37" fmla="*/ 2 h 2"/>
                    <a:gd name="T38" fmla="*/ 1 w 2"/>
                    <a:gd name="T39"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 h="2">
                      <a:moveTo>
                        <a:pt x="1" y="2"/>
                      </a:moveTo>
                      <a:cubicBezTo>
                        <a:pt x="1" y="2"/>
                        <a:pt x="1" y="2"/>
                        <a:pt x="1" y="2"/>
                      </a:cubicBezTo>
                      <a:cubicBezTo>
                        <a:pt x="0" y="2"/>
                        <a:pt x="0" y="2"/>
                        <a:pt x="0" y="2"/>
                      </a:cubicBezTo>
                      <a:cubicBezTo>
                        <a:pt x="0" y="2"/>
                        <a:pt x="0" y="1"/>
                        <a:pt x="0" y="1"/>
                      </a:cubicBezTo>
                      <a:cubicBezTo>
                        <a:pt x="0" y="1"/>
                        <a:pt x="0" y="0"/>
                        <a:pt x="1" y="0"/>
                      </a:cubicBezTo>
                      <a:cubicBezTo>
                        <a:pt x="1" y="0"/>
                        <a:pt x="1" y="0"/>
                        <a:pt x="1" y="0"/>
                      </a:cubicBezTo>
                      <a:cubicBezTo>
                        <a:pt x="2" y="0"/>
                        <a:pt x="2" y="0"/>
                        <a:pt x="2" y="0"/>
                      </a:cubicBezTo>
                      <a:cubicBezTo>
                        <a:pt x="2" y="1"/>
                        <a:pt x="2" y="1"/>
                        <a:pt x="2" y="1"/>
                      </a:cubicBezTo>
                      <a:cubicBezTo>
                        <a:pt x="2" y="2"/>
                        <a:pt x="2" y="2"/>
                        <a:pt x="1" y="2"/>
                      </a:cubicBezTo>
                      <a:cubicBezTo>
                        <a:pt x="1" y="2"/>
                        <a:pt x="1" y="2"/>
                        <a:pt x="1" y="2"/>
                      </a:cubicBezTo>
                      <a:cubicBezTo>
                        <a:pt x="1" y="2"/>
                        <a:pt x="1" y="2"/>
                        <a:pt x="1" y="2"/>
                      </a:cubicBezTo>
                      <a:cubicBezTo>
                        <a:pt x="1" y="2"/>
                        <a:pt x="1" y="2"/>
                        <a:pt x="1" y="2"/>
                      </a:cubicBezTo>
                      <a:cubicBezTo>
                        <a:pt x="1" y="2"/>
                        <a:pt x="1" y="2"/>
                        <a:pt x="1" y="2"/>
                      </a:cubicBezTo>
                      <a:cubicBezTo>
                        <a:pt x="2" y="2"/>
                        <a:pt x="2" y="2"/>
                        <a:pt x="2" y="1"/>
                      </a:cubicBezTo>
                      <a:cubicBezTo>
                        <a:pt x="2" y="1"/>
                        <a:pt x="2" y="1"/>
                        <a:pt x="2" y="0"/>
                      </a:cubicBezTo>
                      <a:cubicBezTo>
                        <a:pt x="2" y="0"/>
                        <a:pt x="2" y="0"/>
                        <a:pt x="1" y="0"/>
                      </a:cubicBezTo>
                      <a:cubicBezTo>
                        <a:pt x="1" y="0"/>
                        <a:pt x="1" y="0"/>
                        <a:pt x="1" y="0"/>
                      </a:cubicBezTo>
                      <a:cubicBezTo>
                        <a:pt x="0" y="0"/>
                        <a:pt x="0" y="1"/>
                        <a:pt x="0" y="1"/>
                      </a:cubicBezTo>
                      <a:cubicBezTo>
                        <a:pt x="0" y="1"/>
                        <a:pt x="0" y="2"/>
                        <a:pt x="0" y="2"/>
                      </a:cubicBezTo>
                      <a:cubicBezTo>
                        <a:pt x="0" y="2"/>
                        <a:pt x="0" y="2"/>
                        <a:pt x="1" y="2"/>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666" name="Freeform 393"/>
                <p:cNvSpPr/>
                <p:nvPr/>
              </p:nvSpPr>
              <p:spPr bwMode="auto">
                <a:xfrm>
                  <a:off x="2227" y="617"/>
                  <a:ext cx="4" cy="5"/>
                </a:xfrm>
                <a:custGeom>
                  <a:avLst/>
                  <a:gdLst>
                    <a:gd name="T0" fmla="*/ 1 w 2"/>
                    <a:gd name="T1" fmla="*/ 2 h 2"/>
                    <a:gd name="T2" fmla="*/ 0 w 2"/>
                    <a:gd name="T3" fmla="*/ 1 h 2"/>
                    <a:gd name="T4" fmla="*/ 1 w 2"/>
                    <a:gd name="T5" fmla="*/ 0 h 2"/>
                    <a:gd name="T6" fmla="*/ 2 w 2"/>
                    <a:gd name="T7" fmla="*/ 1 h 2"/>
                    <a:gd name="T8" fmla="*/ 1 w 2"/>
                    <a:gd name="T9" fmla="*/ 2 h 2"/>
                  </a:gdLst>
                  <a:ahLst/>
                  <a:cxnLst>
                    <a:cxn ang="0">
                      <a:pos x="T0" y="T1"/>
                    </a:cxn>
                    <a:cxn ang="0">
                      <a:pos x="T2" y="T3"/>
                    </a:cxn>
                    <a:cxn ang="0">
                      <a:pos x="T4" y="T5"/>
                    </a:cxn>
                    <a:cxn ang="0">
                      <a:pos x="T6" y="T7"/>
                    </a:cxn>
                    <a:cxn ang="0">
                      <a:pos x="T8" y="T9"/>
                    </a:cxn>
                  </a:cxnLst>
                  <a:rect l="0" t="0" r="r" b="b"/>
                  <a:pathLst>
                    <a:path w="2" h="2">
                      <a:moveTo>
                        <a:pt x="1" y="2"/>
                      </a:moveTo>
                      <a:cubicBezTo>
                        <a:pt x="0" y="2"/>
                        <a:pt x="0" y="1"/>
                        <a:pt x="0" y="1"/>
                      </a:cubicBezTo>
                      <a:cubicBezTo>
                        <a:pt x="1" y="0"/>
                        <a:pt x="1" y="0"/>
                        <a:pt x="1" y="0"/>
                      </a:cubicBezTo>
                      <a:cubicBezTo>
                        <a:pt x="2" y="0"/>
                        <a:pt x="2" y="1"/>
                        <a:pt x="2" y="1"/>
                      </a:cubicBezTo>
                      <a:cubicBezTo>
                        <a:pt x="2" y="2"/>
                        <a:pt x="1" y="2"/>
                        <a:pt x="1" y="2"/>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667" name="Freeform 394"/>
                <p:cNvSpPr/>
                <p:nvPr/>
              </p:nvSpPr>
              <p:spPr bwMode="auto">
                <a:xfrm>
                  <a:off x="2227" y="617"/>
                  <a:ext cx="4" cy="5"/>
                </a:xfrm>
                <a:custGeom>
                  <a:avLst/>
                  <a:gdLst>
                    <a:gd name="T0" fmla="*/ 1 w 2"/>
                    <a:gd name="T1" fmla="*/ 2 h 2"/>
                    <a:gd name="T2" fmla="*/ 1 w 2"/>
                    <a:gd name="T3" fmla="*/ 2 h 2"/>
                    <a:gd name="T4" fmla="*/ 0 w 2"/>
                    <a:gd name="T5" fmla="*/ 2 h 2"/>
                    <a:gd name="T6" fmla="*/ 0 w 2"/>
                    <a:gd name="T7" fmla="*/ 1 h 2"/>
                    <a:gd name="T8" fmla="*/ 1 w 2"/>
                    <a:gd name="T9" fmla="*/ 0 h 2"/>
                    <a:gd name="T10" fmla="*/ 1 w 2"/>
                    <a:gd name="T11" fmla="*/ 0 h 2"/>
                    <a:gd name="T12" fmla="*/ 2 w 2"/>
                    <a:gd name="T13" fmla="*/ 0 h 2"/>
                    <a:gd name="T14" fmla="*/ 2 w 2"/>
                    <a:gd name="T15" fmla="*/ 1 h 2"/>
                    <a:gd name="T16" fmla="*/ 1 w 2"/>
                    <a:gd name="T17" fmla="*/ 2 h 2"/>
                    <a:gd name="T18" fmla="*/ 1 w 2"/>
                    <a:gd name="T19" fmla="*/ 2 h 2"/>
                    <a:gd name="T20" fmla="*/ 1 w 2"/>
                    <a:gd name="T21" fmla="*/ 2 h 2"/>
                    <a:gd name="T22" fmla="*/ 1 w 2"/>
                    <a:gd name="T23" fmla="*/ 2 h 2"/>
                    <a:gd name="T24" fmla="*/ 1 w 2"/>
                    <a:gd name="T25" fmla="*/ 2 h 2"/>
                    <a:gd name="T26" fmla="*/ 2 w 2"/>
                    <a:gd name="T27" fmla="*/ 1 h 2"/>
                    <a:gd name="T28" fmla="*/ 2 w 2"/>
                    <a:gd name="T29" fmla="*/ 0 h 2"/>
                    <a:gd name="T30" fmla="*/ 1 w 2"/>
                    <a:gd name="T31" fmla="*/ 0 h 2"/>
                    <a:gd name="T32" fmla="*/ 1 w 2"/>
                    <a:gd name="T33" fmla="*/ 0 h 2"/>
                    <a:gd name="T34" fmla="*/ 0 w 2"/>
                    <a:gd name="T35" fmla="*/ 1 h 2"/>
                    <a:gd name="T36" fmla="*/ 0 w 2"/>
                    <a:gd name="T37" fmla="*/ 2 h 2"/>
                    <a:gd name="T38" fmla="*/ 1 w 2"/>
                    <a:gd name="T39"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 h="2">
                      <a:moveTo>
                        <a:pt x="1" y="2"/>
                      </a:moveTo>
                      <a:cubicBezTo>
                        <a:pt x="1" y="2"/>
                        <a:pt x="1" y="2"/>
                        <a:pt x="1" y="2"/>
                      </a:cubicBezTo>
                      <a:cubicBezTo>
                        <a:pt x="1" y="2"/>
                        <a:pt x="1" y="2"/>
                        <a:pt x="0" y="2"/>
                      </a:cubicBezTo>
                      <a:cubicBezTo>
                        <a:pt x="0" y="1"/>
                        <a:pt x="0" y="1"/>
                        <a:pt x="0" y="1"/>
                      </a:cubicBezTo>
                      <a:cubicBezTo>
                        <a:pt x="0" y="1"/>
                        <a:pt x="1" y="0"/>
                        <a:pt x="1" y="0"/>
                      </a:cubicBezTo>
                      <a:cubicBezTo>
                        <a:pt x="1" y="0"/>
                        <a:pt x="1" y="0"/>
                        <a:pt x="1" y="0"/>
                      </a:cubicBezTo>
                      <a:cubicBezTo>
                        <a:pt x="2" y="0"/>
                        <a:pt x="2" y="0"/>
                        <a:pt x="2" y="0"/>
                      </a:cubicBezTo>
                      <a:cubicBezTo>
                        <a:pt x="2" y="1"/>
                        <a:pt x="2" y="1"/>
                        <a:pt x="2" y="1"/>
                      </a:cubicBezTo>
                      <a:cubicBezTo>
                        <a:pt x="2" y="1"/>
                        <a:pt x="2" y="2"/>
                        <a:pt x="1" y="2"/>
                      </a:cubicBezTo>
                      <a:cubicBezTo>
                        <a:pt x="1" y="2"/>
                        <a:pt x="1" y="2"/>
                        <a:pt x="1" y="2"/>
                      </a:cubicBezTo>
                      <a:cubicBezTo>
                        <a:pt x="1" y="2"/>
                        <a:pt x="1" y="2"/>
                        <a:pt x="1" y="2"/>
                      </a:cubicBezTo>
                      <a:cubicBezTo>
                        <a:pt x="1" y="2"/>
                        <a:pt x="1" y="2"/>
                        <a:pt x="1" y="2"/>
                      </a:cubicBezTo>
                      <a:cubicBezTo>
                        <a:pt x="1" y="2"/>
                        <a:pt x="1" y="2"/>
                        <a:pt x="1" y="2"/>
                      </a:cubicBezTo>
                      <a:cubicBezTo>
                        <a:pt x="2" y="2"/>
                        <a:pt x="2" y="1"/>
                        <a:pt x="2" y="1"/>
                      </a:cubicBezTo>
                      <a:cubicBezTo>
                        <a:pt x="2" y="1"/>
                        <a:pt x="2" y="1"/>
                        <a:pt x="2" y="0"/>
                      </a:cubicBezTo>
                      <a:cubicBezTo>
                        <a:pt x="2" y="0"/>
                        <a:pt x="2" y="0"/>
                        <a:pt x="1" y="0"/>
                      </a:cubicBezTo>
                      <a:cubicBezTo>
                        <a:pt x="1" y="0"/>
                        <a:pt x="1" y="0"/>
                        <a:pt x="1" y="0"/>
                      </a:cubicBezTo>
                      <a:cubicBezTo>
                        <a:pt x="1" y="0"/>
                        <a:pt x="0" y="1"/>
                        <a:pt x="0" y="1"/>
                      </a:cubicBezTo>
                      <a:cubicBezTo>
                        <a:pt x="0" y="1"/>
                        <a:pt x="0" y="1"/>
                        <a:pt x="0" y="2"/>
                      </a:cubicBezTo>
                      <a:cubicBezTo>
                        <a:pt x="1" y="2"/>
                        <a:pt x="1" y="2"/>
                        <a:pt x="1" y="2"/>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668" name="Freeform 395"/>
                <p:cNvSpPr/>
                <p:nvPr/>
              </p:nvSpPr>
              <p:spPr bwMode="auto">
                <a:xfrm>
                  <a:off x="2222" y="615"/>
                  <a:ext cx="5" cy="4"/>
                </a:xfrm>
                <a:custGeom>
                  <a:avLst/>
                  <a:gdLst>
                    <a:gd name="T0" fmla="*/ 1 w 2"/>
                    <a:gd name="T1" fmla="*/ 2 h 2"/>
                    <a:gd name="T2" fmla="*/ 0 w 2"/>
                    <a:gd name="T3" fmla="*/ 1 h 2"/>
                    <a:gd name="T4" fmla="*/ 1 w 2"/>
                    <a:gd name="T5" fmla="*/ 0 h 2"/>
                    <a:gd name="T6" fmla="*/ 2 w 2"/>
                    <a:gd name="T7" fmla="*/ 1 h 2"/>
                    <a:gd name="T8" fmla="*/ 1 w 2"/>
                    <a:gd name="T9" fmla="*/ 2 h 2"/>
                  </a:gdLst>
                  <a:ahLst/>
                  <a:cxnLst>
                    <a:cxn ang="0">
                      <a:pos x="T0" y="T1"/>
                    </a:cxn>
                    <a:cxn ang="0">
                      <a:pos x="T2" y="T3"/>
                    </a:cxn>
                    <a:cxn ang="0">
                      <a:pos x="T4" y="T5"/>
                    </a:cxn>
                    <a:cxn ang="0">
                      <a:pos x="T6" y="T7"/>
                    </a:cxn>
                    <a:cxn ang="0">
                      <a:pos x="T8" y="T9"/>
                    </a:cxn>
                  </a:cxnLst>
                  <a:rect l="0" t="0" r="r" b="b"/>
                  <a:pathLst>
                    <a:path w="2" h="2">
                      <a:moveTo>
                        <a:pt x="1" y="2"/>
                      </a:moveTo>
                      <a:cubicBezTo>
                        <a:pt x="0" y="2"/>
                        <a:pt x="0" y="1"/>
                        <a:pt x="0" y="1"/>
                      </a:cubicBezTo>
                      <a:cubicBezTo>
                        <a:pt x="0" y="0"/>
                        <a:pt x="1" y="0"/>
                        <a:pt x="1" y="0"/>
                      </a:cubicBezTo>
                      <a:cubicBezTo>
                        <a:pt x="2" y="0"/>
                        <a:pt x="2" y="1"/>
                        <a:pt x="2" y="1"/>
                      </a:cubicBezTo>
                      <a:cubicBezTo>
                        <a:pt x="2" y="2"/>
                        <a:pt x="1" y="2"/>
                        <a:pt x="1" y="2"/>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669" name="Freeform 396"/>
                <p:cNvSpPr/>
                <p:nvPr/>
              </p:nvSpPr>
              <p:spPr bwMode="auto">
                <a:xfrm>
                  <a:off x="2222" y="615"/>
                  <a:ext cx="5" cy="4"/>
                </a:xfrm>
                <a:custGeom>
                  <a:avLst/>
                  <a:gdLst>
                    <a:gd name="T0" fmla="*/ 1 w 2"/>
                    <a:gd name="T1" fmla="*/ 2 h 2"/>
                    <a:gd name="T2" fmla="*/ 1 w 2"/>
                    <a:gd name="T3" fmla="*/ 2 h 2"/>
                    <a:gd name="T4" fmla="*/ 0 w 2"/>
                    <a:gd name="T5" fmla="*/ 2 h 2"/>
                    <a:gd name="T6" fmla="*/ 0 w 2"/>
                    <a:gd name="T7" fmla="*/ 1 h 2"/>
                    <a:gd name="T8" fmla="*/ 1 w 2"/>
                    <a:gd name="T9" fmla="*/ 0 h 2"/>
                    <a:gd name="T10" fmla="*/ 1 w 2"/>
                    <a:gd name="T11" fmla="*/ 0 h 2"/>
                    <a:gd name="T12" fmla="*/ 2 w 2"/>
                    <a:gd name="T13" fmla="*/ 0 h 2"/>
                    <a:gd name="T14" fmla="*/ 2 w 2"/>
                    <a:gd name="T15" fmla="*/ 1 h 2"/>
                    <a:gd name="T16" fmla="*/ 1 w 2"/>
                    <a:gd name="T17" fmla="*/ 2 h 2"/>
                    <a:gd name="T18" fmla="*/ 1 w 2"/>
                    <a:gd name="T19" fmla="*/ 2 h 2"/>
                    <a:gd name="T20" fmla="*/ 1 w 2"/>
                    <a:gd name="T21" fmla="*/ 2 h 2"/>
                    <a:gd name="T22" fmla="*/ 1 w 2"/>
                    <a:gd name="T23" fmla="*/ 2 h 2"/>
                    <a:gd name="T24" fmla="*/ 1 w 2"/>
                    <a:gd name="T25" fmla="*/ 2 h 2"/>
                    <a:gd name="T26" fmla="*/ 2 w 2"/>
                    <a:gd name="T27" fmla="*/ 1 h 2"/>
                    <a:gd name="T28" fmla="*/ 2 w 2"/>
                    <a:gd name="T29" fmla="*/ 0 h 2"/>
                    <a:gd name="T30" fmla="*/ 1 w 2"/>
                    <a:gd name="T31" fmla="*/ 0 h 2"/>
                    <a:gd name="T32" fmla="*/ 1 w 2"/>
                    <a:gd name="T33" fmla="*/ 0 h 2"/>
                    <a:gd name="T34" fmla="*/ 0 w 2"/>
                    <a:gd name="T35" fmla="*/ 1 h 2"/>
                    <a:gd name="T36" fmla="*/ 0 w 2"/>
                    <a:gd name="T37" fmla="*/ 2 h 2"/>
                    <a:gd name="T38" fmla="*/ 1 w 2"/>
                    <a:gd name="T39"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 h="2">
                      <a:moveTo>
                        <a:pt x="1" y="2"/>
                      </a:moveTo>
                      <a:cubicBezTo>
                        <a:pt x="1" y="2"/>
                        <a:pt x="1" y="2"/>
                        <a:pt x="1" y="2"/>
                      </a:cubicBezTo>
                      <a:cubicBezTo>
                        <a:pt x="0" y="2"/>
                        <a:pt x="0" y="2"/>
                        <a:pt x="0" y="2"/>
                      </a:cubicBezTo>
                      <a:cubicBezTo>
                        <a:pt x="0" y="1"/>
                        <a:pt x="0" y="1"/>
                        <a:pt x="0" y="1"/>
                      </a:cubicBezTo>
                      <a:cubicBezTo>
                        <a:pt x="0" y="1"/>
                        <a:pt x="0" y="0"/>
                        <a:pt x="1" y="0"/>
                      </a:cubicBezTo>
                      <a:cubicBezTo>
                        <a:pt x="1" y="0"/>
                        <a:pt x="1" y="0"/>
                        <a:pt x="1" y="0"/>
                      </a:cubicBezTo>
                      <a:cubicBezTo>
                        <a:pt x="1" y="0"/>
                        <a:pt x="2" y="0"/>
                        <a:pt x="2" y="0"/>
                      </a:cubicBezTo>
                      <a:cubicBezTo>
                        <a:pt x="2" y="1"/>
                        <a:pt x="2" y="1"/>
                        <a:pt x="2" y="1"/>
                      </a:cubicBezTo>
                      <a:cubicBezTo>
                        <a:pt x="2" y="1"/>
                        <a:pt x="2" y="2"/>
                        <a:pt x="1" y="2"/>
                      </a:cubicBezTo>
                      <a:cubicBezTo>
                        <a:pt x="1" y="2"/>
                        <a:pt x="1" y="2"/>
                        <a:pt x="1" y="2"/>
                      </a:cubicBezTo>
                      <a:cubicBezTo>
                        <a:pt x="1" y="2"/>
                        <a:pt x="1" y="2"/>
                        <a:pt x="1" y="2"/>
                      </a:cubicBezTo>
                      <a:cubicBezTo>
                        <a:pt x="1" y="2"/>
                        <a:pt x="1" y="2"/>
                        <a:pt x="1" y="2"/>
                      </a:cubicBezTo>
                      <a:cubicBezTo>
                        <a:pt x="1" y="2"/>
                        <a:pt x="1" y="2"/>
                        <a:pt x="1" y="2"/>
                      </a:cubicBezTo>
                      <a:cubicBezTo>
                        <a:pt x="2" y="2"/>
                        <a:pt x="2" y="1"/>
                        <a:pt x="2" y="1"/>
                      </a:cubicBezTo>
                      <a:cubicBezTo>
                        <a:pt x="2" y="1"/>
                        <a:pt x="2" y="1"/>
                        <a:pt x="2" y="0"/>
                      </a:cubicBezTo>
                      <a:cubicBezTo>
                        <a:pt x="2" y="0"/>
                        <a:pt x="1" y="0"/>
                        <a:pt x="1" y="0"/>
                      </a:cubicBezTo>
                      <a:cubicBezTo>
                        <a:pt x="1" y="0"/>
                        <a:pt x="1" y="0"/>
                        <a:pt x="1" y="0"/>
                      </a:cubicBezTo>
                      <a:cubicBezTo>
                        <a:pt x="0" y="0"/>
                        <a:pt x="0" y="1"/>
                        <a:pt x="0" y="1"/>
                      </a:cubicBezTo>
                      <a:cubicBezTo>
                        <a:pt x="0" y="1"/>
                        <a:pt x="0" y="1"/>
                        <a:pt x="0" y="2"/>
                      </a:cubicBezTo>
                      <a:cubicBezTo>
                        <a:pt x="0" y="2"/>
                        <a:pt x="0" y="2"/>
                        <a:pt x="1" y="2"/>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670" name="Freeform 397"/>
                <p:cNvSpPr/>
                <p:nvPr/>
              </p:nvSpPr>
              <p:spPr bwMode="auto">
                <a:xfrm>
                  <a:off x="2234" y="619"/>
                  <a:ext cx="2" cy="3"/>
                </a:xfrm>
                <a:custGeom>
                  <a:avLst/>
                  <a:gdLst>
                    <a:gd name="T0" fmla="*/ 0 w 1"/>
                    <a:gd name="T1" fmla="*/ 1 h 1"/>
                    <a:gd name="T2" fmla="*/ 0 w 1"/>
                    <a:gd name="T3" fmla="*/ 0 h 1"/>
                    <a:gd name="T4" fmla="*/ 0 w 1"/>
                    <a:gd name="T5" fmla="*/ 0 h 1"/>
                    <a:gd name="T6" fmla="*/ 1 w 1"/>
                    <a:gd name="T7" fmla="*/ 1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cubicBezTo>
                        <a:pt x="0" y="1"/>
                        <a:pt x="0" y="1"/>
                        <a:pt x="0" y="0"/>
                      </a:cubicBezTo>
                      <a:cubicBezTo>
                        <a:pt x="0" y="0"/>
                        <a:pt x="0" y="0"/>
                        <a:pt x="0" y="0"/>
                      </a:cubicBezTo>
                      <a:cubicBezTo>
                        <a:pt x="1" y="0"/>
                        <a:pt x="1" y="0"/>
                        <a:pt x="1" y="1"/>
                      </a:cubicBezTo>
                      <a:cubicBezTo>
                        <a:pt x="1" y="1"/>
                        <a:pt x="0" y="1"/>
                        <a:pt x="0" y="1"/>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671" name="Freeform 398"/>
                <p:cNvSpPr/>
                <p:nvPr/>
              </p:nvSpPr>
              <p:spPr bwMode="auto">
                <a:xfrm>
                  <a:off x="2234" y="619"/>
                  <a:ext cx="2" cy="3"/>
                </a:xfrm>
                <a:custGeom>
                  <a:avLst/>
                  <a:gdLst>
                    <a:gd name="T0" fmla="*/ 0 w 1"/>
                    <a:gd name="T1" fmla="*/ 1 h 1"/>
                    <a:gd name="T2" fmla="*/ 0 w 1"/>
                    <a:gd name="T3" fmla="*/ 1 h 1"/>
                    <a:gd name="T4" fmla="*/ 0 w 1"/>
                    <a:gd name="T5" fmla="*/ 1 h 1"/>
                    <a:gd name="T6" fmla="*/ 0 w 1"/>
                    <a:gd name="T7" fmla="*/ 0 h 1"/>
                    <a:gd name="T8" fmla="*/ 0 w 1"/>
                    <a:gd name="T9" fmla="*/ 0 h 1"/>
                    <a:gd name="T10" fmla="*/ 0 w 1"/>
                    <a:gd name="T11" fmla="*/ 0 h 1"/>
                    <a:gd name="T12" fmla="*/ 1 w 1"/>
                    <a:gd name="T13" fmla="*/ 0 h 1"/>
                    <a:gd name="T14" fmla="*/ 1 w 1"/>
                    <a:gd name="T15" fmla="*/ 1 h 1"/>
                    <a:gd name="T16" fmla="*/ 0 w 1"/>
                    <a:gd name="T17" fmla="*/ 1 h 1"/>
                    <a:gd name="T18" fmla="*/ 0 w 1"/>
                    <a:gd name="T19" fmla="*/ 1 h 1"/>
                    <a:gd name="T20" fmla="*/ 0 w 1"/>
                    <a:gd name="T21" fmla="*/ 1 h 1"/>
                    <a:gd name="T22" fmla="*/ 0 w 1"/>
                    <a:gd name="T23" fmla="*/ 1 h 1"/>
                    <a:gd name="T24" fmla="*/ 0 w 1"/>
                    <a:gd name="T25" fmla="*/ 1 h 1"/>
                    <a:gd name="T26" fmla="*/ 1 w 1"/>
                    <a:gd name="T27" fmla="*/ 1 h 1"/>
                    <a:gd name="T28" fmla="*/ 1 w 1"/>
                    <a:gd name="T29" fmla="*/ 0 h 1"/>
                    <a:gd name="T30" fmla="*/ 0 w 1"/>
                    <a:gd name="T31" fmla="*/ 0 h 1"/>
                    <a:gd name="T32" fmla="*/ 0 w 1"/>
                    <a:gd name="T33" fmla="*/ 0 h 1"/>
                    <a:gd name="T34" fmla="*/ 0 w 1"/>
                    <a:gd name="T35" fmla="*/ 0 h 1"/>
                    <a:gd name="T36" fmla="*/ 0 w 1"/>
                    <a:gd name="T37" fmla="*/ 1 h 1"/>
                    <a:gd name="T38" fmla="*/ 0 w 1"/>
                    <a:gd name="T39"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 h="1">
                      <a:moveTo>
                        <a:pt x="0" y="1"/>
                      </a:moveTo>
                      <a:cubicBezTo>
                        <a:pt x="0" y="1"/>
                        <a:pt x="0" y="1"/>
                        <a:pt x="0" y="1"/>
                      </a:cubicBezTo>
                      <a:cubicBezTo>
                        <a:pt x="0" y="1"/>
                        <a:pt x="0" y="1"/>
                        <a:pt x="0" y="1"/>
                      </a:cubicBezTo>
                      <a:cubicBezTo>
                        <a:pt x="0" y="1"/>
                        <a:pt x="0" y="1"/>
                        <a:pt x="0" y="0"/>
                      </a:cubicBezTo>
                      <a:cubicBezTo>
                        <a:pt x="0" y="0"/>
                        <a:pt x="0" y="0"/>
                        <a:pt x="0" y="0"/>
                      </a:cubicBezTo>
                      <a:cubicBezTo>
                        <a:pt x="0" y="0"/>
                        <a:pt x="0" y="0"/>
                        <a:pt x="0" y="0"/>
                      </a:cubicBezTo>
                      <a:cubicBezTo>
                        <a:pt x="1" y="0"/>
                        <a:pt x="1" y="0"/>
                        <a:pt x="1" y="0"/>
                      </a:cubicBezTo>
                      <a:cubicBezTo>
                        <a:pt x="1" y="0"/>
                        <a:pt x="1" y="0"/>
                        <a:pt x="1" y="1"/>
                      </a:cubicBezTo>
                      <a:cubicBezTo>
                        <a:pt x="1" y="1"/>
                        <a:pt x="1" y="1"/>
                        <a:pt x="0" y="1"/>
                      </a:cubicBez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1" y="0"/>
                        <a:pt x="1" y="0"/>
                        <a:pt x="1" y="0"/>
                      </a:cubicBezTo>
                      <a:cubicBezTo>
                        <a:pt x="1" y="0"/>
                        <a:pt x="1" y="0"/>
                        <a:pt x="0" y="0"/>
                      </a:cubicBezTo>
                      <a:cubicBezTo>
                        <a:pt x="0" y="0"/>
                        <a:pt x="0" y="0"/>
                        <a:pt x="0" y="0"/>
                      </a:cubicBezTo>
                      <a:cubicBezTo>
                        <a:pt x="0" y="0"/>
                        <a:pt x="0" y="0"/>
                        <a:pt x="0" y="0"/>
                      </a:cubicBezTo>
                      <a:cubicBezTo>
                        <a:pt x="0" y="1"/>
                        <a:pt x="0" y="1"/>
                        <a:pt x="0" y="1"/>
                      </a:cubicBezTo>
                      <a:cubicBezTo>
                        <a:pt x="0" y="1"/>
                        <a:pt x="0" y="1"/>
                        <a:pt x="0" y="1"/>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672" name="Freeform 399"/>
                <p:cNvSpPr/>
                <p:nvPr/>
              </p:nvSpPr>
              <p:spPr bwMode="auto">
                <a:xfrm>
                  <a:off x="2236" y="619"/>
                  <a:ext cx="2" cy="3"/>
                </a:xfrm>
                <a:custGeom>
                  <a:avLst/>
                  <a:gdLst>
                    <a:gd name="T0" fmla="*/ 1 w 1"/>
                    <a:gd name="T1" fmla="*/ 1 h 1"/>
                    <a:gd name="T2" fmla="*/ 0 w 1"/>
                    <a:gd name="T3" fmla="*/ 0 h 1"/>
                    <a:gd name="T4" fmla="*/ 1 w 1"/>
                    <a:gd name="T5" fmla="*/ 0 h 1"/>
                    <a:gd name="T6" fmla="*/ 1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cubicBezTo>
                        <a:pt x="1" y="1"/>
                        <a:pt x="0" y="0"/>
                        <a:pt x="0" y="0"/>
                      </a:cubicBezTo>
                      <a:cubicBezTo>
                        <a:pt x="1" y="0"/>
                        <a:pt x="1" y="0"/>
                        <a:pt x="1" y="0"/>
                      </a:cubicBezTo>
                      <a:cubicBezTo>
                        <a:pt x="1" y="0"/>
                        <a:pt x="1" y="0"/>
                        <a:pt x="1" y="0"/>
                      </a:cubicBezTo>
                      <a:cubicBezTo>
                        <a:pt x="1" y="1"/>
                        <a:pt x="1" y="1"/>
                        <a:pt x="1" y="1"/>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673" name="Freeform 400"/>
                <p:cNvSpPr/>
                <p:nvPr/>
              </p:nvSpPr>
              <p:spPr bwMode="auto">
                <a:xfrm>
                  <a:off x="2236" y="619"/>
                  <a:ext cx="2" cy="3"/>
                </a:xfrm>
                <a:custGeom>
                  <a:avLst/>
                  <a:gdLst>
                    <a:gd name="T0" fmla="*/ 1 w 1"/>
                    <a:gd name="T1" fmla="*/ 1 h 1"/>
                    <a:gd name="T2" fmla="*/ 1 w 1"/>
                    <a:gd name="T3" fmla="*/ 1 h 1"/>
                    <a:gd name="T4" fmla="*/ 0 w 1"/>
                    <a:gd name="T5" fmla="*/ 1 h 1"/>
                    <a:gd name="T6" fmla="*/ 0 w 1"/>
                    <a:gd name="T7" fmla="*/ 0 h 1"/>
                    <a:gd name="T8" fmla="*/ 1 w 1"/>
                    <a:gd name="T9" fmla="*/ 0 h 1"/>
                    <a:gd name="T10" fmla="*/ 1 w 1"/>
                    <a:gd name="T11" fmla="*/ 0 h 1"/>
                    <a:gd name="T12" fmla="*/ 1 w 1"/>
                    <a:gd name="T13" fmla="*/ 0 h 1"/>
                    <a:gd name="T14" fmla="*/ 1 w 1"/>
                    <a:gd name="T15" fmla="*/ 0 h 1"/>
                    <a:gd name="T16" fmla="*/ 1 w 1"/>
                    <a:gd name="T17" fmla="*/ 1 h 1"/>
                    <a:gd name="T18" fmla="*/ 1 w 1"/>
                    <a:gd name="T19" fmla="*/ 1 h 1"/>
                    <a:gd name="T20" fmla="*/ 1 w 1"/>
                    <a:gd name="T21" fmla="*/ 1 h 1"/>
                    <a:gd name="T22" fmla="*/ 1 w 1"/>
                    <a:gd name="T23" fmla="*/ 1 h 1"/>
                    <a:gd name="T24" fmla="*/ 1 w 1"/>
                    <a:gd name="T25" fmla="*/ 1 h 1"/>
                    <a:gd name="T26" fmla="*/ 1 w 1"/>
                    <a:gd name="T27" fmla="*/ 0 h 1"/>
                    <a:gd name="T28" fmla="*/ 1 w 1"/>
                    <a:gd name="T29" fmla="*/ 0 h 1"/>
                    <a:gd name="T30" fmla="*/ 1 w 1"/>
                    <a:gd name="T31" fmla="*/ 0 h 1"/>
                    <a:gd name="T32" fmla="*/ 1 w 1"/>
                    <a:gd name="T33" fmla="*/ 0 h 1"/>
                    <a:gd name="T34" fmla="*/ 0 w 1"/>
                    <a:gd name="T35" fmla="*/ 0 h 1"/>
                    <a:gd name="T36" fmla="*/ 0 w 1"/>
                    <a:gd name="T37" fmla="*/ 1 h 1"/>
                    <a:gd name="T38" fmla="*/ 1 w 1"/>
                    <a:gd name="T39"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 h="1">
                      <a:moveTo>
                        <a:pt x="1" y="1"/>
                      </a:moveTo>
                      <a:cubicBezTo>
                        <a:pt x="1" y="1"/>
                        <a:pt x="1" y="1"/>
                        <a:pt x="1" y="1"/>
                      </a:cubicBezTo>
                      <a:cubicBezTo>
                        <a:pt x="1" y="1"/>
                        <a:pt x="1" y="1"/>
                        <a:pt x="0" y="1"/>
                      </a:cubicBezTo>
                      <a:cubicBezTo>
                        <a:pt x="0" y="0"/>
                        <a:pt x="0" y="0"/>
                        <a:pt x="0" y="0"/>
                      </a:cubicBezTo>
                      <a:cubicBezTo>
                        <a:pt x="0" y="0"/>
                        <a:pt x="1" y="0"/>
                        <a:pt x="1" y="0"/>
                      </a:cubicBezTo>
                      <a:cubicBezTo>
                        <a:pt x="1" y="0"/>
                        <a:pt x="1" y="0"/>
                        <a:pt x="1" y="0"/>
                      </a:cubicBezTo>
                      <a:cubicBezTo>
                        <a:pt x="1" y="0"/>
                        <a:pt x="1" y="0"/>
                        <a:pt x="1" y="0"/>
                      </a:cubicBezTo>
                      <a:cubicBezTo>
                        <a:pt x="1" y="0"/>
                        <a:pt x="1" y="0"/>
                        <a:pt x="1" y="0"/>
                      </a:cubicBezTo>
                      <a:cubicBezTo>
                        <a:pt x="1" y="0"/>
                        <a:pt x="1" y="1"/>
                        <a:pt x="1" y="1"/>
                      </a:cubicBezTo>
                      <a:cubicBezTo>
                        <a:pt x="1" y="1"/>
                        <a:pt x="1" y="1"/>
                        <a:pt x="1" y="1"/>
                      </a:cubicBezTo>
                      <a:cubicBezTo>
                        <a:pt x="1" y="1"/>
                        <a:pt x="1" y="1"/>
                        <a:pt x="1" y="1"/>
                      </a:cubicBezTo>
                      <a:cubicBezTo>
                        <a:pt x="1" y="1"/>
                        <a:pt x="1" y="1"/>
                        <a:pt x="1" y="1"/>
                      </a:cubicBezTo>
                      <a:cubicBezTo>
                        <a:pt x="1" y="1"/>
                        <a:pt x="1" y="1"/>
                        <a:pt x="1" y="1"/>
                      </a:cubicBezTo>
                      <a:cubicBezTo>
                        <a:pt x="1" y="1"/>
                        <a:pt x="1" y="0"/>
                        <a:pt x="1" y="0"/>
                      </a:cubicBezTo>
                      <a:cubicBezTo>
                        <a:pt x="1" y="0"/>
                        <a:pt x="1" y="0"/>
                        <a:pt x="1" y="0"/>
                      </a:cubicBezTo>
                      <a:cubicBezTo>
                        <a:pt x="1" y="0"/>
                        <a:pt x="1" y="0"/>
                        <a:pt x="1" y="0"/>
                      </a:cubicBezTo>
                      <a:cubicBezTo>
                        <a:pt x="1" y="0"/>
                        <a:pt x="1" y="0"/>
                        <a:pt x="1" y="0"/>
                      </a:cubicBezTo>
                      <a:cubicBezTo>
                        <a:pt x="1" y="0"/>
                        <a:pt x="0" y="0"/>
                        <a:pt x="0" y="0"/>
                      </a:cubicBezTo>
                      <a:cubicBezTo>
                        <a:pt x="0" y="0"/>
                        <a:pt x="0" y="0"/>
                        <a:pt x="0" y="1"/>
                      </a:cubicBezTo>
                      <a:cubicBezTo>
                        <a:pt x="1" y="1"/>
                        <a:pt x="1" y="1"/>
                        <a:pt x="1" y="1"/>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674" name="Freeform 401"/>
                <p:cNvSpPr/>
                <p:nvPr/>
              </p:nvSpPr>
              <p:spPr bwMode="auto">
                <a:xfrm>
                  <a:off x="2241" y="617"/>
                  <a:ext cx="2" cy="2"/>
                </a:xfrm>
                <a:custGeom>
                  <a:avLst/>
                  <a:gdLst>
                    <a:gd name="T0" fmla="*/ 0 w 1"/>
                    <a:gd name="T1" fmla="*/ 1 h 1"/>
                    <a:gd name="T2" fmla="*/ 0 w 1"/>
                    <a:gd name="T3" fmla="*/ 1 h 1"/>
                    <a:gd name="T4" fmla="*/ 0 w 1"/>
                    <a:gd name="T5" fmla="*/ 1 h 1"/>
                    <a:gd name="T6" fmla="*/ 1 w 1"/>
                    <a:gd name="T7" fmla="*/ 1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cubicBezTo>
                        <a:pt x="0" y="1"/>
                        <a:pt x="0" y="1"/>
                        <a:pt x="0" y="1"/>
                      </a:cubicBezTo>
                      <a:cubicBezTo>
                        <a:pt x="0" y="1"/>
                        <a:pt x="0" y="0"/>
                        <a:pt x="0" y="1"/>
                      </a:cubicBezTo>
                      <a:cubicBezTo>
                        <a:pt x="1" y="1"/>
                        <a:pt x="1" y="1"/>
                        <a:pt x="1" y="1"/>
                      </a:cubicBezTo>
                      <a:cubicBezTo>
                        <a:pt x="1" y="1"/>
                        <a:pt x="0" y="1"/>
                        <a:pt x="0" y="1"/>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675" name="Freeform 402"/>
                <p:cNvSpPr/>
                <p:nvPr/>
              </p:nvSpPr>
              <p:spPr bwMode="auto">
                <a:xfrm>
                  <a:off x="2241" y="617"/>
                  <a:ext cx="2" cy="2"/>
                </a:xfrm>
                <a:custGeom>
                  <a:avLst/>
                  <a:gdLst>
                    <a:gd name="T0" fmla="*/ 0 w 1"/>
                    <a:gd name="T1" fmla="*/ 1 h 1"/>
                    <a:gd name="T2" fmla="*/ 0 w 1"/>
                    <a:gd name="T3" fmla="*/ 1 h 1"/>
                    <a:gd name="T4" fmla="*/ 0 w 1"/>
                    <a:gd name="T5" fmla="*/ 1 h 1"/>
                    <a:gd name="T6" fmla="*/ 0 w 1"/>
                    <a:gd name="T7" fmla="*/ 1 h 1"/>
                    <a:gd name="T8" fmla="*/ 0 w 1"/>
                    <a:gd name="T9" fmla="*/ 1 h 1"/>
                    <a:gd name="T10" fmla="*/ 0 w 1"/>
                    <a:gd name="T11" fmla="*/ 1 h 1"/>
                    <a:gd name="T12" fmla="*/ 1 w 1"/>
                    <a:gd name="T13" fmla="*/ 1 h 1"/>
                    <a:gd name="T14" fmla="*/ 1 w 1"/>
                    <a:gd name="T15" fmla="*/ 1 h 1"/>
                    <a:gd name="T16" fmla="*/ 1 w 1"/>
                    <a:gd name="T17" fmla="*/ 1 h 1"/>
                    <a:gd name="T18" fmla="*/ 0 w 1"/>
                    <a:gd name="T19" fmla="*/ 1 h 1"/>
                    <a:gd name="T20" fmla="*/ 0 w 1"/>
                    <a:gd name="T21" fmla="*/ 1 h 1"/>
                    <a:gd name="T22" fmla="*/ 0 w 1"/>
                    <a:gd name="T23" fmla="*/ 1 h 1"/>
                    <a:gd name="T24" fmla="*/ 1 w 1"/>
                    <a:gd name="T25" fmla="*/ 1 h 1"/>
                    <a:gd name="T26" fmla="*/ 1 w 1"/>
                    <a:gd name="T27" fmla="*/ 1 h 1"/>
                    <a:gd name="T28" fmla="*/ 1 w 1"/>
                    <a:gd name="T29" fmla="*/ 1 h 1"/>
                    <a:gd name="T30" fmla="*/ 0 w 1"/>
                    <a:gd name="T31" fmla="*/ 0 h 1"/>
                    <a:gd name="T32" fmla="*/ 0 w 1"/>
                    <a:gd name="T33" fmla="*/ 1 h 1"/>
                    <a:gd name="T34" fmla="*/ 0 w 1"/>
                    <a:gd name="T35" fmla="*/ 1 h 1"/>
                    <a:gd name="T36" fmla="*/ 0 w 1"/>
                    <a:gd name="T37" fmla="*/ 1 h 1"/>
                    <a:gd name="T38" fmla="*/ 0 w 1"/>
                    <a:gd name="T39"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 h="1">
                      <a:moveTo>
                        <a:pt x="0" y="1"/>
                      </a:moveTo>
                      <a:cubicBezTo>
                        <a:pt x="0" y="1"/>
                        <a:pt x="0" y="1"/>
                        <a:pt x="0" y="1"/>
                      </a:cubicBezTo>
                      <a:cubicBezTo>
                        <a:pt x="0" y="1"/>
                        <a:pt x="0" y="1"/>
                        <a:pt x="0" y="1"/>
                      </a:cubicBezTo>
                      <a:cubicBezTo>
                        <a:pt x="0" y="1"/>
                        <a:pt x="0" y="1"/>
                        <a:pt x="0" y="1"/>
                      </a:cubicBezTo>
                      <a:cubicBezTo>
                        <a:pt x="0" y="1"/>
                        <a:pt x="0" y="1"/>
                        <a:pt x="0" y="1"/>
                      </a:cubicBezTo>
                      <a:cubicBezTo>
                        <a:pt x="0" y="1"/>
                        <a:pt x="0" y="0"/>
                        <a:pt x="0" y="1"/>
                      </a:cubicBezTo>
                      <a:cubicBezTo>
                        <a:pt x="1" y="1"/>
                        <a:pt x="1" y="1"/>
                        <a:pt x="1" y="1"/>
                      </a:cubicBezTo>
                      <a:cubicBezTo>
                        <a:pt x="1" y="1"/>
                        <a:pt x="1" y="1"/>
                        <a:pt x="1" y="1"/>
                      </a:cubicBezTo>
                      <a:cubicBezTo>
                        <a:pt x="1" y="1"/>
                        <a:pt x="1" y="1"/>
                        <a:pt x="1" y="1"/>
                      </a:cubicBezTo>
                      <a:cubicBezTo>
                        <a:pt x="0" y="1"/>
                        <a:pt x="0" y="1"/>
                        <a:pt x="0" y="1"/>
                      </a:cubicBezTo>
                      <a:cubicBezTo>
                        <a:pt x="0" y="1"/>
                        <a:pt x="0" y="1"/>
                        <a:pt x="0" y="1"/>
                      </a:cubicBezTo>
                      <a:cubicBezTo>
                        <a:pt x="0" y="1"/>
                        <a:pt x="0" y="1"/>
                        <a:pt x="0" y="1"/>
                      </a:cubicBezTo>
                      <a:cubicBezTo>
                        <a:pt x="0" y="1"/>
                        <a:pt x="0" y="1"/>
                        <a:pt x="1" y="1"/>
                      </a:cubicBezTo>
                      <a:cubicBezTo>
                        <a:pt x="1" y="1"/>
                        <a:pt x="1" y="1"/>
                        <a:pt x="1" y="1"/>
                      </a:cubicBezTo>
                      <a:cubicBezTo>
                        <a:pt x="1" y="1"/>
                        <a:pt x="1" y="1"/>
                        <a:pt x="1" y="1"/>
                      </a:cubicBezTo>
                      <a:cubicBezTo>
                        <a:pt x="1" y="1"/>
                        <a:pt x="1" y="1"/>
                        <a:pt x="0" y="0"/>
                      </a:cubicBezTo>
                      <a:cubicBezTo>
                        <a:pt x="0" y="0"/>
                        <a:pt x="0" y="1"/>
                        <a:pt x="0" y="1"/>
                      </a:cubicBezTo>
                      <a:cubicBezTo>
                        <a:pt x="0" y="1"/>
                        <a:pt x="0" y="1"/>
                        <a:pt x="0" y="1"/>
                      </a:cubicBezTo>
                      <a:cubicBezTo>
                        <a:pt x="0" y="1"/>
                        <a:pt x="0" y="1"/>
                        <a:pt x="0" y="1"/>
                      </a:cubicBezTo>
                      <a:cubicBezTo>
                        <a:pt x="0" y="1"/>
                        <a:pt x="0" y="1"/>
                        <a:pt x="0" y="1"/>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676" name="Freeform 403"/>
                <p:cNvSpPr/>
                <p:nvPr/>
              </p:nvSpPr>
              <p:spPr bwMode="auto">
                <a:xfrm>
                  <a:off x="2208" y="598"/>
                  <a:ext cx="7" cy="5"/>
                </a:xfrm>
                <a:custGeom>
                  <a:avLst/>
                  <a:gdLst>
                    <a:gd name="T0" fmla="*/ 1 w 3"/>
                    <a:gd name="T1" fmla="*/ 2 h 2"/>
                    <a:gd name="T2" fmla="*/ 1 w 3"/>
                    <a:gd name="T3" fmla="*/ 1 h 2"/>
                    <a:gd name="T4" fmla="*/ 2 w 3"/>
                    <a:gd name="T5" fmla="*/ 0 h 2"/>
                    <a:gd name="T6" fmla="*/ 2 w 3"/>
                    <a:gd name="T7" fmla="*/ 1 h 2"/>
                    <a:gd name="T8" fmla="*/ 1 w 3"/>
                    <a:gd name="T9" fmla="*/ 2 h 2"/>
                  </a:gdLst>
                  <a:ahLst/>
                  <a:cxnLst>
                    <a:cxn ang="0">
                      <a:pos x="T0" y="T1"/>
                    </a:cxn>
                    <a:cxn ang="0">
                      <a:pos x="T2" y="T3"/>
                    </a:cxn>
                    <a:cxn ang="0">
                      <a:pos x="T4" y="T5"/>
                    </a:cxn>
                    <a:cxn ang="0">
                      <a:pos x="T6" y="T7"/>
                    </a:cxn>
                    <a:cxn ang="0">
                      <a:pos x="T8" y="T9"/>
                    </a:cxn>
                  </a:cxnLst>
                  <a:rect l="0" t="0" r="r" b="b"/>
                  <a:pathLst>
                    <a:path w="3" h="2">
                      <a:moveTo>
                        <a:pt x="1" y="2"/>
                      </a:moveTo>
                      <a:cubicBezTo>
                        <a:pt x="1" y="2"/>
                        <a:pt x="0" y="1"/>
                        <a:pt x="1" y="1"/>
                      </a:cubicBezTo>
                      <a:cubicBezTo>
                        <a:pt x="1" y="0"/>
                        <a:pt x="2" y="0"/>
                        <a:pt x="2" y="0"/>
                      </a:cubicBezTo>
                      <a:cubicBezTo>
                        <a:pt x="2" y="0"/>
                        <a:pt x="3" y="1"/>
                        <a:pt x="2" y="1"/>
                      </a:cubicBezTo>
                      <a:cubicBezTo>
                        <a:pt x="2" y="2"/>
                        <a:pt x="2" y="2"/>
                        <a:pt x="1" y="2"/>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677" name="Freeform 404"/>
                <p:cNvSpPr/>
                <p:nvPr/>
              </p:nvSpPr>
              <p:spPr bwMode="auto">
                <a:xfrm>
                  <a:off x="2210" y="598"/>
                  <a:ext cx="5" cy="5"/>
                </a:xfrm>
                <a:custGeom>
                  <a:avLst/>
                  <a:gdLst>
                    <a:gd name="T0" fmla="*/ 0 w 2"/>
                    <a:gd name="T1" fmla="*/ 2 h 2"/>
                    <a:gd name="T2" fmla="*/ 0 w 2"/>
                    <a:gd name="T3" fmla="*/ 2 h 2"/>
                    <a:gd name="T4" fmla="*/ 0 w 2"/>
                    <a:gd name="T5" fmla="*/ 1 h 2"/>
                    <a:gd name="T6" fmla="*/ 0 w 2"/>
                    <a:gd name="T7" fmla="*/ 1 h 2"/>
                    <a:gd name="T8" fmla="*/ 0 w 2"/>
                    <a:gd name="T9" fmla="*/ 0 h 2"/>
                    <a:gd name="T10" fmla="*/ 1 w 2"/>
                    <a:gd name="T11" fmla="*/ 0 h 2"/>
                    <a:gd name="T12" fmla="*/ 1 w 2"/>
                    <a:gd name="T13" fmla="*/ 1 h 2"/>
                    <a:gd name="T14" fmla="*/ 1 w 2"/>
                    <a:gd name="T15" fmla="*/ 1 h 2"/>
                    <a:gd name="T16" fmla="*/ 1 w 2"/>
                    <a:gd name="T17" fmla="*/ 2 h 2"/>
                    <a:gd name="T18" fmla="*/ 0 w 2"/>
                    <a:gd name="T19" fmla="*/ 2 h 2"/>
                    <a:gd name="T20" fmla="*/ 0 w 2"/>
                    <a:gd name="T21" fmla="*/ 2 h 2"/>
                    <a:gd name="T22" fmla="*/ 0 w 2"/>
                    <a:gd name="T23" fmla="*/ 2 h 2"/>
                    <a:gd name="T24" fmla="*/ 1 w 2"/>
                    <a:gd name="T25" fmla="*/ 2 h 2"/>
                    <a:gd name="T26" fmla="*/ 1 w 2"/>
                    <a:gd name="T27" fmla="*/ 1 h 2"/>
                    <a:gd name="T28" fmla="*/ 1 w 2"/>
                    <a:gd name="T29" fmla="*/ 1 h 2"/>
                    <a:gd name="T30" fmla="*/ 1 w 2"/>
                    <a:gd name="T31" fmla="*/ 0 h 2"/>
                    <a:gd name="T32" fmla="*/ 0 w 2"/>
                    <a:gd name="T33" fmla="*/ 0 h 2"/>
                    <a:gd name="T34" fmla="*/ 0 w 2"/>
                    <a:gd name="T35" fmla="*/ 1 h 2"/>
                    <a:gd name="T36" fmla="*/ 0 w 2"/>
                    <a:gd name="T37" fmla="*/ 1 h 2"/>
                    <a:gd name="T38" fmla="*/ 0 w 2"/>
                    <a:gd name="T39"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 h="2">
                      <a:moveTo>
                        <a:pt x="0" y="2"/>
                      </a:moveTo>
                      <a:cubicBezTo>
                        <a:pt x="0" y="2"/>
                        <a:pt x="0" y="2"/>
                        <a:pt x="0" y="2"/>
                      </a:cubicBezTo>
                      <a:cubicBezTo>
                        <a:pt x="0" y="2"/>
                        <a:pt x="0" y="2"/>
                        <a:pt x="0" y="1"/>
                      </a:cubicBezTo>
                      <a:cubicBezTo>
                        <a:pt x="0" y="1"/>
                        <a:pt x="0" y="1"/>
                        <a:pt x="0" y="1"/>
                      </a:cubicBezTo>
                      <a:cubicBezTo>
                        <a:pt x="0" y="0"/>
                        <a:pt x="0" y="0"/>
                        <a:pt x="0" y="0"/>
                      </a:cubicBezTo>
                      <a:cubicBezTo>
                        <a:pt x="0" y="0"/>
                        <a:pt x="1" y="0"/>
                        <a:pt x="1" y="0"/>
                      </a:cubicBezTo>
                      <a:cubicBezTo>
                        <a:pt x="1" y="0"/>
                        <a:pt x="1" y="0"/>
                        <a:pt x="1" y="1"/>
                      </a:cubicBezTo>
                      <a:cubicBezTo>
                        <a:pt x="2" y="1"/>
                        <a:pt x="2" y="1"/>
                        <a:pt x="1" y="1"/>
                      </a:cubicBezTo>
                      <a:cubicBezTo>
                        <a:pt x="1" y="2"/>
                        <a:pt x="1" y="2"/>
                        <a:pt x="1" y="2"/>
                      </a:cubicBezTo>
                      <a:cubicBezTo>
                        <a:pt x="1" y="2"/>
                        <a:pt x="0" y="2"/>
                        <a:pt x="0" y="2"/>
                      </a:cubicBezTo>
                      <a:cubicBezTo>
                        <a:pt x="0" y="2"/>
                        <a:pt x="0" y="2"/>
                        <a:pt x="0" y="2"/>
                      </a:cubicBezTo>
                      <a:cubicBezTo>
                        <a:pt x="0" y="2"/>
                        <a:pt x="0" y="2"/>
                        <a:pt x="0" y="2"/>
                      </a:cubicBezTo>
                      <a:cubicBezTo>
                        <a:pt x="0" y="2"/>
                        <a:pt x="1" y="2"/>
                        <a:pt x="1" y="2"/>
                      </a:cubicBezTo>
                      <a:cubicBezTo>
                        <a:pt x="1" y="2"/>
                        <a:pt x="1" y="2"/>
                        <a:pt x="1" y="1"/>
                      </a:cubicBezTo>
                      <a:cubicBezTo>
                        <a:pt x="2" y="1"/>
                        <a:pt x="2" y="1"/>
                        <a:pt x="1" y="1"/>
                      </a:cubicBezTo>
                      <a:cubicBezTo>
                        <a:pt x="1" y="0"/>
                        <a:pt x="1" y="0"/>
                        <a:pt x="1" y="0"/>
                      </a:cubicBezTo>
                      <a:cubicBezTo>
                        <a:pt x="1" y="0"/>
                        <a:pt x="0" y="0"/>
                        <a:pt x="0" y="0"/>
                      </a:cubicBezTo>
                      <a:cubicBezTo>
                        <a:pt x="0" y="0"/>
                        <a:pt x="0" y="0"/>
                        <a:pt x="0" y="1"/>
                      </a:cubicBezTo>
                      <a:cubicBezTo>
                        <a:pt x="0" y="1"/>
                        <a:pt x="0" y="1"/>
                        <a:pt x="0" y="1"/>
                      </a:cubicBezTo>
                      <a:cubicBezTo>
                        <a:pt x="0" y="2"/>
                        <a:pt x="0" y="2"/>
                        <a:pt x="0" y="2"/>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678" name="Freeform 405"/>
                <p:cNvSpPr/>
                <p:nvPr/>
              </p:nvSpPr>
              <p:spPr bwMode="auto">
                <a:xfrm>
                  <a:off x="2243" y="617"/>
                  <a:ext cx="3" cy="2"/>
                </a:xfrm>
                <a:custGeom>
                  <a:avLst/>
                  <a:gdLst>
                    <a:gd name="T0" fmla="*/ 1 w 1"/>
                    <a:gd name="T1" fmla="*/ 1 h 1"/>
                    <a:gd name="T2" fmla="*/ 0 w 1"/>
                    <a:gd name="T3" fmla="*/ 0 h 1"/>
                    <a:gd name="T4" fmla="*/ 1 w 1"/>
                    <a:gd name="T5" fmla="*/ 0 h 1"/>
                    <a:gd name="T6" fmla="*/ 1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cubicBezTo>
                        <a:pt x="0" y="1"/>
                        <a:pt x="0" y="1"/>
                        <a:pt x="0" y="0"/>
                      </a:cubicBezTo>
                      <a:cubicBezTo>
                        <a:pt x="0" y="0"/>
                        <a:pt x="1" y="0"/>
                        <a:pt x="1" y="0"/>
                      </a:cubicBezTo>
                      <a:cubicBezTo>
                        <a:pt x="1" y="0"/>
                        <a:pt x="1" y="0"/>
                        <a:pt x="1" y="0"/>
                      </a:cubicBezTo>
                      <a:cubicBezTo>
                        <a:pt x="1" y="1"/>
                        <a:pt x="1" y="1"/>
                        <a:pt x="1" y="1"/>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679" name="Freeform 406"/>
                <p:cNvSpPr/>
                <p:nvPr/>
              </p:nvSpPr>
              <p:spPr bwMode="auto">
                <a:xfrm>
                  <a:off x="2243" y="617"/>
                  <a:ext cx="3" cy="2"/>
                </a:xfrm>
                <a:custGeom>
                  <a:avLst/>
                  <a:gdLst>
                    <a:gd name="T0" fmla="*/ 1 w 1"/>
                    <a:gd name="T1" fmla="*/ 1 h 1"/>
                    <a:gd name="T2" fmla="*/ 1 w 1"/>
                    <a:gd name="T3" fmla="*/ 1 h 1"/>
                    <a:gd name="T4" fmla="*/ 0 w 1"/>
                    <a:gd name="T5" fmla="*/ 1 h 1"/>
                    <a:gd name="T6" fmla="*/ 0 w 1"/>
                    <a:gd name="T7" fmla="*/ 0 h 1"/>
                    <a:gd name="T8" fmla="*/ 0 w 1"/>
                    <a:gd name="T9" fmla="*/ 0 h 1"/>
                    <a:gd name="T10" fmla="*/ 1 w 1"/>
                    <a:gd name="T11" fmla="*/ 0 h 1"/>
                    <a:gd name="T12" fmla="*/ 1 w 1"/>
                    <a:gd name="T13" fmla="*/ 0 h 1"/>
                    <a:gd name="T14" fmla="*/ 1 w 1"/>
                    <a:gd name="T15" fmla="*/ 0 h 1"/>
                    <a:gd name="T16" fmla="*/ 1 w 1"/>
                    <a:gd name="T17" fmla="*/ 1 h 1"/>
                    <a:gd name="T18" fmla="*/ 1 w 1"/>
                    <a:gd name="T19" fmla="*/ 1 h 1"/>
                    <a:gd name="T20" fmla="*/ 1 w 1"/>
                    <a:gd name="T21" fmla="*/ 1 h 1"/>
                    <a:gd name="T22" fmla="*/ 1 w 1"/>
                    <a:gd name="T23" fmla="*/ 1 h 1"/>
                    <a:gd name="T24" fmla="*/ 1 w 1"/>
                    <a:gd name="T25" fmla="*/ 1 h 1"/>
                    <a:gd name="T26" fmla="*/ 1 w 1"/>
                    <a:gd name="T27" fmla="*/ 0 h 1"/>
                    <a:gd name="T28" fmla="*/ 1 w 1"/>
                    <a:gd name="T29" fmla="*/ 0 h 1"/>
                    <a:gd name="T30" fmla="*/ 1 w 1"/>
                    <a:gd name="T31" fmla="*/ 0 h 1"/>
                    <a:gd name="T32" fmla="*/ 0 w 1"/>
                    <a:gd name="T33" fmla="*/ 0 h 1"/>
                    <a:gd name="T34" fmla="*/ 0 w 1"/>
                    <a:gd name="T35" fmla="*/ 0 h 1"/>
                    <a:gd name="T36" fmla="*/ 0 w 1"/>
                    <a:gd name="T37" fmla="*/ 1 h 1"/>
                    <a:gd name="T38" fmla="*/ 1 w 1"/>
                    <a:gd name="T39"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 h="1">
                      <a:moveTo>
                        <a:pt x="1" y="1"/>
                      </a:moveTo>
                      <a:cubicBezTo>
                        <a:pt x="1" y="1"/>
                        <a:pt x="1" y="1"/>
                        <a:pt x="1" y="1"/>
                      </a:cubicBezTo>
                      <a:cubicBezTo>
                        <a:pt x="0" y="1"/>
                        <a:pt x="0" y="1"/>
                        <a:pt x="0" y="1"/>
                      </a:cubicBezTo>
                      <a:cubicBezTo>
                        <a:pt x="0" y="1"/>
                        <a:pt x="0" y="0"/>
                        <a:pt x="0" y="0"/>
                      </a:cubicBezTo>
                      <a:cubicBezTo>
                        <a:pt x="0" y="0"/>
                        <a:pt x="0" y="0"/>
                        <a:pt x="0" y="0"/>
                      </a:cubicBezTo>
                      <a:cubicBezTo>
                        <a:pt x="1" y="0"/>
                        <a:pt x="1" y="0"/>
                        <a:pt x="1" y="0"/>
                      </a:cubicBezTo>
                      <a:cubicBezTo>
                        <a:pt x="1" y="0"/>
                        <a:pt x="1" y="0"/>
                        <a:pt x="1" y="0"/>
                      </a:cubicBezTo>
                      <a:cubicBezTo>
                        <a:pt x="1" y="0"/>
                        <a:pt x="1" y="0"/>
                        <a:pt x="1" y="0"/>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0"/>
                      </a:cubicBezTo>
                      <a:cubicBezTo>
                        <a:pt x="1" y="0"/>
                        <a:pt x="1" y="0"/>
                        <a:pt x="1" y="0"/>
                      </a:cubicBezTo>
                      <a:cubicBezTo>
                        <a:pt x="1" y="0"/>
                        <a:pt x="1" y="0"/>
                        <a:pt x="1" y="0"/>
                      </a:cubicBezTo>
                      <a:cubicBezTo>
                        <a:pt x="1" y="0"/>
                        <a:pt x="1" y="0"/>
                        <a:pt x="0" y="0"/>
                      </a:cubicBezTo>
                      <a:cubicBezTo>
                        <a:pt x="0" y="0"/>
                        <a:pt x="0" y="0"/>
                        <a:pt x="0" y="0"/>
                      </a:cubicBezTo>
                      <a:cubicBezTo>
                        <a:pt x="0" y="0"/>
                        <a:pt x="0" y="1"/>
                        <a:pt x="0" y="1"/>
                      </a:cubicBezTo>
                      <a:cubicBezTo>
                        <a:pt x="0" y="1"/>
                        <a:pt x="0" y="1"/>
                        <a:pt x="1" y="1"/>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680" name="Freeform 407"/>
                <p:cNvSpPr/>
                <p:nvPr/>
              </p:nvSpPr>
              <p:spPr bwMode="auto">
                <a:xfrm>
                  <a:off x="2203" y="584"/>
                  <a:ext cx="5" cy="7"/>
                </a:xfrm>
                <a:custGeom>
                  <a:avLst/>
                  <a:gdLst>
                    <a:gd name="T0" fmla="*/ 2 w 2"/>
                    <a:gd name="T1" fmla="*/ 1 h 3"/>
                    <a:gd name="T2" fmla="*/ 2 w 2"/>
                    <a:gd name="T3" fmla="*/ 2 h 3"/>
                    <a:gd name="T4" fmla="*/ 1 w 2"/>
                    <a:gd name="T5" fmla="*/ 3 h 3"/>
                    <a:gd name="T6" fmla="*/ 0 w 2"/>
                    <a:gd name="T7" fmla="*/ 1 h 3"/>
                    <a:gd name="T8" fmla="*/ 2 w 2"/>
                    <a:gd name="T9" fmla="*/ 1 h 3"/>
                  </a:gdLst>
                  <a:ahLst/>
                  <a:cxnLst>
                    <a:cxn ang="0">
                      <a:pos x="T0" y="T1"/>
                    </a:cxn>
                    <a:cxn ang="0">
                      <a:pos x="T2" y="T3"/>
                    </a:cxn>
                    <a:cxn ang="0">
                      <a:pos x="T4" y="T5"/>
                    </a:cxn>
                    <a:cxn ang="0">
                      <a:pos x="T6" y="T7"/>
                    </a:cxn>
                    <a:cxn ang="0">
                      <a:pos x="T8" y="T9"/>
                    </a:cxn>
                  </a:cxnLst>
                  <a:rect l="0" t="0" r="r" b="b"/>
                  <a:pathLst>
                    <a:path w="2" h="3">
                      <a:moveTo>
                        <a:pt x="2" y="1"/>
                      </a:moveTo>
                      <a:cubicBezTo>
                        <a:pt x="2" y="1"/>
                        <a:pt x="2" y="2"/>
                        <a:pt x="2" y="2"/>
                      </a:cubicBezTo>
                      <a:cubicBezTo>
                        <a:pt x="2" y="3"/>
                        <a:pt x="1" y="3"/>
                        <a:pt x="1" y="3"/>
                      </a:cubicBezTo>
                      <a:cubicBezTo>
                        <a:pt x="0" y="3"/>
                        <a:pt x="0" y="2"/>
                        <a:pt x="0" y="1"/>
                      </a:cubicBezTo>
                      <a:cubicBezTo>
                        <a:pt x="1" y="1"/>
                        <a:pt x="1" y="0"/>
                        <a:pt x="2" y="1"/>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681" name="Freeform 408"/>
                <p:cNvSpPr/>
                <p:nvPr/>
              </p:nvSpPr>
              <p:spPr bwMode="auto">
                <a:xfrm>
                  <a:off x="2203" y="586"/>
                  <a:ext cx="5" cy="5"/>
                </a:xfrm>
                <a:custGeom>
                  <a:avLst/>
                  <a:gdLst>
                    <a:gd name="T0" fmla="*/ 2 w 2"/>
                    <a:gd name="T1" fmla="*/ 0 h 2"/>
                    <a:gd name="T2" fmla="*/ 2 w 2"/>
                    <a:gd name="T3" fmla="*/ 0 h 2"/>
                    <a:gd name="T4" fmla="*/ 2 w 2"/>
                    <a:gd name="T5" fmla="*/ 0 h 2"/>
                    <a:gd name="T6" fmla="*/ 2 w 2"/>
                    <a:gd name="T7" fmla="*/ 1 h 2"/>
                    <a:gd name="T8" fmla="*/ 2 w 2"/>
                    <a:gd name="T9" fmla="*/ 2 h 2"/>
                    <a:gd name="T10" fmla="*/ 1 w 2"/>
                    <a:gd name="T11" fmla="*/ 2 h 2"/>
                    <a:gd name="T12" fmla="*/ 0 w 2"/>
                    <a:gd name="T13" fmla="*/ 1 h 2"/>
                    <a:gd name="T14" fmla="*/ 0 w 2"/>
                    <a:gd name="T15" fmla="*/ 0 h 2"/>
                    <a:gd name="T16" fmla="*/ 1 w 2"/>
                    <a:gd name="T17" fmla="*/ 0 h 2"/>
                    <a:gd name="T18" fmla="*/ 2 w 2"/>
                    <a:gd name="T19" fmla="*/ 0 h 2"/>
                    <a:gd name="T20" fmla="*/ 2 w 2"/>
                    <a:gd name="T21" fmla="*/ 0 h 2"/>
                    <a:gd name="T22" fmla="*/ 2 w 2"/>
                    <a:gd name="T23" fmla="*/ 0 h 2"/>
                    <a:gd name="T24" fmla="*/ 1 w 2"/>
                    <a:gd name="T25" fmla="*/ 0 h 2"/>
                    <a:gd name="T26" fmla="*/ 0 w 2"/>
                    <a:gd name="T27" fmla="*/ 0 h 2"/>
                    <a:gd name="T28" fmla="*/ 0 w 2"/>
                    <a:gd name="T29" fmla="*/ 1 h 2"/>
                    <a:gd name="T30" fmla="*/ 1 w 2"/>
                    <a:gd name="T31" fmla="*/ 2 h 2"/>
                    <a:gd name="T32" fmla="*/ 2 w 2"/>
                    <a:gd name="T33" fmla="*/ 2 h 2"/>
                    <a:gd name="T34" fmla="*/ 2 w 2"/>
                    <a:gd name="T35" fmla="*/ 1 h 2"/>
                    <a:gd name="T36" fmla="*/ 2 w 2"/>
                    <a:gd name="T37" fmla="*/ 0 h 2"/>
                    <a:gd name="T38" fmla="*/ 2 w 2"/>
                    <a:gd name="T3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 h="2">
                      <a:moveTo>
                        <a:pt x="2" y="0"/>
                      </a:moveTo>
                      <a:cubicBezTo>
                        <a:pt x="2" y="0"/>
                        <a:pt x="2" y="0"/>
                        <a:pt x="2" y="0"/>
                      </a:cubicBezTo>
                      <a:cubicBezTo>
                        <a:pt x="2" y="0"/>
                        <a:pt x="2" y="0"/>
                        <a:pt x="2" y="0"/>
                      </a:cubicBezTo>
                      <a:cubicBezTo>
                        <a:pt x="2" y="0"/>
                        <a:pt x="2" y="1"/>
                        <a:pt x="2" y="1"/>
                      </a:cubicBezTo>
                      <a:cubicBezTo>
                        <a:pt x="2" y="1"/>
                        <a:pt x="2" y="2"/>
                        <a:pt x="2" y="2"/>
                      </a:cubicBezTo>
                      <a:cubicBezTo>
                        <a:pt x="1" y="2"/>
                        <a:pt x="1" y="2"/>
                        <a:pt x="1" y="2"/>
                      </a:cubicBezTo>
                      <a:cubicBezTo>
                        <a:pt x="1" y="2"/>
                        <a:pt x="0" y="1"/>
                        <a:pt x="0" y="1"/>
                      </a:cubicBezTo>
                      <a:cubicBezTo>
                        <a:pt x="0" y="1"/>
                        <a:pt x="0" y="1"/>
                        <a:pt x="0" y="0"/>
                      </a:cubicBezTo>
                      <a:cubicBezTo>
                        <a:pt x="0" y="0"/>
                        <a:pt x="1" y="0"/>
                        <a:pt x="1" y="0"/>
                      </a:cubicBezTo>
                      <a:cubicBezTo>
                        <a:pt x="1" y="0"/>
                        <a:pt x="1" y="0"/>
                        <a:pt x="2" y="0"/>
                      </a:cubicBezTo>
                      <a:cubicBezTo>
                        <a:pt x="2" y="0"/>
                        <a:pt x="2" y="0"/>
                        <a:pt x="2" y="0"/>
                      </a:cubicBezTo>
                      <a:cubicBezTo>
                        <a:pt x="2" y="0"/>
                        <a:pt x="2" y="0"/>
                        <a:pt x="2" y="0"/>
                      </a:cubicBezTo>
                      <a:cubicBezTo>
                        <a:pt x="1" y="0"/>
                        <a:pt x="1" y="0"/>
                        <a:pt x="1" y="0"/>
                      </a:cubicBezTo>
                      <a:cubicBezTo>
                        <a:pt x="1" y="0"/>
                        <a:pt x="0" y="0"/>
                        <a:pt x="0" y="0"/>
                      </a:cubicBezTo>
                      <a:cubicBezTo>
                        <a:pt x="0" y="1"/>
                        <a:pt x="0" y="1"/>
                        <a:pt x="0" y="1"/>
                      </a:cubicBezTo>
                      <a:cubicBezTo>
                        <a:pt x="0" y="1"/>
                        <a:pt x="1" y="2"/>
                        <a:pt x="1" y="2"/>
                      </a:cubicBezTo>
                      <a:cubicBezTo>
                        <a:pt x="1" y="2"/>
                        <a:pt x="1" y="2"/>
                        <a:pt x="2" y="2"/>
                      </a:cubicBezTo>
                      <a:cubicBezTo>
                        <a:pt x="2" y="2"/>
                        <a:pt x="2" y="1"/>
                        <a:pt x="2" y="1"/>
                      </a:cubicBezTo>
                      <a:cubicBezTo>
                        <a:pt x="2" y="1"/>
                        <a:pt x="2" y="0"/>
                        <a:pt x="2" y="0"/>
                      </a:cubicBezTo>
                      <a:cubicBezTo>
                        <a:pt x="2" y="0"/>
                        <a:pt x="2" y="0"/>
                        <a:pt x="2" y="0"/>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682" name="Freeform 409"/>
                <p:cNvSpPr/>
                <p:nvPr/>
              </p:nvSpPr>
              <p:spPr bwMode="auto">
                <a:xfrm>
                  <a:off x="2201" y="579"/>
                  <a:ext cx="4" cy="5"/>
                </a:xfrm>
                <a:custGeom>
                  <a:avLst/>
                  <a:gdLst>
                    <a:gd name="T0" fmla="*/ 1 w 2"/>
                    <a:gd name="T1" fmla="*/ 0 h 2"/>
                    <a:gd name="T2" fmla="*/ 2 w 2"/>
                    <a:gd name="T3" fmla="*/ 2 h 2"/>
                    <a:gd name="T4" fmla="*/ 0 w 2"/>
                    <a:gd name="T5" fmla="*/ 2 h 2"/>
                    <a:gd name="T6" fmla="*/ 0 w 2"/>
                    <a:gd name="T7" fmla="*/ 1 h 2"/>
                    <a:gd name="T8" fmla="*/ 1 w 2"/>
                    <a:gd name="T9" fmla="*/ 0 h 2"/>
                  </a:gdLst>
                  <a:ahLst/>
                  <a:cxnLst>
                    <a:cxn ang="0">
                      <a:pos x="T0" y="T1"/>
                    </a:cxn>
                    <a:cxn ang="0">
                      <a:pos x="T2" y="T3"/>
                    </a:cxn>
                    <a:cxn ang="0">
                      <a:pos x="T4" y="T5"/>
                    </a:cxn>
                    <a:cxn ang="0">
                      <a:pos x="T6" y="T7"/>
                    </a:cxn>
                    <a:cxn ang="0">
                      <a:pos x="T8" y="T9"/>
                    </a:cxn>
                  </a:cxnLst>
                  <a:rect l="0" t="0" r="r" b="b"/>
                  <a:pathLst>
                    <a:path w="2" h="2">
                      <a:moveTo>
                        <a:pt x="1" y="0"/>
                      </a:moveTo>
                      <a:cubicBezTo>
                        <a:pt x="2" y="0"/>
                        <a:pt x="2" y="1"/>
                        <a:pt x="2" y="2"/>
                      </a:cubicBezTo>
                      <a:cubicBezTo>
                        <a:pt x="1" y="2"/>
                        <a:pt x="1" y="2"/>
                        <a:pt x="0" y="2"/>
                      </a:cubicBezTo>
                      <a:cubicBezTo>
                        <a:pt x="0" y="2"/>
                        <a:pt x="0" y="1"/>
                        <a:pt x="0" y="1"/>
                      </a:cubicBezTo>
                      <a:cubicBezTo>
                        <a:pt x="0" y="0"/>
                        <a:pt x="1" y="0"/>
                        <a:pt x="1" y="0"/>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683" name="Freeform 410"/>
                <p:cNvSpPr/>
                <p:nvPr/>
              </p:nvSpPr>
              <p:spPr bwMode="auto">
                <a:xfrm>
                  <a:off x="2201" y="579"/>
                  <a:ext cx="4" cy="5"/>
                </a:xfrm>
                <a:custGeom>
                  <a:avLst/>
                  <a:gdLst>
                    <a:gd name="T0" fmla="*/ 1 w 2"/>
                    <a:gd name="T1" fmla="*/ 0 h 2"/>
                    <a:gd name="T2" fmla="*/ 1 w 2"/>
                    <a:gd name="T3" fmla="*/ 0 h 2"/>
                    <a:gd name="T4" fmla="*/ 2 w 2"/>
                    <a:gd name="T5" fmla="*/ 1 h 2"/>
                    <a:gd name="T6" fmla="*/ 2 w 2"/>
                    <a:gd name="T7" fmla="*/ 2 h 2"/>
                    <a:gd name="T8" fmla="*/ 1 w 2"/>
                    <a:gd name="T9" fmla="*/ 2 h 2"/>
                    <a:gd name="T10" fmla="*/ 0 w 2"/>
                    <a:gd name="T11" fmla="*/ 2 h 2"/>
                    <a:gd name="T12" fmla="*/ 0 w 2"/>
                    <a:gd name="T13" fmla="*/ 2 h 2"/>
                    <a:gd name="T14" fmla="*/ 0 w 2"/>
                    <a:gd name="T15" fmla="*/ 1 h 2"/>
                    <a:gd name="T16" fmla="*/ 0 w 2"/>
                    <a:gd name="T17" fmla="*/ 0 h 2"/>
                    <a:gd name="T18" fmla="*/ 1 w 2"/>
                    <a:gd name="T19" fmla="*/ 0 h 2"/>
                    <a:gd name="T20" fmla="*/ 1 w 2"/>
                    <a:gd name="T21" fmla="*/ 0 h 2"/>
                    <a:gd name="T22" fmla="*/ 1 w 2"/>
                    <a:gd name="T23" fmla="*/ 0 h 2"/>
                    <a:gd name="T24" fmla="*/ 0 w 2"/>
                    <a:gd name="T25" fmla="*/ 0 h 2"/>
                    <a:gd name="T26" fmla="*/ 0 w 2"/>
                    <a:gd name="T27" fmla="*/ 1 h 2"/>
                    <a:gd name="T28" fmla="*/ 0 w 2"/>
                    <a:gd name="T29" fmla="*/ 2 h 2"/>
                    <a:gd name="T30" fmla="*/ 0 w 2"/>
                    <a:gd name="T31" fmla="*/ 2 h 2"/>
                    <a:gd name="T32" fmla="*/ 1 w 2"/>
                    <a:gd name="T33" fmla="*/ 2 h 2"/>
                    <a:gd name="T34" fmla="*/ 2 w 2"/>
                    <a:gd name="T35" fmla="*/ 2 h 2"/>
                    <a:gd name="T36" fmla="*/ 2 w 2"/>
                    <a:gd name="T37" fmla="*/ 1 h 2"/>
                    <a:gd name="T38" fmla="*/ 1 w 2"/>
                    <a:gd name="T3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 h="2">
                      <a:moveTo>
                        <a:pt x="1" y="0"/>
                      </a:moveTo>
                      <a:cubicBezTo>
                        <a:pt x="1" y="0"/>
                        <a:pt x="1" y="0"/>
                        <a:pt x="1" y="0"/>
                      </a:cubicBezTo>
                      <a:cubicBezTo>
                        <a:pt x="1" y="0"/>
                        <a:pt x="2" y="1"/>
                        <a:pt x="2" y="1"/>
                      </a:cubicBezTo>
                      <a:cubicBezTo>
                        <a:pt x="2" y="1"/>
                        <a:pt x="2" y="1"/>
                        <a:pt x="2" y="2"/>
                      </a:cubicBezTo>
                      <a:cubicBezTo>
                        <a:pt x="1" y="2"/>
                        <a:pt x="1" y="2"/>
                        <a:pt x="1" y="2"/>
                      </a:cubicBezTo>
                      <a:cubicBezTo>
                        <a:pt x="1" y="2"/>
                        <a:pt x="1" y="2"/>
                        <a:pt x="0" y="2"/>
                      </a:cubicBezTo>
                      <a:cubicBezTo>
                        <a:pt x="0" y="2"/>
                        <a:pt x="0" y="2"/>
                        <a:pt x="0" y="2"/>
                      </a:cubicBezTo>
                      <a:cubicBezTo>
                        <a:pt x="0" y="1"/>
                        <a:pt x="0" y="1"/>
                        <a:pt x="0" y="1"/>
                      </a:cubicBezTo>
                      <a:cubicBezTo>
                        <a:pt x="0" y="1"/>
                        <a:pt x="0" y="0"/>
                        <a:pt x="0" y="0"/>
                      </a:cubicBezTo>
                      <a:cubicBezTo>
                        <a:pt x="1" y="0"/>
                        <a:pt x="1" y="0"/>
                        <a:pt x="1" y="0"/>
                      </a:cubicBezTo>
                      <a:cubicBezTo>
                        <a:pt x="1" y="0"/>
                        <a:pt x="1" y="0"/>
                        <a:pt x="1" y="0"/>
                      </a:cubicBezTo>
                      <a:cubicBezTo>
                        <a:pt x="1" y="0"/>
                        <a:pt x="1" y="0"/>
                        <a:pt x="1" y="0"/>
                      </a:cubicBezTo>
                      <a:cubicBezTo>
                        <a:pt x="1" y="0"/>
                        <a:pt x="1" y="0"/>
                        <a:pt x="0" y="0"/>
                      </a:cubicBezTo>
                      <a:cubicBezTo>
                        <a:pt x="0" y="0"/>
                        <a:pt x="0" y="1"/>
                        <a:pt x="0" y="1"/>
                      </a:cubicBezTo>
                      <a:cubicBezTo>
                        <a:pt x="0" y="1"/>
                        <a:pt x="0" y="2"/>
                        <a:pt x="0" y="2"/>
                      </a:cubicBezTo>
                      <a:cubicBezTo>
                        <a:pt x="0" y="2"/>
                        <a:pt x="0" y="2"/>
                        <a:pt x="0" y="2"/>
                      </a:cubicBezTo>
                      <a:cubicBezTo>
                        <a:pt x="1" y="2"/>
                        <a:pt x="1" y="2"/>
                        <a:pt x="1" y="2"/>
                      </a:cubicBezTo>
                      <a:cubicBezTo>
                        <a:pt x="1" y="2"/>
                        <a:pt x="1" y="2"/>
                        <a:pt x="2" y="2"/>
                      </a:cubicBezTo>
                      <a:cubicBezTo>
                        <a:pt x="2" y="1"/>
                        <a:pt x="2" y="1"/>
                        <a:pt x="2" y="1"/>
                      </a:cubicBezTo>
                      <a:cubicBezTo>
                        <a:pt x="2" y="1"/>
                        <a:pt x="1" y="0"/>
                        <a:pt x="1" y="0"/>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684" name="Freeform 411"/>
                <p:cNvSpPr/>
                <p:nvPr/>
              </p:nvSpPr>
              <p:spPr bwMode="auto">
                <a:xfrm>
                  <a:off x="2191" y="572"/>
                  <a:ext cx="5" cy="5"/>
                </a:xfrm>
                <a:custGeom>
                  <a:avLst/>
                  <a:gdLst>
                    <a:gd name="T0" fmla="*/ 2 w 2"/>
                    <a:gd name="T1" fmla="*/ 0 h 2"/>
                    <a:gd name="T2" fmla="*/ 2 w 2"/>
                    <a:gd name="T3" fmla="*/ 1 h 2"/>
                    <a:gd name="T4" fmla="*/ 1 w 2"/>
                    <a:gd name="T5" fmla="*/ 2 h 2"/>
                    <a:gd name="T6" fmla="*/ 1 w 2"/>
                    <a:gd name="T7" fmla="*/ 1 h 2"/>
                    <a:gd name="T8" fmla="*/ 2 w 2"/>
                    <a:gd name="T9" fmla="*/ 0 h 2"/>
                  </a:gdLst>
                  <a:ahLst/>
                  <a:cxnLst>
                    <a:cxn ang="0">
                      <a:pos x="T0" y="T1"/>
                    </a:cxn>
                    <a:cxn ang="0">
                      <a:pos x="T2" y="T3"/>
                    </a:cxn>
                    <a:cxn ang="0">
                      <a:pos x="T4" y="T5"/>
                    </a:cxn>
                    <a:cxn ang="0">
                      <a:pos x="T6" y="T7"/>
                    </a:cxn>
                    <a:cxn ang="0">
                      <a:pos x="T8" y="T9"/>
                    </a:cxn>
                  </a:cxnLst>
                  <a:rect l="0" t="0" r="r" b="b"/>
                  <a:pathLst>
                    <a:path w="2" h="2">
                      <a:moveTo>
                        <a:pt x="2" y="0"/>
                      </a:moveTo>
                      <a:cubicBezTo>
                        <a:pt x="2" y="0"/>
                        <a:pt x="2" y="1"/>
                        <a:pt x="2" y="1"/>
                      </a:cubicBezTo>
                      <a:cubicBezTo>
                        <a:pt x="2" y="2"/>
                        <a:pt x="1" y="2"/>
                        <a:pt x="1" y="2"/>
                      </a:cubicBezTo>
                      <a:cubicBezTo>
                        <a:pt x="0" y="2"/>
                        <a:pt x="0" y="1"/>
                        <a:pt x="1" y="1"/>
                      </a:cubicBezTo>
                      <a:cubicBezTo>
                        <a:pt x="1" y="0"/>
                        <a:pt x="1" y="0"/>
                        <a:pt x="2" y="0"/>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685" name="Freeform 412"/>
                <p:cNvSpPr/>
                <p:nvPr/>
              </p:nvSpPr>
              <p:spPr bwMode="auto">
                <a:xfrm>
                  <a:off x="2191" y="572"/>
                  <a:ext cx="5" cy="5"/>
                </a:xfrm>
                <a:custGeom>
                  <a:avLst/>
                  <a:gdLst>
                    <a:gd name="T0" fmla="*/ 2 w 2"/>
                    <a:gd name="T1" fmla="*/ 0 h 2"/>
                    <a:gd name="T2" fmla="*/ 2 w 2"/>
                    <a:gd name="T3" fmla="*/ 0 h 2"/>
                    <a:gd name="T4" fmla="*/ 2 w 2"/>
                    <a:gd name="T5" fmla="*/ 1 h 2"/>
                    <a:gd name="T6" fmla="*/ 2 w 2"/>
                    <a:gd name="T7" fmla="*/ 1 h 2"/>
                    <a:gd name="T8" fmla="*/ 1 w 2"/>
                    <a:gd name="T9" fmla="*/ 2 h 2"/>
                    <a:gd name="T10" fmla="*/ 1 w 2"/>
                    <a:gd name="T11" fmla="*/ 2 h 2"/>
                    <a:gd name="T12" fmla="*/ 0 w 2"/>
                    <a:gd name="T13" fmla="*/ 1 h 2"/>
                    <a:gd name="T14" fmla="*/ 1 w 2"/>
                    <a:gd name="T15" fmla="*/ 1 h 2"/>
                    <a:gd name="T16" fmla="*/ 1 w 2"/>
                    <a:gd name="T17" fmla="*/ 0 h 2"/>
                    <a:gd name="T18" fmla="*/ 2 w 2"/>
                    <a:gd name="T19" fmla="*/ 0 h 2"/>
                    <a:gd name="T20" fmla="*/ 2 w 2"/>
                    <a:gd name="T21" fmla="*/ 0 h 2"/>
                    <a:gd name="T22" fmla="*/ 2 w 2"/>
                    <a:gd name="T23" fmla="*/ 0 h 2"/>
                    <a:gd name="T24" fmla="*/ 1 w 2"/>
                    <a:gd name="T25" fmla="*/ 0 h 2"/>
                    <a:gd name="T26" fmla="*/ 1 w 2"/>
                    <a:gd name="T27" fmla="*/ 1 h 2"/>
                    <a:gd name="T28" fmla="*/ 0 w 2"/>
                    <a:gd name="T29" fmla="*/ 1 h 2"/>
                    <a:gd name="T30" fmla="*/ 1 w 2"/>
                    <a:gd name="T31" fmla="*/ 2 h 2"/>
                    <a:gd name="T32" fmla="*/ 1 w 2"/>
                    <a:gd name="T33" fmla="*/ 2 h 2"/>
                    <a:gd name="T34" fmla="*/ 2 w 2"/>
                    <a:gd name="T35" fmla="*/ 1 h 2"/>
                    <a:gd name="T36" fmla="*/ 2 w 2"/>
                    <a:gd name="T37" fmla="*/ 1 h 2"/>
                    <a:gd name="T38" fmla="*/ 2 w 2"/>
                    <a:gd name="T3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 h="2">
                      <a:moveTo>
                        <a:pt x="2" y="0"/>
                      </a:moveTo>
                      <a:cubicBezTo>
                        <a:pt x="2" y="0"/>
                        <a:pt x="2" y="0"/>
                        <a:pt x="2" y="0"/>
                      </a:cubicBezTo>
                      <a:cubicBezTo>
                        <a:pt x="2" y="0"/>
                        <a:pt x="2" y="0"/>
                        <a:pt x="2" y="1"/>
                      </a:cubicBezTo>
                      <a:cubicBezTo>
                        <a:pt x="2" y="1"/>
                        <a:pt x="2" y="1"/>
                        <a:pt x="2" y="1"/>
                      </a:cubicBezTo>
                      <a:cubicBezTo>
                        <a:pt x="2" y="1"/>
                        <a:pt x="2" y="2"/>
                        <a:pt x="1" y="2"/>
                      </a:cubicBezTo>
                      <a:cubicBezTo>
                        <a:pt x="1" y="2"/>
                        <a:pt x="1" y="2"/>
                        <a:pt x="1" y="2"/>
                      </a:cubicBezTo>
                      <a:cubicBezTo>
                        <a:pt x="1" y="2"/>
                        <a:pt x="1" y="2"/>
                        <a:pt x="0" y="1"/>
                      </a:cubicBezTo>
                      <a:cubicBezTo>
                        <a:pt x="0" y="1"/>
                        <a:pt x="0" y="1"/>
                        <a:pt x="1" y="1"/>
                      </a:cubicBezTo>
                      <a:cubicBezTo>
                        <a:pt x="1" y="1"/>
                        <a:pt x="1" y="0"/>
                        <a:pt x="1" y="0"/>
                      </a:cubicBezTo>
                      <a:cubicBezTo>
                        <a:pt x="1" y="0"/>
                        <a:pt x="1" y="0"/>
                        <a:pt x="2" y="0"/>
                      </a:cubicBezTo>
                      <a:cubicBezTo>
                        <a:pt x="2" y="0"/>
                        <a:pt x="2" y="0"/>
                        <a:pt x="2" y="0"/>
                      </a:cubicBezTo>
                      <a:cubicBezTo>
                        <a:pt x="2" y="0"/>
                        <a:pt x="2" y="0"/>
                        <a:pt x="2" y="0"/>
                      </a:cubicBezTo>
                      <a:cubicBezTo>
                        <a:pt x="1" y="0"/>
                        <a:pt x="1" y="0"/>
                        <a:pt x="1" y="0"/>
                      </a:cubicBezTo>
                      <a:cubicBezTo>
                        <a:pt x="1" y="0"/>
                        <a:pt x="1" y="1"/>
                        <a:pt x="1" y="1"/>
                      </a:cubicBezTo>
                      <a:cubicBezTo>
                        <a:pt x="0" y="1"/>
                        <a:pt x="0" y="1"/>
                        <a:pt x="0" y="1"/>
                      </a:cubicBezTo>
                      <a:cubicBezTo>
                        <a:pt x="1" y="2"/>
                        <a:pt x="1" y="2"/>
                        <a:pt x="1" y="2"/>
                      </a:cubicBezTo>
                      <a:cubicBezTo>
                        <a:pt x="1" y="2"/>
                        <a:pt x="1" y="2"/>
                        <a:pt x="1" y="2"/>
                      </a:cubicBezTo>
                      <a:cubicBezTo>
                        <a:pt x="2" y="2"/>
                        <a:pt x="2" y="1"/>
                        <a:pt x="2" y="1"/>
                      </a:cubicBezTo>
                      <a:cubicBezTo>
                        <a:pt x="2" y="1"/>
                        <a:pt x="2" y="1"/>
                        <a:pt x="2" y="1"/>
                      </a:cubicBezTo>
                      <a:cubicBezTo>
                        <a:pt x="2" y="0"/>
                        <a:pt x="2" y="0"/>
                        <a:pt x="2" y="0"/>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686" name="Freeform 413"/>
                <p:cNvSpPr/>
                <p:nvPr/>
              </p:nvSpPr>
              <p:spPr bwMode="auto">
                <a:xfrm>
                  <a:off x="2196" y="574"/>
                  <a:ext cx="5" cy="5"/>
                </a:xfrm>
                <a:custGeom>
                  <a:avLst/>
                  <a:gdLst>
                    <a:gd name="T0" fmla="*/ 2 w 2"/>
                    <a:gd name="T1" fmla="*/ 0 h 2"/>
                    <a:gd name="T2" fmla="*/ 2 w 2"/>
                    <a:gd name="T3" fmla="*/ 2 h 2"/>
                    <a:gd name="T4" fmla="*/ 1 w 2"/>
                    <a:gd name="T5" fmla="*/ 2 h 2"/>
                    <a:gd name="T6" fmla="*/ 0 w 2"/>
                    <a:gd name="T7" fmla="*/ 1 h 2"/>
                    <a:gd name="T8" fmla="*/ 2 w 2"/>
                    <a:gd name="T9" fmla="*/ 0 h 2"/>
                  </a:gdLst>
                  <a:ahLst/>
                  <a:cxnLst>
                    <a:cxn ang="0">
                      <a:pos x="T0" y="T1"/>
                    </a:cxn>
                    <a:cxn ang="0">
                      <a:pos x="T2" y="T3"/>
                    </a:cxn>
                    <a:cxn ang="0">
                      <a:pos x="T4" y="T5"/>
                    </a:cxn>
                    <a:cxn ang="0">
                      <a:pos x="T6" y="T7"/>
                    </a:cxn>
                    <a:cxn ang="0">
                      <a:pos x="T8" y="T9"/>
                    </a:cxn>
                  </a:cxnLst>
                  <a:rect l="0" t="0" r="r" b="b"/>
                  <a:pathLst>
                    <a:path w="2" h="2">
                      <a:moveTo>
                        <a:pt x="2" y="0"/>
                      </a:moveTo>
                      <a:cubicBezTo>
                        <a:pt x="2" y="1"/>
                        <a:pt x="2" y="1"/>
                        <a:pt x="2" y="2"/>
                      </a:cubicBezTo>
                      <a:cubicBezTo>
                        <a:pt x="2" y="2"/>
                        <a:pt x="1" y="2"/>
                        <a:pt x="1" y="2"/>
                      </a:cubicBezTo>
                      <a:cubicBezTo>
                        <a:pt x="0" y="2"/>
                        <a:pt x="0" y="2"/>
                        <a:pt x="0" y="1"/>
                      </a:cubicBezTo>
                      <a:cubicBezTo>
                        <a:pt x="1" y="1"/>
                        <a:pt x="1" y="0"/>
                        <a:pt x="2" y="0"/>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687" name="Freeform 414"/>
                <p:cNvSpPr/>
                <p:nvPr/>
              </p:nvSpPr>
              <p:spPr bwMode="auto">
                <a:xfrm>
                  <a:off x="2196" y="574"/>
                  <a:ext cx="5" cy="5"/>
                </a:xfrm>
                <a:custGeom>
                  <a:avLst/>
                  <a:gdLst>
                    <a:gd name="T0" fmla="*/ 2 w 2"/>
                    <a:gd name="T1" fmla="*/ 0 h 2"/>
                    <a:gd name="T2" fmla="*/ 2 w 2"/>
                    <a:gd name="T3" fmla="*/ 0 h 2"/>
                    <a:gd name="T4" fmla="*/ 2 w 2"/>
                    <a:gd name="T5" fmla="*/ 1 h 2"/>
                    <a:gd name="T6" fmla="*/ 2 w 2"/>
                    <a:gd name="T7" fmla="*/ 2 h 2"/>
                    <a:gd name="T8" fmla="*/ 1 w 2"/>
                    <a:gd name="T9" fmla="*/ 2 h 2"/>
                    <a:gd name="T10" fmla="*/ 1 w 2"/>
                    <a:gd name="T11" fmla="*/ 2 h 2"/>
                    <a:gd name="T12" fmla="*/ 0 w 2"/>
                    <a:gd name="T13" fmla="*/ 2 h 2"/>
                    <a:gd name="T14" fmla="*/ 0 w 2"/>
                    <a:gd name="T15" fmla="*/ 1 h 2"/>
                    <a:gd name="T16" fmla="*/ 1 w 2"/>
                    <a:gd name="T17" fmla="*/ 1 h 2"/>
                    <a:gd name="T18" fmla="*/ 2 w 2"/>
                    <a:gd name="T19" fmla="*/ 0 h 2"/>
                    <a:gd name="T20" fmla="*/ 2 w 2"/>
                    <a:gd name="T21" fmla="*/ 0 h 2"/>
                    <a:gd name="T22" fmla="*/ 2 w 2"/>
                    <a:gd name="T23" fmla="*/ 0 h 2"/>
                    <a:gd name="T24" fmla="*/ 1 w 2"/>
                    <a:gd name="T25" fmla="*/ 1 h 2"/>
                    <a:gd name="T26" fmla="*/ 0 w 2"/>
                    <a:gd name="T27" fmla="*/ 1 h 2"/>
                    <a:gd name="T28" fmla="*/ 0 w 2"/>
                    <a:gd name="T29" fmla="*/ 2 h 2"/>
                    <a:gd name="T30" fmla="*/ 1 w 2"/>
                    <a:gd name="T31" fmla="*/ 2 h 2"/>
                    <a:gd name="T32" fmla="*/ 1 w 2"/>
                    <a:gd name="T33" fmla="*/ 2 h 2"/>
                    <a:gd name="T34" fmla="*/ 2 w 2"/>
                    <a:gd name="T35" fmla="*/ 2 h 2"/>
                    <a:gd name="T36" fmla="*/ 2 w 2"/>
                    <a:gd name="T37" fmla="*/ 1 h 2"/>
                    <a:gd name="T38" fmla="*/ 2 w 2"/>
                    <a:gd name="T3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 h="2">
                      <a:moveTo>
                        <a:pt x="2" y="0"/>
                      </a:moveTo>
                      <a:cubicBezTo>
                        <a:pt x="2" y="0"/>
                        <a:pt x="2" y="0"/>
                        <a:pt x="2" y="0"/>
                      </a:cubicBezTo>
                      <a:cubicBezTo>
                        <a:pt x="2" y="1"/>
                        <a:pt x="2" y="1"/>
                        <a:pt x="2" y="1"/>
                      </a:cubicBezTo>
                      <a:cubicBezTo>
                        <a:pt x="2" y="1"/>
                        <a:pt x="2" y="1"/>
                        <a:pt x="2" y="2"/>
                      </a:cubicBezTo>
                      <a:cubicBezTo>
                        <a:pt x="2" y="2"/>
                        <a:pt x="2" y="2"/>
                        <a:pt x="1" y="2"/>
                      </a:cubicBezTo>
                      <a:cubicBezTo>
                        <a:pt x="1" y="2"/>
                        <a:pt x="1" y="2"/>
                        <a:pt x="1" y="2"/>
                      </a:cubicBezTo>
                      <a:cubicBezTo>
                        <a:pt x="1" y="2"/>
                        <a:pt x="0" y="2"/>
                        <a:pt x="0" y="2"/>
                      </a:cubicBezTo>
                      <a:cubicBezTo>
                        <a:pt x="0" y="2"/>
                        <a:pt x="0" y="1"/>
                        <a:pt x="0" y="1"/>
                      </a:cubicBezTo>
                      <a:cubicBezTo>
                        <a:pt x="0" y="1"/>
                        <a:pt x="1" y="1"/>
                        <a:pt x="1" y="1"/>
                      </a:cubicBezTo>
                      <a:cubicBezTo>
                        <a:pt x="1" y="0"/>
                        <a:pt x="1" y="0"/>
                        <a:pt x="2" y="0"/>
                      </a:cubicBezTo>
                      <a:cubicBezTo>
                        <a:pt x="2" y="0"/>
                        <a:pt x="2" y="0"/>
                        <a:pt x="2" y="0"/>
                      </a:cubicBezTo>
                      <a:cubicBezTo>
                        <a:pt x="2" y="0"/>
                        <a:pt x="2" y="0"/>
                        <a:pt x="2" y="0"/>
                      </a:cubicBezTo>
                      <a:cubicBezTo>
                        <a:pt x="1" y="0"/>
                        <a:pt x="1" y="0"/>
                        <a:pt x="1" y="1"/>
                      </a:cubicBezTo>
                      <a:cubicBezTo>
                        <a:pt x="1" y="1"/>
                        <a:pt x="0" y="1"/>
                        <a:pt x="0" y="1"/>
                      </a:cubicBezTo>
                      <a:cubicBezTo>
                        <a:pt x="0" y="1"/>
                        <a:pt x="0" y="2"/>
                        <a:pt x="0" y="2"/>
                      </a:cubicBezTo>
                      <a:cubicBezTo>
                        <a:pt x="0" y="2"/>
                        <a:pt x="1" y="2"/>
                        <a:pt x="1" y="2"/>
                      </a:cubicBezTo>
                      <a:cubicBezTo>
                        <a:pt x="1" y="2"/>
                        <a:pt x="1" y="2"/>
                        <a:pt x="1" y="2"/>
                      </a:cubicBezTo>
                      <a:cubicBezTo>
                        <a:pt x="2" y="2"/>
                        <a:pt x="2" y="2"/>
                        <a:pt x="2" y="2"/>
                      </a:cubicBezTo>
                      <a:cubicBezTo>
                        <a:pt x="2" y="1"/>
                        <a:pt x="2" y="1"/>
                        <a:pt x="2" y="1"/>
                      </a:cubicBezTo>
                      <a:cubicBezTo>
                        <a:pt x="2" y="1"/>
                        <a:pt x="2" y="0"/>
                        <a:pt x="2" y="0"/>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688" name="Freeform 415"/>
                <p:cNvSpPr/>
                <p:nvPr/>
              </p:nvSpPr>
              <p:spPr bwMode="auto">
                <a:xfrm>
                  <a:off x="2189" y="572"/>
                  <a:ext cx="2" cy="2"/>
                </a:xfrm>
                <a:custGeom>
                  <a:avLst/>
                  <a:gdLst>
                    <a:gd name="T0" fmla="*/ 1 w 1"/>
                    <a:gd name="T1" fmla="*/ 0 h 1"/>
                    <a:gd name="T2" fmla="*/ 1 w 1"/>
                    <a:gd name="T3" fmla="*/ 0 h 1"/>
                    <a:gd name="T4" fmla="*/ 0 w 1"/>
                    <a:gd name="T5" fmla="*/ 1 h 1"/>
                    <a:gd name="T6" fmla="*/ 0 w 1"/>
                    <a:gd name="T7" fmla="*/ 0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cubicBezTo>
                        <a:pt x="1" y="0"/>
                        <a:pt x="1" y="0"/>
                        <a:pt x="1" y="0"/>
                      </a:cubicBezTo>
                      <a:cubicBezTo>
                        <a:pt x="1" y="1"/>
                        <a:pt x="0" y="1"/>
                        <a:pt x="0" y="1"/>
                      </a:cubicBezTo>
                      <a:cubicBezTo>
                        <a:pt x="0" y="1"/>
                        <a:pt x="0" y="0"/>
                        <a:pt x="0" y="0"/>
                      </a:cubicBezTo>
                      <a:cubicBezTo>
                        <a:pt x="0" y="0"/>
                        <a:pt x="0" y="0"/>
                        <a:pt x="1" y="0"/>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689" name="Freeform 416"/>
                <p:cNvSpPr/>
                <p:nvPr/>
              </p:nvSpPr>
              <p:spPr bwMode="auto">
                <a:xfrm>
                  <a:off x="2189" y="572"/>
                  <a:ext cx="2" cy="2"/>
                </a:xfrm>
                <a:custGeom>
                  <a:avLst/>
                  <a:gdLst>
                    <a:gd name="T0" fmla="*/ 1 w 1"/>
                    <a:gd name="T1" fmla="*/ 0 h 1"/>
                    <a:gd name="T2" fmla="*/ 1 w 1"/>
                    <a:gd name="T3" fmla="*/ 0 h 1"/>
                    <a:gd name="T4" fmla="*/ 1 w 1"/>
                    <a:gd name="T5" fmla="*/ 0 h 1"/>
                    <a:gd name="T6" fmla="*/ 1 w 1"/>
                    <a:gd name="T7" fmla="*/ 0 h 1"/>
                    <a:gd name="T8" fmla="*/ 1 w 1"/>
                    <a:gd name="T9" fmla="*/ 1 h 1"/>
                    <a:gd name="T10" fmla="*/ 0 w 1"/>
                    <a:gd name="T11" fmla="*/ 1 h 1"/>
                    <a:gd name="T12" fmla="*/ 0 w 1"/>
                    <a:gd name="T13" fmla="*/ 1 h 1"/>
                    <a:gd name="T14" fmla="*/ 0 w 1"/>
                    <a:gd name="T15" fmla="*/ 0 h 1"/>
                    <a:gd name="T16" fmla="*/ 0 w 1"/>
                    <a:gd name="T17" fmla="*/ 0 h 1"/>
                    <a:gd name="T18" fmla="*/ 1 w 1"/>
                    <a:gd name="T19" fmla="*/ 0 h 1"/>
                    <a:gd name="T20" fmla="*/ 1 w 1"/>
                    <a:gd name="T21" fmla="*/ 0 h 1"/>
                    <a:gd name="T22" fmla="*/ 1 w 1"/>
                    <a:gd name="T23" fmla="*/ 0 h 1"/>
                    <a:gd name="T24" fmla="*/ 0 w 1"/>
                    <a:gd name="T25" fmla="*/ 0 h 1"/>
                    <a:gd name="T26" fmla="*/ 0 w 1"/>
                    <a:gd name="T27" fmla="*/ 0 h 1"/>
                    <a:gd name="T28" fmla="*/ 0 w 1"/>
                    <a:gd name="T29" fmla="*/ 1 h 1"/>
                    <a:gd name="T30" fmla="*/ 0 w 1"/>
                    <a:gd name="T31" fmla="*/ 1 h 1"/>
                    <a:gd name="T32" fmla="*/ 0 w 1"/>
                    <a:gd name="T33" fmla="*/ 1 h 1"/>
                    <a:gd name="T34" fmla="*/ 1 w 1"/>
                    <a:gd name="T35" fmla="*/ 0 h 1"/>
                    <a:gd name="T36" fmla="*/ 1 w 1"/>
                    <a:gd name="T37" fmla="*/ 0 h 1"/>
                    <a:gd name="T38" fmla="*/ 1 w 1"/>
                    <a:gd name="T39"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 h="1">
                      <a:moveTo>
                        <a:pt x="1" y="0"/>
                      </a:moveTo>
                      <a:cubicBezTo>
                        <a:pt x="1" y="0"/>
                        <a:pt x="1" y="0"/>
                        <a:pt x="1" y="0"/>
                      </a:cubicBezTo>
                      <a:cubicBezTo>
                        <a:pt x="1" y="0"/>
                        <a:pt x="1" y="0"/>
                        <a:pt x="1" y="0"/>
                      </a:cubicBezTo>
                      <a:cubicBezTo>
                        <a:pt x="1" y="0"/>
                        <a:pt x="1" y="0"/>
                        <a:pt x="1" y="0"/>
                      </a:cubicBezTo>
                      <a:cubicBezTo>
                        <a:pt x="1" y="1"/>
                        <a:pt x="1" y="1"/>
                        <a:pt x="1" y="1"/>
                      </a:cubicBezTo>
                      <a:cubicBezTo>
                        <a:pt x="0" y="1"/>
                        <a:pt x="0" y="1"/>
                        <a:pt x="0" y="1"/>
                      </a:cubicBezTo>
                      <a:cubicBezTo>
                        <a:pt x="0" y="1"/>
                        <a:pt x="0" y="1"/>
                        <a:pt x="0" y="1"/>
                      </a:cubicBezTo>
                      <a:cubicBezTo>
                        <a:pt x="0" y="0"/>
                        <a:pt x="0" y="0"/>
                        <a:pt x="0" y="0"/>
                      </a:cubicBezTo>
                      <a:cubicBezTo>
                        <a:pt x="0" y="0"/>
                        <a:pt x="0" y="0"/>
                        <a:pt x="0" y="0"/>
                      </a:cubicBezTo>
                      <a:cubicBezTo>
                        <a:pt x="0" y="0"/>
                        <a:pt x="0" y="0"/>
                        <a:pt x="1" y="0"/>
                      </a:cubicBezTo>
                      <a:cubicBezTo>
                        <a:pt x="1" y="0"/>
                        <a:pt x="1" y="0"/>
                        <a:pt x="1" y="0"/>
                      </a:cubicBezTo>
                      <a:cubicBezTo>
                        <a:pt x="1" y="0"/>
                        <a:pt x="1" y="0"/>
                        <a:pt x="1" y="0"/>
                      </a:cubicBezTo>
                      <a:cubicBezTo>
                        <a:pt x="0" y="0"/>
                        <a:pt x="0" y="0"/>
                        <a:pt x="0" y="0"/>
                      </a:cubicBezTo>
                      <a:cubicBezTo>
                        <a:pt x="0" y="0"/>
                        <a:pt x="0" y="0"/>
                        <a:pt x="0" y="0"/>
                      </a:cubicBezTo>
                      <a:cubicBezTo>
                        <a:pt x="0" y="0"/>
                        <a:pt x="0" y="0"/>
                        <a:pt x="0" y="1"/>
                      </a:cubicBezTo>
                      <a:cubicBezTo>
                        <a:pt x="0" y="1"/>
                        <a:pt x="0" y="1"/>
                        <a:pt x="0" y="1"/>
                      </a:cubicBezTo>
                      <a:cubicBezTo>
                        <a:pt x="0" y="1"/>
                        <a:pt x="0" y="1"/>
                        <a:pt x="0" y="1"/>
                      </a:cubicBezTo>
                      <a:cubicBezTo>
                        <a:pt x="1" y="1"/>
                        <a:pt x="1" y="1"/>
                        <a:pt x="1" y="0"/>
                      </a:cubicBezTo>
                      <a:cubicBezTo>
                        <a:pt x="1" y="0"/>
                        <a:pt x="1" y="0"/>
                        <a:pt x="1" y="0"/>
                      </a:cubicBezTo>
                      <a:cubicBezTo>
                        <a:pt x="1" y="0"/>
                        <a:pt x="1" y="0"/>
                        <a:pt x="1" y="0"/>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690" name="Freeform 417"/>
                <p:cNvSpPr/>
                <p:nvPr/>
              </p:nvSpPr>
              <p:spPr bwMode="auto">
                <a:xfrm>
                  <a:off x="2184" y="572"/>
                  <a:ext cx="2" cy="2"/>
                </a:xfrm>
                <a:custGeom>
                  <a:avLst/>
                  <a:gdLst>
                    <a:gd name="T0" fmla="*/ 1 w 1"/>
                    <a:gd name="T1" fmla="*/ 0 h 1"/>
                    <a:gd name="T2" fmla="*/ 1 w 1"/>
                    <a:gd name="T3" fmla="*/ 0 h 1"/>
                    <a:gd name="T4" fmla="*/ 0 w 1"/>
                    <a:gd name="T5" fmla="*/ 1 h 1"/>
                    <a:gd name="T6" fmla="*/ 0 w 1"/>
                    <a:gd name="T7" fmla="*/ 0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cubicBezTo>
                        <a:pt x="1" y="0"/>
                        <a:pt x="1" y="0"/>
                        <a:pt x="1" y="0"/>
                      </a:cubicBezTo>
                      <a:cubicBezTo>
                        <a:pt x="1" y="1"/>
                        <a:pt x="1" y="1"/>
                        <a:pt x="0" y="1"/>
                      </a:cubicBezTo>
                      <a:cubicBezTo>
                        <a:pt x="0" y="1"/>
                        <a:pt x="0" y="0"/>
                        <a:pt x="0" y="0"/>
                      </a:cubicBezTo>
                      <a:cubicBezTo>
                        <a:pt x="0" y="0"/>
                        <a:pt x="1" y="0"/>
                        <a:pt x="1" y="0"/>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691" name="Freeform 418"/>
                <p:cNvSpPr/>
                <p:nvPr/>
              </p:nvSpPr>
              <p:spPr bwMode="auto">
                <a:xfrm>
                  <a:off x="2184" y="572"/>
                  <a:ext cx="2" cy="2"/>
                </a:xfrm>
                <a:custGeom>
                  <a:avLst/>
                  <a:gdLst>
                    <a:gd name="T0" fmla="*/ 1 w 1"/>
                    <a:gd name="T1" fmla="*/ 0 h 1"/>
                    <a:gd name="T2" fmla="*/ 1 w 1"/>
                    <a:gd name="T3" fmla="*/ 0 h 1"/>
                    <a:gd name="T4" fmla="*/ 1 w 1"/>
                    <a:gd name="T5" fmla="*/ 0 h 1"/>
                    <a:gd name="T6" fmla="*/ 1 w 1"/>
                    <a:gd name="T7" fmla="*/ 0 h 1"/>
                    <a:gd name="T8" fmla="*/ 1 w 1"/>
                    <a:gd name="T9" fmla="*/ 1 h 1"/>
                    <a:gd name="T10" fmla="*/ 0 w 1"/>
                    <a:gd name="T11" fmla="*/ 1 h 1"/>
                    <a:gd name="T12" fmla="*/ 0 w 1"/>
                    <a:gd name="T13" fmla="*/ 1 h 1"/>
                    <a:gd name="T14" fmla="*/ 0 w 1"/>
                    <a:gd name="T15" fmla="*/ 0 h 1"/>
                    <a:gd name="T16" fmla="*/ 1 w 1"/>
                    <a:gd name="T17" fmla="*/ 0 h 1"/>
                    <a:gd name="T18" fmla="*/ 1 w 1"/>
                    <a:gd name="T19" fmla="*/ 0 h 1"/>
                    <a:gd name="T20" fmla="*/ 1 w 1"/>
                    <a:gd name="T21" fmla="*/ 0 h 1"/>
                    <a:gd name="T22" fmla="*/ 1 w 1"/>
                    <a:gd name="T23" fmla="*/ 0 h 1"/>
                    <a:gd name="T24" fmla="*/ 1 w 1"/>
                    <a:gd name="T25" fmla="*/ 0 h 1"/>
                    <a:gd name="T26" fmla="*/ 0 w 1"/>
                    <a:gd name="T27" fmla="*/ 0 h 1"/>
                    <a:gd name="T28" fmla="*/ 0 w 1"/>
                    <a:gd name="T29" fmla="*/ 1 h 1"/>
                    <a:gd name="T30" fmla="*/ 0 w 1"/>
                    <a:gd name="T31" fmla="*/ 1 h 1"/>
                    <a:gd name="T32" fmla="*/ 1 w 1"/>
                    <a:gd name="T33" fmla="*/ 1 h 1"/>
                    <a:gd name="T34" fmla="*/ 1 w 1"/>
                    <a:gd name="T35" fmla="*/ 0 h 1"/>
                    <a:gd name="T36" fmla="*/ 1 w 1"/>
                    <a:gd name="T37" fmla="*/ 0 h 1"/>
                    <a:gd name="T38" fmla="*/ 1 w 1"/>
                    <a:gd name="T39"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 h="1">
                      <a:moveTo>
                        <a:pt x="1" y="0"/>
                      </a:moveTo>
                      <a:cubicBezTo>
                        <a:pt x="1" y="0"/>
                        <a:pt x="1" y="0"/>
                        <a:pt x="1" y="0"/>
                      </a:cubicBezTo>
                      <a:cubicBezTo>
                        <a:pt x="1" y="0"/>
                        <a:pt x="1" y="0"/>
                        <a:pt x="1" y="0"/>
                      </a:cubicBezTo>
                      <a:cubicBezTo>
                        <a:pt x="1" y="0"/>
                        <a:pt x="1" y="0"/>
                        <a:pt x="1" y="0"/>
                      </a:cubicBezTo>
                      <a:cubicBezTo>
                        <a:pt x="1" y="1"/>
                        <a:pt x="1" y="1"/>
                        <a:pt x="1" y="1"/>
                      </a:cubicBezTo>
                      <a:cubicBezTo>
                        <a:pt x="1" y="1"/>
                        <a:pt x="1" y="1"/>
                        <a:pt x="0" y="1"/>
                      </a:cubicBezTo>
                      <a:cubicBezTo>
                        <a:pt x="0" y="1"/>
                        <a:pt x="0" y="1"/>
                        <a:pt x="0" y="1"/>
                      </a:cubicBezTo>
                      <a:cubicBezTo>
                        <a:pt x="0" y="0"/>
                        <a:pt x="0" y="0"/>
                        <a:pt x="0" y="0"/>
                      </a:cubicBezTo>
                      <a:cubicBezTo>
                        <a:pt x="0" y="0"/>
                        <a:pt x="0" y="0"/>
                        <a:pt x="1" y="0"/>
                      </a:cubicBezTo>
                      <a:cubicBezTo>
                        <a:pt x="1" y="0"/>
                        <a:pt x="1" y="0"/>
                        <a:pt x="1" y="0"/>
                      </a:cubicBezTo>
                      <a:cubicBezTo>
                        <a:pt x="1" y="0"/>
                        <a:pt x="1" y="0"/>
                        <a:pt x="1" y="0"/>
                      </a:cubicBezTo>
                      <a:cubicBezTo>
                        <a:pt x="1" y="0"/>
                        <a:pt x="1" y="0"/>
                        <a:pt x="1" y="0"/>
                      </a:cubicBezTo>
                      <a:cubicBezTo>
                        <a:pt x="1" y="0"/>
                        <a:pt x="1" y="0"/>
                        <a:pt x="1" y="0"/>
                      </a:cubicBezTo>
                      <a:cubicBezTo>
                        <a:pt x="0" y="0"/>
                        <a:pt x="0" y="0"/>
                        <a:pt x="0" y="0"/>
                      </a:cubicBezTo>
                      <a:cubicBezTo>
                        <a:pt x="0" y="0"/>
                        <a:pt x="0" y="0"/>
                        <a:pt x="0" y="1"/>
                      </a:cubicBezTo>
                      <a:cubicBezTo>
                        <a:pt x="0" y="1"/>
                        <a:pt x="0" y="1"/>
                        <a:pt x="0" y="1"/>
                      </a:cubicBezTo>
                      <a:cubicBezTo>
                        <a:pt x="1" y="1"/>
                        <a:pt x="1" y="1"/>
                        <a:pt x="1" y="1"/>
                      </a:cubicBezTo>
                      <a:cubicBezTo>
                        <a:pt x="1" y="1"/>
                        <a:pt x="1" y="1"/>
                        <a:pt x="1" y="0"/>
                      </a:cubicBezTo>
                      <a:cubicBezTo>
                        <a:pt x="1" y="0"/>
                        <a:pt x="1" y="0"/>
                        <a:pt x="1" y="0"/>
                      </a:cubicBezTo>
                      <a:cubicBezTo>
                        <a:pt x="1" y="0"/>
                        <a:pt x="1" y="0"/>
                        <a:pt x="1" y="0"/>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692" name="Freeform 419"/>
                <p:cNvSpPr/>
                <p:nvPr/>
              </p:nvSpPr>
              <p:spPr bwMode="auto">
                <a:xfrm>
                  <a:off x="2182" y="572"/>
                  <a:ext cx="2" cy="2"/>
                </a:xfrm>
                <a:custGeom>
                  <a:avLst/>
                  <a:gdLst>
                    <a:gd name="T0" fmla="*/ 0 w 1"/>
                    <a:gd name="T1" fmla="*/ 0 h 1"/>
                    <a:gd name="T2" fmla="*/ 1 w 1"/>
                    <a:gd name="T3" fmla="*/ 0 h 1"/>
                    <a:gd name="T4" fmla="*/ 0 w 1"/>
                    <a:gd name="T5" fmla="*/ 1 h 1"/>
                    <a:gd name="T6" fmla="*/ 0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1" y="0"/>
                        <a:pt x="1" y="0"/>
                        <a:pt x="1" y="0"/>
                      </a:cubicBezTo>
                      <a:cubicBezTo>
                        <a:pt x="0" y="1"/>
                        <a:pt x="0" y="1"/>
                        <a:pt x="0" y="1"/>
                      </a:cubicBezTo>
                      <a:cubicBezTo>
                        <a:pt x="0" y="1"/>
                        <a:pt x="0" y="0"/>
                        <a:pt x="0" y="0"/>
                      </a:cubicBezTo>
                      <a:cubicBezTo>
                        <a:pt x="0" y="0"/>
                        <a:pt x="0" y="0"/>
                        <a:pt x="0" y="0"/>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693" name="Freeform 420"/>
                <p:cNvSpPr/>
                <p:nvPr/>
              </p:nvSpPr>
              <p:spPr bwMode="auto">
                <a:xfrm>
                  <a:off x="2182" y="572"/>
                  <a:ext cx="2" cy="2"/>
                </a:xfrm>
                <a:custGeom>
                  <a:avLst/>
                  <a:gdLst>
                    <a:gd name="T0" fmla="*/ 0 w 1"/>
                    <a:gd name="T1" fmla="*/ 0 h 1"/>
                    <a:gd name="T2" fmla="*/ 0 w 1"/>
                    <a:gd name="T3" fmla="*/ 0 h 1"/>
                    <a:gd name="T4" fmla="*/ 1 w 1"/>
                    <a:gd name="T5" fmla="*/ 0 h 1"/>
                    <a:gd name="T6" fmla="*/ 1 w 1"/>
                    <a:gd name="T7" fmla="*/ 0 h 1"/>
                    <a:gd name="T8" fmla="*/ 0 w 1"/>
                    <a:gd name="T9" fmla="*/ 1 h 1"/>
                    <a:gd name="T10" fmla="*/ 0 w 1"/>
                    <a:gd name="T11" fmla="*/ 1 h 1"/>
                    <a:gd name="T12" fmla="*/ 0 w 1"/>
                    <a:gd name="T13" fmla="*/ 1 h 1"/>
                    <a:gd name="T14" fmla="*/ 0 w 1"/>
                    <a:gd name="T15" fmla="*/ 0 h 1"/>
                    <a:gd name="T16" fmla="*/ 0 w 1"/>
                    <a:gd name="T17" fmla="*/ 0 h 1"/>
                    <a:gd name="T18" fmla="*/ 0 w 1"/>
                    <a:gd name="T19" fmla="*/ 0 h 1"/>
                    <a:gd name="T20" fmla="*/ 0 w 1"/>
                    <a:gd name="T21" fmla="*/ 0 h 1"/>
                    <a:gd name="T22" fmla="*/ 0 w 1"/>
                    <a:gd name="T23" fmla="*/ 0 h 1"/>
                    <a:gd name="T24" fmla="*/ 0 w 1"/>
                    <a:gd name="T25" fmla="*/ 0 h 1"/>
                    <a:gd name="T26" fmla="*/ 0 w 1"/>
                    <a:gd name="T27" fmla="*/ 0 h 1"/>
                    <a:gd name="T28" fmla="*/ 0 w 1"/>
                    <a:gd name="T29" fmla="*/ 1 h 1"/>
                    <a:gd name="T30" fmla="*/ 0 w 1"/>
                    <a:gd name="T31" fmla="*/ 1 h 1"/>
                    <a:gd name="T32" fmla="*/ 0 w 1"/>
                    <a:gd name="T33" fmla="*/ 1 h 1"/>
                    <a:gd name="T34" fmla="*/ 1 w 1"/>
                    <a:gd name="T35" fmla="*/ 0 h 1"/>
                    <a:gd name="T36" fmla="*/ 1 w 1"/>
                    <a:gd name="T37" fmla="*/ 0 h 1"/>
                    <a:gd name="T38" fmla="*/ 0 w 1"/>
                    <a:gd name="T39"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 h="1">
                      <a:moveTo>
                        <a:pt x="0" y="0"/>
                      </a:moveTo>
                      <a:cubicBezTo>
                        <a:pt x="0" y="0"/>
                        <a:pt x="0" y="0"/>
                        <a:pt x="0" y="0"/>
                      </a:cubicBezTo>
                      <a:cubicBezTo>
                        <a:pt x="0" y="0"/>
                        <a:pt x="1" y="0"/>
                        <a:pt x="1" y="0"/>
                      </a:cubicBezTo>
                      <a:cubicBezTo>
                        <a:pt x="1" y="0"/>
                        <a:pt x="1" y="0"/>
                        <a:pt x="1" y="0"/>
                      </a:cubicBezTo>
                      <a:cubicBezTo>
                        <a:pt x="0" y="1"/>
                        <a:pt x="0" y="1"/>
                        <a:pt x="0" y="1"/>
                      </a:cubicBezTo>
                      <a:cubicBezTo>
                        <a:pt x="0" y="1"/>
                        <a:pt x="0" y="1"/>
                        <a:pt x="0" y="1"/>
                      </a:cubicBezTo>
                      <a:cubicBezTo>
                        <a:pt x="0" y="1"/>
                        <a:pt x="0" y="1"/>
                        <a:pt x="0" y="1"/>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1"/>
                      </a:cubicBezTo>
                      <a:cubicBezTo>
                        <a:pt x="0" y="1"/>
                        <a:pt x="0" y="1"/>
                        <a:pt x="0" y="1"/>
                      </a:cubicBezTo>
                      <a:cubicBezTo>
                        <a:pt x="0" y="1"/>
                        <a:pt x="0" y="1"/>
                        <a:pt x="0" y="1"/>
                      </a:cubicBezTo>
                      <a:cubicBezTo>
                        <a:pt x="0" y="1"/>
                        <a:pt x="0" y="1"/>
                        <a:pt x="1" y="0"/>
                      </a:cubicBezTo>
                      <a:cubicBezTo>
                        <a:pt x="1" y="0"/>
                        <a:pt x="1" y="0"/>
                        <a:pt x="1" y="0"/>
                      </a:cubicBezTo>
                      <a:cubicBezTo>
                        <a:pt x="1" y="0"/>
                        <a:pt x="0" y="0"/>
                        <a:pt x="0" y="0"/>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694" name="Freeform 421"/>
                <p:cNvSpPr/>
                <p:nvPr/>
              </p:nvSpPr>
              <p:spPr bwMode="auto">
                <a:xfrm>
                  <a:off x="2205" y="591"/>
                  <a:ext cx="5" cy="7"/>
                </a:xfrm>
                <a:custGeom>
                  <a:avLst/>
                  <a:gdLst>
                    <a:gd name="T0" fmla="*/ 2 w 2"/>
                    <a:gd name="T1" fmla="*/ 1 h 3"/>
                    <a:gd name="T2" fmla="*/ 2 w 2"/>
                    <a:gd name="T3" fmla="*/ 2 h 3"/>
                    <a:gd name="T4" fmla="*/ 1 w 2"/>
                    <a:gd name="T5" fmla="*/ 2 h 3"/>
                    <a:gd name="T6" fmla="*/ 1 w 2"/>
                    <a:gd name="T7" fmla="*/ 1 h 3"/>
                    <a:gd name="T8" fmla="*/ 2 w 2"/>
                    <a:gd name="T9" fmla="*/ 1 h 3"/>
                  </a:gdLst>
                  <a:ahLst/>
                  <a:cxnLst>
                    <a:cxn ang="0">
                      <a:pos x="T0" y="T1"/>
                    </a:cxn>
                    <a:cxn ang="0">
                      <a:pos x="T2" y="T3"/>
                    </a:cxn>
                    <a:cxn ang="0">
                      <a:pos x="T4" y="T5"/>
                    </a:cxn>
                    <a:cxn ang="0">
                      <a:pos x="T6" y="T7"/>
                    </a:cxn>
                    <a:cxn ang="0">
                      <a:pos x="T8" y="T9"/>
                    </a:cxn>
                  </a:cxnLst>
                  <a:rect l="0" t="0" r="r" b="b"/>
                  <a:pathLst>
                    <a:path w="2" h="3">
                      <a:moveTo>
                        <a:pt x="2" y="1"/>
                      </a:moveTo>
                      <a:cubicBezTo>
                        <a:pt x="2" y="1"/>
                        <a:pt x="2" y="1"/>
                        <a:pt x="2" y="2"/>
                      </a:cubicBezTo>
                      <a:cubicBezTo>
                        <a:pt x="2" y="2"/>
                        <a:pt x="1" y="3"/>
                        <a:pt x="1" y="2"/>
                      </a:cubicBezTo>
                      <a:cubicBezTo>
                        <a:pt x="0" y="2"/>
                        <a:pt x="0" y="1"/>
                        <a:pt x="1" y="1"/>
                      </a:cubicBezTo>
                      <a:cubicBezTo>
                        <a:pt x="1" y="0"/>
                        <a:pt x="1" y="0"/>
                        <a:pt x="2" y="1"/>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695" name="Freeform 422"/>
                <p:cNvSpPr/>
                <p:nvPr/>
              </p:nvSpPr>
              <p:spPr bwMode="auto">
                <a:xfrm>
                  <a:off x="2205" y="591"/>
                  <a:ext cx="5" cy="7"/>
                </a:xfrm>
                <a:custGeom>
                  <a:avLst/>
                  <a:gdLst>
                    <a:gd name="T0" fmla="*/ 2 w 2"/>
                    <a:gd name="T1" fmla="*/ 1 h 3"/>
                    <a:gd name="T2" fmla="*/ 2 w 2"/>
                    <a:gd name="T3" fmla="*/ 1 h 3"/>
                    <a:gd name="T4" fmla="*/ 2 w 2"/>
                    <a:gd name="T5" fmla="*/ 1 h 3"/>
                    <a:gd name="T6" fmla="*/ 2 w 2"/>
                    <a:gd name="T7" fmla="*/ 2 h 3"/>
                    <a:gd name="T8" fmla="*/ 1 w 2"/>
                    <a:gd name="T9" fmla="*/ 2 h 3"/>
                    <a:gd name="T10" fmla="*/ 1 w 2"/>
                    <a:gd name="T11" fmla="*/ 2 h 3"/>
                    <a:gd name="T12" fmla="*/ 0 w 2"/>
                    <a:gd name="T13" fmla="*/ 2 h 3"/>
                    <a:gd name="T14" fmla="*/ 1 w 2"/>
                    <a:gd name="T15" fmla="*/ 1 h 3"/>
                    <a:gd name="T16" fmla="*/ 1 w 2"/>
                    <a:gd name="T17" fmla="*/ 0 h 3"/>
                    <a:gd name="T18" fmla="*/ 2 w 2"/>
                    <a:gd name="T19" fmla="*/ 1 h 3"/>
                    <a:gd name="T20" fmla="*/ 2 w 2"/>
                    <a:gd name="T21" fmla="*/ 1 h 3"/>
                    <a:gd name="T22" fmla="*/ 2 w 2"/>
                    <a:gd name="T23" fmla="*/ 1 h 3"/>
                    <a:gd name="T24" fmla="*/ 1 w 2"/>
                    <a:gd name="T25" fmla="*/ 0 h 3"/>
                    <a:gd name="T26" fmla="*/ 1 w 2"/>
                    <a:gd name="T27" fmla="*/ 1 h 3"/>
                    <a:gd name="T28" fmla="*/ 0 w 2"/>
                    <a:gd name="T29" fmla="*/ 2 h 3"/>
                    <a:gd name="T30" fmla="*/ 1 w 2"/>
                    <a:gd name="T31" fmla="*/ 2 h 3"/>
                    <a:gd name="T32" fmla="*/ 1 w 2"/>
                    <a:gd name="T33" fmla="*/ 2 h 3"/>
                    <a:gd name="T34" fmla="*/ 2 w 2"/>
                    <a:gd name="T35" fmla="*/ 2 h 3"/>
                    <a:gd name="T36" fmla="*/ 2 w 2"/>
                    <a:gd name="T37" fmla="*/ 1 h 3"/>
                    <a:gd name="T38" fmla="*/ 2 w 2"/>
                    <a:gd name="T39"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 h="3">
                      <a:moveTo>
                        <a:pt x="2" y="1"/>
                      </a:moveTo>
                      <a:cubicBezTo>
                        <a:pt x="2" y="1"/>
                        <a:pt x="2" y="1"/>
                        <a:pt x="2" y="1"/>
                      </a:cubicBezTo>
                      <a:cubicBezTo>
                        <a:pt x="2" y="1"/>
                        <a:pt x="2" y="1"/>
                        <a:pt x="2" y="1"/>
                      </a:cubicBezTo>
                      <a:cubicBezTo>
                        <a:pt x="2" y="1"/>
                        <a:pt x="2" y="2"/>
                        <a:pt x="2" y="2"/>
                      </a:cubicBezTo>
                      <a:cubicBezTo>
                        <a:pt x="2" y="2"/>
                        <a:pt x="2" y="2"/>
                        <a:pt x="1" y="2"/>
                      </a:cubicBezTo>
                      <a:cubicBezTo>
                        <a:pt x="1" y="2"/>
                        <a:pt x="1" y="2"/>
                        <a:pt x="1" y="2"/>
                      </a:cubicBezTo>
                      <a:cubicBezTo>
                        <a:pt x="1" y="2"/>
                        <a:pt x="0" y="2"/>
                        <a:pt x="0" y="2"/>
                      </a:cubicBezTo>
                      <a:cubicBezTo>
                        <a:pt x="0" y="2"/>
                        <a:pt x="0" y="1"/>
                        <a:pt x="1" y="1"/>
                      </a:cubicBezTo>
                      <a:cubicBezTo>
                        <a:pt x="1" y="1"/>
                        <a:pt x="1" y="1"/>
                        <a:pt x="1" y="0"/>
                      </a:cubicBezTo>
                      <a:cubicBezTo>
                        <a:pt x="1" y="0"/>
                        <a:pt x="2" y="0"/>
                        <a:pt x="2" y="1"/>
                      </a:cubicBezTo>
                      <a:cubicBezTo>
                        <a:pt x="2" y="1"/>
                        <a:pt x="2" y="1"/>
                        <a:pt x="2" y="1"/>
                      </a:cubicBezTo>
                      <a:cubicBezTo>
                        <a:pt x="2" y="1"/>
                        <a:pt x="2" y="1"/>
                        <a:pt x="2" y="1"/>
                      </a:cubicBezTo>
                      <a:cubicBezTo>
                        <a:pt x="2" y="0"/>
                        <a:pt x="1" y="0"/>
                        <a:pt x="1" y="0"/>
                      </a:cubicBezTo>
                      <a:cubicBezTo>
                        <a:pt x="1" y="1"/>
                        <a:pt x="1" y="1"/>
                        <a:pt x="1" y="1"/>
                      </a:cubicBezTo>
                      <a:cubicBezTo>
                        <a:pt x="0" y="1"/>
                        <a:pt x="0" y="2"/>
                        <a:pt x="0" y="2"/>
                      </a:cubicBezTo>
                      <a:cubicBezTo>
                        <a:pt x="0" y="2"/>
                        <a:pt x="1" y="2"/>
                        <a:pt x="1" y="2"/>
                      </a:cubicBezTo>
                      <a:cubicBezTo>
                        <a:pt x="1" y="2"/>
                        <a:pt x="1" y="3"/>
                        <a:pt x="1" y="2"/>
                      </a:cubicBezTo>
                      <a:cubicBezTo>
                        <a:pt x="2" y="2"/>
                        <a:pt x="2" y="2"/>
                        <a:pt x="2" y="2"/>
                      </a:cubicBezTo>
                      <a:cubicBezTo>
                        <a:pt x="2" y="2"/>
                        <a:pt x="2" y="1"/>
                        <a:pt x="2" y="1"/>
                      </a:cubicBezTo>
                      <a:cubicBezTo>
                        <a:pt x="2" y="1"/>
                        <a:pt x="2" y="1"/>
                        <a:pt x="2" y="1"/>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696" name="Freeform 423"/>
                <p:cNvSpPr/>
                <p:nvPr/>
              </p:nvSpPr>
              <p:spPr bwMode="auto">
                <a:xfrm>
                  <a:off x="2179" y="572"/>
                  <a:ext cx="0" cy="2"/>
                </a:xfrm>
                <a:custGeom>
                  <a:avLst/>
                  <a:gdLst>
                    <a:gd name="T0" fmla="*/ 0 h 1"/>
                    <a:gd name="T1" fmla="*/ 1 h 1"/>
                    <a:gd name="T2" fmla="*/ 1 h 1"/>
                    <a:gd name="T3" fmla="*/ 1 h 1"/>
                    <a:gd name="T4" fmla="*/ 0 h 1"/>
                  </a:gdLst>
                  <a:ahLst/>
                  <a:cxnLst>
                    <a:cxn ang="0">
                      <a:pos x="0" y="T0"/>
                    </a:cxn>
                    <a:cxn ang="0">
                      <a:pos x="0" y="T1"/>
                    </a:cxn>
                    <a:cxn ang="0">
                      <a:pos x="0" y="T2"/>
                    </a:cxn>
                    <a:cxn ang="0">
                      <a:pos x="0" y="T3"/>
                    </a:cxn>
                    <a:cxn ang="0">
                      <a:pos x="0" y="T4"/>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697" name="Freeform 424"/>
                <p:cNvSpPr/>
                <p:nvPr/>
              </p:nvSpPr>
              <p:spPr bwMode="auto">
                <a:xfrm>
                  <a:off x="2179" y="572"/>
                  <a:ext cx="0" cy="2"/>
                </a:xfrm>
                <a:custGeom>
                  <a:avLst/>
                  <a:gdLst>
                    <a:gd name="T0" fmla="*/ 0 h 1"/>
                    <a:gd name="T1" fmla="*/ 0 h 1"/>
                    <a:gd name="T2" fmla="*/ 0 h 1"/>
                    <a:gd name="T3" fmla="*/ 1 h 1"/>
                    <a:gd name="T4" fmla="*/ 1 h 1"/>
                    <a:gd name="T5" fmla="*/ 1 h 1"/>
                    <a:gd name="T6" fmla="*/ 1 h 1"/>
                    <a:gd name="T7" fmla="*/ 1 h 1"/>
                    <a:gd name="T8" fmla="*/ 0 h 1"/>
                    <a:gd name="T9" fmla="*/ 0 h 1"/>
                    <a:gd name="T10" fmla="*/ 0 h 1"/>
                    <a:gd name="T11" fmla="*/ 0 h 1"/>
                    <a:gd name="T12" fmla="*/ 0 h 1"/>
                    <a:gd name="T13" fmla="*/ 1 h 1"/>
                    <a:gd name="T14" fmla="*/ 1 h 1"/>
                    <a:gd name="T15" fmla="*/ 1 h 1"/>
                    <a:gd name="T16" fmla="*/ 1 h 1"/>
                    <a:gd name="T17" fmla="*/ 1 h 1"/>
                    <a:gd name="T18" fmla="*/ 0 h 1"/>
                    <a:gd name="T19" fmla="*/ 0 h 1"/>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 ang="0">
                      <a:pos x="0" y="T10"/>
                    </a:cxn>
                    <a:cxn ang="0">
                      <a:pos x="0" y="T11"/>
                    </a:cxn>
                    <a:cxn ang="0">
                      <a:pos x="0" y="T12"/>
                    </a:cxn>
                    <a:cxn ang="0">
                      <a:pos x="0" y="T13"/>
                    </a:cxn>
                    <a:cxn ang="0">
                      <a:pos x="0" y="T14"/>
                    </a:cxn>
                    <a:cxn ang="0">
                      <a:pos x="0" y="T15"/>
                    </a:cxn>
                    <a:cxn ang="0">
                      <a:pos x="0" y="T16"/>
                    </a:cxn>
                    <a:cxn ang="0">
                      <a:pos x="0" y="T17"/>
                    </a:cxn>
                    <a:cxn ang="0">
                      <a:pos x="0" y="T18"/>
                    </a:cxn>
                    <a:cxn ang="0">
                      <a:pos x="0" y="T19"/>
                    </a:cxn>
                  </a:cxnLst>
                  <a:rect l="0" t="0" r="r" b="b"/>
                  <a:pathLst>
                    <a:path h="1">
                      <a:moveTo>
                        <a:pt x="0" y="0"/>
                      </a:moveTo>
                      <a:cubicBezTo>
                        <a:pt x="0" y="0"/>
                        <a:pt x="0" y="0"/>
                        <a:pt x="0" y="0"/>
                      </a:cubicBezTo>
                      <a:cubicBezTo>
                        <a:pt x="0" y="0"/>
                        <a:pt x="0" y="0"/>
                        <a:pt x="0" y="0"/>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1"/>
                      </a:cubicBezTo>
                      <a:cubicBezTo>
                        <a:pt x="0" y="1"/>
                        <a:pt x="0" y="1"/>
                        <a:pt x="0" y="1"/>
                      </a:cubicBezTo>
                      <a:cubicBezTo>
                        <a:pt x="0" y="1"/>
                        <a:pt x="0" y="1"/>
                        <a:pt x="0" y="1"/>
                      </a:cubicBezTo>
                      <a:cubicBezTo>
                        <a:pt x="0" y="1"/>
                        <a:pt x="0" y="1"/>
                        <a:pt x="0" y="1"/>
                      </a:cubicBezTo>
                      <a:cubicBezTo>
                        <a:pt x="0" y="1"/>
                        <a:pt x="0" y="1"/>
                        <a:pt x="0" y="1"/>
                      </a:cubicBezTo>
                      <a:cubicBezTo>
                        <a:pt x="0" y="1"/>
                        <a:pt x="0" y="1"/>
                        <a:pt x="0" y="0"/>
                      </a:cubicBezTo>
                      <a:cubicBezTo>
                        <a:pt x="0" y="0"/>
                        <a:pt x="0" y="0"/>
                        <a:pt x="0" y="0"/>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698" name="Freeform 425"/>
                <p:cNvSpPr/>
                <p:nvPr/>
              </p:nvSpPr>
              <p:spPr bwMode="auto">
                <a:xfrm>
                  <a:off x="2045" y="520"/>
                  <a:ext cx="139" cy="83"/>
                </a:xfrm>
                <a:custGeom>
                  <a:avLst/>
                  <a:gdLst>
                    <a:gd name="T0" fmla="*/ 0 w 59"/>
                    <a:gd name="T1" fmla="*/ 1 h 35"/>
                    <a:gd name="T2" fmla="*/ 28 w 59"/>
                    <a:gd name="T3" fmla="*/ 22 h 35"/>
                    <a:gd name="T4" fmla="*/ 1 w 59"/>
                    <a:gd name="T5" fmla="*/ 0 h 35"/>
                    <a:gd name="T6" fmla="*/ 59 w 59"/>
                    <a:gd name="T7" fmla="*/ 24 h 35"/>
                    <a:gd name="T8" fmla="*/ 3 w 59"/>
                    <a:gd name="T9" fmla="*/ 8 h 35"/>
                    <a:gd name="T10" fmla="*/ 0 w 59"/>
                    <a:gd name="T11" fmla="*/ 1 h 35"/>
                  </a:gdLst>
                  <a:ahLst/>
                  <a:cxnLst>
                    <a:cxn ang="0">
                      <a:pos x="T0" y="T1"/>
                    </a:cxn>
                    <a:cxn ang="0">
                      <a:pos x="T2" y="T3"/>
                    </a:cxn>
                    <a:cxn ang="0">
                      <a:pos x="T4" y="T5"/>
                    </a:cxn>
                    <a:cxn ang="0">
                      <a:pos x="T6" y="T7"/>
                    </a:cxn>
                    <a:cxn ang="0">
                      <a:pos x="T8" y="T9"/>
                    </a:cxn>
                    <a:cxn ang="0">
                      <a:pos x="T10" y="T11"/>
                    </a:cxn>
                  </a:cxnLst>
                  <a:rect l="0" t="0" r="r" b="b"/>
                  <a:pathLst>
                    <a:path w="59" h="35">
                      <a:moveTo>
                        <a:pt x="0" y="1"/>
                      </a:moveTo>
                      <a:cubicBezTo>
                        <a:pt x="8" y="12"/>
                        <a:pt x="15" y="21"/>
                        <a:pt x="28" y="22"/>
                      </a:cubicBezTo>
                      <a:cubicBezTo>
                        <a:pt x="15" y="17"/>
                        <a:pt x="11" y="9"/>
                        <a:pt x="1" y="0"/>
                      </a:cubicBezTo>
                      <a:cubicBezTo>
                        <a:pt x="23" y="7"/>
                        <a:pt x="33" y="24"/>
                        <a:pt x="59" y="24"/>
                      </a:cubicBezTo>
                      <a:cubicBezTo>
                        <a:pt x="48" y="30"/>
                        <a:pt x="14" y="35"/>
                        <a:pt x="3" y="8"/>
                      </a:cubicBezTo>
                      <a:cubicBezTo>
                        <a:pt x="1" y="4"/>
                        <a:pt x="1" y="2"/>
                        <a:pt x="0" y="1"/>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699" name="Freeform 426"/>
                <p:cNvSpPr/>
                <p:nvPr/>
              </p:nvSpPr>
              <p:spPr bwMode="auto">
                <a:xfrm>
                  <a:off x="2047" y="478"/>
                  <a:ext cx="113" cy="82"/>
                </a:xfrm>
                <a:custGeom>
                  <a:avLst/>
                  <a:gdLst>
                    <a:gd name="T0" fmla="*/ 0 w 48"/>
                    <a:gd name="T1" fmla="*/ 16 h 35"/>
                    <a:gd name="T2" fmla="*/ 29 w 48"/>
                    <a:gd name="T3" fmla="*/ 18 h 35"/>
                    <a:gd name="T4" fmla="*/ 0 w 48"/>
                    <a:gd name="T5" fmla="*/ 17 h 35"/>
                    <a:gd name="T6" fmla="*/ 48 w 48"/>
                    <a:gd name="T7" fmla="*/ 35 h 35"/>
                    <a:gd name="T8" fmla="*/ 5 w 48"/>
                    <a:gd name="T9" fmla="*/ 11 h 35"/>
                    <a:gd name="T10" fmla="*/ 0 w 48"/>
                    <a:gd name="T11" fmla="*/ 16 h 35"/>
                  </a:gdLst>
                  <a:ahLst/>
                  <a:cxnLst>
                    <a:cxn ang="0">
                      <a:pos x="T0" y="T1"/>
                    </a:cxn>
                    <a:cxn ang="0">
                      <a:pos x="T2" y="T3"/>
                    </a:cxn>
                    <a:cxn ang="0">
                      <a:pos x="T4" y="T5"/>
                    </a:cxn>
                    <a:cxn ang="0">
                      <a:pos x="T6" y="T7"/>
                    </a:cxn>
                    <a:cxn ang="0">
                      <a:pos x="T8" y="T9"/>
                    </a:cxn>
                    <a:cxn ang="0">
                      <a:pos x="T10" y="T11"/>
                    </a:cxn>
                  </a:cxnLst>
                  <a:rect l="0" t="0" r="r" b="b"/>
                  <a:pathLst>
                    <a:path w="48" h="35">
                      <a:moveTo>
                        <a:pt x="0" y="16"/>
                      </a:moveTo>
                      <a:cubicBezTo>
                        <a:pt x="11" y="14"/>
                        <a:pt x="20" y="11"/>
                        <a:pt x="29" y="18"/>
                      </a:cubicBezTo>
                      <a:cubicBezTo>
                        <a:pt x="18" y="13"/>
                        <a:pt x="11" y="17"/>
                        <a:pt x="0" y="17"/>
                      </a:cubicBezTo>
                      <a:cubicBezTo>
                        <a:pt x="23" y="27"/>
                        <a:pt x="36" y="21"/>
                        <a:pt x="48" y="35"/>
                      </a:cubicBezTo>
                      <a:cubicBezTo>
                        <a:pt x="40" y="21"/>
                        <a:pt x="25" y="0"/>
                        <a:pt x="5" y="11"/>
                      </a:cubicBezTo>
                      <a:cubicBezTo>
                        <a:pt x="2" y="13"/>
                        <a:pt x="1" y="16"/>
                        <a:pt x="0" y="16"/>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700" name="Freeform 427"/>
                <p:cNvSpPr/>
                <p:nvPr/>
              </p:nvSpPr>
              <p:spPr bwMode="auto">
                <a:xfrm>
                  <a:off x="2116" y="496"/>
                  <a:ext cx="115" cy="78"/>
                </a:xfrm>
                <a:custGeom>
                  <a:avLst/>
                  <a:gdLst>
                    <a:gd name="T0" fmla="*/ 44 w 49"/>
                    <a:gd name="T1" fmla="*/ 1 h 33"/>
                    <a:gd name="T2" fmla="*/ 48 w 49"/>
                    <a:gd name="T3" fmla="*/ 8 h 33"/>
                    <a:gd name="T4" fmla="*/ 47 w 49"/>
                    <a:gd name="T5" fmla="*/ 15 h 33"/>
                    <a:gd name="T6" fmla="*/ 9 w 49"/>
                    <a:gd name="T7" fmla="*/ 27 h 33"/>
                    <a:gd name="T8" fmla="*/ 1 w 49"/>
                    <a:gd name="T9" fmla="*/ 23 h 33"/>
                    <a:gd name="T10" fmla="*/ 0 w 49"/>
                    <a:gd name="T11" fmla="*/ 22 h 33"/>
                    <a:gd name="T12" fmla="*/ 23 w 49"/>
                    <a:gd name="T13" fmla="*/ 29 h 33"/>
                    <a:gd name="T14" fmla="*/ 42 w 49"/>
                    <a:gd name="T15" fmla="*/ 22 h 33"/>
                    <a:gd name="T16" fmla="*/ 48 w 49"/>
                    <a:gd name="T17" fmla="*/ 13 h 33"/>
                    <a:gd name="T18" fmla="*/ 47 w 49"/>
                    <a:gd name="T19" fmla="*/ 4 h 33"/>
                    <a:gd name="T20" fmla="*/ 44 w 49"/>
                    <a:gd name="T21" fmla="*/ 1 h 33"/>
                    <a:gd name="T22" fmla="*/ 40 w 49"/>
                    <a:gd name="T23" fmla="*/ 2 h 33"/>
                    <a:gd name="T24" fmla="*/ 38 w 49"/>
                    <a:gd name="T25" fmla="*/ 5 h 33"/>
                    <a:gd name="T26" fmla="*/ 38 w 49"/>
                    <a:gd name="T27" fmla="*/ 6 h 33"/>
                    <a:gd name="T28" fmla="*/ 38 w 49"/>
                    <a:gd name="T29" fmla="*/ 6 h 33"/>
                    <a:gd name="T30" fmla="*/ 38 w 49"/>
                    <a:gd name="T31" fmla="*/ 5 h 33"/>
                    <a:gd name="T32" fmla="*/ 40 w 49"/>
                    <a:gd name="T33" fmla="*/ 1 h 33"/>
                    <a:gd name="T34" fmla="*/ 44 w 49"/>
                    <a:gd name="T35"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 h="33">
                      <a:moveTo>
                        <a:pt x="44" y="1"/>
                      </a:moveTo>
                      <a:cubicBezTo>
                        <a:pt x="47" y="2"/>
                        <a:pt x="48" y="6"/>
                        <a:pt x="48" y="8"/>
                      </a:cubicBezTo>
                      <a:cubicBezTo>
                        <a:pt x="49" y="11"/>
                        <a:pt x="48" y="13"/>
                        <a:pt x="47" y="15"/>
                      </a:cubicBezTo>
                      <a:cubicBezTo>
                        <a:pt x="42" y="28"/>
                        <a:pt x="25" y="33"/>
                        <a:pt x="9" y="27"/>
                      </a:cubicBezTo>
                      <a:cubicBezTo>
                        <a:pt x="6" y="26"/>
                        <a:pt x="4" y="24"/>
                        <a:pt x="1" y="23"/>
                      </a:cubicBezTo>
                      <a:cubicBezTo>
                        <a:pt x="1" y="22"/>
                        <a:pt x="1" y="22"/>
                        <a:pt x="0" y="22"/>
                      </a:cubicBezTo>
                      <a:cubicBezTo>
                        <a:pt x="7" y="26"/>
                        <a:pt x="15" y="29"/>
                        <a:pt x="23" y="29"/>
                      </a:cubicBezTo>
                      <a:cubicBezTo>
                        <a:pt x="31" y="29"/>
                        <a:pt x="38" y="26"/>
                        <a:pt x="42" y="22"/>
                      </a:cubicBezTo>
                      <a:cubicBezTo>
                        <a:pt x="45" y="19"/>
                        <a:pt x="47" y="17"/>
                        <a:pt x="48" y="13"/>
                      </a:cubicBezTo>
                      <a:cubicBezTo>
                        <a:pt x="49" y="10"/>
                        <a:pt x="49" y="7"/>
                        <a:pt x="47" y="4"/>
                      </a:cubicBezTo>
                      <a:cubicBezTo>
                        <a:pt x="46" y="3"/>
                        <a:pt x="45" y="2"/>
                        <a:pt x="44" y="1"/>
                      </a:cubicBezTo>
                      <a:cubicBezTo>
                        <a:pt x="42" y="1"/>
                        <a:pt x="41" y="1"/>
                        <a:pt x="40" y="2"/>
                      </a:cubicBezTo>
                      <a:cubicBezTo>
                        <a:pt x="39" y="3"/>
                        <a:pt x="38" y="4"/>
                        <a:pt x="38" y="5"/>
                      </a:cubicBezTo>
                      <a:cubicBezTo>
                        <a:pt x="38" y="5"/>
                        <a:pt x="38" y="6"/>
                        <a:pt x="38" y="6"/>
                      </a:cubicBezTo>
                      <a:cubicBezTo>
                        <a:pt x="38" y="6"/>
                        <a:pt x="38" y="6"/>
                        <a:pt x="38" y="6"/>
                      </a:cubicBezTo>
                      <a:cubicBezTo>
                        <a:pt x="38" y="6"/>
                        <a:pt x="38" y="5"/>
                        <a:pt x="38" y="5"/>
                      </a:cubicBezTo>
                      <a:cubicBezTo>
                        <a:pt x="38" y="3"/>
                        <a:pt x="39" y="2"/>
                        <a:pt x="40" y="1"/>
                      </a:cubicBezTo>
                      <a:cubicBezTo>
                        <a:pt x="41" y="0"/>
                        <a:pt x="42" y="0"/>
                        <a:pt x="44" y="1"/>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701" name="Freeform 428"/>
                <p:cNvSpPr/>
                <p:nvPr/>
              </p:nvSpPr>
              <p:spPr bwMode="auto">
                <a:xfrm>
                  <a:off x="2179" y="560"/>
                  <a:ext cx="7" cy="10"/>
                </a:xfrm>
                <a:custGeom>
                  <a:avLst/>
                  <a:gdLst>
                    <a:gd name="T0" fmla="*/ 3 w 3"/>
                    <a:gd name="T1" fmla="*/ 3 h 4"/>
                    <a:gd name="T2" fmla="*/ 0 w 3"/>
                    <a:gd name="T3" fmla="*/ 3 h 4"/>
                    <a:gd name="T4" fmla="*/ 0 w 3"/>
                    <a:gd name="T5" fmla="*/ 0 h 4"/>
                    <a:gd name="T6" fmla="*/ 3 w 3"/>
                    <a:gd name="T7" fmla="*/ 0 h 4"/>
                    <a:gd name="T8" fmla="*/ 3 w 3"/>
                    <a:gd name="T9" fmla="*/ 3 h 4"/>
                  </a:gdLst>
                  <a:ahLst/>
                  <a:cxnLst>
                    <a:cxn ang="0">
                      <a:pos x="T0" y="T1"/>
                    </a:cxn>
                    <a:cxn ang="0">
                      <a:pos x="T2" y="T3"/>
                    </a:cxn>
                    <a:cxn ang="0">
                      <a:pos x="T4" y="T5"/>
                    </a:cxn>
                    <a:cxn ang="0">
                      <a:pos x="T6" y="T7"/>
                    </a:cxn>
                    <a:cxn ang="0">
                      <a:pos x="T8" y="T9"/>
                    </a:cxn>
                  </a:cxnLst>
                  <a:rect l="0" t="0" r="r" b="b"/>
                  <a:pathLst>
                    <a:path w="3" h="4">
                      <a:moveTo>
                        <a:pt x="3" y="3"/>
                      </a:moveTo>
                      <a:cubicBezTo>
                        <a:pt x="2" y="4"/>
                        <a:pt x="1" y="4"/>
                        <a:pt x="0" y="3"/>
                      </a:cubicBezTo>
                      <a:cubicBezTo>
                        <a:pt x="0" y="3"/>
                        <a:pt x="0" y="1"/>
                        <a:pt x="0" y="0"/>
                      </a:cubicBezTo>
                      <a:cubicBezTo>
                        <a:pt x="1" y="0"/>
                        <a:pt x="2" y="0"/>
                        <a:pt x="3" y="0"/>
                      </a:cubicBezTo>
                      <a:cubicBezTo>
                        <a:pt x="3" y="1"/>
                        <a:pt x="3" y="3"/>
                        <a:pt x="3" y="3"/>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702" name="Freeform 429"/>
                <p:cNvSpPr/>
                <p:nvPr/>
              </p:nvSpPr>
              <p:spPr bwMode="auto">
                <a:xfrm>
                  <a:off x="2179" y="560"/>
                  <a:ext cx="7" cy="10"/>
                </a:xfrm>
                <a:custGeom>
                  <a:avLst/>
                  <a:gdLst>
                    <a:gd name="T0" fmla="*/ 3 w 3"/>
                    <a:gd name="T1" fmla="*/ 3 h 4"/>
                    <a:gd name="T2" fmla="*/ 3 w 3"/>
                    <a:gd name="T3" fmla="*/ 3 h 4"/>
                    <a:gd name="T4" fmla="*/ 2 w 3"/>
                    <a:gd name="T5" fmla="*/ 4 h 4"/>
                    <a:gd name="T6" fmla="*/ 0 w 3"/>
                    <a:gd name="T7" fmla="*/ 3 h 4"/>
                    <a:gd name="T8" fmla="*/ 0 w 3"/>
                    <a:gd name="T9" fmla="*/ 2 h 4"/>
                    <a:gd name="T10" fmla="*/ 0 w 3"/>
                    <a:gd name="T11" fmla="*/ 0 h 4"/>
                    <a:gd name="T12" fmla="*/ 1 w 3"/>
                    <a:gd name="T13" fmla="*/ 0 h 4"/>
                    <a:gd name="T14" fmla="*/ 3 w 3"/>
                    <a:gd name="T15" fmla="*/ 0 h 4"/>
                    <a:gd name="T16" fmla="*/ 3 w 3"/>
                    <a:gd name="T17" fmla="*/ 2 h 4"/>
                    <a:gd name="T18" fmla="*/ 3 w 3"/>
                    <a:gd name="T19" fmla="*/ 3 h 4"/>
                    <a:gd name="T20" fmla="*/ 3 w 3"/>
                    <a:gd name="T21" fmla="*/ 3 h 4"/>
                    <a:gd name="T22" fmla="*/ 3 w 3"/>
                    <a:gd name="T23" fmla="*/ 3 h 4"/>
                    <a:gd name="T24" fmla="*/ 3 w 3"/>
                    <a:gd name="T25" fmla="*/ 2 h 4"/>
                    <a:gd name="T26" fmla="*/ 3 w 3"/>
                    <a:gd name="T27" fmla="*/ 0 h 4"/>
                    <a:gd name="T28" fmla="*/ 1 w 3"/>
                    <a:gd name="T29" fmla="*/ 0 h 4"/>
                    <a:gd name="T30" fmla="*/ 0 w 3"/>
                    <a:gd name="T31" fmla="*/ 0 h 4"/>
                    <a:gd name="T32" fmla="*/ 0 w 3"/>
                    <a:gd name="T33" fmla="*/ 2 h 4"/>
                    <a:gd name="T34" fmla="*/ 0 w 3"/>
                    <a:gd name="T35" fmla="*/ 3 h 4"/>
                    <a:gd name="T36" fmla="*/ 2 w 3"/>
                    <a:gd name="T37" fmla="*/ 4 h 4"/>
                    <a:gd name="T38" fmla="*/ 3 w 3"/>
                    <a:gd name="T39"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 h="4">
                      <a:moveTo>
                        <a:pt x="3" y="3"/>
                      </a:moveTo>
                      <a:cubicBezTo>
                        <a:pt x="3" y="3"/>
                        <a:pt x="3" y="3"/>
                        <a:pt x="3" y="3"/>
                      </a:cubicBezTo>
                      <a:cubicBezTo>
                        <a:pt x="2" y="4"/>
                        <a:pt x="2" y="4"/>
                        <a:pt x="2" y="4"/>
                      </a:cubicBezTo>
                      <a:cubicBezTo>
                        <a:pt x="1" y="4"/>
                        <a:pt x="1" y="4"/>
                        <a:pt x="0" y="3"/>
                      </a:cubicBezTo>
                      <a:cubicBezTo>
                        <a:pt x="0" y="3"/>
                        <a:pt x="0" y="2"/>
                        <a:pt x="0" y="2"/>
                      </a:cubicBezTo>
                      <a:cubicBezTo>
                        <a:pt x="0" y="1"/>
                        <a:pt x="0" y="1"/>
                        <a:pt x="0" y="0"/>
                      </a:cubicBezTo>
                      <a:cubicBezTo>
                        <a:pt x="1" y="0"/>
                        <a:pt x="1" y="0"/>
                        <a:pt x="1" y="0"/>
                      </a:cubicBezTo>
                      <a:cubicBezTo>
                        <a:pt x="2" y="0"/>
                        <a:pt x="2" y="0"/>
                        <a:pt x="3" y="0"/>
                      </a:cubicBezTo>
                      <a:cubicBezTo>
                        <a:pt x="3" y="1"/>
                        <a:pt x="3" y="1"/>
                        <a:pt x="3" y="2"/>
                      </a:cubicBezTo>
                      <a:cubicBezTo>
                        <a:pt x="3" y="3"/>
                        <a:pt x="3" y="3"/>
                        <a:pt x="3" y="3"/>
                      </a:cubicBezTo>
                      <a:cubicBezTo>
                        <a:pt x="3" y="3"/>
                        <a:pt x="3" y="3"/>
                        <a:pt x="3" y="3"/>
                      </a:cubicBezTo>
                      <a:cubicBezTo>
                        <a:pt x="3" y="3"/>
                        <a:pt x="3" y="3"/>
                        <a:pt x="3" y="3"/>
                      </a:cubicBezTo>
                      <a:cubicBezTo>
                        <a:pt x="3" y="3"/>
                        <a:pt x="3" y="3"/>
                        <a:pt x="3" y="2"/>
                      </a:cubicBezTo>
                      <a:cubicBezTo>
                        <a:pt x="3" y="1"/>
                        <a:pt x="3" y="1"/>
                        <a:pt x="3" y="0"/>
                      </a:cubicBezTo>
                      <a:cubicBezTo>
                        <a:pt x="2" y="0"/>
                        <a:pt x="2" y="0"/>
                        <a:pt x="1" y="0"/>
                      </a:cubicBezTo>
                      <a:cubicBezTo>
                        <a:pt x="1" y="0"/>
                        <a:pt x="1" y="0"/>
                        <a:pt x="0" y="0"/>
                      </a:cubicBezTo>
                      <a:cubicBezTo>
                        <a:pt x="0" y="1"/>
                        <a:pt x="0" y="1"/>
                        <a:pt x="0" y="2"/>
                      </a:cubicBezTo>
                      <a:cubicBezTo>
                        <a:pt x="0" y="3"/>
                        <a:pt x="0" y="3"/>
                        <a:pt x="0" y="3"/>
                      </a:cubicBezTo>
                      <a:cubicBezTo>
                        <a:pt x="1" y="4"/>
                        <a:pt x="1" y="4"/>
                        <a:pt x="2" y="4"/>
                      </a:cubicBezTo>
                      <a:cubicBezTo>
                        <a:pt x="2" y="4"/>
                        <a:pt x="2" y="4"/>
                        <a:pt x="3" y="3"/>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703" name="Freeform 430"/>
                <p:cNvSpPr/>
                <p:nvPr/>
              </p:nvSpPr>
              <p:spPr bwMode="auto">
                <a:xfrm>
                  <a:off x="2191" y="556"/>
                  <a:ext cx="10" cy="11"/>
                </a:xfrm>
                <a:custGeom>
                  <a:avLst/>
                  <a:gdLst>
                    <a:gd name="T0" fmla="*/ 3 w 4"/>
                    <a:gd name="T1" fmla="*/ 4 h 5"/>
                    <a:gd name="T2" fmla="*/ 1 w 4"/>
                    <a:gd name="T3" fmla="*/ 4 h 5"/>
                    <a:gd name="T4" fmla="*/ 1 w 4"/>
                    <a:gd name="T5" fmla="*/ 1 h 5"/>
                    <a:gd name="T6" fmla="*/ 3 w 4"/>
                    <a:gd name="T7" fmla="*/ 1 h 5"/>
                    <a:gd name="T8" fmla="*/ 3 w 4"/>
                    <a:gd name="T9" fmla="*/ 4 h 5"/>
                  </a:gdLst>
                  <a:ahLst/>
                  <a:cxnLst>
                    <a:cxn ang="0">
                      <a:pos x="T0" y="T1"/>
                    </a:cxn>
                    <a:cxn ang="0">
                      <a:pos x="T2" y="T3"/>
                    </a:cxn>
                    <a:cxn ang="0">
                      <a:pos x="T4" y="T5"/>
                    </a:cxn>
                    <a:cxn ang="0">
                      <a:pos x="T6" y="T7"/>
                    </a:cxn>
                    <a:cxn ang="0">
                      <a:pos x="T8" y="T9"/>
                    </a:cxn>
                  </a:cxnLst>
                  <a:rect l="0" t="0" r="r" b="b"/>
                  <a:pathLst>
                    <a:path w="4" h="5">
                      <a:moveTo>
                        <a:pt x="3" y="4"/>
                      </a:moveTo>
                      <a:cubicBezTo>
                        <a:pt x="2" y="5"/>
                        <a:pt x="1" y="5"/>
                        <a:pt x="1" y="4"/>
                      </a:cubicBezTo>
                      <a:cubicBezTo>
                        <a:pt x="0" y="3"/>
                        <a:pt x="0" y="2"/>
                        <a:pt x="1" y="1"/>
                      </a:cubicBezTo>
                      <a:cubicBezTo>
                        <a:pt x="1" y="0"/>
                        <a:pt x="2" y="0"/>
                        <a:pt x="3" y="1"/>
                      </a:cubicBezTo>
                      <a:cubicBezTo>
                        <a:pt x="4" y="2"/>
                        <a:pt x="4" y="3"/>
                        <a:pt x="3" y="4"/>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704" name="Freeform 431"/>
                <p:cNvSpPr/>
                <p:nvPr/>
              </p:nvSpPr>
              <p:spPr bwMode="auto">
                <a:xfrm>
                  <a:off x="2191" y="556"/>
                  <a:ext cx="7" cy="11"/>
                </a:xfrm>
                <a:custGeom>
                  <a:avLst/>
                  <a:gdLst>
                    <a:gd name="T0" fmla="*/ 3 w 3"/>
                    <a:gd name="T1" fmla="*/ 4 h 5"/>
                    <a:gd name="T2" fmla="*/ 3 w 3"/>
                    <a:gd name="T3" fmla="*/ 4 h 5"/>
                    <a:gd name="T4" fmla="*/ 2 w 3"/>
                    <a:gd name="T5" fmla="*/ 5 h 5"/>
                    <a:gd name="T6" fmla="*/ 1 w 3"/>
                    <a:gd name="T7" fmla="*/ 4 h 5"/>
                    <a:gd name="T8" fmla="*/ 0 w 3"/>
                    <a:gd name="T9" fmla="*/ 3 h 5"/>
                    <a:gd name="T10" fmla="*/ 1 w 3"/>
                    <a:gd name="T11" fmla="*/ 1 h 5"/>
                    <a:gd name="T12" fmla="*/ 2 w 3"/>
                    <a:gd name="T13" fmla="*/ 1 h 5"/>
                    <a:gd name="T14" fmla="*/ 3 w 3"/>
                    <a:gd name="T15" fmla="*/ 1 h 5"/>
                    <a:gd name="T16" fmla="*/ 3 w 3"/>
                    <a:gd name="T17" fmla="*/ 3 h 5"/>
                    <a:gd name="T18" fmla="*/ 3 w 3"/>
                    <a:gd name="T19" fmla="*/ 4 h 5"/>
                    <a:gd name="T20" fmla="*/ 3 w 3"/>
                    <a:gd name="T21" fmla="*/ 4 h 5"/>
                    <a:gd name="T22" fmla="*/ 3 w 3"/>
                    <a:gd name="T23" fmla="*/ 4 h 5"/>
                    <a:gd name="T24" fmla="*/ 3 w 3"/>
                    <a:gd name="T25" fmla="*/ 3 h 5"/>
                    <a:gd name="T26" fmla="*/ 3 w 3"/>
                    <a:gd name="T27" fmla="*/ 1 h 5"/>
                    <a:gd name="T28" fmla="*/ 2 w 3"/>
                    <a:gd name="T29" fmla="*/ 0 h 5"/>
                    <a:gd name="T30" fmla="*/ 1 w 3"/>
                    <a:gd name="T31" fmla="*/ 1 h 5"/>
                    <a:gd name="T32" fmla="*/ 0 w 3"/>
                    <a:gd name="T33" fmla="*/ 3 h 5"/>
                    <a:gd name="T34" fmla="*/ 1 w 3"/>
                    <a:gd name="T35" fmla="*/ 4 h 5"/>
                    <a:gd name="T36" fmla="*/ 2 w 3"/>
                    <a:gd name="T37" fmla="*/ 5 h 5"/>
                    <a:gd name="T38" fmla="*/ 3 w 3"/>
                    <a:gd name="T39"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 h="5">
                      <a:moveTo>
                        <a:pt x="3" y="4"/>
                      </a:moveTo>
                      <a:cubicBezTo>
                        <a:pt x="3" y="4"/>
                        <a:pt x="3" y="4"/>
                        <a:pt x="3" y="4"/>
                      </a:cubicBezTo>
                      <a:cubicBezTo>
                        <a:pt x="3" y="4"/>
                        <a:pt x="2" y="5"/>
                        <a:pt x="2" y="5"/>
                      </a:cubicBezTo>
                      <a:cubicBezTo>
                        <a:pt x="1" y="5"/>
                        <a:pt x="1" y="4"/>
                        <a:pt x="1" y="4"/>
                      </a:cubicBezTo>
                      <a:cubicBezTo>
                        <a:pt x="0" y="4"/>
                        <a:pt x="0" y="3"/>
                        <a:pt x="0" y="3"/>
                      </a:cubicBezTo>
                      <a:cubicBezTo>
                        <a:pt x="0" y="2"/>
                        <a:pt x="0" y="2"/>
                        <a:pt x="1" y="1"/>
                      </a:cubicBezTo>
                      <a:cubicBezTo>
                        <a:pt x="1" y="1"/>
                        <a:pt x="1" y="1"/>
                        <a:pt x="2" y="1"/>
                      </a:cubicBezTo>
                      <a:cubicBezTo>
                        <a:pt x="2" y="1"/>
                        <a:pt x="3" y="1"/>
                        <a:pt x="3" y="1"/>
                      </a:cubicBezTo>
                      <a:cubicBezTo>
                        <a:pt x="3" y="2"/>
                        <a:pt x="3" y="2"/>
                        <a:pt x="3" y="3"/>
                      </a:cubicBezTo>
                      <a:cubicBezTo>
                        <a:pt x="3" y="3"/>
                        <a:pt x="3" y="4"/>
                        <a:pt x="3" y="4"/>
                      </a:cubicBezTo>
                      <a:cubicBezTo>
                        <a:pt x="3" y="4"/>
                        <a:pt x="3" y="4"/>
                        <a:pt x="3" y="4"/>
                      </a:cubicBezTo>
                      <a:cubicBezTo>
                        <a:pt x="3" y="4"/>
                        <a:pt x="3" y="4"/>
                        <a:pt x="3" y="4"/>
                      </a:cubicBezTo>
                      <a:cubicBezTo>
                        <a:pt x="3" y="4"/>
                        <a:pt x="3" y="3"/>
                        <a:pt x="3" y="3"/>
                      </a:cubicBezTo>
                      <a:cubicBezTo>
                        <a:pt x="3" y="2"/>
                        <a:pt x="3" y="2"/>
                        <a:pt x="3" y="1"/>
                      </a:cubicBezTo>
                      <a:cubicBezTo>
                        <a:pt x="3" y="1"/>
                        <a:pt x="2" y="0"/>
                        <a:pt x="2" y="0"/>
                      </a:cubicBezTo>
                      <a:cubicBezTo>
                        <a:pt x="1" y="0"/>
                        <a:pt x="1" y="1"/>
                        <a:pt x="1" y="1"/>
                      </a:cubicBezTo>
                      <a:cubicBezTo>
                        <a:pt x="0" y="1"/>
                        <a:pt x="0" y="2"/>
                        <a:pt x="0" y="3"/>
                      </a:cubicBezTo>
                      <a:cubicBezTo>
                        <a:pt x="0" y="3"/>
                        <a:pt x="0" y="4"/>
                        <a:pt x="1" y="4"/>
                      </a:cubicBezTo>
                      <a:cubicBezTo>
                        <a:pt x="1" y="4"/>
                        <a:pt x="1" y="5"/>
                        <a:pt x="2" y="5"/>
                      </a:cubicBezTo>
                      <a:cubicBezTo>
                        <a:pt x="2" y="5"/>
                        <a:pt x="3" y="5"/>
                        <a:pt x="3" y="4"/>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705" name="Freeform 432"/>
                <p:cNvSpPr/>
                <p:nvPr/>
              </p:nvSpPr>
              <p:spPr bwMode="auto">
                <a:xfrm>
                  <a:off x="2212" y="546"/>
                  <a:ext cx="5" cy="10"/>
                </a:xfrm>
                <a:custGeom>
                  <a:avLst/>
                  <a:gdLst>
                    <a:gd name="T0" fmla="*/ 2 w 2"/>
                    <a:gd name="T1" fmla="*/ 3 h 4"/>
                    <a:gd name="T2" fmla="*/ 0 w 2"/>
                    <a:gd name="T3" fmla="*/ 3 h 4"/>
                    <a:gd name="T4" fmla="*/ 0 w 2"/>
                    <a:gd name="T5" fmla="*/ 1 h 4"/>
                    <a:gd name="T6" fmla="*/ 2 w 2"/>
                    <a:gd name="T7" fmla="*/ 1 h 4"/>
                    <a:gd name="T8" fmla="*/ 2 w 2"/>
                    <a:gd name="T9" fmla="*/ 3 h 4"/>
                  </a:gdLst>
                  <a:ahLst/>
                  <a:cxnLst>
                    <a:cxn ang="0">
                      <a:pos x="T0" y="T1"/>
                    </a:cxn>
                    <a:cxn ang="0">
                      <a:pos x="T2" y="T3"/>
                    </a:cxn>
                    <a:cxn ang="0">
                      <a:pos x="T4" y="T5"/>
                    </a:cxn>
                    <a:cxn ang="0">
                      <a:pos x="T6" y="T7"/>
                    </a:cxn>
                    <a:cxn ang="0">
                      <a:pos x="T8" y="T9"/>
                    </a:cxn>
                  </a:cxnLst>
                  <a:rect l="0" t="0" r="r" b="b"/>
                  <a:pathLst>
                    <a:path w="2" h="4">
                      <a:moveTo>
                        <a:pt x="2" y="3"/>
                      </a:moveTo>
                      <a:cubicBezTo>
                        <a:pt x="1" y="4"/>
                        <a:pt x="1" y="4"/>
                        <a:pt x="0" y="3"/>
                      </a:cubicBezTo>
                      <a:cubicBezTo>
                        <a:pt x="0" y="2"/>
                        <a:pt x="0" y="1"/>
                        <a:pt x="0" y="1"/>
                      </a:cubicBezTo>
                      <a:cubicBezTo>
                        <a:pt x="1" y="0"/>
                        <a:pt x="1" y="0"/>
                        <a:pt x="2" y="1"/>
                      </a:cubicBezTo>
                      <a:cubicBezTo>
                        <a:pt x="2" y="1"/>
                        <a:pt x="2" y="2"/>
                        <a:pt x="2" y="3"/>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706" name="Freeform 433"/>
                <p:cNvSpPr/>
                <p:nvPr/>
              </p:nvSpPr>
              <p:spPr bwMode="auto">
                <a:xfrm>
                  <a:off x="2212" y="546"/>
                  <a:ext cx="5" cy="7"/>
                </a:xfrm>
                <a:custGeom>
                  <a:avLst/>
                  <a:gdLst>
                    <a:gd name="T0" fmla="*/ 2 w 2"/>
                    <a:gd name="T1" fmla="*/ 3 h 3"/>
                    <a:gd name="T2" fmla="*/ 2 w 2"/>
                    <a:gd name="T3" fmla="*/ 3 h 3"/>
                    <a:gd name="T4" fmla="*/ 1 w 2"/>
                    <a:gd name="T5" fmla="*/ 3 h 3"/>
                    <a:gd name="T6" fmla="*/ 0 w 2"/>
                    <a:gd name="T7" fmla="*/ 3 h 3"/>
                    <a:gd name="T8" fmla="*/ 0 w 2"/>
                    <a:gd name="T9" fmla="*/ 2 h 3"/>
                    <a:gd name="T10" fmla="*/ 0 w 2"/>
                    <a:gd name="T11" fmla="*/ 1 h 3"/>
                    <a:gd name="T12" fmla="*/ 1 w 2"/>
                    <a:gd name="T13" fmla="*/ 0 h 3"/>
                    <a:gd name="T14" fmla="*/ 2 w 2"/>
                    <a:gd name="T15" fmla="*/ 1 h 3"/>
                    <a:gd name="T16" fmla="*/ 2 w 2"/>
                    <a:gd name="T17" fmla="*/ 2 h 3"/>
                    <a:gd name="T18" fmla="*/ 2 w 2"/>
                    <a:gd name="T19" fmla="*/ 3 h 3"/>
                    <a:gd name="T20" fmla="*/ 2 w 2"/>
                    <a:gd name="T21" fmla="*/ 3 h 3"/>
                    <a:gd name="T22" fmla="*/ 2 w 2"/>
                    <a:gd name="T23" fmla="*/ 3 h 3"/>
                    <a:gd name="T24" fmla="*/ 2 w 2"/>
                    <a:gd name="T25" fmla="*/ 2 h 3"/>
                    <a:gd name="T26" fmla="*/ 2 w 2"/>
                    <a:gd name="T27" fmla="*/ 1 h 3"/>
                    <a:gd name="T28" fmla="*/ 1 w 2"/>
                    <a:gd name="T29" fmla="*/ 0 h 3"/>
                    <a:gd name="T30" fmla="*/ 0 w 2"/>
                    <a:gd name="T31" fmla="*/ 1 h 3"/>
                    <a:gd name="T32" fmla="*/ 0 w 2"/>
                    <a:gd name="T33" fmla="*/ 2 h 3"/>
                    <a:gd name="T34" fmla="*/ 0 w 2"/>
                    <a:gd name="T35" fmla="*/ 3 h 3"/>
                    <a:gd name="T36" fmla="*/ 1 w 2"/>
                    <a:gd name="T37" fmla="*/ 3 h 3"/>
                    <a:gd name="T38" fmla="*/ 2 w 2"/>
                    <a:gd name="T39"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 h="3">
                      <a:moveTo>
                        <a:pt x="2" y="3"/>
                      </a:moveTo>
                      <a:cubicBezTo>
                        <a:pt x="2" y="3"/>
                        <a:pt x="2" y="3"/>
                        <a:pt x="2" y="3"/>
                      </a:cubicBezTo>
                      <a:cubicBezTo>
                        <a:pt x="2" y="3"/>
                        <a:pt x="1" y="3"/>
                        <a:pt x="1" y="3"/>
                      </a:cubicBezTo>
                      <a:cubicBezTo>
                        <a:pt x="1" y="3"/>
                        <a:pt x="0" y="3"/>
                        <a:pt x="0" y="3"/>
                      </a:cubicBezTo>
                      <a:cubicBezTo>
                        <a:pt x="0" y="3"/>
                        <a:pt x="0" y="2"/>
                        <a:pt x="0" y="2"/>
                      </a:cubicBezTo>
                      <a:cubicBezTo>
                        <a:pt x="0" y="1"/>
                        <a:pt x="0" y="1"/>
                        <a:pt x="0" y="1"/>
                      </a:cubicBezTo>
                      <a:cubicBezTo>
                        <a:pt x="0" y="0"/>
                        <a:pt x="1" y="0"/>
                        <a:pt x="1" y="0"/>
                      </a:cubicBezTo>
                      <a:cubicBezTo>
                        <a:pt x="1" y="0"/>
                        <a:pt x="2" y="0"/>
                        <a:pt x="2" y="1"/>
                      </a:cubicBezTo>
                      <a:cubicBezTo>
                        <a:pt x="2" y="1"/>
                        <a:pt x="2" y="1"/>
                        <a:pt x="2" y="2"/>
                      </a:cubicBezTo>
                      <a:cubicBezTo>
                        <a:pt x="2" y="2"/>
                        <a:pt x="2" y="3"/>
                        <a:pt x="2" y="3"/>
                      </a:cubicBezTo>
                      <a:cubicBezTo>
                        <a:pt x="2" y="3"/>
                        <a:pt x="2" y="3"/>
                        <a:pt x="2" y="3"/>
                      </a:cubicBezTo>
                      <a:cubicBezTo>
                        <a:pt x="2" y="3"/>
                        <a:pt x="2" y="3"/>
                        <a:pt x="2" y="3"/>
                      </a:cubicBezTo>
                      <a:cubicBezTo>
                        <a:pt x="2" y="3"/>
                        <a:pt x="2" y="2"/>
                        <a:pt x="2" y="2"/>
                      </a:cubicBezTo>
                      <a:cubicBezTo>
                        <a:pt x="2" y="1"/>
                        <a:pt x="2" y="1"/>
                        <a:pt x="2" y="1"/>
                      </a:cubicBezTo>
                      <a:cubicBezTo>
                        <a:pt x="2" y="0"/>
                        <a:pt x="1" y="0"/>
                        <a:pt x="1" y="0"/>
                      </a:cubicBezTo>
                      <a:cubicBezTo>
                        <a:pt x="1" y="0"/>
                        <a:pt x="0" y="0"/>
                        <a:pt x="0" y="1"/>
                      </a:cubicBezTo>
                      <a:cubicBezTo>
                        <a:pt x="0" y="1"/>
                        <a:pt x="0" y="1"/>
                        <a:pt x="0" y="2"/>
                      </a:cubicBezTo>
                      <a:cubicBezTo>
                        <a:pt x="0" y="2"/>
                        <a:pt x="0" y="3"/>
                        <a:pt x="0" y="3"/>
                      </a:cubicBezTo>
                      <a:cubicBezTo>
                        <a:pt x="0" y="3"/>
                        <a:pt x="1" y="3"/>
                        <a:pt x="1" y="3"/>
                      </a:cubicBezTo>
                      <a:cubicBezTo>
                        <a:pt x="1" y="3"/>
                        <a:pt x="2" y="3"/>
                        <a:pt x="2" y="3"/>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707" name="Freeform 434"/>
                <p:cNvSpPr/>
                <p:nvPr/>
              </p:nvSpPr>
              <p:spPr bwMode="auto">
                <a:xfrm>
                  <a:off x="2203" y="553"/>
                  <a:ext cx="7" cy="10"/>
                </a:xfrm>
                <a:custGeom>
                  <a:avLst/>
                  <a:gdLst>
                    <a:gd name="T0" fmla="*/ 2 w 3"/>
                    <a:gd name="T1" fmla="*/ 3 h 4"/>
                    <a:gd name="T2" fmla="*/ 0 w 3"/>
                    <a:gd name="T3" fmla="*/ 3 h 4"/>
                    <a:gd name="T4" fmla="*/ 0 w 3"/>
                    <a:gd name="T5" fmla="*/ 0 h 4"/>
                    <a:gd name="T6" fmla="*/ 2 w 3"/>
                    <a:gd name="T7" fmla="*/ 0 h 4"/>
                    <a:gd name="T8" fmla="*/ 2 w 3"/>
                    <a:gd name="T9" fmla="*/ 3 h 4"/>
                  </a:gdLst>
                  <a:ahLst/>
                  <a:cxnLst>
                    <a:cxn ang="0">
                      <a:pos x="T0" y="T1"/>
                    </a:cxn>
                    <a:cxn ang="0">
                      <a:pos x="T2" y="T3"/>
                    </a:cxn>
                    <a:cxn ang="0">
                      <a:pos x="T4" y="T5"/>
                    </a:cxn>
                    <a:cxn ang="0">
                      <a:pos x="T6" y="T7"/>
                    </a:cxn>
                    <a:cxn ang="0">
                      <a:pos x="T8" y="T9"/>
                    </a:cxn>
                  </a:cxnLst>
                  <a:rect l="0" t="0" r="r" b="b"/>
                  <a:pathLst>
                    <a:path w="3" h="4">
                      <a:moveTo>
                        <a:pt x="2" y="3"/>
                      </a:moveTo>
                      <a:cubicBezTo>
                        <a:pt x="2" y="4"/>
                        <a:pt x="1" y="4"/>
                        <a:pt x="0" y="3"/>
                      </a:cubicBezTo>
                      <a:cubicBezTo>
                        <a:pt x="0" y="2"/>
                        <a:pt x="0" y="1"/>
                        <a:pt x="0" y="0"/>
                      </a:cubicBezTo>
                      <a:cubicBezTo>
                        <a:pt x="1" y="0"/>
                        <a:pt x="2" y="0"/>
                        <a:pt x="2" y="0"/>
                      </a:cubicBezTo>
                      <a:cubicBezTo>
                        <a:pt x="3" y="1"/>
                        <a:pt x="3" y="2"/>
                        <a:pt x="2" y="3"/>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708" name="Freeform 435"/>
                <p:cNvSpPr/>
                <p:nvPr/>
              </p:nvSpPr>
              <p:spPr bwMode="auto">
                <a:xfrm>
                  <a:off x="2203" y="553"/>
                  <a:ext cx="7" cy="10"/>
                </a:xfrm>
                <a:custGeom>
                  <a:avLst/>
                  <a:gdLst>
                    <a:gd name="T0" fmla="*/ 2 w 3"/>
                    <a:gd name="T1" fmla="*/ 3 h 4"/>
                    <a:gd name="T2" fmla="*/ 2 w 3"/>
                    <a:gd name="T3" fmla="*/ 3 h 4"/>
                    <a:gd name="T4" fmla="*/ 1 w 3"/>
                    <a:gd name="T5" fmla="*/ 3 h 4"/>
                    <a:gd name="T6" fmla="*/ 0 w 3"/>
                    <a:gd name="T7" fmla="*/ 3 h 4"/>
                    <a:gd name="T8" fmla="*/ 0 w 3"/>
                    <a:gd name="T9" fmla="*/ 2 h 4"/>
                    <a:gd name="T10" fmla="*/ 0 w 3"/>
                    <a:gd name="T11" fmla="*/ 0 h 4"/>
                    <a:gd name="T12" fmla="*/ 1 w 3"/>
                    <a:gd name="T13" fmla="*/ 0 h 4"/>
                    <a:gd name="T14" fmla="*/ 2 w 3"/>
                    <a:gd name="T15" fmla="*/ 0 h 4"/>
                    <a:gd name="T16" fmla="*/ 3 w 3"/>
                    <a:gd name="T17" fmla="*/ 2 h 4"/>
                    <a:gd name="T18" fmla="*/ 2 w 3"/>
                    <a:gd name="T19" fmla="*/ 3 h 4"/>
                    <a:gd name="T20" fmla="*/ 2 w 3"/>
                    <a:gd name="T21" fmla="*/ 3 h 4"/>
                    <a:gd name="T22" fmla="*/ 2 w 3"/>
                    <a:gd name="T23" fmla="*/ 3 h 4"/>
                    <a:gd name="T24" fmla="*/ 3 w 3"/>
                    <a:gd name="T25" fmla="*/ 2 h 4"/>
                    <a:gd name="T26" fmla="*/ 2 w 3"/>
                    <a:gd name="T27" fmla="*/ 0 h 4"/>
                    <a:gd name="T28" fmla="*/ 1 w 3"/>
                    <a:gd name="T29" fmla="*/ 0 h 4"/>
                    <a:gd name="T30" fmla="*/ 0 w 3"/>
                    <a:gd name="T31" fmla="*/ 0 h 4"/>
                    <a:gd name="T32" fmla="*/ 0 w 3"/>
                    <a:gd name="T33" fmla="*/ 2 h 4"/>
                    <a:gd name="T34" fmla="*/ 0 w 3"/>
                    <a:gd name="T35" fmla="*/ 3 h 4"/>
                    <a:gd name="T36" fmla="*/ 1 w 3"/>
                    <a:gd name="T37" fmla="*/ 3 h 4"/>
                    <a:gd name="T38" fmla="*/ 2 w 3"/>
                    <a:gd name="T39"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 h="4">
                      <a:moveTo>
                        <a:pt x="2" y="3"/>
                      </a:moveTo>
                      <a:cubicBezTo>
                        <a:pt x="2" y="3"/>
                        <a:pt x="2" y="3"/>
                        <a:pt x="2" y="3"/>
                      </a:cubicBezTo>
                      <a:cubicBezTo>
                        <a:pt x="2" y="3"/>
                        <a:pt x="2" y="3"/>
                        <a:pt x="1" y="3"/>
                      </a:cubicBezTo>
                      <a:cubicBezTo>
                        <a:pt x="1" y="3"/>
                        <a:pt x="0" y="3"/>
                        <a:pt x="0" y="3"/>
                      </a:cubicBezTo>
                      <a:cubicBezTo>
                        <a:pt x="0" y="3"/>
                        <a:pt x="0" y="2"/>
                        <a:pt x="0" y="2"/>
                      </a:cubicBezTo>
                      <a:cubicBezTo>
                        <a:pt x="0" y="1"/>
                        <a:pt x="0" y="1"/>
                        <a:pt x="0" y="0"/>
                      </a:cubicBezTo>
                      <a:cubicBezTo>
                        <a:pt x="0" y="0"/>
                        <a:pt x="1" y="0"/>
                        <a:pt x="1" y="0"/>
                      </a:cubicBezTo>
                      <a:cubicBezTo>
                        <a:pt x="2" y="0"/>
                        <a:pt x="2" y="0"/>
                        <a:pt x="2" y="0"/>
                      </a:cubicBezTo>
                      <a:cubicBezTo>
                        <a:pt x="3" y="1"/>
                        <a:pt x="3" y="1"/>
                        <a:pt x="3" y="2"/>
                      </a:cubicBezTo>
                      <a:cubicBezTo>
                        <a:pt x="3" y="2"/>
                        <a:pt x="3" y="3"/>
                        <a:pt x="2" y="3"/>
                      </a:cubicBezTo>
                      <a:cubicBezTo>
                        <a:pt x="2" y="3"/>
                        <a:pt x="2" y="3"/>
                        <a:pt x="2" y="3"/>
                      </a:cubicBezTo>
                      <a:cubicBezTo>
                        <a:pt x="2" y="3"/>
                        <a:pt x="2" y="3"/>
                        <a:pt x="2" y="3"/>
                      </a:cubicBezTo>
                      <a:cubicBezTo>
                        <a:pt x="3" y="3"/>
                        <a:pt x="3" y="2"/>
                        <a:pt x="3" y="2"/>
                      </a:cubicBezTo>
                      <a:cubicBezTo>
                        <a:pt x="3" y="1"/>
                        <a:pt x="3" y="1"/>
                        <a:pt x="2" y="0"/>
                      </a:cubicBezTo>
                      <a:cubicBezTo>
                        <a:pt x="2" y="0"/>
                        <a:pt x="2" y="0"/>
                        <a:pt x="1" y="0"/>
                      </a:cubicBezTo>
                      <a:cubicBezTo>
                        <a:pt x="1" y="0"/>
                        <a:pt x="0" y="0"/>
                        <a:pt x="0" y="0"/>
                      </a:cubicBezTo>
                      <a:cubicBezTo>
                        <a:pt x="0" y="1"/>
                        <a:pt x="0" y="1"/>
                        <a:pt x="0" y="2"/>
                      </a:cubicBezTo>
                      <a:cubicBezTo>
                        <a:pt x="0" y="2"/>
                        <a:pt x="0" y="3"/>
                        <a:pt x="0" y="3"/>
                      </a:cubicBezTo>
                      <a:cubicBezTo>
                        <a:pt x="0" y="3"/>
                        <a:pt x="1" y="3"/>
                        <a:pt x="1" y="3"/>
                      </a:cubicBezTo>
                      <a:cubicBezTo>
                        <a:pt x="2" y="4"/>
                        <a:pt x="2" y="3"/>
                        <a:pt x="2" y="3"/>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709" name="Freeform 436"/>
                <p:cNvSpPr/>
                <p:nvPr/>
              </p:nvSpPr>
              <p:spPr bwMode="auto">
                <a:xfrm>
                  <a:off x="2220" y="539"/>
                  <a:ext cx="4" cy="7"/>
                </a:xfrm>
                <a:custGeom>
                  <a:avLst/>
                  <a:gdLst>
                    <a:gd name="T0" fmla="*/ 1 w 2"/>
                    <a:gd name="T1" fmla="*/ 3 h 3"/>
                    <a:gd name="T2" fmla="*/ 0 w 2"/>
                    <a:gd name="T3" fmla="*/ 3 h 3"/>
                    <a:gd name="T4" fmla="*/ 0 w 2"/>
                    <a:gd name="T5" fmla="*/ 1 h 3"/>
                    <a:gd name="T6" fmla="*/ 1 w 2"/>
                    <a:gd name="T7" fmla="*/ 1 h 3"/>
                    <a:gd name="T8" fmla="*/ 1 w 2"/>
                    <a:gd name="T9" fmla="*/ 3 h 3"/>
                  </a:gdLst>
                  <a:ahLst/>
                  <a:cxnLst>
                    <a:cxn ang="0">
                      <a:pos x="T0" y="T1"/>
                    </a:cxn>
                    <a:cxn ang="0">
                      <a:pos x="T2" y="T3"/>
                    </a:cxn>
                    <a:cxn ang="0">
                      <a:pos x="T4" y="T5"/>
                    </a:cxn>
                    <a:cxn ang="0">
                      <a:pos x="T6" y="T7"/>
                    </a:cxn>
                    <a:cxn ang="0">
                      <a:pos x="T8" y="T9"/>
                    </a:cxn>
                  </a:cxnLst>
                  <a:rect l="0" t="0" r="r" b="b"/>
                  <a:pathLst>
                    <a:path w="2" h="3">
                      <a:moveTo>
                        <a:pt x="1" y="3"/>
                      </a:moveTo>
                      <a:cubicBezTo>
                        <a:pt x="1" y="3"/>
                        <a:pt x="0" y="3"/>
                        <a:pt x="0" y="3"/>
                      </a:cubicBezTo>
                      <a:cubicBezTo>
                        <a:pt x="0" y="2"/>
                        <a:pt x="0" y="1"/>
                        <a:pt x="0" y="1"/>
                      </a:cubicBezTo>
                      <a:cubicBezTo>
                        <a:pt x="0" y="0"/>
                        <a:pt x="1" y="0"/>
                        <a:pt x="1" y="1"/>
                      </a:cubicBezTo>
                      <a:cubicBezTo>
                        <a:pt x="2" y="1"/>
                        <a:pt x="2" y="2"/>
                        <a:pt x="1" y="3"/>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710" name="Freeform 437"/>
                <p:cNvSpPr/>
                <p:nvPr/>
              </p:nvSpPr>
              <p:spPr bwMode="auto">
                <a:xfrm>
                  <a:off x="2220" y="539"/>
                  <a:ext cx="4" cy="7"/>
                </a:xfrm>
                <a:custGeom>
                  <a:avLst/>
                  <a:gdLst>
                    <a:gd name="T0" fmla="*/ 1 w 2"/>
                    <a:gd name="T1" fmla="*/ 3 h 3"/>
                    <a:gd name="T2" fmla="*/ 1 w 2"/>
                    <a:gd name="T3" fmla="*/ 3 h 3"/>
                    <a:gd name="T4" fmla="*/ 1 w 2"/>
                    <a:gd name="T5" fmla="*/ 3 h 3"/>
                    <a:gd name="T6" fmla="*/ 0 w 2"/>
                    <a:gd name="T7" fmla="*/ 3 h 3"/>
                    <a:gd name="T8" fmla="*/ 0 w 2"/>
                    <a:gd name="T9" fmla="*/ 2 h 3"/>
                    <a:gd name="T10" fmla="*/ 0 w 2"/>
                    <a:gd name="T11" fmla="*/ 1 h 3"/>
                    <a:gd name="T12" fmla="*/ 1 w 2"/>
                    <a:gd name="T13" fmla="*/ 0 h 3"/>
                    <a:gd name="T14" fmla="*/ 1 w 2"/>
                    <a:gd name="T15" fmla="*/ 1 h 3"/>
                    <a:gd name="T16" fmla="*/ 2 w 2"/>
                    <a:gd name="T17" fmla="*/ 2 h 3"/>
                    <a:gd name="T18" fmla="*/ 1 w 2"/>
                    <a:gd name="T19" fmla="*/ 3 h 3"/>
                    <a:gd name="T20" fmla="*/ 1 w 2"/>
                    <a:gd name="T21" fmla="*/ 3 h 3"/>
                    <a:gd name="T22" fmla="*/ 1 w 2"/>
                    <a:gd name="T23" fmla="*/ 3 h 3"/>
                    <a:gd name="T24" fmla="*/ 2 w 2"/>
                    <a:gd name="T25" fmla="*/ 2 h 3"/>
                    <a:gd name="T26" fmla="*/ 1 w 2"/>
                    <a:gd name="T27" fmla="*/ 1 h 3"/>
                    <a:gd name="T28" fmla="*/ 1 w 2"/>
                    <a:gd name="T29" fmla="*/ 0 h 3"/>
                    <a:gd name="T30" fmla="*/ 0 w 2"/>
                    <a:gd name="T31" fmla="*/ 1 h 3"/>
                    <a:gd name="T32" fmla="*/ 0 w 2"/>
                    <a:gd name="T33" fmla="*/ 2 h 3"/>
                    <a:gd name="T34" fmla="*/ 0 w 2"/>
                    <a:gd name="T35" fmla="*/ 3 h 3"/>
                    <a:gd name="T36" fmla="*/ 1 w 2"/>
                    <a:gd name="T37" fmla="*/ 3 h 3"/>
                    <a:gd name="T38" fmla="*/ 1 w 2"/>
                    <a:gd name="T39"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 h="3">
                      <a:moveTo>
                        <a:pt x="1" y="3"/>
                      </a:moveTo>
                      <a:cubicBezTo>
                        <a:pt x="1" y="3"/>
                        <a:pt x="1" y="3"/>
                        <a:pt x="1" y="3"/>
                      </a:cubicBezTo>
                      <a:cubicBezTo>
                        <a:pt x="1" y="3"/>
                        <a:pt x="1" y="3"/>
                        <a:pt x="1" y="3"/>
                      </a:cubicBezTo>
                      <a:cubicBezTo>
                        <a:pt x="0" y="3"/>
                        <a:pt x="0" y="3"/>
                        <a:pt x="0" y="3"/>
                      </a:cubicBezTo>
                      <a:cubicBezTo>
                        <a:pt x="0" y="2"/>
                        <a:pt x="0" y="2"/>
                        <a:pt x="0" y="2"/>
                      </a:cubicBezTo>
                      <a:cubicBezTo>
                        <a:pt x="0" y="1"/>
                        <a:pt x="0" y="1"/>
                        <a:pt x="0" y="1"/>
                      </a:cubicBezTo>
                      <a:cubicBezTo>
                        <a:pt x="0" y="1"/>
                        <a:pt x="0" y="0"/>
                        <a:pt x="1" y="0"/>
                      </a:cubicBezTo>
                      <a:cubicBezTo>
                        <a:pt x="1" y="0"/>
                        <a:pt x="1" y="1"/>
                        <a:pt x="1" y="1"/>
                      </a:cubicBezTo>
                      <a:cubicBezTo>
                        <a:pt x="2" y="1"/>
                        <a:pt x="2" y="1"/>
                        <a:pt x="2" y="2"/>
                      </a:cubicBezTo>
                      <a:cubicBezTo>
                        <a:pt x="2" y="2"/>
                        <a:pt x="2" y="2"/>
                        <a:pt x="1" y="3"/>
                      </a:cubicBezTo>
                      <a:cubicBezTo>
                        <a:pt x="1" y="3"/>
                        <a:pt x="1" y="3"/>
                        <a:pt x="1" y="3"/>
                      </a:cubicBezTo>
                      <a:cubicBezTo>
                        <a:pt x="1" y="3"/>
                        <a:pt x="1" y="3"/>
                        <a:pt x="1" y="3"/>
                      </a:cubicBezTo>
                      <a:cubicBezTo>
                        <a:pt x="2" y="2"/>
                        <a:pt x="2" y="2"/>
                        <a:pt x="2" y="2"/>
                      </a:cubicBezTo>
                      <a:cubicBezTo>
                        <a:pt x="2" y="1"/>
                        <a:pt x="2" y="1"/>
                        <a:pt x="1" y="1"/>
                      </a:cubicBezTo>
                      <a:cubicBezTo>
                        <a:pt x="1" y="1"/>
                        <a:pt x="1" y="0"/>
                        <a:pt x="1" y="0"/>
                      </a:cubicBezTo>
                      <a:cubicBezTo>
                        <a:pt x="0" y="0"/>
                        <a:pt x="0" y="1"/>
                        <a:pt x="0" y="1"/>
                      </a:cubicBezTo>
                      <a:cubicBezTo>
                        <a:pt x="0" y="1"/>
                        <a:pt x="0" y="1"/>
                        <a:pt x="0" y="2"/>
                      </a:cubicBezTo>
                      <a:cubicBezTo>
                        <a:pt x="0" y="2"/>
                        <a:pt x="0" y="2"/>
                        <a:pt x="0" y="3"/>
                      </a:cubicBezTo>
                      <a:cubicBezTo>
                        <a:pt x="0" y="3"/>
                        <a:pt x="0" y="3"/>
                        <a:pt x="1" y="3"/>
                      </a:cubicBezTo>
                      <a:cubicBezTo>
                        <a:pt x="1" y="3"/>
                        <a:pt x="1" y="3"/>
                        <a:pt x="1" y="3"/>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711" name="Freeform 438"/>
                <p:cNvSpPr/>
                <p:nvPr/>
              </p:nvSpPr>
              <p:spPr bwMode="auto">
                <a:xfrm>
                  <a:off x="2224" y="534"/>
                  <a:ext cx="3" cy="5"/>
                </a:xfrm>
                <a:custGeom>
                  <a:avLst/>
                  <a:gdLst>
                    <a:gd name="T0" fmla="*/ 1 w 1"/>
                    <a:gd name="T1" fmla="*/ 2 h 2"/>
                    <a:gd name="T2" fmla="*/ 0 w 1"/>
                    <a:gd name="T3" fmla="*/ 2 h 2"/>
                    <a:gd name="T4" fmla="*/ 0 w 1"/>
                    <a:gd name="T5" fmla="*/ 0 h 2"/>
                    <a:gd name="T6" fmla="*/ 1 w 1"/>
                    <a:gd name="T7" fmla="*/ 0 h 2"/>
                    <a:gd name="T8" fmla="*/ 1 w 1"/>
                    <a:gd name="T9" fmla="*/ 2 h 2"/>
                  </a:gdLst>
                  <a:ahLst/>
                  <a:cxnLst>
                    <a:cxn ang="0">
                      <a:pos x="T0" y="T1"/>
                    </a:cxn>
                    <a:cxn ang="0">
                      <a:pos x="T2" y="T3"/>
                    </a:cxn>
                    <a:cxn ang="0">
                      <a:pos x="T4" y="T5"/>
                    </a:cxn>
                    <a:cxn ang="0">
                      <a:pos x="T6" y="T7"/>
                    </a:cxn>
                    <a:cxn ang="0">
                      <a:pos x="T8" y="T9"/>
                    </a:cxn>
                  </a:cxnLst>
                  <a:rect l="0" t="0" r="r" b="b"/>
                  <a:pathLst>
                    <a:path w="1" h="2">
                      <a:moveTo>
                        <a:pt x="1" y="2"/>
                      </a:moveTo>
                      <a:cubicBezTo>
                        <a:pt x="1" y="2"/>
                        <a:pt x="0" y="2"/>
                        <a:pt x="0" y="2"/>
                      </a:cubicBezTo>
                      <a:cubicBezTo>
                        <a:pt x="0" y="1"/>
                        <a:pt x="0" y="1"/>
                        <a:pt x="0" y="0"/>
                      </a:cubicBezTo>
                      <a:cubicBezTo>
                        <a:pt x="0" y="0"/>
                        <a:pt x="1" y="0"/>
                        <a:pt x="1" y="0"/>
                      </a:cubicBezTo>
                      <a:cubicBezTo>
                        <a:pt x="1" y="1"/>
                        <a:pt x="1" y="1"/>
                        <a:pt x="1" y="2"/>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712" name="Freeform 439"/>
                <p:cNvSpPr/>
                <p:nvPr/>
              </p:nvSpPr>
              <p:spPr bwMode="auto">
                <a:xfrm>
                  <a:off x="2224" y="534"/>
                  <a:ext cx="3" cy="5"/>
                </a:xfrm>
                <a:custGeom>
                  <a:avLst/>
                  <a:gdLst>
                    <a:gd name="T0" fmla="*/ 1 w 1"/>
                    <a:gd name="T1" fmla="*/ 2 h 2"/>
                    <a:gd name="T2" fmla="*/ 1 w 1"/>
                    <a:gd name="T3" fmla="*/ 2 h 2"/>
                    <a:gd name="T4" fmla="*/ 0 w 1"/>
                    <a:gd name="T5" fmla="*/ 2 h 2"/>
                    <a:gd name="T6" fmla="*/ 0 w 1"/>
                    <a:gd name="T7" fmla="*/ 2 h 2"/>
                    <a:gd name="T8" fmla="*/ 0 w 1"/>
                    <a:gd name="T9" fmla="*/ 1 h 2"/>
                    <a:gd name="T10" fmla="*/ 0 w 1"/>
                    <a:gd name="T11" fmla="*/ 0 h 2"/>
                    <a:gd name="T12" fmla="*/ 0 w 1"/>
                    <a:gd name="T13" fmla="*/ 0 h 2"/>
                    <a:gd name="T14" fmla="*/ 1 w 1"/>
                    <a:gd name="T15" fmla="*/ 0 h 2"/>
                    <a:gd name="T16" fmla="*/ 1 w 1"/>
                    <a:gd name="T17" fmla="*/ 1 h 2"/>
                    <a:gd name="T18" fmla="*/ 1 w 1"/>
                    <a:gd name="T19" fmla="*/ 2 h 2"/>
                    <a:gd name="T20" fmla="*/ 1 w 1"/>
                    <a:gd name="T21" fmla="*/ 2 h 2"/>
                    <a:gd name="T22" fmla="*/ 1 w 1"/>
                    <a:gd name="T23" fmla="*/ 2 h 2"/>
                    <a:gd name="T24" fmla="*/ 1 w 1"/>
                    <a:gd name="T25" fmla="*/ 1 h 2"/>
                    <a:gd name="T26" fmla="*/ 1 w 1"/>
                    <a:gd name="T27" fmla="*/ 0 h 2"/>
                    <a:gd name="T28" fmla="*/ 0 w 1"/>
                    <a:gd name="T29" fmla="*/ 0 h 2"/>
                    <a:gd name="T30" fmla="*/ 0 w 1"/>
                    <a:gd name="T31" fmla="*/ 0 h 2"/>
                    <a:gd name="T32" fmla="*/ 0 w 1"/>
                    <a:gd name="T33" fmla="*/ 1 h 2"/>
                    <a:gd name="T34" fmla="*/ 0 w 1"/>
                    <a:gd name="T35" fmla="*/ 2 h 2"/>
                    <a:gd name="T36" fmla="*/ 0 w 1"/>
                    <a:gd name="T37" fmla="*/ 2 h 2"/>
                    <a:gd name="T38" fmla="*/ 1 w 1"/>
                    <a:gd name="T39"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 h="2">
                      <a:moveTo>
                        <a:pt x="1" y="2"/>
                      </a:moveTo>
                      <a:cubicBezTo>
                        <a:pt x="1" y="2"/>
                        <a:pt x="1" y="2"/>
                        <a:pt x="1" y="2"/>
                      </a:cubicBezTo>
                      <a:cubicBezTo>
                        <a:pt x="1" y="2"/>
                        <a:pt x="1" y="2"/>
                        <a:pt x="0" y="2"/>
                      </a:cubicBezTo>
                      <a:cubicBezTo>
                        <a:pt x="0" y="2"/>
                        <a:pt x="0" y="2"/>
                        <a:pt x="0" y="2"/>
                      </a:cubicBezTo>
                      <a:cubicBezTo>
                        <a:pt x="0" y="1"/>
                        <a:pt x="0" y="1"/>
                        <a:pt x="0" y="1"/>
                      </a:cubicBezTo>
                      <a:cubicBezTo>
                        <a:pt x="0" y="1"/>
                        <a:pt x="0" y="0"/>
                        <a:pt x="0" y="0"/>
                      </a:cubicBezTo>
                      <a:cubicBezTo>
                        <a:pt x="0" y="0"/>
                        <a:pt x="0" y="0"/>
                        <a:pt x="0" y="0"/>
                      </a:cubicBezTo>
                      <a:cubicBezTo>
                        <a:pt x="1" y="0"/>
                        <a:pt x="1" y="0"/>
                        <a:pt x="1" y="0"/>
                      </a:cubicBezTo>
                      <a:cubicBezTo>
                        <a:pt x="1" y="0"/>
                        <a:pt x="1" y="1"/>
                        <a:pt x="1" y="1"/>
                      </a:cubicBezTo>
                      <a:cubicBezTo>
                        <a:pt x="1" y="1"/>
                        <a:pt x="1" y="1"/>
                        <a:pt x="1" y="2"/>
                      </a:cubicBezTo>
                      <a:cubicBezTo>
                        <a:pt x="1" y="2"/>
                        <a:pt x="1" y="2"/>
                        <a:pt x="1" y="2"/>
                      </a:cubicBezTo>
                      <a:cubicBezTo>
                        <a:pt x="1" y="2"/>
                        <a:pt x="1" y="2"/>
                        <a:pt x="1" y="2"/>
                      </a:cubicBezTo>
                      <a:cubicBezTo>
                        <a:pt x="1" y="1"/>
                        <a:pt x="1" y="1"/>
                        <a:pt x="1" y="1"/>
                      </a:cubicBezTo>
                      <a:cubicBezTo>
                        <a:pt x="1" y="1"/>
                        <a:pt x="1" y="0"/>
                        <a:pt x="1" y="0"/>
                      </a:cubicBezTo>
                      <a:cubicBezTo>
                        <a:pt x="1" y="0"/>
                        <a:pt x="1" y="0"/>
                        <a:pt x="0" y="0"/>
                      </a:cubicBezTo>
                      <a:cubicBezTo>
                        <a:pt x="0" y="0"/>
                        <a:pt x="0" y="0"/>
                        <a:pt x="0" y="0"/>
                      </a:cubicBezTo>
                      <a:cubicBezTo>
                        <a:pt x="0" y="0"/>
                        <a:pt x="0" y="1"/>
                        <a:pt x="0" y="1"/>
                      </a:cubicBezTo>
                      <a:cubicBezTo>
                        <a:pt x="0" y="1"/>
                        <a:pt x="0" y="1"/>
                        <a:pt x="0" y="2"/>
                      </a:cubicBezTo>
                      <a:cubicBezTo>
                        <a:pt x="0" y="2"/>
                        <a:pt x="0" y="2"/>
                        <a:pt x="0" y="2"/>
                      </a:cubicBezTo>
                      <a:cubicBezTo>
                        <a:pt x="1" y="2"/>
                        <a:pt x="1" y="2"/>
                        <a:pt x="1" y="2"/>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713" name="Freeform 440"/>
                <p:cNvSpPr/>
                <p:nvPr/>
              </p:nvSpPr>
              <p:spPr bwMode="auto">
                <a:xfrm>
                  <a:off x="2227" y="527"/>
                  <a:ext cx="2" cy="5"/>
                </a:xfrm>
                <a:custGeom>
                  <a:avLst/>
                  <a:gdLst>
                    <a:gd name="T0" fmla="*/ 1 w 1"/>
                    <a:gd name="T1" fmla="*/ 1 h 2"/>
                    <a:gd name="T2" fmla="*/ 0 w 1"/>
                    <a:gd name="T3" fmla="*/ 1 h 2"/>
                    <a:gd name="T4" fmla="*/ 0 w 1"/>
                    <a:gd name="T5" fmla="*/ 0 h 2"/>
                    <a:gd name="T6" fmla="*/ 1 w 1"/>
                    <a:gd name="T7" fmla="*/ 0 h 2"/>
                    <a:gd name="T8" fmla="*/ 1 w 1"/>
                    <a:gd name="T9" fmla="*/ 1 h 2"/>
                  </a:gdLst>
                  <a:ahLst/>
                  <a:cxnLst>
                    <a:cxn ang="0">
                      <a:pos x="T0" y="T1"/>
                    </a:cxn>
                    <a:cxn ang="0">
                      <a:pos x="T2" y="T3"/>
                    </a:cxn>
                    <a:cxn ang="0">
                      <a:pos x="T4" y="T5"/>
                    </a:cxn>
                    <a:cxn ang="0">
                      <a:pos x="T6" y="T7"/>
                    </a:cxn>
                    <a:cxn ang="0">
                      <a:pos x="T8" y="T9"/>
                    </a:cxn>
                  </a:cxnLst>
                  <a:rect l="0" t="0" r="r" b="b"/>
                  <a:pathLst>
                    <a:path w="1" h="2">
                      <a:moveTo>
                        <a:pt x="1" y="1"/>
                      </a:moveTo>
                      <a:cubicBezTo>
                        <a:pt x="1" y="2"/>
                        <a:pt x="0" y="2"/>
                        <a:pt x="0" y="1"/>
                      </a:cubicBezTo>
                      <a:cubicBezTo>
                        <a:pt x="0" y="1"/>
                        <a:pt x="0" y="1"/>
                        <a:pt x="0" y="0"/>
                      </a:cubicBezTo>
                      <a:cubicBezTo>
                        <a:pt x="0" y="0"/>
                        <a:pt x="1" y="0"/>
                        <a:pt x="1" y="0"/>
                      </a:cubicBezTo>
                      <a:cubicBezTo>
                        <a:pt x="1" y="1"/>
                        <a:pt x="1" y="1"/>
                        <a:pt x="1" y="1"/>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714" name="Freeform 441"/>
                <p:cNvSpPr/>
                <p:nvPr/>
              </p:nvSpPr>
              <p:spPr bwMode="auto">
                <a:xfrm>
                  <a:off x="2227" y="527"/>
                  <a:ext cx="2" cy="5"/>
                </a:xfrm>
                <a:custGeom>
                  <a:avLst/>
                  <a:gdLst>
                    <a:gd name="T0" fmla="*/ 1 w 1"/>
                    <a:gd name="T1" fmla="*/ 1 h 2"/>
                    <a:gd name="T2" fmla="*/ 1 w 1"/>
                    <a:gd name="T3" fmla="*/ 1 h 2"/>
                    <a:gd name="T4" fmla="*/ 1 w 1"/>
                    <a:gd name="T5" fmla="*/ 2 h 2"/>
                    <a:gd name="T6" fmla="*/ 0 w 1"/>
                    <a:gd name="T7" fmla="*/ 1 h 2"/>
                    <a:gd name="T8" fmla="*/ 0 w 1"/>
                    <a:gd name="T9" fmla="*/ 1 h 2"/>
                    <a:gd name="T10" fmla="*/ 0 w 1"/>
                    <a:gd name="T11" fmla="*/ 0 h 2"/>
                    <a:gd name="T12" fmla="*/ 0 w 1"/>
                    <a:gd name="T13" fmla="*/ 0 h 2"/>
                    <a:gd name="T14" fmla="*/ 1 w 1"/>
                    <a:gd name="T15" fmla="*/ 0 h 2"/>
                    <a:gd name="T16" fmla="*/ 1 w 1"/>
                    <a:gd name="T17" fmla="*/ 1 h 2"/>
                    <a:gd name="T18" fmla="*/ 1 w 1"/>
                    <a:gd name="T19" fmla="*/ 1 h 2"/>
                    <a:gd name="T20" fmla="*/ 1 w 1"/>
                    <a:gd name="T21" fmla="*/ 1 h 2"/>
                    <a:gd name="T22" fmla="*/ 1 w 1"/>
                    <a:gd name="T23" fmla="*/ 1 h 2"/>
                    <a:gd name="T24" fmla="*/ 1 w 1"/>
                    <a:gd name="T25" fmla="*/ 1 h 2"/>
                    <a:gd name="T26" fmla="*/ 1 w 1"/>
                    <a:gd name="T27" fmla="*/ 0 h 2"/>
                    <a:gd name="T28" fmla="*/ 0 w 1"/>
                    <a:gd name="T29" fmla="*/ 0 h 2"/>
                    <a:gd name="T30" fmla="*/ 0 w 1"/>
                    <a:gd name="T31" fmla="*/ 0 h 2"/>
                    <a:gd name="T32" fmla="*/ 0 w 1"/>
                    <a:gd name="T33" fmla="*/ 1 h 2"/>
                    <a:gd name="T34" fmla="*/ 0 w 1"/>
                    <a:gd name="T35" fmla="*/ 1 h 2"/>
                    <a:gd name="T36" fmla="*/ 1 w 1"/>
                    <a:gd name="T37" fmla="*/ 2 h 2"/>
                    <a:gd name="T38" fmla="*/ 1 w 1"/>
                    <a:gd name="T39"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 h="2">
                      <a:moveTo>
                        <a:pt x="1" y="1"/>
                      </a:moveTo>
                      <a:cubicBezTo>
                        <a:pt x="1" y="1"/>
                        <a:pt x="1" y="1"/>
                        <a:pt x="1" y="1"/>
                      </a:cubicBezTo>
                      <a:cubicBezTo>
                        <a:pt x="1" y="2"/>
                        <a:pt x="1" y="2"/>
                        <a:pt x="1" y="2"/>
                      </a:cubicBezTo>
                      <a:cubicBezTo>
                        <a:pt x="0" y="2"/>
                        <a:pt x="0" y="2"/>
                        <a:pt x="0" y="1"/>
                      </a:cubicBezTo>
                      <a:cubicBezTo>
                        <a:pt x="0" y="1"/>
                        <a:pt x="0" y="1"/>
                        <a:pt x="0" y="1"/>
                      </a:cubicBezTo>
                      <a:cubicBezTo>
                        <a:pt x="0" y="1"/>
                        <a:pt x="0" y="1"/>
                        <a:pt x="0" y="0"/>
                      </a:cubicBezTo>
                      <a:cubicBezTo>
                        <a:pt x="0" y="0"/>
                        <a:pt x="0" y="0"/>
                        <a:pt x="0" y="0"/>
                      </a:cubicBezTo>
                      <a:cubicBezTo>
                        <a:pt x="1" y="0"/>
                        <a:pt x="1" y="0"/>
                        <a:pt x="1" y="0"/>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0"/>
                      </a:cubicBezTo>
                      <a:cubicBezTo>
                        <a:pt x="1" y="0"/>
                        <a:pt x="1" y="0"/>
                        <a:pt x="0" y="0"/>
                      </a:cubicBezTo>
                      <a:cubicBezTo>
                        <a:pt x="0" y="0"/>
                        <a:pt x="0" y="0"/>
                        <a:pt x="0" y="0"/>
                      </a:cubicBezTo>
                      <a:cubicBezTo>
                        <a:pt x="0" y="1"/>
                        <a:pt x="0" y="1"/>
                        <a:pt x="0" y="1"/>
                      </a:cubicBezTo>
                      <a:cubicBezTo>
                        <a:pt x="0" y="1"/>
                        <a:pt x="0" y="1"/>
                        <a:pt x="0" y="1"/>
                      </a:cubicBezTo>
                      <a:cubicBezTo>
                        <a:pt x="0" y="2"/>
                        <a:pt x="0" y="2"/>
                        <a:pt x="1" y="2"/>
                      </a:cubicBezTo>
                      <a:cubicBezTo>
                        <a:pt x="1" y="2"/>
                        <a:pt x="1" y="2"/>
                        <a:pt x="1" y="1"/>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715" name="Freeform 442"/>
                <p:cNvSpPr/>
                <p:nvPr/>
              </p:nvSpPr>
              <p:spPr bwMode="auto">
                <a:xfrm>
                  <a:off x="2168" y="560"/>
                  <a:ext cx="9" cy="12"/>
                </a:xfrm>
                <a:custGeom>
                  <a:avLst/>
                  <a:gdLst>
                    <a:gd name="T0" fmla="*/ 3 w 4"/>
                    <a:gd name="T1" fmla="*/ 4 h 5"/>
                    <a:gd name="T2" fmla="*/ 0 w 4"/>
                    <a:gd name="T3" fmla="*/ 3 h 5"/>
                    <a:gd name="T4" fmla="*/ 1 w 4"/>
                    <a:gd name="T5" fmla="*/ 1 h 5"/>
                    <a:gd name="T6" fmla="*/ 3 w 4"/>
                    <a:gd name="T7" fmla="*/ 1 h 5"/>
                    <a:gd name="T8" fmla="*/ 3 w 4"/>
                    <a:gd name="T9" fmla="*/ 4 h 5"/>
                  </a:gdLst>
                  <a:ahLst/>
                  <a:cxnLst>
                    <a:cxn ang="0">
                      <a:pos x="T0" y="T1"/>
                    </a:cxn>
                    <a:cxn ang="0">
                      <a:pos x="T2" y="T3"/>
                    </a:cxn>
                    <a:cxn ang="0">
                      <a:pos x="T4" y="T5"/>
                    </a:cxn>
                    <a:cxn ang="0">
                      <a:pos x="T6" y="T7"/>
                    </a:cxn>
                    <a:cxn ang="0">
                      <a:pos x="T8" y="T9"/>
                    </a:cxn>
                  </a:cxnLst>
                  <a:rect l="0" t="0" r="r" b="b"/>
                  <a:pathLst>
                    <a:path w="4" h="5">
                      <a:moveTo>
                        <a:pt x="3" y="4"/>
                      </a:moveTo>
                      <a:cubicBezTo>
                        <a:pt x="2" y="5"/>
                        <a:pt x="1" y="4"/>
                        <a:pt x="0" y="3"/>
                      </a:cubicBezTo>
                      <a:cubicBezTo>
                        <a:pt x="0" y="2"/>
                        <a:pt x="0" y="1"/>
                        <a:pt x="1" y="1"/>
                      </a:cubicBezTo>
                      <a:cubicBezTo>
                        <a:pt x="1" y="0"/>
                        <a:pt x="2" y="0"/>
                        <a:pt x="3" y="1"/>
                      </a:cubicBezTo>
                      <a:cubicBezTo>
                        <a:pt x="4" y="2"/>
                        <a:pt x="3" y="3"/>
                        <a:pt x="3" y="4"/>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716" name="Freeform 443"/>
                <p:cNvSpPr/>
                <p:nvPr/>
              </p:nvSpPr>
              <p:spPr bwMode="auto">
                <a:xfrm>
                  <a:off x="2168" y="560"/>
                  <a:ext cx="7" cy="10"/>
                </a:xfrm>
                <a:custGeom>
                  <a:avLst/>
                  <a:gdLst>
                    <a:gd name="T0" fmla="*/ 3 w 3"/>
                    <a:gd name="T1" fmla="*/ 4 h 4"/>
                    <a:gd name="T2" fmla="*/ 3 w 3"/>
                    <a:gd name="T3" fmla="*/ 4 h 4"/>
                    <a:gd name="T4" fmla="*/ 1 w 3"/>
                    <a:gd name="T5" fmla="*/ 4 h 4"/>
                    <a:gd name="T6" fmla="*/ 0 w 3"/>
                    <a:gd name="T7" fmla="*/ 3 h 4"/>
                    <a:gd name="T8" fmla="*/ 0 w 3"/>
                    <a:gd name="T9" fmla="*/ 2 h 4"/>
                    <a:gd name="T10" fmla="*/ 1 w 3"/>
                    <a:gd name="T11" fmla="*/ 1 h 4"/>
                    <a:gd name="T12" fmla="*/ 2 w 3"/>
                    <a:gd name="T13" fmla="*/ 0 h 4"/>
                    <a:gd name="T14" fmla="*/ 3 w 3"/>
                    <a:gd name="T15" fmla="*/ 1 h 4"/>
                    <a:gd name="T16" fmla="*/ 3 w 3"/>
                    <a:gd name="T17" fmla="*/ 3 h 4"/>
                    <a:gd name="T18" fmla="*/ 3 w 3"/>
                    <a:gd name="T19" fmla="*/ 4 h 4"/>
                    <a:gd name="T20" fmla="*/ 3 w 3"/>
                    <a:gd name="T21" fmla="*/ 4 h 4"/>
                    <a:gd name="T22" fmla="*/ 3 w 3"/>
                    <a:gd name="T23" fmla="*/ 4 h 4"/>
                    <a:gd name="T24" fmla="*/ 3 w 3"/>
                    <a:gd name="T25" fmla="*/ 3 h 4"/>
                    <a:gd name="T26" fmla="*/ 3 w 3"/>
                    <a:gd name="T27" fmla="*/ 1 h 4"/>
                    <a:gd name="T28" fmla="*/ 2 w 3"/>
                    <a:gd name="T29" fmla="*/ 0 h 4"/>
                    <a:gd name="T30" fmla="*/ 1 w 3"/>
                    <a:gd name="T31" fmla="*/ 1 h 4"/>
                    <a:gd name="T32" fmla="*/ 0 w 3"/>
                    <a:gd name="T33" fmla="*/ 2 h 4"/>
                    <a:gd name="T34" fmla="*/ 0 w 3"/>
                    <a:gd name="T35" fmla="*/ 3 h 4"/>
                    <a:gd name="T36" fmla="*/ 1 w 3"/>
                    <a:gd name="T37" fmla="*/ 4 h 4"/>
                    <a:gd name="T38" fmla="*/ 3 w 3"/>
                    <a:gd name="T39"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 h="4">
                      <a:moveTo>
                        <a:pt x="3" y="4"/>
                      </a:moveTo>
                      <a:cubicBezTo>
                        <a:pt x="3" y="4"/>
                        <a:pt x="3" y="4"/>
                        <a:pt x="3" y="4"/>
                      </a:cubicBezTo>
                      <a:cubicBezTo>
                        <a:pt x="2" y="4"/>
                        <a:pt x="2" y="4"/>
                        <a:pt x="1" y="4"/>
                      </a:cubicBezTo>
                      <a:cubicBezTo>
                        <a:pt x="1" y="4"/>
                        <a:pt x="1" y="4"/>
                        <a:pt x="0" y="3"/>
                      </a:cubicBezTo>
                      <a:cubicBezTo>
                        <a:pt x="0" y="3"/>
                        <a:pt x="0" y="2"/>
                        <a:pt x="0" y="2"/>
                      </a:cubicBezTo>
                      <a:cubicBezTo>
                        <a:pt x="0" y="1"/>
                        <a:pt x="0" y="1"/>
                        <a:pt x="1" y="1"/>
                      </a:cubicBezTo>
                      <a:cubicBezTo>
                        <a:pt x="1" y="0"/>
                        <a:pt x="1" y="0"/>
                        <a:pt x="2" y="0"/>
                      </a:cubicBezTo>
                      <a:cubicBezTo>
                        <a:pt x="2" y="0"/>
                        <a:pt x="3" y="1"/>
                        <a:pt x="3" y="1"/>
                      </a:cubicBezTo>
                      <a:cubicBezTo>
                        <a:pt x="3" y="2"/>
                        <a:pt x="3" y="2"/>
                        <a:pt x="3" y="3"/>
                      </a:cubicBezTo>
                      <a:cubicBezTo>
                        <a:pt x="3" y="3"/>
                        <a:pt x="3" y="4"/>
                        <a:pt x="3" y="4"/>
                      </a:cubicBezTo>
                      <a:cubicBezTo>
                        <a:pt x="3" y="4"/>
                        <a:pt x="3" y="4"/>
                        <a:pt x="3" y="4"/>
                      </a:cubicBezTo>
                      <a:cubicBezTo>
                        <a:pt x="3" y="4"/>
                        <a:pt x="3" y="4"/>
                        <a:pt x="3" y="4"/>
                      </a:cubicBezTo>
                      <a:cubicBezTo>
                        <a:pt x="3" y="4"/>
                        <a:pt x="3" y="3"/>
                        <a:pt x="3" y="3"/>
                      </a:cubicBezTo>
                      <a:cubicBezTo>
                        <a:pt x="3" y="2"/>
                        <a:pt x="3" y="1"/>
                        <a:pt x="3" y="1"/>
                      </a:cubicBezTo>
                      <a:cubicBezTo>
                        <a:pt x="3" y="1"/>
                        <a:pt x="2" y="0"/>
                        <a:pt x="2" y="0"/>
                      </a:cubicBezTo>
                      <a:cubicBezTo>
                        <a:pt x="1" y="0"/>
                        <a:pt x="1" y="0"/>
                        <a:pt x="1" y="1"/>
                      </a:cubicBezTo>
                      <a:cubicBezTo>
                        <a:pt x="0" y="1"/>
                        <a:pt x="0" y="1"/>
                        <a:pt x="0" y="2"/>
                      </a:cubicBezTo>
                      <a:cubicBezTo>
                        <a:pt x="0" y="2"/>
                        <a:pt x="0" y="3"/>
                        <a:pt x="0" y="3"/>
                      </a:cubicBezTo>
                      <a:cubicBezTo>
                        <a:pt x="0" y="4"/>
                        <a:pt x="1" y="4"/>
                        <a:pt x="1" y="4"/>
                      </a:cubicBezTo>
                      <a:cubicBezTo>
                        <a:pt x="2" y="4"/>
                        <a:pt x="2" y="4"/>
                        <a:pt x="3" y="4"/>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717" name="Freeform 444"/>
                <p:cNvSpPr/>
                <p:nvPr/>
              </p:nvSpPr>
              <p:spPr bwMode="auto">
                <a:xfrm>
                  <a:off x="2229" y="520"/>
                  <a:ext cx="2" cy="5"/>
                </a:xfrm>
                <a:custGeom>
                  <a:avLst/>
                  <a:gdLst>
                    <a:gd name="T0" fmla="*/ 1 w 1"/>
                    <a:gd name="T1" fmla="*/ 1 h 2"/>
                    <a:gd name="T2" fmla="*/ 0 w 1"/>
                    <a:gd name="T3" fmla="*/ 1 h 2"/>
                    <a:gd name="T4" fmla="*/ 0 w 1"/>
                    <a:gd name="T5" fmla="*/ 0 h 2"/>
                    <a:gd name="T6" fmla="*/ 1 w 1"/>
                    <a:gd name="T7" fmla="*/ 0 h 2"/>
                    <a:gd name="T8" fmla="*/ 1 w 1"/>
                    <a:gd name="T9" fmla="*/ 1 h 2"/>
                  </a:gdLst>
                  <a:ahLst/>
                  <a:cxnLst>
                    <a:cxn ang="0">
                      <a:pos x="T0" y="T1"/>
                    </a:cxn>
                    <a:cxn ang="0">
                      <a:pos x="T2" y="T3"/>
                    </a:cxn>
                    <a:cxn ang="0">
                      <a:pos x="T4" y="T5"/>
                    </a:cxn>
                    <a:cxn ang="0">
                      <a:pos x="T6" y="T7"/>
                    </a:cxn>
                    <a:cxn ang="0">
                      <a:pos x="T8" y="T9"/>
                    </a:cxn>
                  </a:cxnLst>
                  <a:rect l="0" t="0" r="r" b="b"/>
                  <a:pathLst>
                    <a:path w="1" h="2">
                      <a:moveTo>
                        <a:pt x="1" y="1"/>
                      </a:moveTo>
                      <a:cubicBezTo>
                        <a:pt x="0" y="2"/>
                        <a:pt x="0" y="2"/>
                        <a:pt x="0" y="1"/>
                      </a:cubicBezTo>
                      <a:cubicBezTo>
                        <a:pt x="0" y="1"/>
                        <a:pt x="0" y="1"/>
                        <a:pt x="0" y="0"/>
                      </a:cubicBezTo>
                      <a:cubicBezTo>
                        <a:pt x="0" y="0"/>
                        <a:pt x="0" y="0"/>
                        <a:pt x="1" y="0"/>
                      </a:cubicBezTo>
                      <a:cubicBezTo>
                        <a:pt x="1" y="1"/>
                        <a:pt x="1" y="1"/>
                        <a:pt x="1" y="1"/>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718" name="Freeform 445"/>
                <p:cNvSpPr/>
                <p:nvPr/>
              </p:nvSpPr>
              <p:spPr bwMode="auto">
                <a:xfrm>
                  <a:off x="2229" y="520"/>
                  <a:ext cx="2" cy="5"/>
                </a:xfrm>
                <a:custGeom>
                  <a:avLst/>
                  <a:gdLst>
                    <a:gd name="T0" fmla="*/ 1 w 1"/>
                    <a:gd name="T1" fmla="*/ 1 h 2"/>
                    <a:gd name="T2" fmla="*/ 1 w 1"/>
                    <a:gd name="T3" fmla="*/ 1 h 2"/>
                    <a:gd name="T4" fmla="*/ 0 w 1"/>
                    <a:gd name="T5" fmla="*/ 2 h 2"/>
                    <a:gd name="T6" fmla="*/ 0 w 1"/>
                    <a:gd name="T7" fmla="*/ 1 h 2"/>
                    <a:gd name="T8" fmla="*/ 0 w 1"/>
                    <a:gd name="T9" fmla="*/ 1 h 2"/>
                    <a:gd name="T10" fmla="*/ 0 w 1"/>
                    <a:gd name="T11" fmla="*/ 0 h 2"/>
                    <a:gd name="T12" fmla="*/ 0 w 1"/>
                    <a:gd name="T13" fmla="*/ 0 h 2"/>
                    <a:gd name="T14" fmla="*/ 1 w 1"/>
                    <a:gd name="T15" fmla="*/ 0 h 2"/>
                    <a:gd name="T16" fmla="*/ 1 w 1"/>
                    <a:gd name="T17" fmla="*/ 1 h 2"/>
                    <a:gd name="T18" fmla="*/ 1 w 1"/>
                    <a:gd name="T19" fmla="*/ 1 h 2"/>
                    <a:gd name="T20" fmla="*/ 1 w 1"/>
                    <a:gd name="T21" fmla="*/ 1 h 2"/>
                    <a:gd name="T22" fmla="*/ 1 w 1"/>
                    <a:gd name="T23" fmla="*/ 1 h 2"/>
                    <a:gd name="T24" fmla="*/ 1 w 1"/>
                    <a:gd name="T25" fmla="*/ 1 h 2"/>
                    <a:gd name="T26" fmla="*/ 1 w 1"/>
                    <a:gd name="T27" fmla="*/ 0 h 2"/>
                    <a:gd name="T28" fmla="*/ 0 w 1"/>
                    <a:gd name="T29" fmla="*/ 0 h 2"/>
                    <a:gd name="T30" fmla="*/ 0 w 1"/>
                    <a:gd name="T31" fmla="*/ 0 h 2"/>
                    <a:gd name="T32" fmla="*/ 0 w 1"/>
                    <a:gd name="T33" fmla="*/ 1 h 2"/>
                    <a:gd name="T34" fmla="*/ 0 w 1"/>
                    <a:gd name="T35" fmla="*/ 1 h 2"/>
                    <a:gd name="T36" fmla="*/ 0 w 1"/>
                    <a:gd name="T37" fmla="*/ 2 h 2"/>
                    <a:gd name="T38" fmla="*/ 1 w 1"/>
                    <a:gd name="T39"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 h="2">
                      <a:moveTo>
                        <a:pt x="1" y="1"/>
                      </a:moveTo>
                      <a:cubicBezTo>
                        <a:pt x="1" y="1"/>
                        <a:pt x="1" y="1"/>
                        <a:pt x="1" y="1"/>
                      </a:cubicBezTo>
                      <a:cubicBezTo>
                        <a:pt x="1" y="2"/>
                        <a:pt x="0" y="2"/>
                        <a:pt x="0" y="2"/>
                      </a:cubicBezTo>
                      <a:cubicBezTo>
                        <a:pt x="0" y="2"/>
                        <a:pt x="0" y="2"/>
                        <a:pt x="0" y="1"/>
                      </a:cubicBezTo>
                      <a:cubicBezTo>
                        <a:pt x="0" y="1"/>
                        <a:pt x="0" y="1"/>
                        <a:pt x="0" y="1"/>
                      </a:cubicBezTo>
                      <a:cubicBezTo>
                        <a:pt x="0" y="1"/>
                        <a:pt x="0" y="1"/>
                        <a:pt x="0" y="0"/>
                      </a:cubicBezTo>
                      <a:cubicBezTo>
                        <a:pt x="0" y="0"/>
                        <a:pt x="0" y="0"/>
                        <a:pt x="0" y="0"/>
                      </a:cubicBezTo>
                      <a:cubicBezTo>
                        <a:pt x="0" y="0"/>
                        <a:pt x="0" y="0"/>
                        <a:pt x="1" y="0"/>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0"/>
                      </a:cubicBezTo>
                      <a:cubicBezTo>
                        <a:pt x="0" y="0"/>
                        <a:pt x="0" y="0"/>
                        <a:pt x="0" y="0"/>
                      </a:cubicBezTo>
                      <a:cubicBezTo>
                        <a:pt x="0" y="0"/>
                        <a:pt x="0" y="0"/>
                        <a:pt x="0" y="0"/>
                      </a:cubicBezTo>
                      <a:cubicBezTo>
                        <a:pt x="0" y="1"/>
                        <a:pt x="0" y="1"/>
                        <a:pt x="0" y="1"/>
                      </a:cubicBezTo>
                      <a:cubicBezTo>
                        <a:pt x="0" y="1"/>
                        <a:pt x="0" y="1"/>
                        <a:pt x="0" y="1"/>
                      </a:cubicBezTo>
                      <a:cubicBezTo>
                        <a:pt x="0" y="2"/>
                        <a:pt x="0" y="2"/>
                        <a:pt x="0" y="2"/>
                      </a:cubicBezTo>
                      <a:cubicBezTo>
                        <a:pt x="0" y="2"/>
                        <a:pt x="1" y="2"/>
                        <a:pt x="1" y="1"/>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719" name="Freeform 446"/>
                <p:cNvSpPr/>
                <p:nvPr/>
              </p:nvSpPr>
              <p:spPr bwMode="auto">
                <a:xfrm>
                  <a:off x="2156" y="560"/>
                  <a:ext cx="7" cy="10"/>
                </a:xfrm>
                <a:custGeom>
                  <a:avLst/>
                  <a:gdLst>
                    <a:gd name="T0" fmla="*/ 2 w 3"/>
                    <a:gd name="T1" fmla="*/ 4 h 4"/>
                    <a:gd name="T2" fmla="*/ 0 w 3"/>
                    <a:gd name="T3" fmla="*/ 3 h 4"/>
                    <a:gd name="T4" fmla="*/ 0 w 3"/>
                    <a:gd name="T5" fmla="*/ 1 h 4"/>
                    <a:gd name="T6" fmla="*/ 2 w 3"/>
                    <a:gd name="T7" fmla="*/ 1 h 4"/>
                    <a:gd name="T8" fmla="*/ 2 w 3"/>
                    <a:gd name="T9" fmla="*/ 4 h 4"/>
                  </a:gdLst>
                  <a:ahLst/>
                  <a:cxnLst>
                    <a:cxn ang="0">
                      <a:pos x="T0" y="T1"/>
                    </a:cxn>
                    <a:cxn ang="0">
                      <a:pos x="T2" y="T3"/>
                    </a:cxn>
                    <a:cxn ang="0">
                      <a:pos x="T4" y="T5"/>
                    </a:cxn>
                    <a:cxn ang="0">
                      <a:pos x="T6" y="T7"/>
                    </a:cxn>
                    <a:cxn ang="0">
                      <a:pos x="T8" y="T9"/>
                    </a:cxn>
                  </a:cxnLst>
                  <a:rect l="0" t="0" r="r" b="b"/>
                  <a:pathLst>
                    <a:path w="3" h="4">
                      <a:moveTo>
                        <a:pt x="2" y="4"/>
                      </a:moveTo>
                      <a:cubicBezTo>
                        <a:pt x="1" y="4"/>
                        <a:pt x="0" y="4"/>
                        <a:pt x="0" y="3"/>
                      </a:cubicBezTo>
                      <a:cubicBezTo>
                        <a:pt x="0" y="2"/>
                        <a:pt x="0" y="1"/>
                        <a:pt x="0" y="1"/>
                      </a:cubicBezTo>
                      <a:cubicBezTo>
                        <a:pt x="1" y="0"/>
                        <a:pt x="2" y="0"/>
                        <a:pt x="2" y="1"/>
                      </a:cubicBezTo>
                      <a:cubicBezTo>
                        <a:pt x="3" y="2"/>
                        <a:pt x="3" y="3"/>
                        <a:pt x="2" y="4"/>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720" name="Freeform 447"/>
                <p:cNvSpPr/>
                <p:nvPr/>
              </p:nvSpPr>
              <p:spPr bwMode="auto">
                <a:xfrm>
                  <a:off x="2156" y="560"/>
                  <a:ext cx="7" cy="10"/>
                </a:xfrm>
                <a:custGeom>
                  <a:avLst/>
                  <a:gdLst>
                    <a:gd name="T0" fmla="*/ 2 w 3"/>
                    <a:gd name="T1" fmla="*/ 4 h 4"/>
                    <a:gd name="T2" fmla="*/ 2 w 3"/>
                    <a:gd name="T3" fmla="*/ 4 h 4"/>
                    <a:gd name="T4" fmla="*/ 1 w 3"/>
                    <a:gd name="T5" fmla="*/ 4 h 4"/>
                    <a:gd name="T6" fmla="*/ 0 w 3"/>
                    <a:gd name="T7" fmla="*/ 3 h 4"/>
                    <a:gd name="T8" fmla="*/ 0 w 3"/>
                    <a:gd name="T9" fmla="*/ 2 h 4"/>
                    <a:gd name="T10" fmla="*/ 0 w 3"/>
                    <a:gd name="T11" fmla="*/ 1 h 4"/>
                    <a:gd name="T12" fmla="*/ 2 w 3"/>
                    <a:gd name="T13" fmla="*/ 0 h 4"/>
                    <a:gd name="T14" fmla="*/ 2 w 3"/>
                    <a:gd name="T15" fmla="*/ 1 h 4"/>
                    <a:gd name="T16" fmla="*/ 3 w 3"/>
                    <a:gd name="T17" fmla="*/ 2 h 4"/>
                    <a:gd name="T18" fmla="*/ 2 w 3"/>
                    <a:gd name="T19" fmla="*/ 4 h 4"/>
                    <a:gd name="T20" fmla="*/ 2 w 3"/>
                    <a:gd name="T21" fmla="*/ 4 h 4"/>
                    <a:gd name="T22" fmla="*/ 2 w 3"/>
                    <a:gd name="T23" fmla="*/ 4 h 4"/>
                    <a:gd name="T24" fmla="*/ 3 w 3"/>
                    <a:gd name="T25" fmla="*/ 2 h 4"/>
                    <a:gd name="T26" fmla="*/ 3 w 3"/>
                    <a:gd name="T27" fmla="*/ 1 h 4"/>
                    <a:gd name="T28" fmla="*/ 2 w 3"/>
                    <a:gd name="T29" fmla="*/ 0 h 4"/>
                    <a:gd name="T30" fmla="*/ 0 w 3"/>
                    <a:gd name="T31" fmla="*/ 1 h 4"/>
                    <a:gd name="T32" fmla="*/ 0 w 3"/>
                    <a:gd name="T33" fmla="*/ 2 h 4"/>
                    <a:gd name="T34" fmla="*/ 0 w 3"/>
                    <a:gd name="T35" fmla="*/ 3 h 4"/>
                    <a:gd name="T36" fmla="*/ 1 w 3"/>
                    <a:gd name="T37" fmla="*/ 4 h 4"/>
                    <a:gd name="T38" fmla="*/ 2 w 3"/>
                    <a:gd name="T39"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 h="4">
                      <a:moveTo>
                        <a:pt x="2" y="4"/>
                      </a:moveTo>
                      <a:cubicBezTo>
                        <a:pt x="2" y="4"/>
                        <a:pt x="2" y="4"/>
                        <a:pt x="2" y="4"/>
                      </a:cubicBezTo>
                      <a:cubicBezTo>
                        <a:pt x="2" y="4"/>
                        <a:pt x="1" y="4"/>
                        <a:pt x="1" y="4"/>
                      </a:cubicBezTo>
                      <a:cubicBezTo>
                        <a:pt x="1" y="4"/>
                        <a:pt x="0" y="4"/>
                        <a:pt x="0" y="3"/>
                      </a:cubicBezTo>
                      <a:cubicBezTo>
                        <a:pt x="0" y="3"/>
                        <a:pt x="0" y="2"/>
                        <a:pt x="0" y="2"/>
                      </a:cubicBezTo>
                      <a:cubicBezTo>
                        <a:pt x="0" y="1"/>
                        <a:pt x="0" y="1"/>
                        <a:pt x="0" y="1"/>
                      </a:cubicBezTo>
                      <a:cubicBezTo>
                        <a:pt x="1" y="0"/>
                        <a:pt x="1" y="0"/>
                        <a:pt x="2" y="0"/>
                      </a:cubicBezTo>
                      <a:cubicBezTo>
                        <a:pt x="2" y="0"/>
                        <a:pt x="2" y="1"/>
                        <a:pt x="2" y="1"/>
                      </a:cubicBezTo>
                      <a:cubicBezTo>
                        <a:pt x="3" y="1"/>
                        <a:pt x="3" y="2"/>
                        <a:pt x="3" y="2"/>
                      </a:cubicBezTo>
                      <a:cubicBezTo>
                        <a:pt x="3" y="3"/>
                        <a:pt x="2" y="3"/>
                        <a:pt x="2" y="4"/>
                      </a:cubicBezTo>
                      <a:cubicBezTo>
                        <a:pt x="2" y="4"/>
                        <a:pt x="2" y="4"/>
                        <a:pt x="2" y="4"/>
                      </a:cubicBezTo>
                      <a:cubicBezTo>
                        <a:pt x="2" y="4"/>
                        <a:pt x="2" y="4"/>
                        <a:pt x="2" y="4"/>
                      </a:cubicBezTo>
                      <a:cubicBezTo>
                        <a:pt x="2" y="3"/>
                        <a:pt x="3" y="3"/>
                        <a:pt x="3" y="2"/>
                      </a:cubicBezTo>
                      <a:cubicBezTo>
                        <a:pt x="3" y="2"/>
                        <a:pt x="3" y="1"/>
                        <a:pt x="3" y="1"/>
                      </a:cubicBezTo>
                      <a:cubicBezTo>
                        <a:pt x="2" y="1"/>
                        <a:pt x="2" y="0"/>
                        <a:pt x="2" y="0"/>
                      </a:cubicBezTo>
                      <a:cubicBezTo>
                        <a:pt x="1" y="0"/>
                        <a:pt x="1" y="0"/>
                        <a:pt x="0" y="1"/>
                      </a:cubicBezTo>
                      <a:cubicBezTo>
                        <a:pt x="0" y="1"/>
                        <a:pt x="0" y="1"/>
                        <a:pt x="0" y="2"/>
                      </a:cubicBezTo>
                      <a:cubicBezTo>
                        <a:pt x="0" y="2"/>
                        <a:pt x="0" y="3"/>
                        <a:pt x="0" y="3"/>
                      </a:cubicBezTo>
                      <a:cubicBezTo>
                        <a:pt x="0" y="4"/>
                        <a:pt x="1" y="4"/>
                        <a:pt x="1" y="4"/>
                      </a:cubicBezTo>
                      <a:cubicBezTo>
                        <a:pt x="1" y="4"/>
                        <a:pt x="2" y="4"/>
                        <a:pt x="2" y="4"/>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721" name="Freeform 448"/>
                <p:cNvSpPr/>
                <p:nvPr/>
              </p:nvSpPr>
              <p:spPr bwMode="auto">
                <a:xfrm>
                  <a:off x="2144" y="558"/>
                  <a:ext cx="7" cy="9"/>
                </a:xfrm>
                <a:custGeom>
                  <a:avLst/>
                  <a:gdLst>
                    <a:gd name="T0" fmla="*/ 2 w 3"/>
                    <a:gd name="T1" fmla="*/ 3 h 4"/>
                    <a:gd name="T2" fmla="*/ 0 w 3"/>
                    <a:gd name="T3" fmla="*/ 3 h 4"/>
                    <a:gd name="T4" fmla="*/ 1 w 3"/>
                    <a:gd name="T5" fmla="*/ 1 h 4"/>
                    <a:gd name="T6" fmla="*/ 2 w 3"/>
                    <a:gd name="T7" fmla="*/ 1 h 4"/>
                    <a:gd name="T8" fmla="*/ 2 w 3"/>
                    <a:gd name="T9" fmla="*/ 3 h 4"/>
                  </a:gdLst>
                  <a:ahLst/>
                  <a:cxnLst>
                    <a:cxn ang="0">
                      <a:pos x="T0" y="T1"/>
                    </a:cxn>
                    <a:cxn ang="0">
                      <a:pos x="T2" y="T3"/>
                    </a:cxn>
                    <a:cxn ang="0">
                      <a:pos x="T4" y="T5"/>
                    </a:cxn>
                    <a:cxn ang="0">
                      <a:pos x="T6" y="T7"/>
                    </a:cxn>
                    <a:cxn ang="0">
                      <a:pos x="T8" y="T9"/>
                    </a:cxn>
                  </a:cxnLst>
                  <a:rect l="0" t="0" r="r" b="b"/>
                  <a:pathLst>
                    <a:path w="3" h="4">
                      <a:moveTo>
                        <a:pt x="2" y="3"/>
                      </a:moveTo>
                      <a:cubicBezTo>
                        <a:pt x="1" y="4"/>
                        <a:pt x="0" y="4"/>
                        <a:pt x="0" y="3"/>
                      </a:cubicBezTo>
                      <a:cubicBezTo>
                        <a:pt x="0" y="2"/>
                        <a:pt x="0" y="1"/>
                        <a:pt x="1" y="1"/>
                      </a:cubicBezTo>
                      <a:cubicBezTo>
                        <a:pt x="1" y="0"/>
                        <a:pt x="2" y="0"/>
                        <a:pt x="2" y="1"/>
                      </a:cubicBezTo>
                      <a:cubicBezTo>
                        <a:pt x="3" y="2"/>
                        <a:pt x="2" y="3"/>
                        <a:pt x="2" y="3"/>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722" name="Freeform 449"/>
                <p:cNvSpPr/>
                <p:nvPr/>
              </p:nvSpPr>
              <p:spPr bwMode="auto">
                <a:xfrm>
                  <a:off x="2144" y="558"/>
                  <a:ext cx="7" cy="9"/>
                </a:xfrm>
                <a:custGeom>
                  <a:avLst/>
                  <a:gdLst>
                    <a:gd name="T0" fmla="*/ 2 w 3"/>
                    <a:gd name="T1" fmla="*/ 3 h 4"/>
                    <a:gd name="T2" fmla="*/ 2 w 3"/>
                    <a:gd name="T3" fmla="*/ 3 h 4"/>
                    <a:gd name="T4" fmla="*/ 1 w 3"/>
                    <a:gd name="T5" fmla="*/ 4 h 4"/>
                    <a:gd name="T6" fmla="*/ 0 w 3"/>
                    <a:gd name="T7" fmla="*/ 3 h 4"/>
                    <a:gd name="T8" fmla="*/ 0 w 3"/>
                    <a:gd name="T9" fmla="*/ 2 h 4"/>
                    <a:gd name="T10" fmla="*/ 1 w 3"/>
                    <a:gd name="T11" fmla="*/ 1 h 4"/>
                    <a:gd name="T12" fmla="*/ 2 w 3"/>
                    <a:gd name="T13" fmla="*/ 1 h 4"/>
                    <a:gd name="T14" fmla="*/ 2 w 3"/>
                    <a:gd name="T15" fmla="*/ 1 h 4"/>
                    <a:gd name="T16" fmla="*/ 2 w 3"/>
                    <a:gd name="T17" fmla="*/ 2 h 4"/>
                    <a:gd name="T18" fmla="*/ 2 w 3"/>
                    <a:gd name="T19" fmla="*/ 3 h 4"/>
                    <a:gd name="T20" fmla="*/ 2 w 3"/>
                    <a:gd name="T21" fmla="*/ 3 h 4"/>
                    <a:gd name="T22" fmla="*/ 2 w 3"/>
                    <a:gd name="T23" fmla="*/ 4 h 4"/>
                    <a:gd name="T24" fmla="*/ 3 w 3"/>
                    <a:gd name="T25" fmla="*/ 2 h 4"/>
                    <a:gd name="T26" fmla="*/ 2 w 3"/>
                    <a:gd name="T27" fmla="*/ 1 h 4"/>
                    <a:gd name="T28" fmla="*/ 2 w 3"/>
                    <a:gd name="T29" fmla="*/ 1 h 4"/>
                    <a:gd name="T30" fmla="*/ 1 w 3"/>
                    <a:gd name="T31" fmla="*/ 1 h 4"/>
                    <a:gd name="T32" fmla="*/ 0 w 3"/>
                    <a:gd name="T33" fmla="*/ 2 h 4"/>
                    <a:gd name="T34" fmla="*/ 0 w 3"/>
                    <a:gd name="T35" fmla="*/ 3 h 4"/>
                    <a:gd name="T36" fmla="*/ 1 w 3"/>
                    <a:gd name="T37" fmla="*/ 4 h 4"/>
                    <a:gd name="T38" fmla="*/ 2 w 3"/>
                    <a:gd name="T39" fmla="*/ 4 h 4"/>
                    <a:gd name="T40" fmla="*/ 2 w 3"/>
                    <a:gd name="T41"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 h="4">
                      <a:moveTo>
                        <a:pt x="2" y="3"/>
                      </a:moveTo>
                      <a:cubicBezTo>
                        <a:pt x="2" y="3"/>
                        <a:pt x="2" y="3"/>
                        <a:pt x="2" y="3"/>
                      </a:cubicBezTo>
                      <a:cubicBezTo>
                        <a:pt x="2" y="4"/>
                        <a:pt x="1" y="4"/>
                        <a:pt x="1" y="4"/>
                      </a:cubicBezTo>
                      <a:cubicBezTo>
                        <a:pt x="1" y="4"/>
                        <a:pt x="0" y="3"/>
                        <a:pt x="0" y="3"/>
                      </a:cubicBezTo>
                      <a:cubicBezTo>
                        <a:pt x="0" y="3"/>
                        <a:pt x="0" y="2"/>
                        <a:pt x="0" y="2"/>
                      </a:cubicBezTo>
                      <a:cubicBezTo>
                        <a:pt x="0" y="1"/>
                        <a:pt x="0" y="1"/>
                        <a:pt x="1" y="1"/>
                      </a:cubicBezTo>
                      <a:cubicBezTo>
                        <a:pt x="1" y="1"/>
                        <a:pt x="1" y="0"/>
                        <a:pt x="2" y="1"/>
                      </a:cubicBezTo>
                      <a:cubicBezTo>
                        <a:pt x="2" y="1"/>
                        <a:pt x="2" y="1"/>
                        <a:pt x="2" y="1"/>
                      </a:cubicBezTo>
                      <a:cubicBezTo>
                        <a:pt x="3" y="2"/>
                        <a:pt x="3" y="2"/>
                        <a:pt x="2" y="2"/>
                      </a:cubicBezTo>
                      <a:cubicBezTo>
                        <a:pt x="2" y="3"/>
                        <a:pt x="2" y="3"/>
                        <a:pt x="2" y="3"/>
                      </a:cubicBezTo>
                      <a:cubicBezTo>
                        <a:pt x="2" y="3"/>
                        <a:pt x="2" y="3"/>
                        <a:pt x="2" y="3"/>
                      </a:cubicBezTo>
                      <a:cubicBezTo>
                        <a:pt x="2" y="4"/>
                        <a:pt x="2" y="4"/>
                        <a:pt x="2" y="4"/>
                      </a:cubicBezTo>
                      <a:cubicBezTo>
                        <a:pt x="2" y="3"/>
                        <a:pt x="2" y="3"/>
                        <a:pt x="3" y="2"/>
                      </a:cubicBezTo>
                      <a:cubicBezTo>
                        <a:pt x="3" y="2"/>
                        <a:pt x="3" y="2"/>
                        <a:pt x="2" y="1"/>
                      </a:cubicBezTo>
                      <a:cubicBezTo>
                        <a:pt x="2" y="1"/>
                        <a:pt x="2" y="1"/>
                        <a:pt x="2" y="1"/>
                      </a:cubicBezTo>
                      <a:cubicBezTo>
                        <a:pt x="1" y="0"/>
                        <a:pt x="1" y="0"/>
                        <a:pt x="1" y="1"/>
                      </a:cubicBezTo>
                      <a:cubicBezTo>
                        <a:pt x="0" y="1"/>
                        <a:pt x="0" y="1"/>
                        <a:pt x="0" y="2"/>
                      </a:cubicBezTo>
                      <a:cubicBezTo>
                        <a:pt x="0" y="2"/>
                        <a:pt x="0" y="3"/>
                        <a:pt x="0" y="3"/>
                      </a:cubicBezTo>
                      <a:cubicBezTo>
                        <a:pt x="0" y="3"/>
                        <a:pt x="1" y="4"/>
                        <a:pt x="1" y="4"/>
                      </a:cubicBezTo>
                      <a:cubicBezTo>
                        <a:pt x="1" y="4"/>
                        <a:pt x="2" y="4"/>
                        <a:pt x="2" y="4"/>
                      </a:cubicBezTo>
                      <a:lnTo>
                        <a:pt x="2" y="3"/>
                      </a:ln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723" name="Freeform 450"/>
                <p:cNvSpPr/>
                <p:nvPr/>
              </p:nvSpPr>
              <p:spPr bwMode="auto">
                <a:xfrm>
                  <a:off x="2135" y="556"/>
                  <a:ext cx="4" cy="7"/>
                </a:xfrm>
                <a:custGeom>
                  <a:avLst/>
                  <a:gdLst>
                    <a:gd name="T0" fmla="*/ 2 w 2"/>
                    <a:gd name="T1" fmla="*/ 3 h 3"/>
                    <a:gd name="T2" fmla="*/ 0 w 2"/>
                    <a:gd name="T3" fmla="*/ 2 h 3"/>
                    <a:gd name="T4" fmla="*/ 1 w 2"/>
                    <a:gd name="T5" fmla="*/ 1 h 3"/>
                    <a:gd name="T6" fmla="*/ 2 w 2"/>
                    <a:gd name="T7" fmla="*/ 1 h 3"/>
                    <a:gd name="T8" fmla="*/ 2 w 2"/>
                    <a:gd name="T9" fmla="*/ 3 h 3"/>
                  </a:gdLst>
                  <a:ahLst/>
                  <a:cxnLst>
                    <a:cxn ang="0">
                      <a:pos x="T0" y="T1"/>
                    </a:cxn>
                    <a:cxn ang="0">
                      <a:pos x="T2" y="T3"/>
                    </a:cxn>
                    <a:cxn ang="0">
                      <a:pos x="T4" y="T5"/>
                    </a:cxn>
                    <a:cxn ang="0">
                      <a:pos x="T6" y="T7"/>
                    </a:cxn>
                    <a:cxn ang="0">
                      <a:pos x="T8" y="T9"/>
                    </a:cxn>
                  </a:cxnLst>
                  <a:rect l="0" t="0" r="r" b="b"/>
                  <a:pathLst>
                    <a:path w="2" h="3">
                      <a:moveTo>
                        <a:pt x="2" y="3"/>
                      </a:moveTo>
                      <a:cubicBezTo>
                        <a:pt x="1" y="3"/>
                        <a:pt x="0" y="3"/>
                        <a:pt x="0" y="2"/>
                      </a:cubicBezTo>
                      <a:cubicBezTo>
                        <a:pt x="0" y="2"/>
                        <a:pt x="0" y="1"/>
                        <a:pt x="1" y="1"/>
                      </a:cubicBezTo>
                      <a:cubicBezTo>
                        <a:pt x="1" y="0"/>
                        <a:pt x="2" y="0"/>
                        <a:pt x="2" y="1"/>
                      </a:cubicBezTo>
                      <a:cubicBezTo>
                        <a:pt x="2" y="2"/>
                        <a:pt x="2" y="2"/>
                        <a:pt x="2" y="3"/>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724" name="Freeform 451"/>
                <p:cNvSpPr/>
                <p:nvPr/>
              </p:nvSpPr>
              <p:spPr bwMode="auto">
                <a:xfrm>
                  <a:off x="2135" y="556"/>
                  <a:ext cx="4" cy="7"/>
                </a:xfrm>
                <a:custGeom>
                  <a:avLst/>
                  <a:gdLst>
                    <a:gd name="T0" fmla="*/ 2 w 2"/>
                    <a:gd name="T1" fmla="*/ 3 h 3"/>
                    <a:gd name="T2" fmla="*/ 2 w 2"/>
                    <a:gd name="T3" fmla="*/ 3 h 3"/>
                    <a:gd name="T4" fmla="*/ 1 w 2"/>
                    <a:gd name="T5" fmla="*/ 3 h 3"/>
                    <a:gd name="T6" fmla="*/ 0 w 2"/>
                    <a:gd name="T7" fmla="*/ 2 h 3"/>
                    <a:gd name="T8" fmla="*/ 0 w 2"/>
                    <a:gd name="T9" fmla="*/ 1 h 3"/>
                    <a:gd name="T10" fmla="*/ 1 w 2"/>
                    <a:gd name="T11" fmla="*/ 1 h 3"/>
                    <a:gd name="T12" fmla="*/ 1 w 2"/>
                    <a:gd name="T13" fmla="*/ 0 h 3"/>
                    <a:gd name="T14" fmla="*/ 2 w 2"/>
                    <a:gd name="T15" fmla="*/ 1 h 3"/>
                    <a:gd name="T16" fmla="*/ 2 w 2"/>
                    <a:gd name="T17" fmla="*/ 2 h 3"/>
                    <a:gd name="T18" fmla="*/ 2 w 2"/>
                    <a:gd name="T19" fmla="*/ 3 h 3"/>
                    <a:gd name="T20" fmla="*/ 2 w 2"/>
                    <a:gd name="T21" fmla="*/ 3 h 3"/>
                    <a:gd name="T22" fmla="*/ 2 w 2"/>
                    <a:gd name="T23" fmla="*/ 3 h 3"/>
                    <a:gd name="T24" fmla="*/ 2 w 2"/>
                    <a:gd name="T25" fmla="*/ 2 h 3"/>
                    <a:gd name="T26" fmla="*/ 2 w 2"/>
                    <a:gd name="T27" fmla="*/ 1 h 3"/>
                    <a:gd name="T28" fmla="*/ 1 w 2"/>
                    <a:gd name="T29" fmla="*/ 0 h 3"/>
                    <a:gd name="T30" fmla="*/ 1 w 2"/>
                    <a:gd name="T31" fmla="*/ 1 h 3"/>
                    <a:gd name="T32" fmla="*/ 0 w 2"/>
                    <a:gd name="T33" fmla="*/ 1 h 3"/>
                    <a:gd name="T34" fmla="*/ 0 w 2"/>
                    <a:gd name="T35" fmla="*/ 2 h 3"/>
                    <a:gd name="T36" fmla="*/ 1 w 2"/>
                    <a:gd name="T37" fmla="*/ 3 h 3"/>
                    <a:gd name="T38" fmla="*/ 2 w 2"/>
                    <a:gd name="T39"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 h="3">
                      <a:moveTo>
                        <a:pt x="2" y="3"/>
                      </a:moveTo>
                      <a:cubicBezTo>
                        <a:pt x="2" y="3"/>
                        <a:pt x="2" y="3"/>
                        <a:pt x="2" y="3"/>
                      </a:cubicBezTo>
                      <a:cubicBezTo>
                        <a:pt x="1" y="3"/>
                        <a:pt x="1" y="3"/>
                        <a:pt x="1" y="3"/>
                      </a:cubicBezTo>
                      <a:cubicBezTo>
                        <a:pt x="1" y="3"/>
                        <a:pt x="0" y="3"/>
                        <a:pt x="0" y="2"/>
                      </a:cubicBezTo>
                      <a:cubicBezTo>
                        <a:pt x="0" y="2"/>
                        <a:pt x="0" y="2"/>
                        <a:pt x="0" y="1"/>
                      </a:cubicBezTo>
                      <a:cubicBezTo>
                        <a:pt x="0" y="1"/>
                        <a:pt x="0" y="1"/>
                        <a:pt x="1" y="1"/>
                      </a:cubicBezTo>
                      <a:cubicBezTo>
                        <a:pt x="1" y="0"/>
                        <a:pt x="1" y="0"/>
                        <a:pt x="1" y="0"/>
                      </a:cubicBezTo>
                      <a:cubicBezTo>
                        <a:pt x="2" y="1"/>
                        <a:pt x="2" y="1"/>
                        <a:pt x="2" y="1"/>
                      </a:cubicBezTo>
                      <a:cubicBezTo>
                        <a:pt x="2" y="1"/>
                        <a:pt x="2" y="2"/>
                        <a:pt x="2" y="2"/>
                      </a:cubicBezTo>
                      <a:cubicBezTo>
                        <a:pt x="2" y="2"/>
                        <a:pt x="2" y="3"/>
                        <a:pt x="2" y="3"/>
                      </a:cubicBezTo>
                      <a:cubicBezTo>
                        <a:pt x="2" y="3"/>
                        <a:pt x="2" y="3"/>
                        <a:pt x="2" y="3"/>
                      </a:cubicBezTo>
                      <a:cubicBezTo>
                        <a:pt x="2" y="3"/>
                        <a:pt x="2" y="3"/>
                        <a:pt x="2" y="3"/>
                      </a:cubicBezTo>
                      <a:cubicBezTo>
                        <a:pt x="2" y="3"/>
                        <a:pt x="2" y="2"/>
                        <a:pt x="2" y="2"/>
                      </a:cubicBezTo>
                      <a:cubicBezTo>
                        <a:pt x="2" y="2"/>
                        <a:pt x="2" y="1"/>
                        <a:pt x="2" y="1"/>
                      </a:cubicBezTo>
                      <a:cubicBezTo>
                        <a:pt x="2" y="1"/>
                        <a:pt x="2" y="0"/>
                        <a:pt x="1" y="0"/>
                      </a:cubicBezTo>
                      <a:cubicBezTo>
                        <a:pt x="1" y="0"/>
                        <a:pt x="1" y="0"/>
                        <a:pt x="1" y="1"/>
                      </a:cubicBezTo>
                      <a:cubicBezTo>
                        <a:pt x="0" y="1"/>
                        <a:pt x="0" y="1"/>
                        <a:pt x="0" y="1"/>
                      </a:cubicBezTo>
                      <a:cubicBezTo>
                        <a:pt x="0" y="2"/>
                        <a:pt x="0" y="2"/>
                        <a:pt x="0" y="2"/>
                      </a:cubicBezTo>
                      <a:cubicBezTo>
                        <a:pt x="0" y="3"/>
                        <a:pt x="0" y="3"/>
                        <a:pt x="1" y="3"/>
                      </a:cubicBezTo>
                      <a:cubicBezTo>
                        <a:pt x="1" y="3"/>
                        <a:pt x="1" y="3"/>
                        <a:pt x="2" y="3"/>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725" name="Freeform 452"/>
                <p:cNvSpPr/>
                <p:nvPr/>
              </p:nvSpPr>
              <p:spPr bwMode="auto">
                <a:xfrm>
                  <a:off x="1513" y="1108"/>
                  <a:ext cx="93" cy="73"/>
                </a:xfrm>
                <a:custGeom>
                  <a:avLst/>
                  <a:gdLst>
                    <a:gd name="T0" fmla="*/ 35 w 39"/>
                    <a:gd name="T1" fmla="*/ 25 h 31"/>
                    <a:gd name="T2" fmla="*/ 27 w 39"/>
                    <a:gd name="T3" fmla="*/ 10 h 31"/>
                    <a:gd name="T4" fmla="*/ 2 w 39"/>
                    <a:gd name="T5" fmla="*/ 5 h 31"/>
                    <a:gd name="T6" fmla="*/ 0 w 39"/>
                    <a:gd name="T7" fmla="*/ 7 h 31"/>
                    <a:gd name="T8" fmla="*/ 1 w 39"/>
                    <a:gd name="T9" fmla="*/ 8 h 31"/>
                    <a:gd name="T10" fmla="*/ 1 w 39"/>
                    <a:gd name="T11" fmla="*/ 8 h 31"/>
                    <a:gd name="T12" fmla="*/ 15 w 39"/>
                    <a:gd name="T13" fmla="*/ 7 h 31"/>
                    <a:gd name="T14" fmla="*/ 21 w 39"/>
                    <a:gd name="T15" fmla="*/ 16 h 31"/>
                    <a:gd name="T16" fmla="*/ 24 w 39"/>
                    <a:gd name="T17" fmla="*/ 15 h 31"/>
                    <a:gd name="T18" fmla="*/ 27 w 39"/>
                    <a:gd name="T19" fmla="*/ 21 h 31"/>
                    <a:gd name="T20" fmla="*/ 35 w 39"/>
                    <a:gd name="T21" fmla="*/ 2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 h="31">
                      <a:moveTo>
                        <a:pt x="35" y="25"/>
                      </a:moveTo>
                      <a:cubicBezTo>
                        <a:pt x="39" y="20"/>
                        <a:pt x="29" y="12"/>
                        <a:pt x="27" y="10"/>
                      </a:cubicBezTo>
                      <a:cubicBezTo>
                        <a:pt x="25" y="9"/>
                        <a:pt x="11" y="0"/>
                        <a:pt x="2" y="5"/>
                      </a:cubicBezTo>
                      <a:cubicBezTo>
                        <a:pt x="1" y="5"/>
                        <a:pt x="0" y="6"/>
                        <a:pt x="0" y="7"/>
                      </a:cubicBezTo>
                      <a:cubicBezTo>
                        <a:pt x="0" y="7"/>
                        <a:pt x="0" y="8"/>
                        <a:pt x="1" y="8"/>
                      </a:cubicBezTo>
                      <a:cubicBezTo>
                        <a:pt x="1" y="8"/>
                        <a:pt x="1" y="8"/>
                        <a:pt x="1" y="8"/>
                      </a:cubicBezTo>
                      <a:cubicBezTo>
                        <a:pt x="3" y="5"/>
                        <a:pt x="8" y="5"/>
                        <a:pt x="15" y="7"/>
                      </a:cubicBezTo>
                      <a:cubicBezTo>
                        <a:pt x="21" y="10"/>
                        <a:pt x="21" y="16"/>
                        <a:pt x="21" y="16"/>
                      </a:cubicBezTo>
                      <a:cubicBezTo>
                        <a:pt x="21" y="16"/>
                        <a:pt x="22" y="15"/>
                        <a:pt x="24" y="15"/>
                      </a:cubicBezTo>
                      <a:cubicBezTo>
                        <a:pt x="26" y="15"/>
                        <a:pt x="30" y="19"/>
                        <a:pt x="27" y="21"/>
                      </a:cubicBezTo>
                      <a:cubicBezTo>
                        <a:pt x="23" y="25"/>
                        <a:pt x="32" y="31"/>
                        <a:pt x="35" y="25"/>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726" name="Freeform 453"/>
                <p:cNvSpPr/>
                <p:nvPr/>
              </p:nvSpPr>
              <p:spPr bwMode="auto">
                <a:xfrm>
                  <a:off x="1853" y="584"/>
                  <a:ext cx="154" cy="127"/>
                </a:xfrm>
                <a:custGeom>
                  <a:avLst/>
                  <a:gdLst>
                    <a:gd name="T0" fmla="*/ 1 w 65"/>
                    <a:gd name="T1" fmla="*/ 42 h 54"/>
                    <a:gd name="T2" fmla="*/ 17 w 65"/>
                    <a:gd name="T3" fmla="*/ 9 h 54"/>
                    <a:gd name="T4" fmla="*/ 56 w 65"/>
                    <a:gd name="T5" fmla="*/ 15 h 54"/>
                    <a:gd name="T6" fmla="*/ 59 w 65"/>
                    <a:gd name="T7" fmla="*/ 38 h 54"/>
                    <a:gd name="T8" fmla="*/ 49 w 65"/>
                    <a:gd name="T9" fmla="*/ 50 h 54"/>
                    <a:gd name="T10" fmla="*/ 29 w 65"/>
                    <a:gd name="T11" fmla="*/ 50 h 54"/>
                    <a:gd name="T12" fmla="*/ 24 w 65"/>
                    <a:gd name="T13" fmla="*/ 29 h 54"/>
                    <a:gd name="T14" fmla="*/ 44 w 65"/>
                    <a:gd name="T15" fmla="*/ 24 h 54"/>
                    <a:gd name="T16" fmla="*/ 38 w 65"/>
                    <a:gd name="T17" fmla="*/ 42 h 54"/>
                    <a:gd name="T18" fmla="*/ 39 w 65"/>
                    <a:gd name="T19" fmla="*/ 41 h 54"/>
                    <a:gd name="T20" fmla="*/ 40 w 65"/>
                    <a:gd name="T21" fmla="*/ 23 h 54"/>
                    <a:gd name="T22" fmla="*/ 23 w 65"/>
                    <a:gd name="T23" fmla="*/ 35 h 54"/>
                    <a:gd name="T24" fmla="*/ 36 w 65"/>
                    <a:gd name="T25" fmla="*/ 52 h 54"/>
                    <a:gd name="T26" fmla="*/ 57 w 65"/>
                    <a:gd name="T27" fmla="*/ 41 h 54"/>
                    <a:gd name="T28" fmla="*/ 38 w 65"/>
                    <a:gd name="T29" fmla="*/ 4 h 54"/>
                    <a:gd name="T30" fmla="*/ 2 w 65"/>
                    <a:gd name="T31" fmla="*/ 32 h 54"/>
                    <a:gd name="T32" fmla="*/ 2 w 65"/>
                    <a:gd name="T33" fmla="*/ 42 h 54"/>
                    <a:gd name="T34" fmla="*/ 1 w 65"/>
                    <a:gd name="T35" fmla="*/ 4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 h="54">
                      <a:moveTo>
                        <a:pt x="1" y="42"/>
                      </a:moveTo>
                      <a:cubicBezTo>
                        <a:pt x="0" y="29"/>
                        <a:pt x="6" y="16"/>
                        <a:pt x="17" y="9"/>
                      </a:cubicBezTo>
                      <a:cubicBezTo>
                        <a:pt x="30" y="0"/>
                        <a:pt x="47" y="1"/>
                        <a:pt x="56" y="15"/>
                      </a:cubicBezTo>
                      <a:cubicBezTo>
                        <a:pt x="61" y="22"/>
                        <a:pt x="62" y="31"/>
                        <a:pt x="59" y="38"/>
                      </a:cubicBezTo>
                      <a:cubicBezTo>
                        <a:pt x="57" y="43"/>
                        <a:pt x="54" y="47"/>
                        <a:pt x="49" y="50"/>
                      </a:cubicBezTo>
                      <a:cubicBezTo>
                        <a:pt x="43" y="54"/>
                        <a:pt x="35" y="54"/>
                        <a:pt x="29" y="50"/>
                      </a:cubicBezTo>
                      <a:cubicBezTo>
                        <a:pt x="23" y="46"/>
                        <a:pt x="20" y="36"/>
                        <a:pt x="24" y="29"/>
                      </a:cubicBezTo>
                      <a:cubicBezTo>
                        <a:pt x="27" y="22"/>
                        <a:pt x="37" y="18"/>
                        <a:pt x="44" y="24"/>
                      </a:cubicBezTo>
                      <a:cubicBezTo>
                        <a:pt x="51" y="30"/>
                        <a:pt x="46" y="40"/>
                        <a:pt x="38" y="42"/>
                      </a:cubicBezTo>
                      <a:cubicBezTo>
                        <a:pt x="39" y="42"/>
                        <a:pt x="39" y="41"/>
                        <a:pt x="39" y="41"/>
                      </a:cubicBezTo>
                      <a:cubicBezTo>
                        <a:pt x="49" y="39"/>
                        <a:pt x="47" y="27"/>
                        <a:pt x="40" y="23"/>
                      </a:cubicBezTo>
                      <a:cubicBezTo>
                        <a:pt x="32" y="18"/>
                        <a:pt x="24" y="26"/>
                        <a:pt x="23" y="35"/>
                      </a:cubicBezTo>
                      <a:cubicBezTo>
                        <a:pt x="22" y="43"/>
                        <a:pt x="29" y="50"/>
                        <a:pt x="36" y="52"/>
                      </a:cubicBezTo>
                      <a:cubicBezTo>
                        <a:pt x="45" y="54"/>
                        <a:pt x="53" y="49"/>
                        <a:pt x="57" y="41"/>
                      </a:cubicBezTo>
                      <a:cubicBezTo>
                        <a:pt x="65" y="25"/>
                        <a:pt x="53" y="7"/>
                        <a:pt x="38" y="4"/>
                      </a:cubicBezTo>
                      <a:cubicBezTo>
                        <a:pt x="21" y="1"/>
                        <a:pt x="6" y="15"/>
                        <a:pt x="2" y="32"/>
                      </a:cubicBezTo>
                      <a:cubicBezTo>
                        <a:pt x="2" y="35"/>
                        <a:pt x="2" y="38"/>
                        <a:pt x="2" y="42"/>
                      </a:cubicBezTo>
                      <a:cubicBezTo>
                        <a:pt x="2" y="42"/>
                        <a:pt x="1" y="42"/>
                        <a:pt x="1" y="42"/>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727" name="Freeform 454"/>
                <p:cNvSpPr/>
                <p:nvPr/>
              </p:nvSpPr>
              <p:spPr bwMode="auto">
                <a:xfrm>
                  <a:off x="1929" y="858"/>
                  <a:ext cx="109" cy="111"/>
                </a:xfrm>
                <a:custGeom>
                  <a:avLst/>
                  <a:gdLst>
                    <a:gd name="T0" fmla="*/ 0 w 46"/>
                    <a:gd name="T1" fmla="*/ 8 h 47"/>
                    <a:gd name="T2" fmla="*/ 29 w 46"/>
                    <a:gd name="T3" fmla="*/ 5 h 47"/>
                    <a:gd name="T4" fmla="*/ 41 w 46"/>
                    <a:gd name="T5" fmla="*/ 35 h 47"/>
                    <a:gd name="T6" fmla="*/ 26 w 46"/>
                    <a:gd name="T7" fmla="*/ 46 h 47"/>
                    <a:gd name="T8" fmla="*/ 14 w 46"/>
                    <a:gd name="T9" fmla="*/ 44 h 47"/>
                    <a:gd name="T10" fmla="*/ 6 w 46"/>
                    <a:gd name="T11" fmla="*/ 30 h 47"/>
                    <a:gd name="T12" fmla="*/ 18 w 46"/>
                    <a:gd name="T13" fmla="*/ 18 h 47"/>
                    <a:gd name="T14" fmla="*/ 30 w 46"/>
                    <a:gd name="T15" fmla="*/ 29 h 47"/>
                    <a:gd name="T16" fmla="*/ 15 w 46"/>
                    <a:gd name="T17" fmla="*/ 33 h 47"/>
                    <a:gd name="T18" fmla="*/ 16 w 46"/>
                    <a:gd name="T19" fmla="*/ 34 h 47"/>
                    <a:gd name="T20" fmla="*/ 29 w 46"/>
                    <a:gd name="T21" fmla="*/ 27 h 47"/>
                    <a:gd name="T22" fmla="*/ 14 w 46"/>
                    <a:gd name="T23" fmla="*/ 20 h 47"/>
                    <a:gd name="T24" fmla="*/ 8 w 46"/>
                    <a:gd name="T25" fmla="*/ 36 h 47"/>
                    <a:gd name="T26" fmla="*/ 24 w 46"/>
                    <a:gd name="T27" fmla="*/ 46 h 47"/>
                    <a:gd name="T28" fmla="*/ 41 w 46"/>
                    <a:gd name="T29" fmla="*/ 18 h 47"/>
                    <a:gd name="T30" fmla="*/ 8 w 46"/>
                    <a:gd name="T31" fmla="*/ 5 h 47"/>
                    <a:gd name="T32" fmla="*/ 1 w 46"/>
                    <a:gd name="T33" fmla="*/ 8 h 47"/>
                    <a:gd name="T34" fmla="*/ 0 w 46"/>
                    <a:gd name="T35" fmla="*/ 8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6" h="47">
                      <a:moveTo>
                        <a:pt x="0" y="8"/>
                      </a:moveTo>
                      <a:cubicBezTo>
                        <a:pt x="8" y="2"/>
                        <a:pt x="20" y="1"/>
                        <a:pt x="29" y="5"/>
                      </a:cubicBezTo>
                      <a:cubicBezTo>
                        <a:pt x="40" y="11"/>
                        <a:pt x="46" y="23"/>
                        <a:pt x="41" y="35"/>
                      </a:cubicBezTo>
                      <a:cubicBezTo>
                        <a:pt x="38" y="40"/>
                        <a:pt x="33" y="45"/>
                        <a:pt x="26" y="46"/>
                      </a:cubicBezTo>
                      <a:cubicBezTo>
                        <a:pt x="22" y="47"/>
                        <a:pt x="18" y="46"/>
                        <a:pt x="14" y="44"/>
                      </a:cubicBezTo>
                      <a:cubicBezTo>
                        <a:pt x="9" y="41"/>
                        <a:pt x="6" y="36"/>
                        <a:pt x="6" y="30"/>
                      </a:cubicBezTo>
                      <a:cubicBezTo>
                        <a:pt x="6" y="24"/>
                        <a:pt x="12" y="18"/>
                        <a:pt x="18" y="18"/>
                      </a:cubicBezTo>
                      <a:cubicBezTo>
                        <a:pt x="25" y="18"/>
                        <a:pt x="31" y="23"/>
                        <a:pt x="30" y="29"/>
                      </a:cubicBezTo>
                      <a:cubicBezTo>
                        <a:pt x="29" y="37"/>
                        <a:pt x="20" y="38"/>
                        <a:pt x="15" y="33"/>
                      </a:cubicBezTo>
                      <a:cubicBezTo>
                        <a:pt x="16" y="33"/>
                        <a:pt x="16" y="33"/>
                        <a:pt x="16" y="34"/>
                      </a:cubicBezTo>
                      <a:cubicBezTo>
                        <a:pt x="21" y="39"/>
                        <a:pt x="29" y="33"/>
                        <a:pt x="29" y="27"/>
                      </a:cubicBezTo>
                      <a:cubicBezTo>
                        <a:pt x="29" y="19"/>
                        <a:pt x="20" y="17"/>
                        <a:pt x="14" y="20"/>
                      </a:cubicBezTo>
                      <a:cubicBezTo>
                        <a:pt x="8" y="23"/>
                        <a:pt x="6" y="30"/>
                        <a:pt x="8" y="36"/>
                      </a:cubicBezTo>
                      <a:cubicBezTo>
                        <a:pt x="9" y="42"/>
                        <a:pt x="17" y="46"/>
                        <a:pt x="24" y="46"/>
                      </a:cubicBezTo>
                      <a:cubicBezTo>
                        <a:pt x="37" y="45"/>
                        <a:pt x="45" y="29"/>
                        <a:pt x="41" y="18"/>
                      </a:cubicBezTo>
                      <a:cubicBezTo>
                        <a:pt x="36" y="5"/>
                        <a:pt x="20" y="0"/>
                        <a:pt x="8" y="5"/>
                      </a:cubicBezTo>
                      <a:cubicBezTo>
                        <a:pt x="5" y="6"/>
                        <a:pt x="3" y="7"/>
                        <a:pt x="1" y="8"/>
                      </a:cubicBezTo>
                      <a:cubicBezTo>
                        <a:pt x="1" y="8"/>
                        <a:pt x="0" y="8"/>
                        <a:pt x="0" y="8"/>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728" name="Freeform 455"/>
                <p:cNvSpPr/>
                <p:nvPr/>
              </p:nvSpPr>
              <p:spPr bwMode="auto">
                <a:xfrm>
                  <a:off x="1398" y="1545"/>
                  <a:ext cx="30" cy="24"/>
                </a:xfrm>
                <a:custGeom>
                  <a:avLst/>
                  <a:gdLst>
                    <a:gd name="T0" fmla="*/ 5 w 13"/>
                    <a:gd name="T1" fmla="*/ 9 h 10"/>
                    <a:gd name="T2" fmla="*/ 1 w 13"/>
                    <a:gd name="T3" fmla="*/ 3 h 10"/>
                    <a:gd name="T4" fmla="*/ 8 w 13"/>
                    <a:gd name="T5" fmla="*/ 1 h 10"/>
                    <a:gd name="T6" fmla="*/ 12 w 13"/>
                    <a:gd name="T7" fmla="*/ 7 h 10"/>
                    <a:gd name="T8" fmla="*/ 5 w 13"/>
                    <a:gd name="T9" fmla="*/ 9 h 10"/>
                  </a:gdLst>
                  <a:ahLst/>
                  <a:cxnLst>
                    <a:cxn ang="0">
                      <a:pos x="T0" y="T1"/>
                    </a:cxn>
                    <a:cxn ang="0">
                      <a:pos x="T2" y="T3"/>
                    </a:cxn>
                    <a:cxn ang="0">
                      <a:pos x="T4" y="T5"/>
                    </a:cxn>
                    <a:cxn ang="0">
                      <a:pos x="T6" y="T7"/>
                    </a:cxn>
                    <a:cxn ang="0">
                      <a:pos x="T8" y="T9"/>
                    </a:cxn>
                  </a:cxnLst>
                  <a:rect l="0" t="0" r="r" b="b"/>
                  <a:pathLst>
                    <a:path w="13" h="10">
                      <a:moveTo>
                        <a:pt x="5" y="9"/>
                      </a:moveTo>
                      <a:cubicBezTo>
                        <a:pt x="2" y="8"/>
                        <a:pt x="0" y="5"/>
                        <a:pt x="1" y="3"/>
                      </a:cubicBezTo>
                      <a:cubicBezTo>
                        <a:pt x="2" y="1"/>
                        <a:pt x="5" y="0"/>
                        <a:pt x="8" y="1"/>
                      </a:cubicBezTo>
                      <a:cubicBezTo>
                        <a:pt x="11" y="2"/>
                        <a:pt x="13" y="5"/>
                        <a:pt x="12" y="7"/>
                      </a:cubicBezTo>
                      <a:cubicBezTo>
                        <a:pt x="11" y="9"/>
                        <a:pt x="8" y="10"/>
                        <a:pt x="5" y="9"/>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729" name="Freeform 456"/>
                <p:cNvSpPr/>
                <p:nvPr/>
              </p:nvSpPr>
              <p:spPr bwMode="auto">
                <a:xfrm>
                  <a:off x="1398" y="1545"/>
                  <a:ext cx="30" cy="24"/>
                </a:xfrm>
                <a:custGeom>
                  <a:avLst/>
                  <a:gdLst>
                    <a:gd name="T0" fmla="*/ 5 w 13"/>
                    <a:gd name="T1" fmla="*/ 9 h 10"/>
                    <a:gd name="T2" fmla="*/ 5 w 13"/>
                    <a:gd name="T3" fmla="*/ 8 h 10"/>
                    <a:gd name="T4" fmla="*/ 2 w 13"/>
                    <a:gd name="T5" fmla="*/ 6 h 10"/>
                    <a:gd name="T6" fmla="*/ 2 w 13"/>
                    <a:gd name="T7" fmla="*/ 3 h 10"/>
                    <a:gd name="T8" fmla="*/ 2 w 13"/>
                    <a:gd name="T9" fmla="*/ 3 h 10"/>
                    <a:gd name="T10" fmla="*/ 4 w 13"/>
                    <a:gd name="T11" fmla="*/ 1 h 10"/>
                    <a:gd name="T12" fmla="*/ 8 w 13"/>
                    <a:gd name="T13" fmla="*/ 2 h 10"/>
                    <a:gd name="T14" fmla="*/ 8 w 13"/>
                    <a:gd name="T15" fmla="*/ 2 h 10"/>
                    <a:gd name="T16" fmla="*/ 11 w 13"/>
                    <a:gd name="T17" fmla="*/ 4 h 10"/>
                    <a:gd name="T18" fmla="*/ 12 w 13"/>
                    <a:gd name="T19" fmla="*/ 7 h 10"/>
                    <a:gd name="T20" fmla="*/ 12 w 13"/>
                    <a:gd name="T21" fmla="*/ 7 h 10"/>
                    <a:gd name="T22" fmla="*/ 9 w 13"/>
                    <a:gd name="T23" fmla="*/ 9 h 10"/>
                    <a:gd name="T24" fmla="*/ 6 w 13"/>
                    <a:gd name="T25" fmla="*/ 9 h 10"/>
                    <a:gd name="T26" fmla="*/ 5 w 13"/>
                    <a:gd name="T27" fmla="*/ 8 h 10"/>
                    <a:gd name="T28" fmla="*/ 5 w 13"/>
                    <a:gd name="T29" fmla="*/ 9 h 10"/>
                    <a:gd name="T30" fmla="*/ 5 w 13"/>
                    <a:gd name="T31" fmla="*/ 9 h 10"/>
                    <a:gd name="T32" fmla="*/ 5 w 13"/>
                    <a:gd name="T33" fmla="*/ 10 h 10"/>
                    <a:gd name="T34" fmla="*/ 10 w 13"/>
                    <a:gd name="T35" fmla="*/ 10 h 10"/>
                    <a:gd name="T36" fmla="*/ 13 w 13"/>
                    <a:gd name="T37" fmla="*/ 8 h 10"/>
                    <a:gd name="T38" fmla="*/ 13 w 13"/>
                    <a:gd name="T39" fmla="*/ 7 h 10"/>
                    <a:gd name="T40" fmla="*/ 12 w 13"/>
                    <a:gd name="T41" fmla="*/ 4 h 10"/>
                    <a:gd name="T42" fmla="*/ 8 w 13"/>
                    <a:gd name="T43" fmla="*/ 1 h 10"/>
                    <a:gd name="T44" fmla="*/ 8 w 13"/>
                    <a:gd name="T45" fmla="*/ 1 h 10"/>
                    <a:gd name="T46" fmla="*/ 4 w 13"/>
                    <a:gd name="T47" fmla="*/ 0 h 10"/>
                    <a:gd name="T48" fmla="*/ 1 w 13"/>
                    <a:gd name="T49" fmla="*/ 3 h 10"/>
                    <a:gd name="T50" fmla="*/ 1 w 13"/>
                    <a:gd name="T51" fmla="*/ 3 h 10"/>
                    <a:gd name="T52" fmla="*/ 1 w 13"/>
                    <a:gd name="T53" fmla="*/ 7 h 10"/>
                    <a:gd name="T54" fmla="*/ 5 w 13"/>
                    <a:gd name="T55" fmla="*/ 9 h 10"/>
                    <a:gd name="T56" fmla="*/ 5 w 13"/>
                    <a:gd name="T57"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 h="10">
                      <a:moveTo>
                        <a:pt x="5" y="9"/>
                      </a:moveTo>
                      <a:cubicBezTo>
                        <a:pt x="5" y="8"/>
                        <a:pt x="5" y="8"/>
                        <a:pt x="5" y="8"/>
                      </a:cubicBezTo>
                      <a:cubicBezTo>
                        <a:pt x="4" y="8"/>
                        <a:pt x="3" y="7"/>
                        <a:pt x="2" y="6"/>
                      </a:cubicBezTo>
                      <a:cubicBezTo>
                        <a:pt x="1" y="5"/>
                        <a:pt x="1" y="4"/>
                        <a:pt x="2" y="3"/>
                      </a:cubicBezTo>
                      <a:cubicBezTo>
                        <a:pt x="2" y="3"/>
                        <a:pt x="2" y="3"/>
                        <a:pt x="2" y="3"/>
                      </a:cubicBezTo>
                      <a:cubicBezTo>
                        <a:pt x="2" y="2"/>
                        <a:pt x="3" y="2"/>
                        <a:pt x="4" y="1"/>
                      </a:cubicBezTo>
                      <a:cubicBezTo>
                        <a:pt x="5" y="1"/>
                        <a:pt x="6" y="1"/>
                        <a:pt x="8" y="2"/>
                      </a:cubicBezTo>
                      <a:cubicBezTo>
                        <a:pt x="8" y="2"/>
                        <a:pt x="8" y="2"/>
                        <a:pt x="8" y="2"/>
                      </a:cubicBezTo>
                      <a:cubicBezTo>
                        <a:pt x="9" y="2"/>
                        <a:pt x="10" y="3"/>
                        <a:pt x="11" y="4"/>
                      </a:cubicBezTo>
                      <a:cubicBezTo>
                        <a:pt x="12" y="5"/>
                        <a:pt x="12" y="6"/>
                        <a:pt x="12" y="7"/>
                      </a:cubicBezTo>
                      <a:cubicBezTo>
                        <a:pt x="12" y="7"/>
                        <a:pt x="12" y="7"/>
                        <a:pt x="12" y="7"/>
                      </a:cubicBezTo>
                      <a:cubicBezTo>
                        <a:pt x="11" y="8"/>
                        <a:pt x="10" y="9"/>
                        <a:pt x="9" y="9"/>
                      </a:cubicBezTo>
                      <a:cubicBezTo>
                        <a:pt x="8" y="9"/>
                        <a:pt x="7" y="9"/>
                        <a:pt x="6" y="9"/>
                      </a:cubicBezTo>
                      <a:cubicBezTo>
                        <a:pt x="5" y="9"/>
                        <a:pt x="5" y="8"/>
                        <a:pt x="5" y="8"/>
                      </a:cubicBezTo>
                      <a:cubicBezTo>
                        <a:pt x="5" y="9"/>
                        <a:pt x="5" y="9"/>
                        <a:pt x="5" y="9"/>
                      </a:cubicBezTo>
                      <a:cubicBezTo>
                        <a:pt x="5" y="9"/>
                        <a:pt x="5" y="9"/>
                        <a:pt x="5" y="9"/>
                      </a:cubicBezTo>
                      <a:cubicBezTo>
                        <a:pt x="5" y="9"/>
                        <a:pt x="5" y="10"/>
                        <a:pt x="5" y="10"/>
                      </a:cubicBezTo>
                      <a:cubicBezTo>
                        <a:pt x="7" y="10"/>
                        <a:pt x="8" y="10"/>
                        <a:pt x="10" y="10"/>
                      </a:cubicBezTo>
                      <a:cubicBezTo>
                        <a:pt x="11" y="10"/>
                        <a:pt x="12" y="9"/>
                        <a:pt x="13" y="8"/>
                      </a:cubicBezTo>
                      <a:cubicBezTo>
                        <a:pt x="13" y="7"/>
                        <a:pt x="13" y="7"/>
                        <a:pt x="13" y="7"/>
                      </a:cubicBezTo>
                      <a:cubicBezTo>
                        <a:pt x="13" y="6"/>
                        <a:pt x="13" y="5"/>
                        <a:pt x="12" y="4"/>
                      </a:cubicBezTo>
                      <a:cubicBezTo>
                        <a:pt x="11" y="2"/>
                        <a:pt x="10" y="1"/>
                        <a:pt x="8" y="1"/>
                      </a:cubicBezTo>
                      <a:cubicBezTo>
                        <a:pt x="8" y="1"/>
                        <a:pt x="8" y="1"/>
                        <a:pt x="8" y="1"/>
                      </a:cubicBezTo>
                      <a:cubicBezTo>
                        <a:pt x="6" y="0"/>
                        <a:pt x="5" y="0"/>
                        <a:pt x="4" y="0"/>
                      </a:cubicBezTo>
                      <a:cubicBezTo>
                        <a:pt x="2" y="1"/>
                        <a:pt x="1" y="1"/>
                        <a:pt x="1" y="3"/>
                      </a:cubicBezTo>
                      <a:cubicBezTo>
                        <a:pt x="1" y="3"/>
                        <a:pt x="1" y="3"/>
                        <a:pt x="1" y="3"/>
                      </a:cubicBezTo>
                      <a:cubicBezTo>
                        <a:pt x="0" y="4"/>
                        <a:pt x="0" y="5"/>
                        <a:pt x="1" y="7"/>
                      </a:cubicBezTo>
                      <a:cubicBezTo>
                        <a:pt x="2" y="8"/>
                        <a:pt x="3" y="9"/>
                        <a:pt x="5" y="9"/>
                      </a:cubicBezTo>
                      <a:cubicBezTo>
                        <a:pt x="5" y="9"/>
                        <a:pt x="5" y="9"/>
                        <a:pt x="5" y="9"/>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730" name="Freeform 457"/>
                <p:cNvSpPr/>
                <p:nvPr/>
              </p:nvSpPr>
              <p:spPr bwMode="auto">
                <a:xfrm>
                  <a:off x="1414" y="1566"/>
                  <a:ext cx="31" cy="24"/>
                </a:xfrm>
                <a:custGeom>
                  <a:avLst/>
                  <a:gdLst>
                    <a:gd name="T0" fmla="*/ 5 w 13"/>
                    <a:gd name="T1" fmla="*/ 9 h 10"/>
                    <a:gd name="T2" fmla="*/ 1 w 13"/>
                    <a:gd name="T3" fmla="*/ 3 h 10"/>
                    <a:gd name="T4" fmla="*/ 8 w 13"/>
                    <a:gd name="T5" fmla="*/ 2 h 10"/>
                    <a:gd name="T6" fmla="*/ 12 w 13"/>
                    <a:gd name="T7" fmla="*/ 8 h 10"/>
                    <a:gd name="T8" fmla="*/ 5 w 13"/>
                    <a:gd name="T9" fmla="*/ 9 h 10"/>
                  </a:gdLst>
                  <a:ahLst/>
                  <a:cxnLst>
                    <a:cxn ang="0">
                      <a:pos x="T0" y="T1"/>
                    </a:cxn>
                    <a:cxn ang="0">
                      <a:pos x="T2" y="T3"/>
                    </a:cxn>
                    <a:cxn ang="0">
                      <a:pos x="T4" y="T5"/>
                    </a:cxn>
                    <a:cxn ang="0">
                      <a:pos x="T6" y="T7"/>
                    </a:cxn>
                    <a:cxn ang="0">
                      <a:pos x="T8" y="T9"/>
                    </a:cxn>
                  </a:cxnLst>
                  <a:rect l="0" t="0" r="r" b="b"/>
                  <a:pathLst>
                    <a:path w="13" h="10">
                      <a:moveTo>
                        <a:pt x="5" y="9"/>
                      </a:moveTo>
                      <a:cubicBezTo>
                        <a:pt x="2" y="8"/>
                        <a:pt x="0" y="5"/>
                        <a:pt x="1" y="3"/>
                      </a:cubicBezTo>
                      <a:cubicBezTo>
                        <a:pt x="2" y="1"/>
                        <a:pt x="5" y="0"/>
                        <a:pt x="8" y="2"/>
                      </a:cubicBezTo>
                      <a:cubicBezTo>
                        <a:pt x="11" y="3"/>
                        <a:pt x="13" y="5"/>
                        <a:pt x="12" y="8"/>
                      </a:cubicBezTo>
                      <a:cubicBezTo>
                        <a:pt x="11" y="10"/>
                        <a:pt x="8" y="10"/>
                        <a:pt x="5" y="9"/>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731" name="Freeform 458"/>
                <p:cNvSpPr/>
                <p:nvPr/>
              </p:nvSpPr>
              <p:spPr bwMode="auto">
                <a:xfrm>
                  <a:off x="1414" y="1566"/>
                  <a:ext cx="31" cy="26"/>
                </a:xfrm>
                <a:custGeom>
                  <a:avLst/>
                  <a:gdLst>
                    <a:gd name="T0" fmla="*/ 5 w 13"/>
                    <a:gd name="T1" fmla="*/ 9 h 11"/>
                    <a:gd name="T2" fmla="*/ 5 w 13"/>
                    <a:gd name="T3" fmla="*/ 9 h 11"/>
                    <a:gd name="T4" fmla="*/ 2 w 13"/>
                    <a:gd name="T5" fmla="*/ 6 h 11"/>
                    <a:gd name="T6" fmla="*/ 1 w 13"/>
                    <a:gd name="T7" fmla="*/ 3 h 11"/>
                    <a:gd name="T8" fmla="*/ 1 w 13"/>
                    <a:gd name="T9" fmla="*/ 3 h 11"/>
                    <a:gd name="T10" fmla="*/ 3 w 13"/>
                    <a:gd name="T11" fmla="*/ 2 h 11"/>
                    <a:gd name="T12" fmla="*/ 7 w 13"/>
                    <a:gd name="T13" fmla="*/ 2 h 11"/>
                    <a:gd name="T14" fmla="*/ 8 w 13"/>
                    <a:gd name="T15" fmla="*/ 2 h 11"/>
                    <a:gd name="T16" fmla="*/ 11 w 13"/>
                    <a:gd name="T17" fmla="*/ 4 h 11"/>
                    <a:gd name="T18" fmla="*/ 11 w 13"/>
                    <a:gd name="T19" fmla="*/ 7 h 11"/>
                    <a:gd name="T20" fmla="*/ 11 w 13"/>
                    <a:gd name="T21" fmla="*/ 7 h 11"/>
                    <a:gd name="T22" fmla="*/ 9 w 13"/>
                    <a:gd name="T23" fmla="*/ 9 h 11"/>
                    <a:gd name="T24" fmla="*/ 5 w 13"/>
                    <a:gd name="T25" fmla="*/ 9 h 11"/>
                    <a:gd name="T26" fmla="*/ 5 w 13"/>
                    <a:gd name="T27" fmla="*/ 9 h 11"/>
                    <a:gd name="T28" fmla="*/ 5 w 13"/>
                    <a:gd name="T29" fmla="*/ 9 h 11"/>
                    <a:gd name="T30" fmla="*/ 4 w 13"/>
                    <a:gd name="T31" fmla="*/ 10 h 11"/>
                    <a:gd name="T32" fmla="*/ 5 w 13"/>
                    <a:gd name="T33" fmla="*/ 10 h 11"/>
                    <a:gd name="T34" fmla="*/ 9 w 13"/>
                    <a:gd name="T35" fmla="*/ 10 h 11"/>
                    <a:gd name="T36" fmla="*/ 12 w 13"/>
                    <a:gd name="T37" fmla="*/ 8 h 11"/>
                    <a:gd name="T38" fmla="*/ 12 w 13"/>
                    <a:gd name="T39" fmla="*/ 8 h 11"/>
                    <a:gd name="T40" fmla="*/ 12 w 13"/>
                    <a:gd name="T41" fmla="*/ 4 h 11"/>
                    <a:gd name="T42" fmla="*/ 8 w 13"/>
                    <a:gd name="T43" fmla="*/ 1 h 11"/>
                    <a:gd name="T44" fmla="*/ 8 w 13"/>
                    <a:gd name="T45" fmla="*/ 1 h 11"/>
                    <a:gd name="T46" fmla="*/ 3 w 13"/>
                    <a:gd name="T47" fmla="*/ 1 h 11"/>
                    <a:gd name="T48" fmla="*/ 0 w 13"/>
                    <a:gd name="T49" fmla="*/ 3 h 11"/>
                    <a:gd name="T50" fmla="*/ 0 w 13"/>
                    <a:gd name="T51" fmla="*/ 3 h 11"/>
                    <a:gd name="T52" fmla="*/ 1 w 13"/>
                    <a:gd name="T53" fmla="*/ 7 h 11"/>
                    <a:gd name="T54" fmla="*/ 4 w 13"/>
                    <a:gd name="T55" fmla="*/ 10 h 11"/>
                    <a:gd name="T56" fmla="*/ 5 w 13"/>
                    <a:gd name="T57" fmla="*/ 9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 h="11">
                      <a:moveTo>
                        <a:pt x="5" y="9"/>
                      </a:moveTo>
                      <a:cubicBezTo>
                        <a:pt x="5" y="9"/>
                        <a:pt x="5" y="9"/>
                        <a:pt x="5" y="9"/>
                      </a:cubicBezTo>
                      <a:cubicBezTo>
                        <a:pt x="3" y="8"/>
                        <a:pt x="2" y="7"/>
                        <a:pt x="2" y="6"/>
                      </a:cubicBezTo>
                      <a:cubicBezTo>
                        <a:pt x="1" y="5"/>
                        <a:pt x="1" y="4"/>
                        <a:pt x="1" y="3"/>
                      </a:cubicBezTo>
                      <a:cubicBezTo>
                        <a:pt x="1" y="3"/>
                        <a:pt x="1" y="3"/>
                        <a:pt x="1" y="3"/>
                      </a:cubicBezTo>
                      <a:cubicBezTo>
                        <a:pt x="2" y="2"/>
                        <a:pt x="2" y="2"/>
                        <a:pt x="3" y="2"/>
                      </a:cubicBezTo>
                      <a:cubicBezTo>
                        <a:pt x="5" y="1"/>
                        <a:pt x="6" y="1"/>
                        <a:pt x="7" y="2"/>
                      </a:cubicBezTo>
                      <a:cubicBezTo>
                        <a:pt x="7" y="2"/>
                        <a:pt x="7" y="2"/>
                        <a:pt x="8" y="2"/>
                      </a:cubicBezTo>
                      <a:cubicBezTo>
                        <a:pt x="9" y="3"/>
                        <a:pt x="10" y="3"/>
                        <a:pt x="11" y="4"/>
                      </a:cubicBezTo>
                      <a:cubicBezTo>
                        <a:pt x="11" y="5"/>
                        <a:pt x="12" y="6"/>
                        <a:pt x="11" y="7"/>
                      </a:cubicBezTo>
                      <a:cubicBezTo>
                        <a:pt x="11" y="7"/>
                        <a:pt x="11" y="7"/>
                        <a:pt x="11" y="7"/>
                      </a:cubicBezTo>
                      <a:cubicBezTo>
                        <a:pt x="11" y="8"/>
                        <a:pt x="10" y="9"/>
                        <a:pt x="9" y="9"/>
                      </a:cubicBezTo>
                      <a:cubicBezTo>
                        <a:pt x="8" y="9"/>
                        <a:pt x="7" y="9"/>
                        <a:pt x="5" y="9"/>
                      </a:cubicBezTo>
                      <a:cubicBezTo>
                        <a:pt x="5" y="9"/>
                        <a:pt x="5" y="9"/>
                        <a:pt x="5" y="9"/>
                      </a:cubicBezTo>
                      <a:cubicBezTo>
                        <a:pt x="5" y="9"/>
                        <a:pt x="5" y="9"/>
                        <a:pt x="5" y="9"/>
                      </a:cubicBezTo>
                      <a:cubicBezTo>
                        <a:pt x="4" y="10"/>
                        <a:pt x="4" y="10"/>
                        <a:pt x="4" y="10"/>
                      </a:cubicBezTo>
                      <a:cubicBezTo>
                        <a:pt x="5" y="10"/>
                        <a:pt x="5" y="10"/>
                        <a:pt x="5" y="10"/>
                      </a:cubicBezTo>
                      <a:cubicBezTo>
                        <a:pt x="6" y="10"/>
                        <a:pt x="8" y="11"/>
                        <a:pt x="9" y="10"/>
                      </a:cubicBezTo>
                      <a:cubicBezTo>
                        <a:pt x="11" y="10"/>
                        <a:pt x="12" y="9"/>
                        <a:pt x="12" y="8"/>
                      </a:cubicBezTo>
                      <a:cubicBezTo>
                        <a:pt x="12" y="8"/>
                        <a:pt x="12" y="8"/>
                        <a:pt x="12" y="8"/>
                      </a:cubicBezTo>
                      <a:cubicBezTo>
                        <a:pt x="13" y="6"/>
                        <a:pt x="12" y="5"/>
                        <a:pt x="12" y="4"/>
                      </a:cubicBezTo>
                      <a:cubicBezTo>
                        <a:pt x="11" y="3"/>
                        <a:pt x="10" y="2"/>
                        <a:pt x="8" y="1"/>
                      </a:cubicBezTo>
                      <a:cubicBezTo>
                        <a:pt x="8" y="1"/>
                        <a:pt x="8" y="1"/>
                        <a:pt x="8" y="1"/>
                      </a:cubicBezTo>
                      <a:cubicBezTo>
                        <a:pt x="6" y="0"/>
                        <a:pt x="5" y="0"/>
                        <a:pt x="3" y="1"/>
                      </a:cubicBezTo>
                      <a:cubicBezTo>
                        <a:pt x="2" y="1"/>
                        <a:pt x="1" y="2"/>
                        <a:pt x="0" y="3"/>
                      </a:cubicBezTo>
                      <a:cubicBezTo>
                        <a:pt x="0" y="3"/>
                        <a:pt x="0" y="3"/>
                        <a:pt x="0" y="3"/>
                      </a:cubicBezTo>
                      <a:cubicBezTo>
                        <a:pt x="0" y="4"/>
                        <a:pt x="0" y="6"/>
                        <a:pt x="1" y="7"/>
                      </a:cubicBezTo>
                      <a:cubicBezTo>
                        <a:pt x="2" y="8"/>
                        <a:pt x="3" y="9"/>
                        <a:pt x="4" y="10"/>
                      </a:cubicBezTo>
                      <a:cubicBezTo>
                        <a:pt x="5" y="9"/>
                        <a:pt x="5" y="9"/>
                        <a:pt x="5" y="9"/>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732" name="Freeform 459"/>
                <p:cNvSpPr/>
                <p:nvPr/>
              </p:nvSpPr>
              <p:spPr bwMode="auto">
                <a:xfrm>
                  <a:off x="1492" y="1644"/>
                  <a:ext cx="31" cy="24"/>
                </a:xfrm>
                <a:custGeom>
                  <a:avLst/>
                  <a:gdLst>
                    <a:gd name="T0" fmla="*/ 5 w 13"/>
                    <a:gd name="T1" fmla="*/ 9 h 10"/>
                    <a:gd name="T2" fmla="*/ 1 w 13"/>
                    <a:gd name="T3" fmla="*/ 3 h 10"/>
                    <a:gd name="T4" fmla="*/ 8 w 13"/>
                    <a:gd name="T5" fmla="*/ 1 h 10"/>
                    <a:gd name="T6" fmla="*/ 12 w 13"/>
                    <a:gd name="T7" fmla="*/ 7 h 10"/>
                    <a:gd name="T8" fmla="*/ 5 w 13"/>
                    <a:gd name="T9" fmla="*/ 9 h 10"/>
                  </a:gdLst>
                  <a:ahLst/>
                  <a:cxnLst>
                    <a:cxn ang="0">
                      <a:pos x="T0" y="T1"/>
                    </a:cxn>
                    <a:cxn ang="0">
                      <a:pos x="T2" y="T3"/>
                    </a:cxn>
                    <a:cxn ang="0">
                      <a:pos x="T4" y="T5"/>
                    </a:cxn>
                    <a:cxn ang="0">
                      <a:pos x="T6" y="T7"/>
                    </a:cxn>
                    <a:cxn ang="0">
                      <a:pos x="T8" y="T9"/>
                    </a:cxn>
                  </a:cxnLst>
                  <a:rect l="0" t="0" r="r" b="b"/>
                  <a:pathLst>
                    <a:path w="13" h="10">
                      <a:moveTo>
                        <a:pt x="5" y="9"/>
                      </a:moveTo>
                      <a:cubicBezTo>
                        <a:pt x="2" y="7"/>
                        <a:pt x="0" y="5"/>
                        <a:pt x="1" y="3"/>
                      </a:cubicBezTo>
                      <a:cubicBezTo>
                        <a:pt x="2" y="0"/>
                        <a:pt x="5" y="0"/>
                        <a:pt x="8" y="1"/>
                      </a:cubicBezTo>
                      <a:cubicBezTo>
                        <a:pt x="11" y="2"/>
                        <a:pt x="13" y="5"/>
                        <a:pt x="12" y="7"/>
                      </a:cubicBezTo>
                      <a:cubicBezTo>
                        <a:pt x="11" y="9"/>
                        <a:pt x="8" y="10"/>
                        <a:pt x="5" y="9"/>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733" name="Freeform 460"/>
                <p:cNvSpPr/>
                <p:nvPr/>
              </p:nvSpPr>
              <p:spPr bwMode="auto">
                <a:xfrm>
                  <a:off x="1492" y="1644"/>
                  <a:ext cx="31" cy="24"/>
                </a:xfrm>
                <a:custGeom>
                  <a:avLst/>
                  <a:gdLst>
                    <a:gd name="T0" fmla="*/ 5 w 13"/>
                    <a:gd name="T1" fmla="*/ 9 h 10"/>
                    <a:gd name="T2" fmla="*/ 5 w 13"/>
                    <a:gd name="T3" fmla="*/ 8 h 10"/>
                    <a:gd name="T4" fmla="*/ 2 w 13"/>
                    <a:gd name="T5" fmla="*/ 6 h 10"/>
                    <a:gd name="T6" fmla="*/ 1 w 13"/>
                    <a:gd name="T7" fmla="*/ 3 h 10"/>
                    <a:gd name="T8" fmla="*/ 1 w 13"/>
                    <a:gd name="T9" fmla="*/ 3 h 10"/>
                    <a:gd name="T10" fmla="*/ 4 w 13"/>
                    <a:gd name="T11" fmla="*/ 1 h 10"/>
                    <a:gd name="T12" fmla="*/ 7 w 13"/>
                    <a:gd name="T13" fmla="*/ 1 h 10"/>
                    <a:gd name="T14" fmla="*/ 8 w 13"/>
                    <a:gd name="T15" fmla="*/ 1 h 10"/>
                    <a:gd name="T16" fmla="*/ 11 w 13"/>
                    <a:gd name="T17" fmla="*/ 4 h 10"/>
                    <a:gd name="T18" fmla="*/ 11 w 13"/>
                    <a:gd name="T19" fmla="*/ 7 h 10"/>
                    <a:gd name="T20" fmla="*/ 11 w 13"/>
                    <a:gd name="T21" fmla="*/ 7 h 10"/>
                    <a:gd name="T22" fmla="*/ 9 w 13"/>
                    <a:gd name="T23" fmla="*/ 9 h 10"/>
                    <a:gd name="T24" fmla="*/ 5 w 13"/>
                    <a:gd name="T25" fmla="*/ 8 h 10"/>
                    <a:gd name="T26" fmla="*/ 5 w 13"/>
                    <a:gd name="T27" fmla="*/ 8 h 10"/>
                    <a:gd name="T28" fmla="*/ 5 w 13"/>
                    <a:gd name="T29" fmla="*/ 9 h 10"/>
                    <a:gd name="T30" fmla="*/ 5 w 13"/>
                    <a:gd name="T31" fmla="*/ 9 h 10"/>
                    <a:gd name="T32" fmla="*/ 5 w 13"/>
                    <a:gd name="T33" fmla="*/ 9 h 10"/>
                    <a:gd name="T34" fmla="*/ 9 w 13"/>
                    <a:gd name="T35" fmla="*/ 10 h 10"/>
                    <a:gd name="T36" fmla="*/ 12 w 13"/>
                    <a:gd name="T37" fmla="*/ 7 h 10"/>
                    <a:gd name="T38" fmla="*/ 12 w 13"/>
                    <a:gd name="T39" fmla="*/ 7 h 10"/>
                    <a:gd name="T40" fmla="*/ 12 w 13"/>
                    <a:gd name="T41" fmla="*/ 3 h 10"/>
                    <a:gd name="T42" fmla="*/ 8 w 13"/>
                    <a:gd name="T43" fmla="*/ 0 h 10"/>
                    <a:gd name="T44" fmla="*/ 8 w 13"/>
                    <a:gd name="T45" fmla="*/ 0 h 10"/>
                    <a:gd name="T46" fmla="*/ 3 w 13"/>
                    <a:gd name="T47" fmla="*/ 0 h 10"/>
                    <a:gd name="T48" fmla="*/ 0 w 13"/>
                    <a:gd name="T49" fmla="*/ 2 h 10"/>
                    <a:gd name="T50" fmla="*/ 0 w 13"/>
                    <a:gd name="T51" fmla="*/ 3 h 10"/>
                    <a:gd name="T52" fmla="*/ 1 w 13"/>
                    <a:gd name="T53" fmla="*/ 6 h 10"/>
                    <a:gd name="T54" fmla="*/ 5 w 13"/>
                    <a:gd name="T55" fmla="*/ 9 h 10"/>
                    <a:gd name="T56" fmla="*/ 5 w 13"/>
                    <a:gd name="T57"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 h="10">
                      <a:moveTo>
                        <a:pt x="5" y="9"/>
                      </a:moveTo>
                      <a:cubicBezTo>
                        <a:pt x="5" y="8"/>
                        <a:pt x="5" y="8"/>
                        <a:pt x="5" y="8"/>
                      </a:cubicBezTo>
                      <a:cubicBezTo>
                        <a:pt x="4" y="8"/>
                        <a:pt x="2" y="7"/>
                        <a:pt x="2" y="6"/>
                      </a:cubicBezTo>
                      <a:cubicBezTo>
                        <a:pt x="1" y="5"/>
                        <a:pt x="1" y="4"/>
                        <a:pt x="1" y="3"/>
                      </a:cubicBezTo>
                      <a:cubicBezTo>
                        <a:pt x="1" y="3"/>
                        <a:pt x="1" y="3"/>
                        <a:pt x="1" y="3"/>
                      </a:cubicBezTo>
                      <a:cubicBezTo>
                        <a:pt x="2" y="2"/>
                        <a:pt x="3" y="1"/>
                        <a:pt x="4" y="1"/>
                      </a:cubicBezTo>
                      <a:cubicBezTo>
                        <a:pt x="5" y="1"/>
                        <a:pt x="6" y="1"/>
                        <a:pt x="7" y="1"/>
                      </a:cubicBezTo>
                      <a:cubicBezTo>
                        <a:pt x="8" y="1"/>
                        <a:pt x="8" y="1"/>
                        <a:pt x="8" y="1"/>
                      </a:cubicBezTo>
                      <a:cubicBezTo>
                        <a:pt x="9" y="2"/>
                        <a:pt x="10" y="3"/>
                        <a:pt x="11" y="4"/>
                      </a:cubicBezTo>
                      <a:cubicBezTo>
                        <a:pt x="12" y="5"/>
                        <a:pt x="12" y="6"/>
                        <a:pt x="11" y="7"/>
                      </a:cubicBezTo>
                      <a:cubicBezTo>
                        <a:pt x="11" y="7"/>
                        <a:pt x="11" y="7"/>
                        <a:pt x="11" y="7"/>
                      </a:cubicBezTo>
                      <a:cubicBezTo>
                        <a:pt x="11" y="8"/>
                        <a:pt x="10" y="8"/>
                        <a:pt x="9" y="9"/>
                      </a:cubicBezTo>
                      <a:cubicBezTo>
                        <a:pt x="8" y="9"/>
                        <a:pt x="7" y="9"/>
                        <a:pt x="5" y="8"/>
                      </a:cubicBezTo>
                      <a:cubicBezTo>
                        <a:pt x="5" y="8"/>
                        <a:pt x="5" y="8"/>
                        <a:pt x="5" y="8"/>
                      </a:cubicBezTo>
                      <a:cubicBezTo>
                        <a:pt x="5" y="9"/>
                        <a:pt x="5" y="9"/>
                        <a:pt x="5" y="9"/>
                      </a:cubicBezTo>
                      <a:cubicBezTo>
                        <a:pt x="5" y="9"/>
                        <a:pt x="5" y="9"/>
                        <a:pt x="5" y="9"/>
                      </a:cubicBezTo>
                      <a:cubicBezTo>
                        <a:pt x="5" y="9"/>
                        <a:pt x="5" y="9"/>
                        <a:pt x="5" y="9"/>
                      </a:cubicBezTo>
                      <a:cubicBezTo>
                        <a:pt x="6" y="10"/>
                        <a:pt x="8" y="10"/>
                        <a:pt x="9" y="10"/>
                      </a:cubicBezTo>
                      <a:cubicBezTo>
                        <a:pt x="11" y="9"/>
                        <a:pt x="12" y="9"/>
                        <a:pt x="12" y="7"/>
                      </a:cubicBezTo>
                      <a:cubicBezTo>
                        <a:pt x="12" y="7"/>
                        <a:pt x="12" y="7"/>
                        <a:pt x="12" y="7"/>
                      </a:cubicBezTo>
                      <a:cubicBezTo>
                        <a:pt x="13" y="6"/>
                        <a:pt x="13" y="5"/>
                        <a:pt x="12" y="3"/>
                      </a:cubicBezTo>
                      <a:cubicBezTo>
                        <a:pt x="11" y="2"/>
                        <a:pt x="10" y="1"/>
                        <a:pt x="8" y="0"/>
                      </a:cubicBezTo>
                      <a:cubicBezTo>
                        <a:pt x="8" y="0"/>
                        <a:pt x="8" y="0"/>
                        <a:pt x="8" y="0"/>
                      </a:cubicBezTo>
                      <a:cubicBezTo>
                        <a:pt x="6" y="0"/>
                        <a:pt x="5" y="0"/>
                        <a:pt x="3" y="0"/>
                      </a:cubicBezTo>
                      <a:cubicBezTo>
                        <a:pt x="2" y="0"/>
                        <a:pt x="1" y="1"/>
                        <a:pt x="0" y="2"/>
                      </a:cubicBezTo>
                      <a:cubicBezTo>
                        <a:pt x="0" y="3"/>
                        <a:pt x="0" y="3"/>
                        <a:pt x="0" y="3"/>
                      </a:cubicBezTo>
                      <a:cubicBezTo>
                        <a:pt x="0" y="4"/>
                        <a:pt x="0" y="5"/>
                        <a:pt x="1" y="6"/>
                      </a:cubicBezTo>
                      <a:cubicBezTo>
                        <a:pt x="2" y="8"/>
                        <a:pt x="3" y="9"/>
                        <a:pt x="5" y="9"/>
                      </a:cubicBezTo>
                      <a:cubicBezTo>
                        <a:pt x="5" y="9"/>
                        <a:pt x="5" y="9"/>
                        <a:pt x="5" y="9"/>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734" name="Freeform 461"/>
                <p:cNvSpPr/>
                <p:nvPr/>
              </p:nvSpPr>
              <p:spPr bwMode="auto">
                <a:xfrm>
                  <a:off x="1431" y="1588"/>
                  <a:ext cx="28" cy="26"/>
                </a:xfrm>
                <a:custGeom>
                  <a:avLst/>
                  <a:gdLst>
                    <a:gd name="T0" fmla="*/ 4 w 12"/>
                    <a:gd name="T1" fmla="*/ 9 h 11"/>
                    <a:gd name="T2" fmla="*/ 0 w 12"/>
                    <a:gd name="T3" fmla="*/ 3 h 11"/>
                    <a:gd name="T4" fmla="*/ 7 w 12"/>
                    <a:gd name="T5" fmla="*/ 2 h 11"/>
                    <a:gd name="T6" fmla="*/ 11 w 12"/>
                    <a:gd name="T7" fmla="*/ 8 h 11"/>
                    <a:gd name="T8" fmla="*/ 4 w 12"/>
                    <a:gd name="T9" fmla="*/ 9 h 11"/>
                  </a:gdLst>
                  <a:ahLst/>
                  <a:cxnLst>
                    <a:cxn ang="0">
                      <a:pos x="T0" y="T1"/>
                    </a:cxn>
                    <a:cxn ang="0">
                      <a:pos x="T2" y="T3"/>
                    </a:cxn>
                    <a:cxn ang="0">
                      <a:pos x="T4" y="T5"/>
                    </a:cxn>
                    <a:cxn ang="0">
                      <a:pos x="T6" y="T7"/>
                    </a:cxn>
                    <a:cxn ang="0">
                      <a:pos x="T8" y="T9"/>
                    </a:cxn>
                  </a:cxnLst>
                  <a:rect l="0" t="0" r="r" b="b"/>
                  <a:pathLst>
                    <a:path w="12" h="11">
                      <a:moveTo>
                        <a:pt x="4" y="9"/>
                      </a:moveTo>
                      <a:cubicBezTo>
                        <a:pt x="1" y="8"/>
                        <a:pt x="0" y="5"/>
                        <a:pt x="0" y="3"/>
                      </a:cubicBezTo>
                      <a:cubicBezTo>
                        <a:pt x="1" y="1"/>
                        <a:pt x="4" y="0"/>
                        <a:pt x="7" y="2"/>
                      </a:cubicBezTo>
                      <a:cubicBezTo>
                        <a:pt x="11" y="3"/>
                        <a:pt x="12" y="6"/>
                        <a:pt x="11" y="8"/>
                      </a:cubicBezTo>
                      <a:cubicBezTo>
                        <a:pt x="10" y="10"/>
                        <a:pt x="7" y="11"/>
                        <a:pt x="4" y="9"/>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grpSp>
          <p:sp>
            <p:nvSpPr>
              <p:cNvPr id="477" name="Freeform 463"/>
              <p:cNvSpPr/>
              <p:nvPr/>
            </p:nvSpPr>
            <p:spPr bwMode="auto">
              <a:xfrm>
                <a:off x="1428" y="1588"/>
                <a:ext cx="31" cy="26"/>
              </a:xfrm>
              <a:custGeom>
                <a:avLst/>
                <a:gdLst>
                  <a:gd name="T0" fmla="*/ 5 w 13"/>
                  <a:gd name="T1" fmla="*/ 9 h 11"/>
                  <a:gd name="T2" fmla="*/ 5 w 13"/>
                  <a:gd name="T3" fmla="*/ 9 h 11"/>
                  <a:gd name="T4" fmla="*/ 2 w 13"/>
                  <a:gd name="T5" fmla="*/ 6 h 11"/>
                  <a:gd name="T6" fmla="*/ 2 w 13"/>
                  <a:gd name="T7" fmla="*/ 4 h 11"/>
                  <a:gd name="T8" fmla="*/ 2 w 13"/>
                  <a:gd name="T9" fmla="*/ 4 h 11"/>
                  <a:gd name="T10" fmla="*/ 4 w 13"/>
                  <a:gd name="T11" fmla="*/ 2 h 11"/>
                  <a:gd name="T12" fmla="*/ 8 w 13"/>
                  <a:gd name="T13" fmla="*/ 2 h 11"/>
                  <a:gd name="T14" fmla="*/ 8 w 13"/>
                  <a:gd name="T15" fmla="*/ 2 h 11"/>
                  <a:gd name="T16" fmla="*/ 11 w 13"/>
                  <a:gd name="T17" fmla="*/ 5 h 11"/>
                  <a:gd name="T18" fmla="*/ 12 w 13"/>
                  <a:gd name="T19" fmla="*/ 8 h 11"/>
                  <a:gd name="T20" fmla="*/ 12 w 13"/>
                  <a:gd name="T21" fmla="*/ 8 h 11"/>
                  <a:gd name="T22" fmla="*/ 10 w 13"/>
                  <a:gd name="T23" fmla="*/ 9 h 11"/>
                  <a:gd name="T24" fmla="*/ 6 w 13"/>
                  <a:gd name="T25" fmla="*/ 9 h 11"/>
                  <a:gd name="T26" fmla="*/ 5 w 13"/>
                  <a:gd name="T27" fmla="*/ 9 h 11"/>
                  <a:gd name="T28" fmla="*/ 5 w 13"/>
                  <a:gd name="T29" fmla="*/ 9 h 11"/>
                  <a:gd name="T30" fmla="*/ 5 w 13"/>
                  <a:gd name="T31" fmla="*/ 10 h 11"/>
                  <a:gd name="T32" fmla="*/ 5 w 13"/>
                  <a:gd name="T33" fmla="*/ 10 h 11"/>
                  <a:gd name="T34" fmla="*/ 10 w 13"/>
                  <a:gd name="T35" fmla="*/ 10 h 11"/>
                  <a:gd name="T36" fmla="*/ 13 w 13"/>
                  <a:gd name="T37" fmla="*/ 8 h 11"/>
                  <a:gd name="T38" fmla="*/ 13 w 13"/>
                  <a:gd name="T39" fmla="*/ 8 h 11"/>
                  <a:gd name="T40" fmla="*/ 12 w 13"/>
                  <a:gd name="T41" fmla="*/ 4 h 11"/>
                  <a:gd name="T42" fmla="*/ 9 w 13"/>
                  <a:gd name="T43" fmla="*/ 1 h 11"/>
                  <a:gd name="T44" fmla="*/ 8 w 13"/>
                  <a:gd name="T45" fmla="*/ 1 h 11"/>
                  <a:gd name="T46" fmla="*/ 4 w 13"/>
                  <a:gd name="T47" fmla="*/ 1 h 11"/>
                  <a:gd name="T48" fmla="*/ 1 w 13"/>
                  <a:gd name="T49" fmla="*/ 3 h 11"/>
                  <a:gd name="T50" fmla="*/ 1 w 13"/>
                  <a:gd name="T51" fmla="*/ 3 h 11"/>
                  <a:gd name="T52" fmla="*/ 1 w 13"/>
                  <a:gd name="T53" fmla="*/ 7 h 11"/>
                  <a:gd name="T54" fmla="*/ 5 w 13"/>
                  <a:gd name="T55" fmla="*/ 10 h 11"/>
                  <a:gd name="T56" fmla="*/ 5 w 13"/>
                  <a:gd name="T57" fmla="*/ 9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 h="11">
                    <a:moveTo>
                      <a:pt x="5" y="9"/>
                    </a:moveTo>
                    <a:cubicBezTo>
                      <a:pt x="5" y="9"/>
                      <a:pt x="5" y="9"/>
                      <a:pt x="5" y="9"/>
                    </a:cubicBezTo>
                    <a:cubicBezTo>
                      <a:pt x="4" y="8"/>
                      <a:pt x="3" y="7"/>
                      <a:pt x="2" y="6"/>
                    </a:cubicBezTo>
                    <a:cubicBezTo>
                      <a:pt x="2" y="6"/>
                      <a:pt x="2" y="4"/>
                      <a:pt x="2" y="4"/>
                    </a:cubicBezTo>
                    <a:cubicBezTo>
                      <a:pt x="2" y="4"/>
                      <a:pt x="2" y="4"/>
                      <a:pt x="2" y="4"/>
                    </a:cubicBezTo>
                    <a:cubicBezTo>
                      <a:pt x="2" y="3"/>
                      <a:pt x="3" y="2"/>
                      <a:pt x="4" y="2"/>
                    </a:cubicBezTo>
                    <a:cubicBezTo>
                      <a:pt x="5" y="2"/>
                      <a:pt x="7" y="2"/>
                      <a:pt x="8" y="2"/>
                    </a:cubicBezTo>
                    <a:cubicBezTo>
                      <a:pt x="8" y="2"/>
                      <a:pt x="8" y="2"/>
                      <a:pt x="8" y="2"/>
                    </a:cubicBezTo>
                    <a:cubicBezTo>
                      <a:pt x="10" y="3"/>
                      <a:pt x="11" y="4"/>
                      <a:pt x="11" y="5"/>
                    </a:cubicBezTo>
                    <a:cubicBezTo>
                      <a:pt x="12" y="6"/>
                      <a:pt x="12" y="7"/>
                      <a:pt x="12" y="8"/>
                    </a:cubicBezTo>
                    <a:cubicBezTo>
                      <a:pt x="12" y="8"/>
                      <a:pt x="12" y="8"/>
                      <a:pt x="12" y="8"/>
                    </a:cubicBezTo>
                    <a:cubicBezTo>
                      <a:pt x="12" y="8"/>
                      <a:pt x="11" y="9"/>
                      <a:pt x="10" y="9"/>
                    </a:cubicBezTo>
                    <a:cubicBezTo>
                      <a:pt x="9" y="10"/>
                      <a:pt x="7" y="10"/>
                      <a:pt x="6" y="9"/>
                    </a:cubicBezTo>
                    <a:cubicBezTo>
                      <a:pt x="6" y="9"/>
                      <a:pt x="6" y="9"/>
                      <a:pt x="5" y="9"/>
                    </a:cubicBezTo>
                    <a:cubicBezTo>
                      <a:pt x="5" y="9"/>
                      <a:pt x="5" y="9"/>
                      <a:pt x="5" y="9"/>
                    </a:cubicBezTo>
                    <a:cubicBezTo>
                      <a:pt x="5" y="10"/>
                      <a:pt x="5" y="10"/>
                      <a:pt x="5" y="10"/>
                    </a:cubicBezTo>
                    <a:cubicBezTo>
                      <a:pt x="5" y="10"/>
                      <a:pt x="5" y="10"/>
                      <a:pt x="5" y="10"/>
                    </a:cubicBezTo>
                    <a:cubicBezTo>
                      <a:pt x="7" y="11"/>
                      <a:pt x="9" y="11"/>
                      <a:pt x="10" y="10"/>
                    </a:cubicBezTo>
                    <a:cubicBezTo>
                      <a:pt x="11" y="10"/>
                      <a:pt x="12" y="9"/>
                      <a:pt x="13" y="8"/>
                    </a:cubicBezTo>
                    <a:cubicBezTo>
                      <a:pt x="13" y="8"/>
                      <a:pt x="13" y="8"/>
                      <a:pt x="13" y="8"/>
                    </a:cubicBezTo>
                    <a:cubicBezTo>
                      <a:pt x="13" y="7"/>
                      <a:pt x="13" y="5"/>
                      <a:pt x="12" y="4"/>
                    </a:cubicBezTo>
                    <a:cubicBezTo>
                      <a:pt x="12" y="3"/>
                      <a:pt x="10" y="2"/>
                      <a:pt x="9" y="1"/>
                    </a:cubicBezTo>
                    <a:cubicBezTo>
                      <a:pt x="9" y="1"/>
                      <a:pt x="8" y="1"/>
                      <a:pt x="8" y="1"/>
                    </a:cubicBezTo>
                    <a:cubicBezTo>
                      <a:pt x="7" y="1"/>
                      <a:pt x="5" y="0"/>
                      <a:pt x="4" y="1"/>
                    </a:cubicBezTo>
                    <a:cubicBezTo>
                      <a:pt x="3" y="1"/>
                      <a:pt x="1" y="2"/>
                      <a:pt x="1" y="3"/>
                    </a:cubicBezTo>
                    <a:cubicBezTo>
                      <a:pt x="1" y="3"/>
                      <a:pt x="1" y="3"/>
                      <a:pt x="1" y="3"/>
                    </a:cubicBezTo>
                    <a:cubicBezTo>
                      <a:pt x="0" y="5"/>
                      <a:pt x="1" y="6"/>
                      <a:pt x="1" y="7"/>
                    </a:cubicBezTo>
                    <a:cubicBezTo>
                      <a:pt x="2" y="8"/>
                      <a:pt x="4" y="9"/>
                      <a:pt x="5" y="10"/>
                    </a:cubicBezTo>
                    <a:cubicBezTo>
                      <a:pt x="5" y="9"/>
                      <a:pt x="5" y="9"/>
                      <a:pt x="5" y="9"/>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478" name="Freeform 464"/>
              <p:cNvSpPr/>
              <p:nvPr/>
            </p:nvSpPr>
            <p:spPr bwMode="auto">
              <a:xfrm>
                <a:off x="1450" y="1609"/>
                <a:ext cx="28" cy="24"/>
              </a:xfrm>
              <a:custGeom>
                <a:avLst/>
                <a:gdLst>
                  <a:gd name="T0" fmla="*/ 4 w 12"/>
                  <a:gd name="T1" fmla="*/ 9 h 10"/>
                  <a:gd name="T2" fmla="*/ 1 w 12"/>
                  <a:gd name="T3" fmla="*/ 3 h 10"/>
                  <a:gd name="T4" fmla="*/ 8 w 12"/>
                  <a:gd name="T5" fmla="*/ 1 h 10"/>
                  <a:gd name="T6" fmla="*/ 11 w 12"/>
                  <a:gd name="T7" fmla="*/ 7 h 10"/>
                  <a:gd name="T8" fmla="*/ 4 w 12"/>
                  <a:gd name="T9" fmla="*/ 9 h 10"/>
                </a:gdLst>
                <a:ahLst/>
                <a:cxnLst>
                  <a:cxn ang="0">
                    <a:pos x="T0" y="T1"/>
                  </a:cxn>
                  <a:cxn ang="0">
                    <a:pos x="T2" y="T3"/>
                  </a:cxn>
                  <a:cxn ang="0">
                    <a:pos x="T4" y="T5"/>
                  </a:cxn>
                  <a:cxn ang="0">
                    <a:pos x="T6" y="T7"/>
                  </a:cxn>
                  <a:cxn ang="0">
                    <a:pos x="T8" y="T9"/>
                  </a:cxn>
                </a:cxnLst>
                <a:rect l="0" t="0" r="r" b="b"/>
                <a:pathLst>
                  <a:path w="12" h="10">
                    <a:moveTo>
                      <a:pt x="4" y="9"/>
                    </a:moveTo>
                    <a:cubicBezTo>
                      <a:pt x="1" y="8"/>
                      <a:pt x="0" y="5"/>
                      <a:pt x="1" y="3"/>
                    </a:cubicBezTo>
                    <a:cubicBezTo>
                      <a:pt x="1" y="1"/>
                      <a:pt x="5" y="0"/>
                      <a:pt x="8" y="1"/>
                    </a:cubicBezTo>
                    <a:cubicBezTo>
                      <a:pt x="11" y="3"/>
                      <a:pt x="12" y="5"/>
                      <a:pt x="11" y="7"/>
                    </a:cubicBezTo>
                    <a:cubicBezTo>
                      <a:pt x="11" y="10"/>
                      <a:pt x="7" y="10"/>
                      <a:pt x="4" y="9"/>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479" name="Freeform 465"/>
              <p:cNvSpPr/>
              <p:nvPr/>
            </p:nvSpPr>
            <p:spPr bwMode="auto">
              <a:xfrm>
                <a:off x="1450" y="1609"/>
                <a:ext cx="28" cy="24"/>
              </a:xfrm>
              <a:custGeom>
                <a:avLst/>
                <a:gdLst>
                  <a:gd name="T0" fmla="*/ 4 w 12"/>
                  <a:gd name="T1" fmla="*/ 9 h 10"/>
                  <a:gd name="T2" fmla="*/ 5 w 12"/>
                  <a:gd name="T3" fmla="*/ 9 h 10"/>
                  <a:gd name="T4" fmla="*/ 1 w 12"/>
                  <a:gd name="T5" fmla="*/ 6 h 10"/>
                  <a:gd name="T6" fmla="*/ 1 w 12"/>
                  <a:gd name="T7" fmla="*/ 3 h 10"/>
                  <a:gd name="T8" fmla="*/ 1 w 12"/>
                  <a:gd name="T9" fmla="*/ 3 h 10"/>
                  <a:gd name="T10" fmla="*/ 3 w 12"/>
                  <a:gd name="T11" fmla="*/ 1 h 10"/>
                  <a:gd name="T12" fmla="*/ 7 w 12"/>
                  <a:gd name="T13" fmla="*/ 2 h 10"/>
                  <a:gd name="T14" fmla="*/ 7 w 12"/>
                  <a:gd name="T15" fmla="*/ 2 h 10"/>
                  <a:gd name="T16" fmla="*/ 11 w 12"/>
                  <a:gd name="T17" fmla="*/ 4 h 10"/>
                  <a:gd name="T18" fmla="*/ 11 w 12"/>
                  <a:gd name="T19" fmla="*/ 7 h 10"/>
                  <a:gd name="T20" fmla="*/ 11 w 12"/>
                  <a:gd name="T21" fmla="*/ 7 h 10"/>
                  <a:gd name="T22" fmla="*/ 9 w 12"/>
                  <a:gd name="T23" fmla="*/ 9 h 10"/>
                  <a:gd name="T24" fmla="*/ 5 w 12"/>
                  <a:gd name="T25" fmla="*/ 9 h 10"/>
                  <a:gd name="T26" fmla="*/ 5 w 12"/>
                  <a:gd name="T27" fmla="*/ 9 h 10"/>
                  <a:gd name="T28" fmla="*/ 4 w 12"/>
                  <a:gd name="T29" fmla="*/ 9 h 10"/>
                  <a:gd name="T30" fmla="*/ 4 w 12"/>
                  <a:gd name="T31" fmla="*/ 9 h 10"/>
                  <a:gd name="T32" fmla="*/ 5 w 12"/>
                  <a:gd name="T33" fmla="*/ 10 h 10"/>
                  <a:gd name="T34" fmla="*/ 9 w 12"/>
                  <a:gd name="T35" fmla="*/ 10 h 10"/>
                  <a:gd name="T36" fmla="*/ 12 w 12"/>
                  <a:gd name="T37" fmla="*/ 8 h 10"/>
                  <a:gd name="T38" fmla="*/ 12 w 12"/>
                  <a:gd name="T39" fmla="*/ 7 h 10"/>
                  <a:gd name="T40" fmla="*/ 11 w 12"/>
                  <a:gd name="T41" fmla="*/ 4 h 10"/>
                  <a:gd name="T42" fmla="*/ 8 w 12"/>
                  <a:gd name="T43" fmla="*/ 1 h 10"/>
                  <a:gd name="T44" fmla="*/ 7 w 12"/>
                  <a:gd name="T45" fmla="*/ 1 h 10"/>
                  <a:gd name="T46" fmla="*/ 3 w 12"/>
                  <a:gd name="T47" fmla="*/ 0 h 10"/>
                  <a:gd name="T48" fmla="*/ 0 w 12"/>
                  <a:gd name="T49" fmla="*/ 3 h 10"/>
                  <a:gd name="T50" fmla="*/ 0 w 12"/>
                  <a:gd name="T51" fmla="*/ 3 h 10"/>
                  <a:gd name="T52" fmla="*/ 1 w 12"/>
                  <a:gd name="T53" fmla="*/ 7 h 10"/>
                  <a:gd name="T54" fmla="*/ 4 w 12"/>
                  <a:gd name="T55" fmla="*/ 9 h 10"/>
                  <a:gd name="T56" fmla="*/ 4 w 12"/>
                  <a:gd name="T57"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 h="10">
                    <a:moveTo>
                      <a:pt x="4" y="9"/>
                    </a:moveTo>
                    <a:cubicBezTo>
                      <a:pt x="5" y="9"/>
                      <a:pt x="5" y="9"/>
                      <a:pt x="5" y="9"/>
                    </a:cubicBezTo>
                    <a:cubicBezTo>
                      <a:pt x="3" y="8"/>
                      <a:pt x="2" y="7"/>
                      <a:pt x="1" y="6"/>
                    </a:cubicBezTo>
                    <a:cubicBezTo>
                      <a:pt x="1" y="5"/>
                      <a:pt x="1" y="4"/>
                      <a:pt x="1" y="3"/>
                    </a:cubicBezTo>
                    <a:cubicBezTo>
                      <a:pt x="1" y="3"/>
                      <a:pt x="1" y="3"/>
                      <a:pt x="1" y="3"/>
                    </a:cubicBezTo>
                    <a:cubicBezTo>
                      <a:pt x="1" y="2"/>
                      <a:pt x="2" y="2"/>
                      <a:pt x="3" y="1"/>
                    </a:cubicBezTo>
                    <a:cubicBezTo>
                      <a:pt x="4" y="1"/>
                      <a:pt x="6" y="1"/>
                      <a:pt x="7" y="2"/>
                    </a:cubicBezTo>
                    <a:cubicBezTo>
                      <a:pt x="7" y="2"/>
                      <a:pt x="7" y="2"/>
                      <a:pt x="7" y="2"/>
                    </a:cubicBezTo>
                    <a:cubicBezTo>
                      <a:pt x="9" y="2"/>
                      <a:pt x="10" y="3"/>
                      <a:pt x="11" y="4"/>
                    </a:cubicBezTo>
                    <a:cubicBezTo>
                      <a:pt x="11" y="5"/>
                      <a:pt x="11" y="6"/>
                      <a:pt x="11" y="7"/>
                    </a:cubicBezTo>
                    <a:cubicBezTo>
                      <a:pt x="11" y="7"/>
                      <a:pt x="11" y="7"/>
                      <a:pt x="11" y="7"/>
                    </a:cubicBezTo>
                    <a:cubicBezTo>
                      <a:pt x="11" y="8"/>
                      <a:pt x="10" y="9"/>
                      <a:pt x="9" y="9"/>
                    </a:cubicBezTo>
                    <a:cubicBezTo>
                      <a:pt x="8" y="9"/>
                      <a:pt x="6" y="9"/>
                      <a:pt x="5" y="9"/>
                    </a:cubicBezTo>
                    <a:cubicBezTo>
                      <a:pt x="5" y="9"/>
                      <a:pt x="5" y="9"/>
                      <a:pt x="5" y="9"/>
                    </a:cubicBezTo>
                    <a:cubicBezTo>
                      <a:pt x="4" y="9"/>
                      <a:pt x="4" y="9"/>
                      <a:pt x="4" y="9"/>
                    </a:cubicBezTo>
                    <a:cubicBezTo>
                      <a:pt x="4" y="9"/>
                      <a:pt x="4" y="9"/>
                      <a:pt x="4" y="9"/>
                    </a:cubicBezTo>
                    <a:cubicBezTo>
                      <a:pt x="4" y="10"/>
                      <a:pt x="4" y="10"/>
                      <a:pt x="5" y="10"/>
                    </a:cubicBezTo>
                    <a:cubicBezTo>
                      <a:pt x="6" y="10"/>
                      <a:pt x="8" y="10"/>
                      <a:pt x="9" y="10"/>
                    </a:cubicBezTo>
                    <a:cubicBezTo>
                      <a:pt x="10" y="10"/>
                      <a:pt x="11" y="9"/>
                      <a:pt x="12" y="8"/>
                    </a:cubicBezTo>
                    <a:cubicBezTo>
                      <a:pt x="12" y="7"/>
                      <a:pt x="12" y="7"/>
                      <a:pt x="12" y="7"/>
                    </a:cubicBezTo>
                    <a:cubicBezTo>
                      <a:pt x="12" y="6"/>
                      <a:pt x="12" y="5"/>
                      <a:pt x="11" y="4"/>
                    </a:cubicBezTo>
                    <a:cubicBezTo>
                      <a:pt x="11" y="2"/>
                      <a:pt x="9" y="1"/>
                      <a:pt x="8" y="1"/>
                    </a:cubicBezTo>
                    <a:cubicBezTo>
                      <a:pt x="8" y="1"/>
                      <a:pt x="8" y="1"/>
                      <a:pt x="7" y="1"/>
                    </a:cubicBezTo>
                    <a:cubicBezTo>
                      <a:pt x="6" y="0"/>
                      <a:pt x="4" y="0"/>
                      <a:pt x="3" y="0"/>
                    </a:cubicBezTo>
                    <a:cubicBezTo>
                      <a:pt x="2" y="1"/>
                      <a:pt x="1" y="1"/>
                      <a:pt x="0" y="3"/>
                    </a:cubicBezTo>
                    <a:cubicBezTo>
                      <a:pt x="0" y="3"/>
                      <a:pt x="0" y="3"/>
                      <a:pt x="0" y="3"/>
                    </a:cubicBezTo>
                    <a:cubicBezTo>
                      <a:pt x="0" y="4"/>
                      <a:pt x="0" y="5"/>
                      <a:pt x="1" y="7"/>
                    </a:cubicBezTo>
                    <a:cubicBezTo>
                      <a:pt x="1" y="8"/>
                      <a:pt x="3" y="9"/>
                      <a:pt x="4" y="9"/>
                    </a:cubicBezTo>
                    <a:cubicBezTo>
                      <a:pt x="4" y="9"/>
                      <a:pt x="4" y="9"/>
                      <a:pt x="4" y="9"/>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480" name="Freeform 466"/>
              <p:cNvSpPr/>
              <p:nvPr/>
            </p:nvSpPr>
            <p:spPr bwMode="auto">
              <a:xfrm>
                <a:off x="1471" y="1628"/>
                <a:ext cx="28" cy="23"/>
              </a:xfrm>
              <a:custGeom>
                <a:avLst/>
                <a:gdLst>
                  <a:gd name="T0" fmla="*/ 4 w 12"/>
                  <a:gd name="T1" fmla="*/ 9 h 10"/>
                  <a:gd name="T2" fmla="*/ 0 w 12"/>
                  <a:gd name="T3" fmla="*/ 2 h 10"/>
                  <a:gd name="T4" fmla="*/ 8 w 12"/>
                  <a:gd name="T5" fmla="*/ 1 h 10"/>
                  <a:gd name="T6" fmla="*/ 11 w 12"/>
                  <a:gd name="T7" fmla="*/ 7 h 10"/>
                  <a:gd name="T8" fmla="*/ 4 w 12"/>
                  <a:gd name="T9" fmla="*/ 9 h 10"/>
                </a:gdLst>
                <a:ahLst/>
                <a:cxnLst>
                  <a:cxn ang="0">
                    <a:pos x="T0" y="T1"/>
                  </a:cxn>
                  <a:cxn ang="0">
                    <a:pos x="T2" y="T3"/>
                  </a:cxn>
                  <a:cxn ang="0">
                    <a:pos x="T4" y="T5"/>
                  </a:cxn>
                  <a:cxn ang="0">
                    <a:pos x="T6" y="T7"/>
                  </a:cxn>
                  <a:cxn ang="0">
                    <a:pos x="T8" y="T9"/>
                  </a:cxn>
                </a:cxnLst>
                <a:rect l="0" t="0" r="r" b="b"/>
                <a:pathLst>
                  <a:path w="12" h="10">
                    <a:moveTo>
                      <a:pt x="4" y="9"/>
                    </a:moveTo>
                    <a:cubicBezTo>
                      <a:pt x="1" y="7"/>
                      <a:pt x="0" y="5"/>
                      <a:pt x="0" y="2"/>
                    </a:cubicBezTo>
                    <a:cubicBezTo>
                      <a:pt x="1" y="0"/>
                      <a:pt x="4" y="0"/>
                      <a:pt x="8" y="1"/>
                    </a:cubicBezTo>
                    <a:cubicBezTo>
                      <a:pt x="11" y="2"/>
                      <a:pt x="12" y="5"/>
                      <a:pt x="11" y="7"/>
                    </a:cubicBezTo>
                    <a:cubicBezTo>
                      <a:pt x="10" y="9"/>
                      <a:pt x="7" y="10"/>
                      <a:pt x="4" y="9"/>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481" name="Freeform 467"/>
              <p:cNvSpPr/>
              <p:nvPr/>
            </p:nvSpPr>
            <p:spPr bwMode="auto">
              <a:xfrm>
                <a:off x="1469" y="1628"/>
                <a:ext cx="30" cy="23"/>
              </a:xfrm>
              <a:custGeom>
                <a:avLst/>
                <a:gdLst>
                  <a:gd name="T0" fmla="*/ 5 w 13"/>
                  <a:gd name="T1" fmla="*/ 9 h 10"/>
                  <a:gd name="T2" fmla="*/ 6 w 13"/>
                  <a:gd name="T3" fmla="*/ 8 h 10"/>
                  <a:gd name="T4" fmla="*/ 2 w 13"/>
                  <a:gd name="T5" fmla="*/ 6 h 10"/>
                  <a:gd name="T6" fmla="*/ 2 w 13"/>
                  <a:gd name="T7" fmla="*/ 3 h 10"/>
                  <a:gd name="T8" fmla="*/ 2 w 13"/>
                  <a:gd name="T9" fmla="*/ 3 h 10"/>
                  <a:gd name="T10" fmla="*/ 4 w 13"/>
                  <a:gd name="T11" fmla="*/ 1 h 10"/>
                  <a:gd name="T12" fmla="*/ 8 w 13"/>
                  <a:gd name="T13" fmla="*/ 1 h 10"/>
                  <a:gd name="T14" fmla="*/ 8 w 13"/>
                  <a:gd name="T15" fmla="*/ 1 h 10"/>
                  <a:gd name="T16" fmla="*/ 11 w 13"/>
                  <a:gd name="T17" fmla="*/ 4 h 10"/>
                  <a:gd name="T18" fmla="*/ 12 w 13"/>
                  <a:gd name="T19" fmla="*/ 7 h 10"/>
                  <a:gd name="T20" fmla="*/ 12 w 13"/>
                  <a:gd name="T21" fmla="*/ 7 h 10"/>
                  <a:gd name="T22" fmla="*/ 10 w 13"/>
                  <a:gd name="T23" fmla="*/ 8 h 10"/>
                  <a:gd name="T24" fmla="*/ 6 w 13"/>
                  <a:gd name="T25" fmla="*/ 8 h 10"/>
                  <a:gd name="T26" fmla="*/ 6 w 13"/>
                  <a:gd name="T27" fmla="*/ 8 h 10"/>
                  <a:gd name="T28" fmla="*/ 5 w 13"/>
                  <a:gd name="T29" fmla="*/ 9 h 10"/>
                  <a:gd name="T30" fmla="*/ 5 w 13"/>
                  <a:gd name="T31" fmla="*/ 9 h 10"/>
                  <a:gd name="T32" fmla="*/ 5 w 13"/>
                  <a:gd name="T33" fmla="*/ 9 h 10"/>
                  <a:gd name="T34" fmla="*/ 10 w 13"/>
                  <a:gd name="T35" fmla="*/ 9 h 10"/>
                  <a:gd name="T36" fmla="*/ 13 w 13"/>
                  <a:gd name="T37" fmla="*/ 7 h 10"/>
                  <a:gd name="T38" fmla="*/ 13 w 13"/>
                  <a:gd name="T39" fmla="*/ 7 h 10"/>
                  <a:gd name="T40" fmla="*/ 12 w 13"/>
                  <a:gd name="T41" fmla="*/ 3 h 10"/>
                  <a:gd name="T42" fmla="*/ 9 w 13"/>
                  <a:gd name="T43" fmla="*/ 0 h 10"/>
                  <a:gd name="T44" fmla="*/ 8 w 13"/>
                  <a:gd name="T45" fmla="*/ 0 h 10"/>
                  <a:gd name="T46" fmla="*/ 4 w 13"/>
                  <a:gd name="T47" fmla="*/ 0 h 10"/>
                  <a:gd name="T48" fmla="*/ 1 w 13"/>
                  <a:gd name="T49" fmla="*/ 2 h 10"/>
                  <a:gd name="T50" fmla="*/ 1 w 13"/>
                  <a:gd name="T51" fmla="*/ 2 h 10"/>
                  <a:gd name="T52" fmla="*/ 2 w 13"/>
                  <a:gd name="T53" fmla="*/ 6 h 10"/>
                  <a:gd name="T54" fmla="*/ 5 w 13"/>
                  <a:gd name="T55" fmla="*/ 9 h 10"/>
                  <a:gd name="T56" fmla="*/ 5 w 13"/>
                  <a:gd name="T57"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 h="10">
                    <a:moveTo>
                      <a:pt x="5" y="9"/>
                    </a:moveTo>
                    <a:cubicBezTo>
                      <a:pt x="6" y="8"/>
                      <a:pt x="6" y="8"/>
                      <a:pt x="6" y="8"/>
                    </a:cubicBezTo>
                    <a:cubicBezTo>
                      <a:pt x="4" y="7"/>
                      <a:pt x="3" y="7"/>
                      <a:pt x="2" y="6"/>
                    </a:cubicBezTo>
                    <a:cubicBezTo>
                      <a:pt x="2" y="5"/>
                      <a:pt x="2" y="4"/>
                      <a:pt x="2" y="3"/>
                    </a:cubicBezTo>
                    <a:cubicBezTo>
                      <a:pt x="2" y="3"/>
                      <a:pt x="2" y="3"/>
                      <a:pt x="2" y="3"/>
                    </a:cubicBezTo>
                    <a:cubicBezTo>
                      <a:pt x="2" y="2"/>
                      <a:pt x="3" y="1"/>
                      <a:pt x="4" y="1"/>
                    </a:cubicBezTo>
                    <a:cubicBezTo>
                      <a:pt x="5" y="1"/>
                      <a:pt x="7" y="1"/>
                      <a:pt x="8" y="1"/>
                    </a:cubicBezTo>
                    <a:cubicBezTo>
                      <a:pt x="8" y="1"/>
                      <a:pt x="8" y="1"/>
                      <a:pt x="8" y="1"/>
                    </a:cubicBezTo>
                    <a:cubicBezTo>
                      <a:pt x="10" y="2"/>
                      <a:pt x="11" y="3"/>
                      <a:pt x="11" y="4"/>
                    </a:cubicBezTo>
                    <a:cubicBezTo>
                      <a:pt x="12" y="5"/>
                      <a:pt x="12" y="6"/>
                      <a:pt x="12" y="7"/>
                    </a:cubicBezTo>
                    <a:cubicBezTo>
                      <a:pt x="12" y="7"/>
                      <a:pt x="12" y="7"/>
                      <a:pt x="12" y="7"/>
                    </a:cubicBezTo>
                    <a:cubicBezTo>
                      <a:pt x="12" y="8"/>
                      <a:pt x="11" y="8"/>
                      <a:pt x="10" y="8"/>
                    </a:cubicBezTo>
                    <a:cubicBezTo>
                      <a:pt x="9" y="9"/>
                      <a:pt x="7" y="9"/>
                      <a:pt x="6" y="8"/>
                    </a:cubicBezTo>
                    <a:cubicBezTo>
                      <a:pt x="6" y="8"/>
                      <a:pt x="6" y="8"/>
                      <a:pt x="6" y="8"/>
                    </a:cubicBezTo>
                    <a:cubicBezTo>
                      <a:pt x="5" y="9"/>
                      <a:pt x="5" y="9"/>
                      <a:pt x="5" y="9"/>
                    </a:cubicBezTo>
                    <a:cubicBezTo>
                      <a:pt x="5" y="9"/>
                      <a:pt x="5" y="9"/>
                      <a:pt x="5" y="9"/>
                    </a:cubicBezTo>
                    <a:cubicBezTo>
                      <a:pt x="5" y="9"/>
                      <a:pt x="5" y="9"/>
                      <a:pt x="5" y="9"/>
                    </a:cubicBezTo>
                    <a:cubicBezTo>
                      <a:pt x="7" y="10"/>
                      <a:pt x="9" y="10"/>
                      <a:pt x="10" y="9"/>
                    </a:cubicBezTo>
                    <a:cubicBezTo>
                      <a:pt x="11" y="9"/>
                      <a:pt x="12" y="8"/>
                      <a:pt x="13" y="7"/>
                    </a:cubicBezTo>
                    <a:cubicBezTo>
                      <a:pt x="13" y="7"/>
                      <a:pt x="13" y="7"/>
                      <a:pt x="13" y="7"/>
                    </a:cubicBezTo>
                    <a:cubicBezTo>
                      <a:pt x="13" y="6"/>
                      <a:pt x="13" y="4"/>
                      <a:pt x="12" y="3"/>
                    </a:cubicBezTo>
                    <a:cubicBezTo>
                      <a:pt x="12" y="2"/>
                      <a:pt x="10" y="1"/>
                      <a:pt x="9" y="0"/>
                    </a:cubicBezTo>
                    <a:cubicBezTo>
                      <a:pt x="9" y="0"/>
                      <a:pt x="8" y="0"/>
                      <a:pt x="8" y="0"/>
                    </a:cubicBezTo>
                    <a:cubicBezTo>
                      <a:pt x="7" y="0"/>
                      <a:pt x="5" y="0"/>
                      <a:pt x="4" y="0"/>
                    </a:cubicBezTo>
                    <a:cubicBezTo>
                      <a:pt x="3" y="0"/>
                      <a:pt x="1" y="1"/>
                      <a:pt x="1" y="2"/>
                    </a:cubicBezTo>
                    <a:cubicBezTo>
                      <a:pt x="1" y="2"/>
                      <a:pt x="1" y="2"/>
                      <a:pt x="1" y="2"/>
                    </a:cubicBezTo>
                    <a:cubicBezTo>
                      <a:pt x="0" y="4"/>
                      <a:pt x="1" y="5"/>
                      <a:pt x="2" y="6"/>
                    </a:cubicBezTo>
                    <a:cubicBezTo>
                      <a:pt x="2" y="7"/>
                      <a:pt x="4" y="8"/>
                      <a:pt x="5" y="9"/>
                    </a:cubicBezTo>
                    <a:cubicBezTo>
                      <a:pt x="5" y="9"/>
                      <a:pt x="5" y="9"/>
                      <a:pt x="5" y="9"/>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482" name="Freeform 468"/>
              <p:cNvSpPr/>
              <p:nvPr/>
            </p:nvSpPr>
            <p:spPr bwMode="auto">
              <a:xfrm>
                <a:off x="1518" y="1659"/>
                <a:ext cx="28" cy="23"/>
              </a:xfrm>
              <a:custGeom>
                <a:avLst/>
                <a:gdLst>
                  <a:gd name="T0" fmla="*/ 4 w 12"/>
                  <a:gd name="T1" fmla="*/ 9 h 10"/>
                  <a:gd name="T2" fmla="*/ 0 w 12"/>
                  <a:gd name="T3" fmla="*/ 3 h 10"/>
                  <a:gd name="T4" fmla="*/ 7 w 12"/>
                  <a:gd name="T5" fmla="*/ 1 h 10"/>
                  <a:gd name="T6" fmla="*/ 11 w 12"/>
                  <a:gd name="T7" fmla="*/ 8 h 10"/>
                  <a:gd name="T8" fmla="*/ 4 w 12"/>
                  <a:gd name="T9" fmla="*/ 9 h 10"/>
                </a:gdLst>
                <a:ahLst/>
                <a:cxnLst>
                  <a:cxn ang="0">
                    <a:pos x="T0" y="T1"/>
                  </a:cxn>
                  <a:cxn ang="0">
                    <a:pos x="T2" y="T3"/>
                  </a:cxn>
                  <a:cxn ang="0">
                    <a:pos x="T4" y="T5"/>
                  </a:cxn>
                  <a:cxn ang="0">
                    <a:pos x="T6" y="T7"/>
                  </a:cxn>
                  <a:cxn ang="0">
                    <a:pos x="T8" y="T9"/>
                  </a:cxn>
                </a:cxnLst>
                <a:rect l="0" t="0" r="r" b="b"/>
                <a:pathLst>
                  <a:path w="12" h="10">
                    <a:moveTo>
                      <a:pt x="4" y="9"/>
                    </a:moveTo>
                    <a:cubicBezTo>
                      <a:pt x="1" y="8"/>
                      <a:pt x="0" y="5"/>
                      <a:pt x="0" y="3"/>
                    </a:cubicBezTo>
                    <a:cubicBezTo>
                      <a:pt x="1" y="1"/>
                      <a:pt x="4" y="0"/>
                      <a:pt x="7" y="1"/>
                    </a:cubicBezTo>
                    <a:cubicBezTo>
                      <a:pt x="10" y="3"/>
                      <a:pt x="12" y="5"/>
                      <a:pt x="11" y="8"/>
                    </a:cubicBezTo>
                    <a:cubicBezTo>
                      <a:pt x="10" y="10"/>
                      <a:pt x="7" y="10"/>
                      <a:pt x="4" y="9"/>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483" name="Freeform 469"/>
              <p:cNvSpPr/>
              <p:nvPr/>
            </p:nvSpPr>
            <p:spPr bwMode="auto">
              <a:xfrm>
                <a:off x="1516" y="1659"/>
                <a:ext cx="30" cy="26"/>
              </a:xfrm>
              <a:custGeom>
                <a:avLst/>
                <a:gdLst>
                  <a:gd name="T0" fmla="*/ 5 w 13"/>
                  <a:gd name="T1" fmla="*/ 9 h 11"/>
                  <a:gd name="T2" fmla="*/ 5 w 13"/>
                  <a:gd name="T3" fmla="*/ 9 h 11"/>
                  <a:gd name="T4" fmla="*/ 2 w 13"/>
                  <a:gd name="T5" fmla="*/ 6 h 11"/>
                  <a:gd name="T6" fmla="*/ 2 w 13"/>
                  <a:gd name="T7" fmla="*/ 3 h 11"/>
                  <a:gd name="T8" fmla="*/ 2 w 13"/>
                  <a:gd name="T9" fmla="*/ 3 h 11"/>
                  <a:gd name="T10" fmla="*/ 4 w 13"/>
                  <a:gd name="T11" fmla="*/ 2 h 11"/>
                  <a:gd name="T12" fmla="*/ 8 w 13"/>
                  <a:gd name="T13" fmla="*/ 2 h 11"/>
                  <a:gd name="T14" fmla="*/ 8 w 13"/>
                  <a:gd name="T15" fmla="*/ 2 h 11"/>
                  <a:gd name="T16" fmla="*/ 11 w 13"/>
                  <a:gd name="T17" fmla="*/ 4 h 11"/>
                  <a:gd name="T18" fmla="*/ 12 w 13"/>
                  <a:gd name="T19" fmla="*/ 7 h 11"/>
                  <a:gd name="T20" fmla="*/ 12 w 13"/>
                  <a:gd name="T21" fmla="*/ 7 h 11"/>
                  <a:gd name="T22" fmla="*/ 10 w 13"/>
                  <a:gd name="T23" fmla="*/ 9 h 11"/>
                  <a:gd name="T24" fmla="*/ 6 w 13"/>
                  <a:gd name="T25" fmla="*/ 9 h 11"/>
                  <a:gd name="T26" fmla="*/ 5 w 13"/>
                  <a:gd name="T27" fmla="*/ 9 h 11"/>
                  <a:gd name="T28" fmla="*/ 5 w 13"/>
                  <a:gd name="T29" fmla="*/ 9 h 11"/>
                  <a:gd name="T30" fmla="*/ 5 w 13"/>
                  <a:gd name="T31" fmla="*/ 10 h 11"/>
                  <a:gd name="T32" fmla="*/ 5 w 13"/>
                  <a:gd name="T33" fmla="*/ 10 h 11"/>
                  <a:gd name="T34" fmla="*/ 10 w 13"/>
                  <a:gd name="T35" fmla="*/ 10 h 11"/>
                  <a:gd name="T36" fmla="*/ 13 w 13"/>
                  <a:gd name="T37" fmla="*/ 8 h 11"/>
                  <a:gd name="T38" fmla="*/ 13 w 13"/>
                  <a:gd name="T39" fmla="*/ 8 h 11"/>
                  <a:gd name="T40" fmla="*/ 12 w 13"/>
                  <a:gd name="T41" fmla="*/ 4 h 11"/>
                  <a:gd name="T42" fmla="*/ 9 w 13"/>
                  <a:gd name="T43" fmla="*/ 1 h 11"/>
                  <a:gd name="T44" fmla="*/ 8 w 13"/>
                  <a:gd name="T45" fmla="*/ 1 h 11"/>
                  <a:gd name="T46" fmla="*/ 4 w 13"/>
                  <a:gd name="T47" fmla="*/ 1 h 11"/>
                  <a:gd name="T48" fmla="*/ 1 w 13"/>
                  <a:gd name="T49" fmla="*/ 3 h 11"/>
                  <a:gd name="T50" fmla="*/ 1 w 13"/>
                  <a:gd name="T51" fmla="*/ 3 h 11"/>
                  <a:gd name="T52" fmla="*/ 1 w 13"/>
                  <a:gd name="T53" fmla="*/ 7 h 11"/>
                  <a:gd name="T54" fmla="*/ 5 w 13"/>
                  <a:gd name="T55" fmla="*/ 10 h 11"/>
                  <a:gd name="T56" fmla="*/ 5 w 13"/>
                  <a:gd name="T57" fmla="*/ 9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 h="11">
                    <a:moveTo>
                      <a:pt x="5" y="9"/>
                    </a:moveTo>
                    <a:cubicBezTo>
                      <a:pt x="5" y="9"/>
                      <a:pt x="5" y="9"/>
                      <a:pt x="5" y="9"/>
                    </a:cubicBezTo>
                    <a:cubicBezTo>
                      <a:pt x="4" y="8"/>
                      <a:pt x="3" y="7"/>
                      <a:pt x="2" y="6"/>
                    </a:cubicBezTo>
                    <a:cubicBezTo>
                      <a:pt x="2" y="5"/>
                      <a:pt x="2" y="4"/>
                      <a:pt x="2" y="3"/>
                    </a:cubicBezTo>
                    <a:cubicBezTo>
                      <a:pt x="2" y="3"/>
                      <a:pt x="2" y="3"/>
                      <a:pt x="2" y="3"/>
                    </a:cubicBezTo>
                    <a:cubicBezTo>
                      <a:pt x="2" y="2"/>
                      <a:pt x="3" y="2"/>
                      <a:pt x="4" y="2"/>
                    </a:cubicBezTo>
                    <a:cubicBezTo>
                      <a:pt x="5" y="1"/>
                      <a:pt x="7" y="1"/>
                      <a:pt x="8" y="2"/>
                    </a:cubicBezTo>
                    <a:cubicBezTo>
                      <a:pt x="8" y="2"/>
                      <a:pt x="8" y="2"/>
                      <a:pt x="8" y="2"/>
                    </a:cubicBezTo>
                    <a:cubicBezTo>
                      <a:pt x="10" y="3"/>
                      <a:pt x="11" y="3"/>
                      <a:pt x="11" y="4"/>
                    </a:cubicBezTo>
                    <a:cubicBezTo>
                      <a:pt x="12" y="5"/>
                      <a:pt x="12" y="6"/>
                      <a:pt x="12" y="7"/>
                    </a:cubicBezTo>
                    <a:cubicBezTo>
                      <a:pt x="12" y="7"/>
                      <a:pt x="12" y="7"/>
                      <a:pt x="12" y="7"/>
                    </a:cubicBezTo>
                    <a:cubicBezTo>
                      <a:pt x="12" y="8"/>
                      <a:pt x="11" y="9"/>
                      <a:pt x="10" y="9"/>
                    </a:cubicBezTo>
                    <a:cubicBezTo>
                      <a:pt x="9" y="9"/>
                      <a:pt x="7" y="9"/>
                      <a:pt x="6" y="9"/>
                    </a:cubicBezTo>
                    <a:cubicBezTo>
                      <a:pt x="6" y="9"/>
                      <a:pt x="6" y="9"/>
                      <a:pt x="5" y="9"/>
                    </a:cubicBezTo>
                    <a:cubicBezTo>
                      <a:pt x="5" y="9"/>
                      <a:pt x="5" y="9"/>
                      <a:pt x="5" y="9"/>
                    </a:cubicBezTo>
                    <a:cubicBezTo>
                      <a:pt x="5" y="10"/>
                      <a:pt x="5" y="10"/>
                      <a:pt x="5" y="10"/>
                    </a:cubicBezTo>
                    <a:cubicBezTo>
                      <a:pt x="5" y="10"/>
                      <a:pt x="5" y="10"/>
                      <a:pt x="5" y="10"/>
                    </a:cubicBezTo>
                    <a:cubicBezTo>
                      <a:pt x="7" y="10"/>
                      <a:pt x="9" y="11"/>
                      <a:pt x="10" y="10"/>
                    </a:cubicBezTo>
                    <a:cubicBezTo>
                      <a:pt x="11" y="10"/>
                      <a:pt x="12" y="9"/>
                      <a:pt x="13" y="8"/>
                    </a:cubicBezTo>
                    <a:cubicBezTo>
                      <a:pt x="13" y="8"/>
                      <a:pt x="13" y="8"/>
                      <a:pt x="13" y="8"/>
                    </a:cubicBezTo>
                    <a:cubicBezTo>
                      <a:pt x="13" y="6"/>
                      <a:pt x="13" y="5"/>
                      <a:pt x="12" y="4"/>
                    </a:cubicBezTo>
                    <a:cubicBezTo>
                      <a:pt x="11" y="3"/>
                      <a:pt x="10" y="2"/>
                      <a:pt x="9" y="1"/>
                    </a:cubicBezTo>
                    <a:cubicBezTo>
                      <a:pt x="9" y="1"/>
                      <a:pt x="8" y="1"/>
                      <a:pt x="8" y="1"/>
                    </a:cubicBezTo>
                    <a:cubicBezTo>
                      <a:pt x="7" y="0"/>
                      <a:pt x="5" y="0"/>
                      <a:pt x="4" y="1"/>
                    </a:cubicBezTo>
                    <a:cubicBezTo>
                      <a:pt x="3" y="1"/>
                      <a:pt x="1" y="2"/>
                      <a:pt x="1" y="3"/>
                    </a:cubicBezTo>
                    <a:cubicBezTo>
                      <a:pt x="1" y="3"/>
                      <a:pt x="1" y="3"/>
                      <a:pt x="1" y="3"/>
                    </a:cubicBezTo>
                    <a:cubicBezTo>
                      <a:pt x="0" y="4"/>
                      <a:pt x="1" y="6"/>
                      <a:pt x="1" y="7"/>
                    </a:cubicBezTo>
                    <a:cubicBezTo>
                      <a:pt x="2" y="8"/>
                      <a:pt x="3" y="9"/>
                      <a:pt x="5" y="10"/>
                    </a:cubicBezTo>
                    <a:cubicBezTo>
                      <a:pt x="5" y="9"/>
                      <a:pt x="5" y="9"/>
                      <a:pt x="5" y="9"/>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484" name="Freeform 470"/>
              <p:cNvSpPr/>
              <p:nvPr/>
            </p:nvSpPr>
            <p:spPr bwMode="auto">
              <a:xfrm>
                <a:off x="1544" y="1673"/>
                <a:ext cx="28" cy="26"/>
              </a:xfrm>
              <a:custGeom>
                <a:avLst/>
                <a:gdLst>
                  <a:gd name="T0" fmla="*/ 4 w 12"/>
                  <a:gd name="T1" fmla="*/ 9 h 11"/>
                  <a:gd name="T2" fmla="*/ 0 w 12"/>
                  <a:gd name="T3" fmla="*/ 3 h 11"/>
                  <a:gd name="T4" fmla="*/ 7 w 12"/>
                  <a:gd name="T5" fmla="*/ 2 h 11"/>
                  <a:gd name="T6" fmla="*/ 11 w 12"/>
                  <a:gd name="T7" fmla="*/ 8 h 11"/>
                  <a:gd name="T8" fmla="*/ 4 w 12"/>
                  <a:gd name="T9" fmla="*/ 9 h 11"/>
                </a:gdLst>
                <a:ahLst/>
                <a:cxnLst>
                  <a:cxn ang="0">
                    <a:pos x="T0" y="T1"/>
                  </a:cxn>
                  <a:cxn ang="0">
                    <a:pos x="T2" y="T3"/>
                  </a:cxn>
                  <a:cxn ang="0">
                    <a:pos x="T4" y="T5"/>
                  </a:cxn>
                  <a:cxn ang="0">
                    <a:pos x="T6" y="T7"/>
                  </a:cxn>
                  <a:cxn ang="0">
                    <a:pos x="T8" y="T9"/>
                  </a:cxn>
                </a:cxnLst>
                <a:rect l="0" t="0" r="r" b="b"/>
                <a:pathLst>
                  <a:path w="12" h="11">
                    <a:moveTo>
                      <a:pt x="4" y="9"/>
                    </a:moveTo>
                    <a:cubicBezTo>
                      <a:pt x="1" y="8"/>
                      <a:pt x="0" y="5"/>
                      <a:pt x="0" y="3"/>
                    </a:cubicBezTo>
                    <a:cubicBezTo>
                      <a:pt x="1" y="1"/>
                      <a:pt x="4" y="0"/>
                      <a:pt x="7" y="2"/>
                    </a:cubicBezTo>
                    <a:cubicBezTo>
                      <a:pt x="11" y="3"/>
                      <a:pt x="12" y="6"/>
                      <a:pt x="11" y="8"/>
                    </a:cubicBezTo>
                    <a:cubicBezTo>
                      <a:pt x="10" y="10"/>
                      <a:pt x="7" y="11"/>
                      <a:pt x="4" y="9"/>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485" name="Freeform 471"/>
              <p:cNvSpPr/>
              <p:nvPr/>
            </p:nvSpPr>
            <p:spPr bwMode="auto">
              <a:xfrm>
                <a:off x="1542" y="1673"/>
                <a:ext cx="30" cy="26"/>
              </a:xfrm>
              <a:custGeom>
                <a:avLst/>
                <a:gdLst>
                  <a:gd name="T0" fmla="*/ 5 w 13"/>
                  <a:gd name="T1" fmla="*/ 9 h 11"/>
                  <a:gd name="T2" fmla="*/ 5 w 13"/>
                  <a:gd name="T3" fmla="*/ 9 h 11"/>
                  <a:gd name="T4" fmla="*/ 2 w 13"/>
                  <a:gd name="T5" fmla="*/ 6 h 11"/>
                  <a:gd name="T6" fmla="*/ 2 w 13"/>
                  <a:gd name="T7" fmla="*/ 4 h 11"/>
                  <a:gd name="T8" fmla="*/ 2 w 13"/>
                  <a:gd name="T9" fmla="*/ 3 h 11"/>
                  <a:gd name="T10" fmla="*/ 4 w 13"/>
                  <a:gd name="T11" fmla="*/ 2 h 11"/>
                  <a:gd name="T12" fmla="*/ 8 w 13"/>
                  <a:gd name="T13" fmla="*/ 2 h 11"/>
                  <a:gd name="T14" fmla="*/ 8 w 13"/>
                  <a:gd name="T15" fmla="*/ 2 h 11"/>
                  <a:gd name="T16" fmla="*/ 11 w 13"/>
                  <a:gd name="T17" fmla="*/ 5 h 11"/>
                  <a:gd name="T18" fmla="*/ 12 w 13"/>
                  <a:gd name="T19" fmla="*/ 8 h 11"/>
                  <a:gd name="T20" fmla="*/ 12 w 13"/>
                  <a:gd name="T21" fmla="*/ 8 h 11"/>
                  <a:gd name="T22" fmla="*/ 10 w 13"/>
                  <a:gd name="T23" fmla="*/ 9 h 11"/>
                  <a:gd name="T24" fmla="*/ 6 w 13"/>
                  <a:gd name="T25" fmla="*/ 9 h 11"/>
                  <a:gd name="T26" fmla="*/ 5 w 13"/>
                  <a:gd name="T27" fmla="*/ 9 h 11"/>
                  <a:gd name="T28" fmla="*/ 5 w 13"/>
                  <a:gd name="T29" fmla="*/ 9 h 11"/>
                  <a:gd name="T30" fmla="*/ 5 w 13"/>
                  <a:gd name="T31" fmla="*/ 10 h 11"/>
                  <a:gd name="T32" fmla="*/ 5 w 13"/>
                  <a:gd name="T33" fmla="*/ 10 h 11"/>
                  <a:gd name="T34" fmla="*/ 10 w 13"/>
                  <a:gd name="T35" fmla="*/ 10 h 11"/>
                  <a:gd name="T36" fmla="*/ 13 w 13"/>
                  <a:gd name="T37" fmla="*/ 8 h 11"/>
                  <a:gd name="T38" fmla="*/ 13 w 13"/>
                  <a:gd name="T39" fmla="*/ 8 h 11"/>
                  <a:gd name="T40" fmla="*/ 12 w 13"/>
                  <a:gd name="T41" fmla="*/ 4 h 11"/>
                  <a:gd name="T42" fmla="*/ 9 w 13"/>
                  <a:gd name="T43" fmla="*/ 1 h 11"/>
                  <a:gd name="T44" fmla="*/ 8 w 13"/>
                  <a:gd name="T45" fmla="*/ 1 h 11"/>
                  <a:gd name="T46" fmla="*/ 4 w 13"/>
                  <a:gd name="T47" fmla="*/ 1 h 11"/>
                  <a:gd name="T48" fmla="*/ 1 w 13"/>
                  <a:gd name="T49" fmla="*/ 3 h 11"/>
                  <a:gd name="T50" fmla="*/ 1 w 13"/>
                  <a:gd name="T51" fmla="*/ 3 h 11"/>
                  <a:gd name="T52" fmla="*/ 1 w 13"/>
                  <a:gd name="T53" fmla="*/ 7 h 11"/>
                  <a:gd name="T54" fmla="*/ 5 w 13"/>
                  <a:gd name="T55" fmla="*/ 10 h 11"/>
                  <a:gd name="T56" fmla="*/ 5 w 13"/>
                  <a:gd name="T57" fmla="*/ 9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 h="11">
                    <a:moveTo>
                      <a:pt x="5" y="9"/>
                    </a:moveTo>
                    <a:cubicBezTo>
                      <a:pt x="5" y="9"/>
                      <a:pt x="5" y="9"/>
                      <a:pt x="5" y="9"/>
                    </a:cubicBezTo>
                    <a:cubicBezTo>
                      <a:pt x="4" y="8"/>
                      <a:pt x="3" y="7"/>
                      <a:pt x="2" y="6"/>
                    </a:cubicBezTo>
                    <a:cubicBezTo>
                      <a:pt x="2" y="5"/>
                      <a:pt x="2" y="4"/>
                      <a:pt x="2" y="4"/>
                    </a:cubicBezTo>
                    <a:cubicBezTo>
                      <a:pt x="2" y="3"/>
                      <a:pt x="2" y="3"/>
                      <a:pt x="2" y="3"/>
                    </a:cubicBezTo>
                    <a:cubicBezTo>
                      <a:pt x="2" y="3"/>
                      <a:pt x="3" y="2"/>
                      <a:pt x="4" y="2"/>
                    </a:cubicBezTo>
                    <a:cubicBezTo>
                      <a:pt x="5" y="1"/>
                      <a:pt x="7" y="2"/>
                      <a:pt x="8" y="2"/>
                    </a:cubicBezTo>
                    <a:cubicBezTo>
                      <a:pt x="8" y="2"/>
                      <a:pt x="8" y="2"/>
                      <a:pt x="8" y="2"/>
                    </a:cubicBezTo>
                    <a:cubicBezTo>
                      <a:pt x="10" y="3"/>
                      <a:pt x="11" y="4"/>
                      <a:pt x="11" y="5"/>
                    </a:cubicBezTo>
                    <a:cubicBezTo>
                      <a:pt x="12" y="6"/>
                      <a:pt x="12" y="7"/>
                      <a:pt x="12" y="8"/>
                    </a:cubicBezTo>
                    <a:cubicBezTo>
                      <a:pt x="12" y="8"/>
                      <a:pt x="12" y="8"/>
                      <a:pt x="12" y="8"/>
                    </a:cubicBezTo>
                    <a:cubicBezTo>
                      <a:pt x="12" y="8"/>
                      <a:pt x="11" y="9"/>
                      <a:pt x="10" y="9"/>
                    </a:cubicBezTo>
                    <a:cubicBezTo>
                      <a:pt x="9" y="10"/>
                      <a:pt x="7" y="10"/>
                      <a:pt x="6" y="9"/>
                    </a:cubicBezTo>
                    <a:cubicBezTo>
                      <a:pt x="6" y="9"/>
                      <a:pt x="6" y="9"/>
                      <a:pt x="5" y="9"/>
                    </a:cubicBezTo>
                    <a:cubicBezTo>
                      <a:pt x="5" y="9"/>
                      <a:pt x="5" y="9"/>
                      <a:pt x="5" y="9"/>
                    </a:cubicBezTo>
                    <a:cubicBezTo>
                      <a:pt x="5" y="10"/>
                      <a:pt x="5" y="10"/>
                      <a:pt x="5" y="10"/>
                    </a:cubicBezTo>
                    <a:cubicBezTo>
                      <a:pt x="5" y="10"/>
                      <a:pt x="5" y="10"/>
                      <a:pt x="5" y="10"/>
                    </a:cubicBezTo>
                    <a:cubicBezTo>
                      <a:pt x="7" y="11"/>
                      <a:pt x="9" y="11"/>
                      <a:pt x="10" y="10"/>
                    </a:cubicBezTo>
                    <a:cubicBezTo>
                      <a:pt x="11" y="10"/>
                      <a:pt x="12" y="9"/>
                      <a:pt x="13" y="8"/>
                    </a:cubicBezTo>
                    <a:cubicBezTo>
                      <a:pt x="13" y="8"/>
                      <a:pt x="13" y="8"/>
                      <a:pt x="13" y="8"/>
                    </a:cubicBezTo>
                    <a:cubicBezTo>
                      <a:pt x="13" y="7"/>
                      <a:pt x="13" y="5"/>
                      <a:pt x="12" y="4"/>
                    </a:cubicBezTo>
                    <a:cubicBezTo>
                      <a:pt x="12" y="3"/>
                      <a:pt x="10" y="2"/>
                      <a:pt x="9" y="1"/>
                    </a:cubicBezTo>
                    <a:cubicBezTo>
                      <a:pt x="9" y="1"/>
                      <a:pt x="8" y="1"/>
                      <a:pt x="8" y="1"/>
                    </a:cubicBezTo>
                    <a:cubicBezTo>
                      <a:pt x="7" y="1"/>
                      <a:pt x="5" y="0"/>
                      <a:pt x="4" y="1"/>
                    </a:cubicBezTo>
                    <a:cubicBezTo>
                      <a:pt x="3" y="1"/>
                      <a:pt x="1" y="2"/>
                      <a:pt x="1" y="3"/>
                    </a:cubicBezTo>
                    <a:cubicBezTo>
                      <a:pt x="1" y="3"/>
                      <a:pt x="1" y="3"/>
                      <a:pt x="1" y="3"/>
                    </a:cubicBezTo>
                    <a:cubicBezTo>
                      <a:pt x="0" y="4"/>
                      <a:pt x="1" y="6"/>
                      <a:pt x="1" y="7"/>
                    </a:cubicBezTo>
                    <a:cubicBezTo>
                      <a:pt x="2" y="8"/>
                      <a:pt x="4" y="9"/>
                      <a:pt x="5" y="10"/>
                    </a:cubicBezTo>
                    <a:cubicBezTo>
                      <a:pt x="5" y="9"/>
                      <a:pt x="5" y="9"/>
                      <a:pt x="5" y="9"/>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486" name="Freeform 472"/>
              <p:cNvSpPr/>
              <p:nvPr/>
            </p:nvSpPr>
            <p:spPr bwMode="auto">
              <a:xfrm>
                <a:off x="1388" y="1550"/>
                <a:ext cx="29" cy="24"/>
              </a:xfrm>
              <a:custGeom>
                <a:avLst/>
                <a:gdLst>
                  <a:gd name="T0" fmla="*/ 4 w 12"/>
                  <a:gd name="T1" fmla="*/ 9 h 10"/>
                  <a:gd name="T2" fmla="*/ 0 w 12"/>
                  <a:gd name="T3" fmla="*/ 3 h 10"/>
                  <a:gd name="T4" fmla="*/ 8 w 12"/>
                  <a:gd name="T5" fmla="*/ 1 h 10"/>
                  <a:gd name="T6" fmla="*/ 11 w 12"/>
                  <a:gd name="T7" fmla="*/ 8 h 10"/>
                  <a:gd name="T8" fmla="*/ 4 w 12"/>
                  <a:gd name="T9" fmla="*/ 9 h 10"/>
                </a:gdLst>
                <a:ahLst/>
                <a:cxnLst>
                  <a:cxn ang="0">
                    <a:pos x="T0" y="T1"/>
                  </a:cxn>
                  <a:cxn ang="0">
                    <a:pos x="T2" y="T3"/>
                  </a:cxn>
                  <a:cxn ang="0">
                    <a:pos x="T4" y="T5"/>
                  </a:cxn>
                  <a:cxn ang="0">
                    <a:pos x="T6" y="T7"/>
                  </a:cxn>
                  <a:cxn ang="0">
                    <a:pos x="T8" y="T9"/>
                  </a:cxn>
                </a:cxnLst>
                <a:rect l="0" t="0" r="r" b="b"/>
                <a:pathLst>
                  <a:path w="12" h="10">
                    <a:moveTo>
                      <a:pt x="4" y="9"/>
                    </a:moveTo>
                    <a:cubicBezTo>
                      <a:pt x="1" y="8"/>
                      <a:pt x="0" y="5"/>
                      <a:pt x="0" y="3"/>
                    </a:cubicBezTo>
                    <a:cubicBezTo>
                      <a:pt x="1" y="1"/>
                      <a:pt x="5" y="0"/>
                      <a:pt x="8" y="1"/>
                    </a:cubicBezTo>
                    <a:cubicBezTo>
                      <a:pt x="11" y="3"/>
                      <a:pt x="12" y="5"/>
                      <a:pt x="11" y="8"/>
                    </a:cubicBezTo>
                    <a:cubicBezTo>
                      <a:pt x="11" y="10"/>
                      <a:pt x="7" y="10"/>
                      <a:pt x="4" y="9"/>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487" name="Freeform 473"/>
              <p:cNvSpPr/>
              <p:nvPr/>
            </p:nvSpPr>
            <p:spPr bwMode="auto">
              <a:xfrm>
                <a:off x="1386" y="1550"/>
                <a:ext cx="31" cy="24"/>
              </a:xfrm>
              <a:custGeom>
                <a:avLst/>
                <a:gdLst>
                  <a:gd name="T0" fmla="*/ 5 w 13"/>
                  <a:gd name="T1" fmla="*/ 9 h 10"/>
                  <a:gd name="T2" fmla="*/ 6 w 13"/>
                  <a:gd name="T3" fmla="*/ 9 h 10"/>
                  <a:gd name="T4" fmla="*/ 2 w 13"/>
                  <a:gd name="T5" fmla="*/ 6 h 10"/>
                  <a:gd name="T6" fmla="*/ 2 w 13"/>
                  <a:gd name="T7" fmla="*/ 3 h 10"/>
                  <a:gd name="T8" fmla="*/ 2 w 13"/>
                  <a:gd name="T9" fmla="*/ 3 h 10"/>
                  <a:gd name="T10" fmla="*/ 4 w 13"/>
                  <a:gd name="T11" fmla="*/ 2 h 10"/>
                  <a:gd name="T12" fmla="*/ 8 w 13"/>
                  <a:gd name="T13" fmla="*/ 2 h 10"/>
                  <a:gd name="T14" fmla="*/ 8 w 13"/>
                  <a:gd name="T15" fmla="*/ 2 h 10"/>
                  <a:gd name="T16" fmla="*/ 11 w 13"/>
                  <a:gd name="T17" fmla="*/ 4 h 10"/>
                  <a:gd name="T18" fmla="*/ 12 w 13"/>
                  <a:gd name="T19" fmla="*/ 7 h 10"/>
                  <a:gd name="T20" fmla="*/ 12 w 13"/>
                  <a:gd name="T21" fmla="*/ 7 h 10"/>
                  <a:gd name="T22" fmla="*/ 10 w 13"/>
                  <a:gd name="T23" fmla="*/ 9 h 10"/>
                  <a:gd name="T24" fmla="*/ 6 w 13"/>
                  <a:gd name="T25" fmla="*/ 9 h 10"/>
                  <a:gd name="T26" fmla="*/ 6 w 13"/>
                  <a:gd name="T27" fmla="*/ 9 h 10"/>
                  <a:gd name="T28" fmla="*/ 5 w 13"/>
                  <a:gd name="T29" fmla="*/ 9 h 10"/>
                  <a:gd name="T30" fmla="*/ 5 w 13"/>
                  <a:gd name="T31" fmla="*/ 10 h 10"/>
                  <a:gd name="T32" fmla="*/ 6 w 13"/>
                  <a:gd name="T33" fmla="*/ 10 h 10"/>
                  <a:gd name="T34" fmla="*/ 10 w 13"/>
                  <a:gd name="T35" fmla="*/ 10 h 10"/>
                  <a:gd name="T36" fmla="*/ 13 w 13"/>
                  <a:gd name="T37" fmla="*/ 8 h 10"/>
                  <a:gd name="T38" fmla="*/ 13 w 13"/>
                  <a:gd name="T39" fmla="*/ 8 h 10"/>
                  <a:gd name="T40" fmla="*/ 12 w 13"/>
                  <a:gd name="T41" fmla="*/ 4 h 10"/>
                  <a:gd name="T42" fmla="*/ 9 w 13"/>
                  <a:gd name="T43" fmla="*/ 1 h 10"/>
                  <a:gd name="T44" fmla="*/ 8 w 13"/>
                  <a:gd name="T45" fmla="*/ 1 h 10"/>
                  <a:gd name="T46" fmla="*/ 4 w 13"/>
                  <a:gd name="T47" fmla="*/ 1 h 10"/>
                  <a:gd name="T48" fmla="*/ 1 w 13"/>
                  <a:gd name="T49" fmla="*/ 3 h 10"/>
                  <a:gd name="T50" fmla="*/ 1 w 13"/>
                  <a:gd name="T51" fmla="*/ 3 h 10"/>
                  <a:gd name="T52" fmla="*/ 2 w 13"/>
                  <a:gd name="T53" fmla="*/ 7 h 10"/>
                  <a:gd name="T54" fmla="*/ 5 w 13"/>
                  <a:gd name="T55" fmla="*/ 10 h 10"/>
                  <a:gd name="T56" fmla="*/ 5 w 13"/>
                  <a:gd name="T57"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 h="10">
                    <a:moveTo>
                      <a:pt x="5" y="9"/>
                    </a:moveTo>
                    <a:cubicBezTo>
                      <a:pt x="6" y="9"/>
                      <a:pt x="6" y="9"/>
                      <a:pt x="6" y="9"/>
                    </a:cubicBezTo>
                    <a:cubicBezTo>
                      <a:pt x="4" y="8"/>
                      <a:pt x="3" y="7"/>
                      <a:pt x="2" y="6"/>
                    </a:cubicBezTo>
                    <a:cubicBezTo>
                      <a:pt x="2" y="5"/>
                      <a:pt x="2" y="4"/>
                      <a:pt x="2" y="3"/>
                    </a:cubicBezTo>
                    <a:cubicBezTo>
                      <a:pt x="2" y="3"/>
                      <a:pt x="2" y="3"/>
                      <a:pt x="2" y="3"/>
                    </a:cubicBezTo>
                    <a:cubicBezTo>
                      <a:pt x="2" y="2"/>
                      <a:pt x="3" y="2"/>
                      <a:pt x="4" y="2"/>
                    </a:cubicBezTo>
                    <a:cubicBezTo>
                      <a:pt x="5" y="1"/>
                      <a:pt x="7" y="1"/>
                      <a:pt x="8" y="2"/>
                    </a:cubicBezTo>
                    <a:cubicBezTo>
                      <a:pt x="8" y="2"/>
                      <a:pt x="8" y="2"/>
                      <a:pt x="8" y="2"/>
                    </a:cubicBezTo>
                    <a:cubicBezTo>
                      <a:pt x="10" y="3"/>
                      <a:pt x="11" y="3"/>
                      <a:pt x="11" y="4"/>
                    </a:cubicBezTo>
                    <a:cubicBezTo>
                      <a:pt x="12" y="5"/>
                      <a:pt x="12" y="6"/>
                      <a:pt x="12" y="7"/>
                    </a:cubicBezTo>
                    <a:cubicBezTo>
                      <a:pt x="12" y="7"/>
                      <a:pt x="12" y="7"/>
                      <a:pt x="12" y="7"/>
                    </a:cubicBezTo>
                    <a:cubicBezTo>
                      <a:pt x="12" y="8"/>
                      <a:pt x="11" y="9"/>
                      <a:pt x="10" y="9"/>
                    </a:cubicBezTo>
                    <a:cubicBezTo>
                      <a:pt x="9" y="9"/>
                      <a:pt x="7" y="9"/>
                      <a:pt x="6" y="9"/>
                    </a:cubicBezTo>
                    <a:cubicBezTo>
                      <a:pt x="6" y="9"/>
                      <a:pt x="6" y="9"/>
                      <a:pt x="6" y="9"/>
                    </a:cubicBezTo>
                    <a:cubicBezTo>
                      <a:pt x="5" y="9"/>
                      <a:pt x="5" y="9"/>
                      <a:pt x="5" y="9"/>
                    </a:cubicBezTo>
                    <a:cubicBezTo>
                      <a:pt x="5" y="10"/>
                      <a:pt x="5" y="10"/>
                      <a:pt x="5" y="10"/>
                    </a:cubicBezTo>
                    <a:cubicBezTo>
                      <a:pt x="5" y="10"/>
                      <a:pt x="5" y="10"/>
                      <a:pt x="6" y="10"/>
                    </a:cubicBezTo>
                    <a:cubicBezTo>
                      <a:pt x="7" y="10"/>
                      <a:pt x="9" y="10"/>
                      <a:pt x="10" y="10"/>
                    </a:cubicBezTo>
                    <a:cubicBezTo>
                      <a:pt x="11" y="10"/>
                      <a:pt x="12" y="9"/>
                      <a:pt x="13" y="8"/>
                    </a:cubicBezTo>
                    <a:cubicBezTo>
                      <a:pt x="13" y="8"/>
                      <a:pt x="13" y="8"/>
                      <a:pt x="13" y="8"/>
                    </a:cubicBezTo>
                    <a:cubicBezTo>
                      <a:pt x="13" y="6"/>
                      <a:pt x="13" y="5"/>
                      <a:pt x="12" y="4"/>
                    </a:cubicBezTo>
                    <a:cubicBezTo>
                      <a:pt x="12" y="3"/>
                      <a:pt x="10" y="2"/>
                      <a:pt x="9" y="1"/>
                    </a:cubicBezTo>
                    <a:cubicBezTo>
                      <a:pt x="9" y="1"/>
                      <a:pt x="9" y="1"/>
                      <a:pt x="8" y="1"/>
                    </a:cubicBezTo>
                    <a:cubicBezTo>
                      <a:pt x="7" y="0"/>
                      <a:pt x="5" y="0"/>
                      <a:pt x="4" y="1"/>
                    </a:cubicBezTo>
                    <a:cubicBezTo>
                      <a:pt x="3" y="1"/>
                      <a:pt x="1" y="2"/>
                      <a:pt x="1" y="3"/>
                    </a:cubicBezTo>
                    <a:cubicBezTo>
                      <a:pt x="1" y="3"/>
                      <a:pt x="1" y="3"/>
                      <a:pt x="1" y="3"/>
                    </a:cubicBezTo>
                    <a:cubicBezTo>
                      <a:pt x="0" y="4"/>
                      <a:pt x="1" y="6"/>
                      <a:pt x="2" y="7"/>
                    </a:cubicBezTo>
                    <a:cubicBezTo>
                      <a:pt x="2" y="8"/>
                      <a:pt x="4" y="9"/>
                      <a:pt x="5" y="10"/>
                    </a:cubicBezTo>
                    <a:cubicBezTo>
                      <a:pt x="5" y="9"/>
                      <a:pt x="5" y="9"/>
                      <a:pt x="5" y="9"/>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488" name="Freeform 474"/>
              <p:cNvSpPr/>
              <p:nvPr/>
            </p:nvSpPr>
            <p:spPr bwMode="auto">
              <a:xfrm>
                <a:off x="1402" y="1574"/>
                <a:ext cx="31" cy="23"/>
              </a:xfrm>
              <a:custGeom>
                <a:avLst/>
                <a:gdLst>
                  <a:gd name="T0" fmla="*/ 5 w 13"/>
                  <a:gd name="T1" fmla="*/ 9 h 10"/>
                  <a:gd name="T2" fmla="*/ 1 w 13"/>
                  <a:gd name="T3" fmla="*/ 2 h 10"/>
                  <a:gd name="T4" fmla="*/ 8 w 13"/>
                  <a:gd name="T5" fmla="*/ 1 h 10"/>
                  <a:gd name="T6" fmla="*/ 12 w 13"/>
                  <a:gd name="T7" fmla="*/ 7 h 10"/>
                  <a:gd name="T8" fmla="*/ 5 w 13"/>
                  <a:gd name="T9" fmla="*/ 9 h 10"/>
                </a:gdLst>
                <a:ahLst/>
                <a:cxnLst>
                  <a:cxn ang="0">
                    <a:pos x="T0" y="T1"/>
                  </a:cxn>
                  <a:cxn ang="0">
                    <a:pos x="T2" y="T3"/>
                  </a:cxn>
                  <a:cxn ang="0">
                    <a:pos x="T4" y="T5"/>
                  </a:cxn>
                  <a:cxn ang="0">
                    <a:pos x="T6" y="T7"/>
                  </a:cxn>
                  <a:cxn ang="0">
                    <a:pos x="T8" y="T9"/>
                  </a:cxn>
                </a:cxnLst>
                <a:rect l="0" t="0" r="r" b="b"/>
                <a:pathLst>
                  <a:path w="13" h="10">
                    <a:moveTo>
                      <a:pt x="5" y="9"/>
                    </a:moveTo>
                    <a:cubicBezTo>
                      <a:pt x="2" y="7"/>
                      <a:pt x="0" y="5"/>
                      <a:pt x="1" y="2"/>
                    </a:cubicBezTo>
                    <a:cubicBezTo>
                      <a:pt x="2" y="0"/>
                      <a:pt x="5" y="0"/>
                      <a:pt x="8" y="1"/>
                    </a:cubicBezTo>
                    <a:cubicBezTo>
                      <a:pt x="11" y="2"/>
                      <a:pt x="13" y="5"/>
                      <a:pt x="12" y="7"/>
                    </a:cubicBezTo>
                    <a:cubicBezTo>
                      <a:pt x="11" y="9"/>
                      <a:pt x="8" y="10"/>
                      <a:pt x="5" y="9"/>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489" name="Freeform 475"/>
              <p:cNvSpPr/>
              <p:nvPr/>
            </p:nvSpPr>
            <p:spPr bwMode="auto">
              <a:xfrm>
                <a:off x="1402" y="1574"/>
                <a:ext cx="31" cy="23"/>
              </a:xfrm>
              <a:custGeom>
                <a:avLst/>
                <a:gdLst>
                  <a:gd name="T0" fmla="*/ 5 w 13"/>
                  <a:gd name="T1" fmla="*/ 9 h 10"/>
                  <a:gd name="T2" fmla="*/ 5 w 13"/>
                  <a:gd name="T3" fmla="*/ 8 h 10"/>
                  <a:gd name="T4" fmla="*/ 2 w 13"/>
                  <a:gd name="T5" fmla="*/ 6 h 10"/>
                  <a:gd name="T6" fmla="*/ 2 w 13"/>
                  <a:gd name="T7" fmla="*/ 3 h 10"/>
                  <a:gd name="T8" fmla="*/ 2 w 13"/>
                  <a:gd name="T9" fmla="*/ 3 h 10"/>
                  <a:gd name="T10" fmla="*/ 4 w 13"/>
                  <a:gd name="T11" fmla="*/ 1 h 10"/>
                  <a:gd name="T12" fmla="*/ 8 w 13"/>
                  <a:gd name="T13" fmla="*/ 1 h 10"/>
                  <a:gd name="T14" fmla="*/ 8 w 13"/>
                  <a:gd name="T15" fmla="*/ 1 h 10"/>
                  <a:gd name="T16" fmla="*/ 11 w 13"/>
                  <a:gd name="T17" fmla="*/ 4 h 10"/>
                  <a:gd name="T18" fmla="*/ 12 w 13"/>
                  <a:gd name="T19" fmla="*/ 7 h 10"/>
                  <a:gd name="T20" fmla="*/ 12 w 13"/>
                  <a:gd name="T21" fmla="*/ 7 h 10"/>
                  <a:gd name="T22" fmla="*/ 9 w 13"/>
                  <a:gd name="T23" fmla="*/ 8 h 10"/>
                  <a:gd name="T24" fmla="*/ 6 w 13"/>
                  <a:gd name="T25" fmla="*/ 8 h 10"/>
                  <a:gd name="T26" fmla="*/ 5 w 13"/>
                  <a:gd name="T27" fmla="*/ 8 h 10"/>
                  <a:gd name="T28" fmla="*/ 5 w 13"/>
                  <a:gd name="T29" fmla="*/ 9 h 10"/>
                  <a:gd name="T30" fmla="*/ 5 w 13"/>
                  <a:gd name="T31" fmla="*/ 9 h 10"/>
                  <a:gd name="T32" fmla="*/ 5 w 13"/>
                  <a:gd name="T33" fmla="*/ 9 h 10"/>
                  <a:gd name="T34" fmla="*/ 10 w 13"/>
                  <a:gd name="T35" fmla="*/ 9 h 10"/>
                  <a:gd name="T36" fmla="*/ 13 w 13"/>
                  <a:gd name="T37" fmla="*/ 7 h 10"/>
                  <a:gd name="T38" fmla="*/ 13 w 13"/>
                  <a:gd name="T39" fmla="*/ 7 h 10"/>
                  <a:gd name="T40" fmla="*/ 12 w 13"/>
                  <a:gd name="T41" fmla="*/ 3 h 10"/>
                  <a:gd name="T42" fmla="*/ 8 w 13"/>
                  <a:gd name="T43" fmla="*/ 0 h 10"/>
                  <a:gd name="T44" fmla="*/ 8 w 13"/>
                  <a:gd name="T45" fmla="*/ 0 h 10"/>
                  <a:gd name="T46" fmla="*/ 4 w 13"/>
                  <a:gd name="T47" fmla="*/ 0 h 10"/>
                  <a:gd name="T48" fmla="*/ 1 w 13"/>
                  <a:gd name="T49" fmla="*/ 2 h 10"/>
                  <a:gd name="T50" fmla="*/ 1 w 13"/>
                  <a:gd name="T51" fmla="*/ 2 h 10"/>
                  <a:gd name="T52" fmla="*/ 1 w 13"/>
                  <a:gd name="T53" fmla="*/ 6 h 10"/>
                  <a:gd name="T54" fmla="*/ 5 w 13"/>
                  <a:gd name="T55" fmla="*/ 9 h 10"/>
                  <a:gd name="T56" fmla="*/ 5 w 13"/>
                  <a:gd name="T57"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 h="10">
                    <a:moveTo>
                      <a:pt x="5" y="9"/>
                    </a:moveTo>
                    <a:cubicBezTo>
                      <a:pt x="5" y="8"/>
                      <a:pt x="5" y="8"/>
                      <a:pt x="5" y="8"/>
                    </a:cubicBezTo>
                    <a:cubicBezTo>
                      <a:pt x="4" y="7"/>
                      <a:pt x="3" y="7"/>
                      <a:pt x="2" y="6"/>
                    </a:cubicBezTo>
                    <a:cubicBezTo>
                      <a:pt x="1" y="5"/>
                      <a:pt x="1" y="4"/>
                      <a:pt x="2" y="3"/>
                    </a:cubicBezTo>
                    <a:cubicBezTo>
                      <a:pt x="2" y="3"/>
                      <a:pt x="2" y="3"/>
                      <a:pt x="2" y="3"/>
                    </a:cubicBezTo>
                    <a:cubicBezTo>
                      <a:pt x="2" y="2"/>
                      <a:pt x="3" y="1"/>
                      <a:pt x="4" y="1"/>
                    </a:cubicBezTo>
                    <a:cubicBezTo>
                      <a:pt x="5" y="1"/>
                      <a:pt x="6" y="1"/>
                      <a:pt x="8" y="1"/>
                    </a:cubicBezTo>
                    <a:cubicBezTo>
                      <a:pt x="8" y="1"/>
                      <a:pt x="8" y="1"/>
                      <a:pt x="8" y="1"/>
                    </a:cubicBezTo>
                    <a:cubicBezTo>
                      <a:pt x="9" y="2"/>
                      <a:pt x="10" y="3"/>
                      <a:pt x="11" y="4"/>
                    </a:cubicBezTo>
                    <a:cubicBezTo>
                      <a:pt x="12" y="5"/>
                      <a:pt x="12" y="6"/>
                      <a:pt x="12" y="7"/>
                    </a:cubicBezTo>
                    <a:cubicBezTo>
                      <a:pt x="12" y="7"/>
                      <a:pt x="12" y="7"/>
                      <a:pt x="12" y="7"/>
                    </a:cubicBezTo>
                    <a:cubicBezTo>
                      <a:pt x="11" y="8"/>
                      <a:pt x="10" y="8"/>
                      <a:pt x="9" y="8"/>
                    </a:cubicBezTo>
                    <a:cubicBezTo>
                      <a:pt x="8" y="9"/>
                      <a:pt x="7" y="9"/>
                      <a:pt x="6" y="8"/>
                    </a:cubicBezTo>
                    <a:cubicBezTo>
                      <a:pt x="5" y="8"/>
                      <a:pt x="5" y="8"/>
                      <a:pt x="5" y="8"/>
                    </a:cubicBezTo>
                    <a:cubicBezTo>
                      <a:pt x="5" y="9"/>
                      <a:pt x="5" y="9"/>
                      <a:pt x="5" y="9"/>
                    </a:cubicBezTo>
                    <a:cubicBezTo>
                      <a:pt x="5" y="9"/>
                      <a:pt x="5" y="9"/>
                      <a:pt x="5" y="9"/>
                    </a:cubicBezTo>
                    <a:cubicBezTo>
                      <a:pt x="5" y="9"/>
                      <a:pt x="5" y="9"/>
                      <a:pt x="5" y="9"/>
                    </a:cubicBezTo>
                    <a:cubicBezTo>
                      <a:pt x="7" y="10"/>
                      <a:pt x="8" y="10"/>
                      <a:pt x="10" y="9"/>
                    </a:cubicBezTo>
                    <a:cubicBezTo>
                      <a:pt x="11" y="9"/>
                      <a:pt x="12" y="8"/>
                      <a:pt x="13" y="7"/>
                    </a:cubicBezTo>
                    <a:cubicBezTo>
                      <a:pt x="13" y="7"/>
                      <a:pt x="13" y="7"/>
                      <a:pt x="13" y="7"/>
                    </a:cubicBezTo>
                    <a:cubicBezTo>
                      <a:pt x="13" y="6"/>
                      <a:pt x="13" y="4"/>
                      <a:pt x="12" y="3"/>
                    </a:cubicBezTo>
                    <a:cubicBezTo>
                      <a:pt x="11" y="2"/>
                      <a:pt x="10" y="1"/>
                      <a:pt x="8" y="0"/>
                    </a:cubicBezTo>
                    <a:cubicBezTo>
                      <a:pt x="8" y="0"/>
                      <a:pt x="8" y="0"/>
                      <a:pt x="8" y="0"/>
                    </a:cubicBezTo>
                    <a:cubicBezTo>
                      <a:pt x="6" y="0"/>
                      <a:pt x="5" y="0"/>
                      <a:pt x="4" y="0"/>
                    </a:cubicBezTo>
                    <a:cubicBezTo>
                      <a:pt x="2" y="0"/>
                      <a:pt x="1" y="1"/>
                      <a:pt x="1" y="2"/>
                    </a:cubicBezTo>
                    <a:cubicBezTo>
                      <a:pt x="1" y="2"/>
                      <a:pt x="1" y="2"/>
                      <a:pt x="1" y="2"/>
                    </a:cubicBezTo>
                    <a:cubicBezTo>
                      <a:pt x="0" y="4"/>
                      <a:pt x="0" y="5"/>
                      <a:pt x="1" y="6"/>
                    </a:cubicBezTo>
                    <a:cubicBezTo>
                      <a:pt x="2" y="7"/>
                      <a:pt x="3" y="8"/>
                      <a:pt x="5" y="9"/>
                    </a:cubicBezTo>
                    <a:cubicBezTo>
                      <a:pt x="5" y="9"/>
                      <a:pt x="5" y="9"/>
                      <a:pt x="5" y="9"/>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490" name="Freeform 476"/>
              <p:cNvSpPr/>
              <p:nvPr/>
            </p:nvSpPr>
            <p:spPr bwMode="auto">
              <a:xfrm>
                <a:off x="1480" y="1649"/>
                <a:ext cx="31" cy="24"/>
              </a:xfrm>
              <a:custGeom>
                <a:avLst/>
                <a:gdLst>
                  <a:gd name="T0" fmla="*/ 5 w 13"/>
                  <a:gd name="T1" fmla="*/ 9 h 10"/>
                  <a:gd name="T2" fmla="*/ 1 w 13"/>
                  <a:gd name="T3" fmla="*/ 3 h 10"/>
                  <a:gd name="T4" fmla="*/ 8 w 13"/>
                  <a:gd name="T5" fmla="*/ 1 h 10"/>
                  <a:gd name="T6" fmla="*/ 12 w 13"/>
                  <a:gd name="T7" fmla="*/ 7 h 10"/>
                  <a:gd name="T8" fmla="*/ 5 w 13"/>
                  <a:gd name="T9" fmla="*/ 9 h 10"/>
                </a:gdLst>
                <a:ahLst/>
                <a:cxnLst>
                  <a:cxn ang="0">
                    <a:pos x="T0" y="T1"/>
                  </a:cxn>
                  <a:cxn ang="0">
                    <a:pos x="T2" y="T3"/>
                  </a:cxn>
                  <a:cxn ang="0">
                    <a:pos x="T4" y="T5"/>
                  </a:cxn>
                  <a:cxn ang="0">
                    <a:pos x="T6" y="T7"/>
                  </a:cxn>
                  <a:cxn ang="0">
                    <a:pos x="T8" y="T9"/>
                  </a:cxn>
                </a:cxnLst>
                <a:rect l="0" t="0" r="r" b="b"/>
                <a:pathLst>
                  <a:path w="13" h="10">
                    <a:moveTo>
                      <a:pt x="5" y="9"/>
                    </a:moveTo>
                    <a:cubicBezTo>
                      <a:pt x="2" y="8"/>
                      <a:pt x="0" y="5"/>
                      <a:pt x="1" y="3"/>
                    </a:cubicBezTo>
                    <a:cubicBezTo>
                      <a:pt x="2" y="1"/>
                      <a:pt x="5" y="0"/>
                      <a:pt x="8" y="1"/>
                    </a:cubicBezTo>
                    <a:cubicBezTo>
                      <a:pt x="11" y="2"/>
                      <a:pt x="13" y="5"/>
                      <a:pt x="12" y="7"/>
                    </a:cubicBezTo>
                    <a:cubicBezTo>
                      <a:pt x="11" y="10"/>
                      <a:pt x="8" y="10"/>
                      <a:pt x="5" y="9"/>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491" name="Freeform 477"/>
              <p:cNvSpPr/>
              <p:nvPr/>
            </p:nvSpPr>
            <p:spPr bwMode="auto">
              <a:xfrm>
                <a:off x="1480" y="1649"/>
                <a:ext cx="31" cy="24"/>
              </a:xfrm>
              <a:custGeom>
                <a:avLst/>
                <a:gdLst>
                  <a:gd name="T0" fmla="*/ 5 w 13"/>
                  <a:gd name="T1" fmla="*/ 9 h 10"/>
                  <a:gd name="T2" fmla="*/ 5 w 13"/>
                  <a:gd name="T3" fmla="*/ 8 h 10"/>
                  <a:gd name="T4" fmla="*/ 2 w 13"/>
                  <a:gd name="T5" fmla="*/ 6 h 10"/>
                  <a:gd name="T6" fmla="*/ 2 w 13"/>
                  <a:gd name="T7" fmla="*/ 3 h 10"/>
                  <a:gd name="T8" fmla="*/ 2 w 13"/>
                  <a:gd name="T9" fmla="*/ 3 h 10"/>
                  <a:gd name="T10" fmla="*/ 4 w 13"/>
                  <a:gd name="T11" fmla="*/ 1 h 10"/>
                  <a:gd name="T12" fmla="*/ 8 w 13"/>
                  <a:gd name="T13" fmla="*/ 2 h 10"/>
                  <a:gd name="T14" fmla="*/ 8 w 13"/>
                  <a:gd name="T15" fmla="*/ 2 h 10"/>
                  <a:gd name="T16" fmla="*/ 11 w 13"/>
                  <a:gd name="T17" fmla="*/ 4 h 10"/>
                  <a:gd name="T18" fmla="*/ 12 w 13"/>
                  <a:gd name="T19" fmla="*/ 7 h 10"/>
                  <a:gd name="T20" fmla="*/ 12 w 13"/>
                  <a:gd name="T21" fmla="*/ 7 h 10"/>
                  <a:gd name="T22" fmla="*/ 9 w 13"/>
                  <a:gd name="T23" fmla="*/ 9 h 10"/>
                  <a:gd name="T24" fmla="*/ 6 w 13"/>
                  <a:gd name="T25" fmla="*/ 9 h 10"/>
                  <a:gd name="T26" fmla="*/ 5 w 13"/>
                  <a:gd name="T27" fmla="*/ 8 h 10"/>
                  <a:gd name="T28" fmla="*/ 5 w 13"/>
                  <a:gd name="T29" fmla="*/ 9 h 10"/>
                  <a:gd name="T30" fmla="*/ 5 w 13"/>
                  <a:gd name="T31" fmla="*/ 9 h 10"/>
                  <a:gd name="T32" fmla="*/ 5 w 13"/>
                  <a:gd name="T33" fmla="*/ 10 h 10"/>
                  <a:gd name="T34" fmla="*/ 10 w 13"/>
                  <a:gd name="T35" fmla="*/ 10 h 10"/>
                  <a:gd name="T36" fmla="*/ 13 w 13"/>
                  <a:gd name="T37" fmla="*/ 8 h 10"/>
                  <a:gd name="T38" fmla="*/ 13 w 13"/>
                  <a:gd name="T39" fmla="*/ 7 h 10"/>
                  <a:gd name="T40" fmla="*/ 12 w 13"/>
                  <a:gd name="T41" fmla="*/ 4 h 10"/>
                  <a:gd name="T42" fmla="*/ 9 w 13"/>
                  <a:gd name="T43" fmla="*/ 1 h 10"/>
                  <a:gd name="T44" fmla="*/ 8 w 13"/>
                  <a:gd name="T45" fmla="*/ 1 h 10"/>
                  <a:gd name="T46" fmla="*/ 4 w 13"/>
                  <a:gd name="T47" fmla="*/ 0 h 10"/>
                  <a:gd name="T48" fmla="*/ 1 w 13"/>
                  <a:gd name="T49" fmla="*/ 3 h 10"/>
                  <a:gd name="T50" fmla="*/ 1 w 13"/>
                  <a:gd name="T51" fmla="*/ 3 h 10"/>
                  <a:gd name="T52" fmla="*/ 1 w 13"/>
                  <a:gd name="T53" fmla="*/ 7 h 10"/>
                  <a:gd name="T54" fmla="*/ 5 w 13"/>
                  <a:gd name="T55" fmla="*/ 9 h 10"/>
                  <a:gd name="T56" fmla="*/ 5 w 13"/>
                  <a:gd name="T57"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 h="10">
                    <a:moveTo>
                      <a:pt x="5" y="9"/>
                    </a:moveTo>
                    <a:cubicBezTo>
                      <a:pt x="5" y="8"/>
                      <a:pt x="5" y="8"/>
                      <a:pt x="5" y="8"/>
                    </a:cubicBezTo>
                    <a:cubicBezTo>
                      <a:pt x="4" y="8"/>
                      <a:pt x="3" y="7"/>
                      <a:pt x="2" y="6"/>
                    </a:cubicBezTo>
                    <a:cubicBezTo>
                      <a:pt x="2" y="5"/>
                      <a:pt x="1" y="4"/>
                      <a:pt x="2" y="3"/>
                    </a:cubicBezTo>
                    <a:cubicBezTo>
                      <a:pt x="2" y="3"/>
                      <a:pt x="2" y="3"/>
                      <a:pt x="2" y="3"/>
                    </a:cubicBezTo>
                    <a:cubicBezTo>
                      <a:pt x="2" y="2"/>
                      <a:pt x="3" y="2"/>
                      <a:pt x="4" y="1"/>
                    </a:cubicBezTo>
                    <a:cubicBezTo>
                      <a:pt x="5" y="1"/>
                      <a:pt x="6" y="1"/>
                      <a:pt x="8" y="2"/>
                    </a:cubicBezTo>
                    <a:cubicBezTo>
                      <a:pt x="8" y="2"/>
                      <a:pt x="8" y="2"/>
                      <a:pt x="8" y="2"/>
                    </a:cubicBezTo>
                    <a:cubicBezTo>
                      <a:pt x="10" y="2"/>
                      <a:pt x="11" y="3"/>
                      <a:pt x="11" y="4"/>
                    </a:cubicBezTo>
                    <a:cubicBezTo>
                      <a:pt x="12" y="5"/>
                      <a:pt x="12" y="6"/>
                      <a:pt x="12" y="7"/>
                    </a:cubicBezTo>
                    <a:cubicBezTo>
                      <a:pt x="12" y="7"/>
                      <a:pt x="12" y="7"/>
                      <a:pt x="12" y="7"/>
                    </a:cubicBezTo>
                    <a:cubicBezTo>
                      <a:pt x="11" y="8"/>
                      <a:pt x="11" y="9"/>
                      <a:pt x="9" y="9"/>
                    </a:cubicBezTo>
                    <a:cubicBezTo>
                      <a:pt x="8" y="9"/>
                      <a:pt x="7" y="9"/>
                      <a:pt x="6" y="9"/>
                    </a:cubicBezTo>
                    <a:cubicBezTo>
                      <a:pt x="6" y="9"/>
                      <a:pt x="5" y="9"/>
                      <a:pt x="5" y="8"/>
                    </a:cubicBezTo>
                    <a:cubicBezTo>
                      <a:pt x="5" y="9"/>
                      <a:pt x="5" y="9"/>
                      <a:pt x="5" y="9"/>
                    </a:cubicBezTo>
                    <a:cubicBezTo>
                      <a:pt x="5" y="9"/>
                      <a:pt x="5" y="9"/>
                      <a:pt x="5" y="9"/>
                    </a:cubicBezTo>
                    <a:cubicBezTo>
                      <a:pt x="5" y="10"/>
                      <a:pt x="5" y="10"/>
                      <a:pt x="5" y="10"/>
                    </a:cubicBezTo>
                    <a:cubicBezTo>
                      <a:pt x="7" y="10"/>
                      <a:pt x="8" y="10"/>
                      <a:pt x="10" y="10"/>
                    </a:cubicBezTo>
                    <a:cubicBezTo>
                      <a:pt x="11" y="10"/>
                      <a:pt x="12" y="9"/>
                      <a:pt x="13" y="8"/>
                    </a:cubicBezTo>
                    <a:cubicBezTo>
                      <a:pt x="13" y="7"/>
                      <a:pt x="13" y="7"/>
                      <a:pt x="13" y="7"/>
                    </a:cubicBezTo>
                    <a:cubicBezTo>
                      <a:pt x="13" y="6"/>
                      <a:pt x="13" y="5"/>
                      <a:pt x="12" y="4"/>
                    </a:cubicBezTo>
                    <a:cubicBezTo>
                      <a:pt x="11" y="2"/>
                      <a:pt x="10" y="1"/>
                      <a:pt x="9" y="1"/>
                    </a:cubicBezTo>
                    <a:cubicBezTo>
                      <a:pt x="8" y="1"/>
                      <a:pt x="8" y="1"/>
                      <a:pt x="8" y="1"/>
                    </a:cubicBezTo>
                    <a:cubicBezTo>
                      <a:pt x="7" y="0"/>
                      <a:pt x="5" y="0"/>
                      <a:pt x="4" y="0"/>
                    </a:cubicBezTo>
                    <a:cubicBezTo>
                      <a:pt x="2" y="1"/>
                      <a:pt x="1" y="1"/>
                      <a:pt x="1" y="3"/>
                    </a:cubicBezTo>
                    <a:cubicBezTo>
                      <a:pt x="1" y="3"/>
                      <a:pt x="1" y="3"/>
                      <a:pt x="1" y="3"/>
                    </a:cubicBezTo>
                    <a:cubicBezTo>
                      <a:pt x="0" y="4"/>
                      <a:pt x="1" y="5"/>
                      <a:pt x="1" y="7"/>
                    </a:cubicBezTo>
                    <a:cubicBezTo>
                      <a:pt x="2" y="8"/>
                      <a:pt x="3" y="9"/>
                      <a:pt x="5" y="9"/>
                    </a:cubicBezTo>
                    <a:cubicBezTo>
                      <a:pt x="5" y="9"/>
                      <a:pt x="5" y="9"/>
                      <a:pt x="5" y="9"/>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492" name="Freeform 478"/>
              <p:cNvSpPr/>
              <p:nvPr/>
            </p:nvSpPr>
            <p:spPr bwMode="auto">
              <a:xfrm>
                <a:off x="1419" y="1595"/>
                <a:ext cx="31" cy="23"/>
              </a:xfrm>
              <a:custGeom>
                <a:avLst/>
                <a:gdLst>
                  <a:gd name="T0" fmla="*/ 5 w 13"/>
                  <a:gd name="T1" fmla="*/ 9 h 10"/>
                  <a:gd name="T2" fmla="*/ 1 w 13"/>
                  <a:gd name="T3" fmla="*/ 3 h 10"/>
                  <a:gd name="T4" fmla="*/ 8 w 13"/>
                  <a:gd name="T5" fmla="*/ 1 h 10"/>
                  <a:gd name="T6" fmla="*/ 12 w 13"/>
                  <a:gd name="T7" fmla="*/ 7 h 10"/>
                  <a:gd name="T8" fmla="*/ 5 w 13"/>
                  <a:gd name="T9" fmla="*/ 9 h 10"/>
                </a:gdLst>
                <a:ahLst/>
                <a:cxnLst>
                  <a:cxn ang="0">
                    <a:pos x="T0" y="T1"/>
                  </a:cxn>
                  <a:cxn ang="0">
                    <a:pos x="T2" y="T3"/>
                  </a:cxn>
                  <a:cxn ang="0">
                    <a:pos x="T4" y="T5"/>
                  </a:cxn>
                  <a:cxn ang="0">
                    <a:pos x="T6" y="T7"/>
                  </a:cxn>
                  <a:cxn ang="0">
                    <a:pos x="T8" y="T9"/>
                  </a:cxn>
                </a:cxnLst>
                <a:rect l="0" t="0" r="r" b="b"/>
                <a:pathLst>
                  <a:path w="13" h="10">
                    <a:moveTo>
                      <a:pt x="5" y="9"/>
                    </a:moveTo>
                    <a:cubicBezTo>
                      <a:pt x="2" y="7"/>
                      <a:pt x="0" y="5"/>
                      <a:pt x="1" y="3"/>
                    </a:cubicBezTo>
                    <a:cubicBezTo>
                      <a:pt x="2" y="0"/>
                      <a:pt x="5" y="0"/>
                      <a:pt x="8" y="1"/>
                    </a:cubicBezTo>
                    <a:cubicBezTo>
                      <a:pt x="11" y="2"/>
                      <a:pt x="13" y="5"/>
                      <a:pt x="12" y="7"/>
                    </a:cubicBezTo>
                    <a:cubicBezTo>
                      <a:pt x="11" y="9"/>
                      <a:pt x="8" y="10"/>
                      <a:pt x="5" y="9"/>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493" name="Freeform 479"/>
              <p:cNvSpPr/>
              <p:nvPr/>
            </p:nvSpPr>
            <p:spPr bwMode="auto">
              <a:xfrm>
                <a:off x="1419" y="1595"/>
                <a:ext cx="31" cy="23"/>
              </a:xfrm>
              <a:custGeom>
                <a:avLst/>
                <a:gdLst>
                  <a:gd name="T0" fmla="*/ 5 w 13"/>
                  <a:gd name="T1" fmla="*/ 9 h 10"/>
                  <a:gd name="T2" fmla="*/ 5 w 13"/>
                  <a:gd name="T3" fmla="*/ 8 h 10"/>
                  <a:gd name="T4" fmla="*/ 2 w 13"/>
                  <a:gd name="T5" fmla="*/ 6 h 10"/>
                  <a:gd name="T6" fmla="*/ 1 w 13"/>
                  <a:gd name="T7" fmla="*/ 3 h 10"/>
                  <a:gd name="T8" fmla="*/ 1 w 13"/>
                  <a:gd name="T9" fmla="*/ 3 h 10"/>
                  <a:gd name="T10" fmla="*/ 4 w 13"/>
                  <a:gd name="T11" fmla="*/ 1 h 10"/>
                  <a:gd name="T12" fmla="*/ 7 w 13"/>
                  <a:gd name="T13" fmla="*/ 1 h 10"/>
                  <a:gd name="T14" fmla="*/ 8 w 13"/>
                  <a:gd name="T15" fmla="*/ 1 h 10"/>
                  <a:gd name="T16" fmla="*/ 11 w 13"/>
                  <a:gd name="T17" fmla="*/ 4 h 10"/>
                  <a:gd name="T18" fmla="*/ 11 w 13"/>
                  <a:gd name="T19" fmla="*/ 7 h 10"/>
                  <a:gd name="T20" fmla="*/ 11 w 13"/>
                  <a:gd name="T21" fmla="*/ 7 h 10"/>
                  <a:gd name="T22" fmla="*/ 9 w 13"/>
                  <a:gd name="T23" fmla="*/ 9 h 10"/>
                  <a:gd name="T24" fmla="*/ 5 w 13"/>
                  <a:gd name="T25" fmla="*/ 8 h 10"/>
                  <a:gd name="T26" fmla="*/ 5 w 13"/>
                  <a:gd name="T27" fmla="*/ 8 h 10"/>
                  <a:gd name="T28" fmla="*/ 5 w 13"/>
                  <a:gd name="T29" fmla="*/ 9 h 10"/>
                  <a:gd name="T30" fmla="*/ 4 w 13"/>
                  <a:gd name="T31" fmla="*/ 9 h 10"/>
                  <a:gd name="T32" fmla="*/ 5 w 13"/>
                  <a:gd name="T33" fmla="*/ 9 h 10"/>
                  <a:gd name="T34" fmla="*/ 9 w 13"/>
                  <a:gd name="T35" fmla="*/ 10 h 10"/>
                  <a:gd name="T36" fmla="*/ 12 w 13"/>
                  <a:gd name="T37" fmla="*/ 7 h 10"/>
                  <a:gd name="T38" fmla="*/ 12 w 13"/>
                  <a:gd name="T39" fmla="*/ 7 h 10"/>
                  <a:gd name="T40" fmla="*/ 12 w 13"/>
                  <a:gd name="T41" fmla="*/ 3 h 10"/>
                  <a:gd name="T42" fmla="*/ 8 w 13"/>
                  <a:gd name="T43" fmla="*/ 0 h 10"/>
                  <a:gd name="T44" fmla="*/ 8 w 13"/>
                  <a:gd name="T45" fmla="*/ 0 h 10"/>
                  <a:gd name="T46" fmla="*/ 3 w 13"/>
                  <a:gd name="T47" fmla="*/ 0 h 10"/>
                  <a:gd name="T48" fmla="*/ 0 w 13"/>
                  <a:gd name="T49" fmla="*/ 2 h 10"/>
                  <a:gd name="T50" fmla="*/ 0 w 13"/>
                  <a:gd name="T51" fmla="*/ 3 h 10"/>
                  <a:gd name="T52" fmla="*/ 1 w 13"/>
                  <a:gd name="T53" fmla="*/ 6 h 10"/>
                  <a:gd name="T54" fmla="*/ 4 w 13"/>
                  <a:gd name="T55" fmla="*/ 9 h 10"/>
                  <a:gd name="T56" fmla="*/ 5 w 13"/>
                  <a:gd name="T57"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 h="10">
                    <a:moveTo>
                      <a:pt x="5" y="9"/>
                    </a:moveTo>
                    <a:cubicBezTo>
                      <a:pt x="5" y="8"/>
                      <a:pt x="5" y="8"/>
                      <a:pt x="5" y="8"/>
                    </a:cubicBezTo>
                    <a:cubicBezTo>
                      <a:pt x="3" y="8"/>
                      <a:pt x="2" y="7"/>
                      <a:pt x="2" y="6"/>
                    </a:cubicBezTo>
                    <a:cubicBezTo>
                      <a:pt x="1" y="5"/>
                      <a:pt x="1" y="4"/>
                      <a:pt x="1" y="3"/>
                    </a:cubicBezTo>
                    <a:cubicBezTo>
                      <a:pt x="1" y="3"/>
                      <a:pt x="1" y="3"/>
                      <a:pt x="1" y="3"/>
                    </a:cubicBezTo>
                    <a:cubicBezTo>
                      <a:pt x="2" y="2"/>
                      <a:pt x="2" y="1"/>
                      <a:pt x="4" y="1"/>
                    </a:cubicBezTo>
                    <a:cubicBezTo>
                      <a:pt x="5" y="1"/>
                      <a:pt x="6" y="1"/>
                      <a:pt x="7" y="1"/>
                    </a:cubicBezTo>
                    <a:cubicBezTo>
                      <a:pt x="7" y="1"/>
                      <a:pt x="8" y="1"/>
                      <a:pt x="8" y="1"/>
                    </a:cubicBezTo>
                    <a:cubicBezTo>
                      <a:pt x="9" y="2"/>
                      <a:pt x="10" y="3"/>
                      <a:pt x="11" y="4"/>
                    </a:cubicBezTo>
                    <a:cubicBezTo>
                      <a:pt x="11" y="5"/>
                      <a:pt x="12" y="6"/>
                      <a:pt x="11" y="7"/>
                    </a:cubicBezTo>
                    <a:cubicBezTo>
                      <a:pt x="11" y="7"/>
                      <a:pt x="11" y="7"/>
                      <a:pt x="11" y="7"/>
                    </a:cubicBezTo>
                    <a:cubicBezTo>
                      <a:pt x="11" y="8"/>
                      <a:pt x="10" y="8"/>
                      <a:pt x="9" y="9"/>
                    </a:cubicBezTo>
                    <a:cubicBezTo>
                      <a:pt x="8" y="9"/>
                      <a:pt x="7" y="9"/>
                      <a:pt x="5" y="8"/>
                    </a:cubicBezTo>
                    <a:cubicBezTo>
                      <a:pt x="5" y="8"/>
                      <a:pt x="5" y="8"/>
                      <a:pt x="5" y="8"/>
                    </a:cubicBezTo>
                    <a:cubicBezTo>
                      <a:pt x="5" y="9"/>
                      <a:pt x="5" y="9"/>
                      <a:pt x="5" y="9"/>
                    </a:cubicBezTo>
                    <a:cubicBezTo>
                      <a:pt x="4" y="9"/>
                      <a:pt x="4" y="9"/>
                      <a:pt x="4" y="9"/>
                    </a:cubicBezTo>
                    <a:cubicBezTo>
                      <a:pt x="5" y="9"/>
                      <a:pt x="5" y="9"/>
                      <a:pt x="5" y="9"/>
                    </a:cubicBezTo>
                    <a:cubicBezTo>
                      <a:pt x="6" y="10"/>
                      <a:pt x="8" y="10"/>
                      <a:pt x="9" y="10"/>
                    </a:cubicBezTo>
                    <a:cubicBezTo>
                      <a:pt x="11" y="9"/>
                      <a:pt x="12" y="9"/>
                      <a:pt x="12" y="7"/>
                    </a:cubicBezTo>
                    <a:cubicBezTo>
                      <a:pt x="12" y="7"/>
                      <a:pt x="12" y="7"/>
                      <a:pt x="12" y="7"/>
                    </a:cubicBezTo>
                    <a:cubicBezTo>
                      <a:pt x="13" y="6"/>
                      <a:pt x="12" y="5"/>
                      <a:pt x="12" y="3"/>
                    </a:cubicBezTo>
                    <a:cubicBezTo>
                      <a:pt x="11" y="2"/>
                      <a:pt x="10" y="1"/>
                      <a:pt x="8" y="0"/>
                    </a:cubicBezTo>
                    <a:cubicBezTo>
                      <a:pt x="8" y="0"/>
                      <a:pt x="8" y="0"/>
                      <a:pt x="8" y="0"/>
                    </a:cubicBezTo>
                    <a:cubicBezTo>
                      <a:pt x="6" y="0"/>
                      <a:pt x="5" y="0"/>
                      <a:pt x="3" y="0"/>
                    </a:cubicBezTo>
                    <a:cubicBezTo>
                      <a:pt x="2" y="0"/>
                      <a:pt x="1" y="1"/>
                      <a:pt x="0" y="2"/>
                    </a:cubicBezTo>
                    <a:cubicBezTo>
                      <a:pt x="0" y="3"/>
                      <a:pt x="0" y="3"/>
                      <a:pt x="0" y="3"/>
                    </a:cubicBezTo>
                    <a:cubicBezTo>
                      <a:pt x="0" y="4"/>
                      <a:pt x="0" y="5"/>
                      <a:pt x="1" y="6"/>
                    </a:cubicBezTo>
                    <a:cubicBezTo>
                      <a:pt x="2" y="8"/>
                      <a:pt x="3" y="9"/>
                      <a:pt x="4" y="9"/>
                    </a:cubicBezTo>
                    <a:cubicBezTo>
                      <a:pt x="5" y="9"/>
                      <a:pt x="5" y="9"/>
                      <a:pt x="5" y="9"/>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494" name="Freeform 480"/>
              <p:cNvSpPr/>
              <p:nvPr/>
            </p:nvSpPr>
            <p:spPr bwMode="auto">
              <a:xfrm>
                <a:off x="1438" y="1614"/>
                <a:ext cx="31" cy="26"/>
              </a:xfrm>
              <a:custGeom>
                <a:avLst/>
                <a:gdLst>
                  <a:gd name="T0" fmla="*/ 5 w 13"/>
                  <a:gd name="T1" fmla="*/ 9 h 11"/>
                  <a:gd name="T2" fmla="*/ 1 w 13"/>
                  <a:gd name="T3" fmla="*/ 3 h 11"/>
                  <a:gd name="T4" fmla="*/ 8 w 13"/>
                  <a:gd name="T5" fmla="*/ 2 h 11"/>
                  <a:gd name="T6" fmla="*/ 12 w 13"/>
                  <a:gd name="T7" fmla="*/ 8 h 11"/>
                  <a:gd name="T8" fmla="*/ 5 w 13"/>
                  <a:gd name="T9" fmla="*/ 9 h 11"/>
                </a:gdLst>
                <a:ahLst/>
                <a:cxnLst>
                  <a:cxn ang="0">
                    <a:pos x="T0" y="T1"/>
                  </a:cxn>
                  <a:cxn ang="0">
                    <a:pos x="T2" y="T3"/>
                  </a:cxn>
                  <a:cxn ang="0">
                    <a:pos x="T4" y="T5"/>
                  </a:cxn>
                  <a:cxn ang="0">
                    <a:pos x="T6" y="T7"/>
                  </a:cxn>
                  <a:cxn ang="0">
                    <a:pos x="T8" y="T9"/>
                  </a:cxn>
                </a:cxnLst>
                <a:rect l="0" t="0" r="r" b="b"/>
                <a:pathLst>
                  <a:path w="13" h="11">
                    <a:moveTo>
                      <a:pt x="5" y="9"/>
                    </a:moveTo>
                    <a:cubicBezTo>
                      <a:pt x="2" y="8"/>
                      <a:pt x="0" y="5"/>
                      <a:pt x="1" y="3"/>
                    </a:cubicBezTo>
                    <a:cubicBezTo>
                      <a:pt x="2" y="1"/>
                      <a:pt x="5" y="0"/>
                      <a:pt x="8" y="2"/>
                    </a:cubicBezTo>
                    <a:cubicBezTo>
                      <a:pt x="11" y="3"/>
                      <a:pt x="13" y="6"/>
                      <a:pt x="12" y="8"/>
                    </a:cubicBezTo>
                    <a:cubicBezTo>
                      <a:pt x="11" y="10"/>
                      <a:pt x="8" y="11"/>
                      <a:pt x="5" y="9"/>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495" name="Freeform 481"/>
              <p:cNvSpPr/>
              <p:nvPr/>
            </p:nvSpPr>
            <p:spPr bwMode="auto">
              <a:xfrm>
                <a:off x="1438" y="1614"/>
                <a:ext cx="31" cy="26"/>
              </a:xfrm>
              <a:custGeom>
                <a:avLst/>
                <a:gdLst>
                  <a:gd name="T0" fmla="*/ 5 w 13"/>
                  <a:gd name="T1" fmla="*/ 9 h 11"/>
                  <a:gd name="T2" fmla="*/ 5 w 13"/>
                  <a:gd name="T3" fmla="*/ 9 h 11"/>
                  <a:gd name="T4" fmla="*/ 2 w 13"/>
                  <a:gd name="T5" fmla="*/ 6 h 11"/>
                  <a:gd name="T6" fmla="*/ 1 w 13"/>
                  <a:gd name="T7" fmla="*/ 3 h 11"/>
                  <a:gd name="T8" fmla="*/ 1 w 13"/>
                  <a:gd name="T9" fmla="*/ 3 h 11"/>
                  <a:gd name="T10" fmla="*/ 4 w 13"/>
                  <a:gd name="T11" fmla="*/ 2 h 11"/>
                  <a:gd name="T12" fmla="*/ 7 w 13"/>
                  <a:gd name="T13" fmla="*/ 2 h 11"/>
                  <a:gd name="T14" fmla="*/ 8 w 13"/>
                  <a:gd name="T15" fmla="*/ 2 h 11"/>
                  <a:gd name="T16" fmla="*/ 11 w 13"/>
                  <a:gd name="T17" fmla="*/ 4 h 11"/>
                  <a:gd name="T18" fmla="*/ 11 w 13"/>
                  <a:gd name="T19" fmla="*/ 7 h 11"/>
                  <a:gd name="T20" fmla="*/ 11 w 13"/>
                  <a:gd name="T21" fmla="*/ 7 h 11"/>
                  <a:gd name="T22" fmla="*/ 9 w 13"/>
                  <a:gd name="T23" fmla="*/ 9 h 11"/>
                  <a:gd name="T24" fmla="*/ 5 w 13"/>
                  <a:gd name="T25" fmla="*/ 9 h 11"/>
                  <a:gd name="T26" fmla="*/ 5 w 13"/>
                  <a:gd name="T27" fmla="*/ 9 h 11"/>
                  <a:gd name="T28" fmla="*/ 5 w 13"/>
                  <a:gd name="T29" fmla="*/ 9 h 11"/>
                  <a:gd name="T30" fmla="*/ 5 w 13"/>
                  <a:gd name="T31" fmla="*/ 10 h 11"/>
                  <a:gd name="T32" fmla="*/ 5 w 13"/>
                  <a:gd name="T33" fmla="*/ 10 h 11"/>
                  <a:gd name="T34" fmla="*/ 9 w 13"/>
                  <a:gd name="T35" fmla="*/ 10 h 11"/>
                  <a:gd name="T36" fmla="*/ 12 w 13"/>
                  <a:gd name="T37" fmla="*/ 8 h 11"/>
                  <a:gd name="T38" fmla="*/ 12 w 13"/>
                  <a:gd name="T39" fmla="*/ 8 h 11"/>
                  <a:gd name="T40" fmla="*/ 12 w 13"/>
                  <a:gd name="T41" fmla="*/ 4 h 11"/>
                  <a:gd name="T42" fmla="*/ 8 w 13"/>
                  <a:gd name="T43" fmla="*/ 1 h 11"/>
                  <a:gd name="T44" fmla="*/ 8 w 13"/>
                  <a:gd name="T45" fmla="*/ 1 h 11"/>
                  <a:gd name="T46" fmla="*/ 3 w 13"/>
                  <a:gd name="T47" fmla="*/ 1 h 11"/>
                  <a:gd name="T48" fmla="*/ 0 w 13"/>
                  <a:gd name="T49" fmla="*/ 3 h 11"/>
                  <a:gd name="T50" fmla="*/ 0 w 13"/>
                  <a:gd name="T51" fmla="*/ 3 h 11"/>
                  <a:gd name="T52" fmla="*/ 1 w 13"/>
                  <a:gd name="T53" fmla="*/ 7 h 11"/>
                  <a:gd name="T54" fmla="*/ 5 w 13"/>
                  <a:gd name="T55" fmla="*/ 10 h 11"/>
                  <a:gd name="T56" fmla="*/ 5 w 13"/>
                  <a:gd name="T57" fmla="*/ 9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 h="11">
                    <a:moveTo>
                      <a:pt x="5" y="9"/>
                    </a:moveTo>
                    <a:cubicBezTo>
                      <a:pt x="5" y="9"/>
                      <a:pt x="5" y="9"/>
                      <a:pt x="5" y="9"/>
                    </a:cubicBezTo>
                    <a:cubicBezTo>
                      <a:pt x="4" y="8"/>
                      <a:pt x="2" y="7"/>
                      <a:pt x="2" y="6"/>
                    </a:cubicBezTo>
                    <a:cubicBezTo>
                      <a:pt x="1" y="5"/>
                      <a:pt x="1" y="4"/>
                      <a:pt x="1" y="3"/>
                    </a:cubicBezTo>
                    <a:cubicBezTo>
                      <a:pt x="1" y="3"/>
                      <a:pt x="1" y="3"/>
                      <a:pt x="1" y="3"/>
                    </a:cubicBezTo>
                    <a:cubicBezTo>
                      <a:pt x="2" y="3"/>
                      <a:pt x="3" y="2"/>
                      <a:pt x="4" y="2"/>
                    </a:cubicBezTo>
                    <a:cubicBezTo>
                      <a:pt x="5" y="1"/>
                      <a:pt x="6" y="1"/>
                      <a:pt x="7" y="2"/>
                    </a:cubicBezTo>
                    <a:cubicBezTo>
                      <a:pt x="8" y="2"/>
                      <a:pt x="8" y="2"/>
                      <a:pt x="8" y="2"/>
                    </a:cubicBezTo>
                    <a:cubicBezTo>
                      <a:pt x="9" y="3"/>
                      <a:pt x="10" y="4"/>
                      <a:pt x="11" y="4"/>
                    </a:cubicBezTo>
                    <a:cubicBezTo>
                      <a:pt x="12" y="5"/>
                      <a:pt x="12" y="6"/>
                      <a:pt x="11" y="7"/>
                    </a:cubicBezTo>
                    <a:cubicBezTo>
                      <a:pt x="11" y="7"/>
                      <a:pt x="11" y="7"/>
                      <a:pt x="11" y="7"/>
                    </a:cubicBezTo>
                    <a:cubicBezTo>
                      <a:pt x="11" y="8"/>
                      <a:pt x="10" y="9"/>
                      <a:pt x="9" y="9"/>
                    </a:cubicBezTo>
                    <a:cubicBezTo>
                      <a:pt x="8" y="9"/>
                      <a:pt x="7" y="9"/>
                      <a:pt x="5" y="9"/>
                    </a:cubicBezTo>
                    <a:cubicBezTo>
                      <a:pt x="5" y="9"/>
                      <a:pt x="5" y="9"/>
                      <a:pt x="5" y="9"/>
                    </a:cubicBezTo>
                    <a:cubicBezTo>
                      <a:pt x="5" y="9"/>
                      <a:pt x="5" y="9"/>
                      <a:pt x="5" y="9"/>
                    </a:cubicBezTo>
                    <a:cubicBezTo>
                      <a:pt x="5" y="10"/>
                      <a:pt x="5" y="10"/>
                      <a:pt x="5" y="10"/>
                    </a:cubicBezTo>
                    <a:cubicBezTo>
                      <a:pt x="5" y="10"/>
                      <a:pt x="5" y="10"/>
                      <a:pt x="5" y="10"/>
                    </a:cubicBezTo>
                    <a:cubicBezTo>
                      <a:pt x="6" y="10"/>
                      <a:pt x="8" y="11"/>
                      <a:pt x="9" y="10"/>
                    </a:cubicBezTo>
                    <a:cubicBezTo>
                      <a:pt x="11" y="10"/>
                      <a:pt x="12" y="9"/>
                      <a:pt x="12" y="8"/>
                    </a:cubicBezTo>
                    <a:cubicBezTo>
                      <a:pt x="12" y="8"/>
                      <a:pt x="12" y="8"/>
                      <a:pt x="12" y="8"/>
                    </a:cubicBezTo>
                    <a:cubicBezTo>
                      <a:pt x="13" y="6"/>
                      <a:pt x="13" y="5"/>
                      <a:pt x="12" y="4"/>
                    </a:cubicBezTo>
                    <a:cubicBezTo>
                      <a:pt x="11" y="3"/>
                      <a:pt x="10" y="2"/>
                      <a:pt x="8" y="1"/>
                    </a:cubicBezTo>
                    <a:cubicBezTo>
                      <a:pt x="8" y="1"/>
                      <a:pt x="8" y="1"/>
                      <a:pt x="8" y="1"/>
                    </a:cubicBezTo>
                    <a:cubicBezTo>
                      <a:pt x="6" y="0"/>
                      <a:pt x="5" y="0"/>
                      <a:pt x="3" y="1"/>
                    </a:cubicBezTo>
                    <a:cubicBezTo>
                      <a:pt x="2" y="1"/>
                      <a:pt x="1" y="2"/>
                      <a:pt x="0" y="3"/>
                    </a:cubicBezTo>
                    <a:cubicBezTo>
                      <a:pt x="0" y="3"/>
                      <a:pt x="0" y="3"/>
                      <a:pt x="0" y="3"/>
                    </a:cubicBezTo>
                    <a:cubicBezTo>
                      <a:pt x="0" y="4"/>
                      <a:pt x="0" y="6"/>
                      <a:pt x="1" y="7"/>
                    </a:cubicBezTo>
                    <a:cubicBezTo>
                      <a:pt x="2" y="8"/>
                      <a:pt x="3" y="9"/>
                      <a:pt x="5" y="10"/>
                    </a:cubicBezTo>
                    <a:cubicBezTo>
                      <a:pt x="5" y="9"/>
                      <a:pt x="5" y="9"/>
                      <a:pt x="5" y="9"/>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496" name="Freeform 482"/>
              <p:cNvSpPr/>
              <p:nvPr/>
            </p:nvSpPr>
            <p:spPr bwMode="auto">
              <a:xfrm>
                <a:off x="1459" y="1633"/>
                <a:ext cx="31" cy="23"/>
              </a:xfrm>
              <a:custGeom>
                <a:avLst/>
                <a:gdLst>
                  <a:gd name="T0" fmla="*/ 5 w 13"/>
                  <a:gd name="T1" fmla="*/ 9 h 10"/>
                  <a:gd name="T2" fmla="*/ 1 w 13"/>
                  <a:gd name="T3" fmla="*/ 3 h 10"/>
                  <a:gd name="T4" fmla="*/ 8 w 13"/>
                  <a:gd name="T5" fmla="*/ 1 h 10"/>
                  <a:gd name="T6" fmla="*/ 12 w 13"/>
                  <a:gd name="T7" fmla="*/ 7 h 10"/>
                  <a:gd name="T8" fmla="*/ 5 w 13"/>
                  <a:gd name="T9" fmla="*/ 9 h 10"/>
                </a:gdLst>
                <a:ahLst/>
                <a:cxnLst>
                  <a:cxn ang="0">
                    <a:pos x="T0" y="T1"/>
                  </a:cxn>
                  <a:cxn ang="0">
                    <a:pos x="T2" y="T3"/>
                  </a:cxn>
                  <a:cxn ang="0">
                    <a:pos x="T4" y="T5"/>
                  </a:cxn>
                  <a:cxn ang="0">
                    <a:pos x="T6" y="T7"/>
                  </a:cxn>
                  <a:cxn ang="0">
                    <a:pos x="T8" y="T9"/>
                  </a:cxn>
                </a:cxnLst>
                <a:rect l="0" t="0" r="r" b="b"/>
                <a:pathLst>
                  <a:path w="13" h="10">
                    <a:moveTo>
                      <a:pt x="5" y="9"/>
                    </a:moveTo>
                    <a:cubicBezTo>
                      <a:pt x="2" y="8"/>
                      <a:pt x="0" y="5"/>
                      <a:pt x="1" y="3"/>
                    </a:cubicBezTo>
                    <a:cubicBezTo>
                      <a:pt x="2" y="1"/>
                      <a:pt x="5" y="0"/>
                      <a:pt x="8" y="1"/>
                    </a:cubicBezTo>
                    <a:cubicBezTo>
                      <a:pt x="11" y="2"/>
                      <a:pt x="13" y="5"/>
                      <a:pt x="12" y="7"/>
                    </a:cubicBezTo>
                    <a:cubicBezTo>
                      <a:pt x="11" y="9"/>
                      <a:pt x="8" y="10"/>
                      <a:pt x="5" y="9"/>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497" name="Freeform 483"/>
              <p:cNvSpPr/>
              <p:nvPr/>
            </p:nvSpPr>
            <p:spPr bwMode="auto">
              <a:xfrm>
                <a:off x="1459" y="1633"/>
                <a:ext cx="31" cy="23"/>
              </a:xfrm>
              <a:custGeom>
                <a:avLst/>
                <a:gdLst>
                  <a:gd name="T0" fmla="*/ 5 w 13"/>
                  <a:gd name="T1" fmla="*/ 9 h 10"/>
                  <a:gd name="T2" fmla="*/ 5 w 13"/>
                  <a:gd name="T3" fmla="*/ 8 h 10"/>
                  <a:gd name="T4" fmla="*/ 2 w 13"/>
                  <a:gd name="T5" fmla="*/ 6 h 10"/>
                  <a:gd name="T6" fmla="*/ 1 w 13"/>
                  <a:gd name="T7" fmla="*/ 3 h 10"/>
                  <a:gd name="T8" fmla="*/ 1 w 13"/>
                  <a:gd name="T9" fmla="*/ 3 h 10"/>
                  <a:gd name="T10" fmla="*/ 4 w 13"/>
                  <a:gd name="T11" fmla="*/ 1 h 10"/>
                  <a:gd name="T12" fmla="*/ 7 w 13"/>
                  <a:gd name="T13" fmla="*/ 1 h 10"/>
                  <a:gd name="T14" fmla="*/ 8 w 13"/>
                  <a:gd name="T15" fmla="*/ 2 h 10"/>
                  <a:gd name="T16" fmla="*/ 11 w 13"/>
                  <a:gd name="T17" fmla="*/ 4 h 10"/>
                  <a:gd name="T18" fmla="*/ 11 w 13"/>
                  <a:gd name="T19" fmla="*/ 7 h 10"/>
                  <a:gd name="T20" fmla="*/ 11 w 13"/>
                  <a:gd name="T21" fmla="*/ 7 h 10"/>
                  <a:gd name="T22" fmla="*/ 9 w 13"/>
                  <a:gd name="T23" fmla="*/ 9 h 10"/>
                  <a:gd name="T24" fmla="*/ 5 w 13"/>
                  <a:gd name="T25" fmla="*/ 8 h 10"/>
                  <a:gd name="T26" fmla="*/ 5 w 13"/>
                  <a:gd name="T27" fmla="*/ 8 h 10"/>
                  <a:gd name="T28" fmla="*/ 5 w 13"/>
                  <a:gd name="T29" fmla="*/ 9 h 10"/>
                  <a:gd name="T30" fmla="*/ 4 w 13"/>
                  <a:gd name="T31" fmla="*/ 9 h 10"/>
                  <a:gd name="T32" fmla="*/ 5 w 13"/>
                  <a:gd name="T33" fmla="*/ 9 h 10"/>
                  <a:gd name="T34" fmla="*/ 9 w 13"/>
                  <a:gd name="T35" fmla="*/ 10 h 10"/>
                  <a:gd name="T36" fmla="*/ 12 w 13"/>
                  <a:gd name="T37" fmla="*/ 7 h 10"/>
                  <a:gd name="T38" fmla="*/ 12 w 13"/>
                  <a:gd name="T39" fmla="*/ 7 h 10"/>
                  <a:gd name="T40" fmla="*/ 12 w 13"/>
                  <a:gd name="T41" fmla="*/ 3 h 10"/>
                  <a:gd name="T42" fmla="*/ 8 w 13"/>
                  <a:gd name="T43" fmla="*/ 1 h 10"/>
                  <a:gd name="T44" fmla="*/ 8 w 13"/>
                  <a:gd name="T45" fmla="*/ 0 h 10"/>
                  <a:gd name="T46" fmla="*/ 3 w 13"/>
                  <a:gd name="T47" fmla="*/ 0 h 10"/>
                  <a:gd name="T48" fmla="*/ 0 w 13"/>
                  <a:gd name="T49" fmla="*/ 2 h 10"/>
                  <a:gd name="T50" fmla="*/ 0 w 13"/>
                  <a:gd name="T51" fmla="*/ 3 h 10"/>
                  <a:gd name="T52" fmla="*/ 1 w 13"/>
                  <a:gd name="T53" fmla="*/ 6 h 10"/>
                  <a:gd name="T54" fmla="*/ 4 w 13"/>
                  <a:gd name="T55" fmla="*/ 9 h 10"/>
                  <a:gd name="T56" fmla="*/ 5 w 13"/>
                  <a:gd name="T57"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 h="10">
                    <a:moveTo>
                      <a:pt x="5" y="9"/>
                    </a:moveTo>
                    <a:cubicBezTo>
                      <a:pt x="5" y="8"/>
                      <a:pt x="5" y="8"/>
                      <a:pt x="5" y="8"/>
                    </a:cubicBezTo>
                    <a:cubicBezTo>
                      <a:pt x="4" y="8"/>
                      <a:pt x="2" y="7"/>
                      <a:pt x="2" y="6"/>
                    </a:cubicBezTo>
                    <a:cubicBezTo>
                      <a:pt x="1" y="5"/>
                      <a:pt x="1" y="4"/>
                      <a:pt x="1" y="3"/>
                    </a:cubicBezTo>
                    <a:cubicBezTo>
                      <a:pt x="1" y="3"/>
                      <a:pt x="1" y="3"/>
                      <a:pt x="1" y="3"/>
                    </a:cubicBezTo>
                    <a:cubicBezTo>
                      <a:pt x="2" y="2"/>
                      <a:pt x="2" y="1"/>
                      <a:pt x="4" y="1"/>
                    </a:cubicBezTo>
                    <a:cubicBezTo>
                      <a:pt x="5" y="1"/>
                      <a:pt x="6" y="1"/>
                      <a:pt x="7" y="1"/>
                    </a:cubicBezTo>
                    <a:cubicBezTo>
                      <a:pt x="7" y="1"/>
                      <a:pt x="8" y="1"/>
                      <a:pt x="8" y="2"/>
                    </a:cubicBezTo>
                    <a:cubicBezTo>
                      <a:pt x="9" y="2"/>
                      <a:pt x="10" y="3"/>
                      <a:pt x="11" y="4"/>
                    </a:cubicBezTo>
                    <a:cubicBezTo>
                      <a:pt x="11" y="5"/>
                      <a:pt x="12" y="6"/>
                      <a:pt x="11" y="7"/>
                    </a:cubicBezTo>
                    <a:cubicBezTo>
                      <a:pt x="11" y="7"/>
                      <a:pt x="11" y="7"/>
                      <a:pt x="11" y="7"/>
                    </a:cubicBezTo>
                    <a:cubicBezTo>
                      <a:pt x="11" y="8"/>
                      <a:pt x="10" y="8"/>
                      <a:pt x="9" y="9"/>
                    </a:cubicBezTo>
                    <a:cubicBezTo>
                      <a:pt x="8" y="9"/>
                      <a:pt x="7" y="9"/>
                      <a:pt x="5" y="8"/>
                    </a:cubicBezTo>
                    <a:cubicBezTo>
                      <a:pt x="5" y="8"/>
                      <a:pt x="5" y="8"/>
                      <a:pt x="5" y="8"/>
                    </a:cubicBezTo>
                    <a:cubicBezTo>
                      <a:pt x="5" y="9"/>
                      <a:pt x="5" y="9"/>
                      <a:pt x="5" y="9"/>
                    </a:cubicBezTo>
                    <a:cubicBezTo>
                      <a:pt x="4" y="9"/>
                      <a:pt x="4" y="9"/>
                      <a:pt x="4" y="9"/>
                    </a:cubicBezTo>
                    <a:cubicBezTo>
                      <a:pt x="5" y="9"/>
                      <a:pt x="5" y="9"/>
                      <a:pt x="5" y="9"/>
                    </a:cubicBezTo>
                    <a:cubicBezTo>
                      <a:pt x="6" y="10"/>
                      <a:pt x="8" y="10"/>
                      <a:pt x="9" y="10"/>
                    </a:cubicBezTo>
                    <a:cubicBezTo>
                      <a:pt x="11" y="9"/>
                      <a:pt x="12" y="9"/>
                      <a:pt x="12" y="7"/>
                    </a:cubicBezTo>
                    <a:cubicBezTo>
                      <a:pt x="12" y="7"/>
                      <a:pt x="12" y="7"/>
                      <a:pt x="12" y="7"/>
                    </a:cubicBezTo>
                    <a:cubicBezTo>
                      <a:pt x="13" y="6"/>
                      <a:pt x="12" y="5"/>
                      <a:pt x="12" y="3"/>
                    </a:cubicBezTo>
                    <a:cubicBezTo>
                      <a:pt x="11" y="2"/>
                      <a:pt x="10" y="1"/>
                      <a:pt x="8" y="1"/>
                    </a:cubicBezTo>
                    <a:cubicBezTo>
                      <a:pt x="8" y="1"/>
                      <a:pt x="8" y="0"/>
                      <a:pt x="8" y="0"/>
                    </a:cubicBezTo>
                    <a:cubicBezTo>
                      <a:pt x="6" y="0"/>
                      <a:pt x="5" y="0"/>
                      <a:pt x="3" y="0"/>
                    </a:cubicBezTo>
                    <a:cubicBezTo>
                      <a:pt x="2" y="0"/>
                      <a:pt x="1" y="1"/>
                      <a:pt x="0" y="2"/>
                    </a:cubicBezTo>
                    <a:cubicBezTo>
                      <a:pt x="0" y="3"/>
                      <a:pt x="0" y="3"/>
                      <a:pt x="0" y="3"/>
                    </a:cubicBezTo>
                    <a:cubicBezTo>
                      <a:pt x="0" y="4"/>
                      <a:pt x="0" y="5"/>
                      <a:pt x="1" y="6"/>
                    </a:cubicBezTo>
                    <a:cubicBezTo>
                      <a:pt x="2" y="8"/>
                      <a:pt x="3" y="9"/>
                      <a:pt x="4" y="9"/>
                    </a:cubicBezTo>
                    <a:cubicBezTo>
                      <a:pt x="5" y="9"/>
                      <a:pt x="5" y="9"/>
                      <a:pt x="5" y="9"/>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498" name="Freeform 484"/>
              <p:cNvSpPr/>
              <p:nvPr/>
            </p:nvSpPr>
            <p:spPr bwMode="auto">
              <a:xfrm>
                <a:off x="1506" y="1666"/>
                <a:ext cx="31" cy="23"/>
              </a:xfrm>
              <a:custGeom>
                <a:avLst/>
                <a:gdLst>
                  <a:gd name="T0" fmla="*/ 5 w 13"/>
                  <a:gd name="T1" fmla="*/ 8 h 10"/>
                  <a:gd name="T2" fmla="*/ 1 w 13"/>
                  <a:gd name="T3" fmla="*/ 2 h 10"/>
                  <a:gd name="T4" fmla="*/ 8 w 13"/>
                  <a:gd name="T5" fmla="*/ 1 h 10"/>
                  <a:gd name="T6" fmla="*/ 12 w 13"/>
                  <a:gd name="T7" fmla="*/ 7 h 10"/>
                  <a:gd name="T8" fmla="*/ 5 w 13"/>
                  <a:gd name="T9" fmla="*/ 8 h 10"/>
                </a:gdLst>
                <a:ahLst/>
                <a:cxnLst>
                  <a:cxn ang="0">
                    <a:pos x="T0" y="T1"/>
                  </a:cxn>
                  <a:cxn ang="0">
                    <a:pos x="T2" y="T3"/>
                  </a:cxn>
                  <a:cxn ang="0">
                    <a:pos x="T4" y="T5"/>
                  </a:cxn>
                  <a:cxn ang="0">
                    <a:pos x="T6" y="T7"/>
                  </a:cxn>
                  <a:cxn ang="0">
                    <a:pos x="T8" y="T9"/>
                  </a:cxn>
                </a:cxnLst>
                <a:rect l="0" t="0" r="r" b="b"/>
                <a:pathLst>
                  <a:path w="13" h="10">
                    <a:moveTo>
                      <a:pt x="5" y="8"/>
                    </a:moveTo>
                    <a:cubicBezTo>
                      <a:pt x="2" y="7"/>
                      <a:pt x="0" y="5"/>
                      <a:pt x="1" y="2"/>
                    </a:cubicBezTo>
                    <a:cubicBezTo>
                      <a:pt x="2" y="0"/>
                      <a:pt x="5" y="0"/>
                      <a:pt x="8" y="1"/>
                    </a:cubicBezTo>
                    <a:cubicBezTo>
                      <a:pt x="11" y="2"/>
                      <a:pt x="13" y="5"/>
                      <a:pt x="12" y="7"/>
                    </a:cubicBezTo>
                    <a:cubicBezTo>
                      <a:pt x="11" y="9"/>
                      <a:pt x="8" y="10"/>
                      <a:pt x="5" y="8"/>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499" name="Freeform 485"/>
              <p:cNvSpPr/>
              <p:nvPr/>
            </p:nvSpPr>
            <p:spPr bwMode="auto">
              <a:xfrm>
                <a:off x="1506" y="1663"/>
                <a:ext cx="31" cy="26"/>
              </a:xfrm>
              <a:custGeom>
                <a:avLst/>
                <a:gdLst>
                  <a:gd name="T0" fmla="*/ 5 w 13"/>
                  <a:gd name="T1" fmla="*/ 9 h 11"/>
                  <a:gd name="T2" fmla="*/ 5 w 13"/>
                  <a:gd name="T3" fmla="*/ 9 h 11"/>
                  <a:gd name="T4" fmla="*/ 2 w 13"/>
                  <a:gd name="T5" fmla="*/ 7 h 11"/>
                  <a:gd name="T6" fmla="*/ 1 w 13"/>
                  <a:gd name="T7" fmla="*/ 4 h 11"/>
                  <a:gd name="T8" fmla="*/ 1 w 13"/>
                  <a:gd name="T9" fmla="*/ 4 h 11"/>
                  <a:gd name="T10" fmla="*/ 3 w 13"/>
                  <a:gd name="T11" fmla="*/ 2 h 11"/>
                  <a:gd name="T12" fmla="*/ 7 w 13"/>
                  <a:gd name="T13" fmla="*/ 2 h 11"/>
                  <a:gd name="T14" fmla="*/ 8 w 13"/>
                  <a:gd name="T15" fmla="*/ 2 h 11"/>
                  <a:gd name="T16" fmla="*/ 11 w 13"/>
                  <a:gd name="T17" fmla="*/ 5 h 11"/>
                  <a:gd name="T18" fmla="*/ 11 w 13"/>
                  <a:gd name="T19" fmla="*/ 8 h 11"/>
                  <a:gd name="T20" fmla="*/ 11 w 13"/>
                  <a:gd name="T21" fmla="*/ 8 h 11"/>
                  <a:gd name="T22" fmla="*/ 9 w 13"/>
                  <a:gd name="T23" fmla="*/ 9 h 11"/>
                  <a:gd name="T24" fmla="*/ 5 w 13"/>
                  <a:gd name="T25" fmla="*/ 9 h 11"/>
                  <a:gd name="T26" fmla="*/ 5 w 13"/>
                  <a:gd name="T27" fmla="*/ 9 h 11"/>
                  <a:gd name="T28" fmla="*/ 5 w 13"/>
                  <a:gd name="T29" fmla="*/ 9 h 11"/>
                  <a:gd name="T30" fmla="*/ 4 w 13"/>
                  <a:gd name="T31" fmla="*/ 10 h 11"/>
                  <a:gd name="T32" fmla="*/ 5 w 13"/>
                  <a:gd name="T33" fmla="*/ 10 h 11"/>
                  <a:gd name="T34" fmla="*/ 9 w 13"/>
                  <a:gd name="T35" fmla="*/ 10 h 11"/>
                  <a:gd name="T36" fmla="*/ 12 w 13"/>
                  <a:gd name="T37" fmla="*/ 8 h 11"/>
                  <a:gd name="T38" fmla="*/ 12 w 13"/>
                  <a:gd name="T39" fmla="*/ 8 h 11"/>
                  <a:gd name="T40" fmla="*/ 12 w 13"/>
                  <a:gd name="T41" fmla="*/ 4 h 11"/>
                  <a:gd name="T42" fmla="*/ 8 w 13"/>
                  <a:gd name="T43" fmla="*/ 1 h 11"/>
                  <a:gd name="T44" fmla="*/ 8 w 13"/>
                  <a:gd name="T45" fmla="*/ 1 h 11"/>
                  <a:gd name="T46" fmla="*/ 3 w 13"/>
                  <a:gd name="T47" fmla="*/ 1 h 11"/>
                  <a:gd name="T48" fmla="*/ 0 w 13"/>
                  <a:gd name="T49" fmla="*/ 3 h 11"/>
                  <a:gd name="T50" fmla="*/ 0 w 13"/>
                  <a:gd name="T51" fmla="*/ 3 h 11"/>
                  <a:gd name="T52" fmla="*/ 1 w 13"/>
                  <a:gd name="T53" fmla="*/ 7 h 11"/>
                  <a:gd name="T54" fmla="*/ 4 w 13"/>
                  <a:gd name="T55" fmla="*/ 10 h 11"/>
                  <a:gd name="T56" fmla="*/ 5 w 13"/>
                  <a:gd name="T57" fmla="*/ 9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 h="11">
                    <a:moveTo>
                      <a:pt x="5" y="9"/>
                    </a:moveTo>
                    <a:cubicBezTo>
                      <a:pt x="5" y="9"/>
                      <a:pt x="5" y="9"/>
                      <a:pt x="5" y="9"/>
                    </a:cubicBezTo>
                    <a:cubicBezTo>
                      <a:pt x="3" y="8"/>
                      <a:pt x="2" y="8"/>
                      <a:pt x="2" y="7"/>
                    </a:cubicBezTo>
                    <a:cubicBezTo>
                      <a:pt x="1" y="6"/>
                      <a:pt x="1" y="5"/>
                      <a:pt x="1" y="4"/>
                    </a:cubicBezTo>
                    <a:cubicBezTo>
                      <a:pt x="1" y="4"/>
                      <a:pt x="1" y="4"/>
                      <a:pt x="1" y="4"/>
                    </a:cubicBezTo>
                    <a:cubicBezTo>
                      <a:pt x="2" y="3"/>
                      <a:pt x="2" y="2"/>
                      <a:pt x="3" y="2"/>
                    </a:cubicBezTo>
                    <a:cubicBezTo>
                      <a:pt x="5" y="2"/>
                      <a:pt x="6" y="2"/>
                      <a:pt x="7" y="2"/>
                    </a:cubicBezTo>
                    <a:cubicBezTo>
                      <a:pt x="7" y="2"/>
                      <a:pt x="8" y="2"/>
                      <a:pt x="8" y="2"/>
                    </a:cubicBezTo>
                    <a:cubicBezTo>
                      <a:pt x="9" y="3"/>
                      <a:pt x="10" y="4"/>
                      <a:pt x="11" y="5"/>
                    </a:cubicBezTo>
                    <a:cubicBezTo>
                      <a:pt x="11" y="6"/>
                      <a:pt x="12" y="7"/>
                      <a:pt x="11" y="8"/>
                    </a:cubicBezTo>
                    <a:cubicBezTo>
                      <a:pt x="11" y="8"/>
                      <a:pt x="11" y="8"/>
                      <a:pt x="11" y="8"/>
                    </a:cubicBezTo>
                    <a:cubicBezTo>
                      <a:pt x="11" y="9"/>
                      <a:pt x="10" y="9"/>
                      <a:pt x="9" y="9"/>
                    </a:cubicBezTo>
                    <a:cubicBezTo>
                      <a:pt x="8" y="10"/>
                      <a:pt x="7" y="10"/>
                      <a:pt x="5" y="9"/>
                    </a:cubicBezTo>
                    <a:cubicBezTo>
                      <a:pt x="5" y="9"/>
                      <a:pt x="5" y="9"/>
                      <a:pt x="5" y="9"/>
                    </a:cubicBezTo>
                    <a:cubicBezTo>
                      <a:pt x="5" y="9"/>
                      <a:pt x="5" y="9"/>
                      <a:pt x="5" y="9"/>
                    </a:cubicBezTo>
                    <a:cubicBezTo>
                      <a:pt x="4" y="10"/>
                      <a:pt x="4" y="10"/>
                      <a:pt x="4" y="10"/>
                    </a:cubicBezTo>
                    <a:cubicBezTo>
                      <a:pt x="5" y="10"/>
                      <a:pt x="5" y="10"/>
                      <a:pt x="5" y="10"/>
                    </a:cubicBezTo>
                    <a:cubicBezTo>
                      <a:pt x="6" y="11"/>
                      <a:pt x="8" y="11"/>
                      <a:pt x="9" y="10"/>
                    </a:cubicBezTo>
                    <a:cubicBezTo>
                      <a:pt x="11" y="10"/>
                      <a:pt x="12" y="9"/>
                      <a:pt x="12" y="8"/>
                    </a:cubicBezTo>
                    <a:cubicBezTo>
                      <a:pt x="12" y="8"/>
                      <a:pt x="12" y="8"/>
                      <a:pt x="12" y="8"/>
                    </a:cubicBezTo>
                    <a:cubicBezTo>
                      <a:pt x="13" y="7"/>
                      <a:pt x="12" y="5"/>
                      <a:pt x="12" y="4"/>
                    </a:cubicBezTo>
                    <a:cubicBezTo>
                      <a:pt x="11" y="3"/>
                      <a:pt x="10" y="2"/>
                      <a:pt x="8" y="1"/>
                    </a:cubicBezTo>
                    <a:cubicBezTo>
                      <a:pt x="8" y="1"/>
                      <a:pt x="8" y="1"/>
                      <a:pt x="8" y="1"/>
                    </a:cubicBezTo>
                    <a:cubicBezTo>
                      <a:pt x="6" y="1"/>
                      <a:pt x="5" y="0"/>
                      <a:pt x="3" y="1"/>
                    </a:cubicBezTo>
                    <a:cubicBezTo>
                      <a:pt x="2" y="1"/>
                      <a:pt x="1" y="2"/>
                      <a:pt x="0" y="3"/>
                    </a:cubicBezTo>
                    <a:cubicBezTo>
                      <a:pt x="0" y="3"/>
                      <a:pt x="0" y="3"/>
                      <a:pt x="0" y="3"/>
                    </a:cubicBezTo>
                    <a:cubicBezTo>
                      <a:pt x="0" y="5"/>
                      <a:pt x="0" y="6"/>
                      <a:pt x="1" y="7"/>
                    </a:cubicBezTo>
                    <a:cubicBezTo>
                      <a:pt x="2" y="8"/>
                      <a:pt x="3" y="9"/>
                      <a:pt x="4" y="10"/>
                    </a:cubicBezTo>
                    <a:cubicBezTo>
                      <a:pt x="5" y="9"/>
                      <a:pt x="5" y="9"/>
                      <a:pt x="5" y="9"/>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500" name="Freeform 486"/>
              <p:cNvSpPr/>
              <p:nvPr/>
            </p:nvSpPr>
            <p:spPr bwMode="auto">
              <a:xfrm>
                <a:off x="1532" y="1680"/>
                <a:ext cx="31" cy="23"/>
              </a:xfrm>
              <a:custGeom>
                <a:avLst/>
                <a:gdLst>
                  <a:gd name="T0" fmla="*/ 5 w 13"/>
                  <a:gd name="T1" fmla="*/ 9 h 10"/>
                  <a:gd name="T2" fmla="*/ 1 w 13"/>
                  <a:gd name="T3" fmla="*/ 3 h 10"/>
                  <a:gd name="T4" fmla="*/ 8 w 13"/>
                  <a:gd name="T5" fmla="*/ 1 h 10"/>
                  <a:gd name="T6" fmla="*/ 12 w 13"/>
                  <a:gd name="T7" fmla="*/ 7 h 10"/>
                  <a:gd name="T8" fmla="*/ 5 w 13"/>
                  <a:gd name="T9" fmla="*/ 9 h 10"/>
                </a:gdLst>
                <a:ahLst/>
                <a:cxnLst>
                  <a:cxn ang="0">
                    <a:pos x="T0" y="T1"/>
                  </a:cxn>
                  <a:cxn ang="0">
                    <a:pos x="T2" y="T3"/>
                  </a:cxn>
                  <a:cxn ang="0">
                    <a:pos x="T4" y="T5"/>
                  </a:cxn>
                  <a:cxn ang="0">
                    <a:pos x="T6" y="T7"/>
                  </a:cxn>
                  <a:cxn ang="0">
                    <a:pos x="T8" y="T9"/>
                  </a:cxn>
                </a:cxnLst>
                <a:rect l="0" t="0" r="r" b="b"/>
                <a:pathLst>
                  <a:path w="13" h="10">
                    <a:moveTo>
                      <a:pt x="5" y="9"/>
                    </a:moveTo>
                    <a:cubicBezTo>
                      <a:pt x="2" y="7"/>
                      <a:pt x="0" y="5"/>
                      <a:pt x="1" y="3"/>
                    </a:cubicBezTo>
                    <a:cubicBezTo>
                      <a:pt x="2" y="0"/>
                      <a:pt x="5" y="0"/>
                      <a:pt x="8" y="1"/>
                    </a:cubicBezTo>
                    <a:cubicBezTo>
                      <a:pt x="11" y="2"/>
                      <a:pt x="13" y="5"/>
                      <a:pt x="12" y="7"/>
                    </a:cubicBezTo>
                    <a:cubicBezTo>
                      <a:pt x="11" y="9"/>
                      <a:pt x="8" y="10"/>
                      <a:pt x="5" y="9"/>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501" name="Freeform 487"/>
              <p:cNvSpPr/>
              <p:nvPr/>
            </p:nvSpPr>
            <p:spPr bwMode="auto">
              <a:xfrm>
                <a:off x="1532" y="1680"/>
                <a:ext cx="31" cy="23"/>
              </a:xfrm>
              <a:custGeom>
                <a:avLst/>
                <a:gdLst>
                  <a:gd name="T0" fmla="*/ 5 w 13"/>
                  <a:gd name="T1" fmla="*/ 9 h 10"/>
                  <a:gd name="T2" fmla="*/ 5 w 13"/>
                  <a:gd name="T3" fmla="*/ 8 h 10"/>
                  <a:gd name="T4" fmla="*/ 2 w 13"/>
                  <a:gd name="T5" fmla="*/ 6 h 10"/>
                  <a:gd name="T6" fmla="*/ 1 w 13"/>
                  <a:gd name="T7" fmla="*/ 3 h 10"/>
                  <a:gd name="T8" fmla="*/ 1 w 13"/>
                  <a:gd name="T9" fmla="*/ 3 h 10"/>
                  <a:gd name="T10" fmla="*/ 4 w 13"/>
                  <a:gd name="T11" fmla="*/ 1 h 10"/>
                  <a:gd name="T12" fmla="*/ 7 w 13"/>
                  <a:gd name="T13" fmla="*/ 1 h 10"/>
                  <a:gd name="T14" fmla="*/ 8 w 13"/>
                  <a:gd name="T15" fmla="*/ 1 h 10"/>
                  <a:gd name="T16" fmla="*/ 11 w 13"/>
                  <a:gd name="T17" fmla="*/ 4 h 10"/>
                  <a:gd name="T18" fmla="*/ 11 w 13"/>
                  <a:gd name="T19" fmla="*/ 7 h 10"/>
                  <a:gd name="T20" fmla="*/ 11 w 13"/>
                  <a:gd name="T21" fmla="*/ 7 h 10"/>
                  <a:gd name="T22" fmla="*/ 9 w 13"/>
                  <a:gd name="T23" fmla="*/ 9 h 10"/>
                  <a:gd name="T24" fmla="*/ 5 w 13"/>
                  <a:gd name="T25" fmla="*/ 8 h 10"/>
                  <a:gd name="T26" fmla="*/ 5 w 13"/>
                  <a:gd name="T27" fmla="*/ 8 h 10"/>
                  <a:gd name="T28" fmla="*/ 5 w 13"/>
                  <a:gd name="T29" fmla="*/ 9 h 10"/>
                  <a:gd name="T30" fmla="*/ 4 w 13"/>
                  <a:gd name="T31" fmla="*/ 9 h 10"/>
                  <a:gd name="T32" fmla="*/ 5 w 13"/>
                  <a:gd name="T33" fmla="*/ 9 h 10"/>
                  <a:gd name="T34" fmla="*/ 9 w 13"/>
                  <a:gd name="T35" fmla="*/ 10 h 10"/>
                  <a:gd name="T36" fmla="*/ 12 w 13"/>
                  <a:gd name="T37" fmla="*/ 7 h 10"/>
                  <a:gd name="T38" fmla="*/ 12 w 13"/>
                  <a:gd name="T39" fmla="*/ 7 h 10"/>
                  <a:gd name="T40" fmla="*/ 12 w 13"/>
                  <a:gd name="T41" fmla="*/ 3 h 10"/>
                  <a:gd name="T42" fmla="*/ 8 w 13"/>
                  <a:gd name="T43" fmla="*/ 0 h 10"/>
                  <a:gd name="T44" fmla="*/ 8 w 13"/>
                  <a:gd name="T45" fmla="*/ 0 h 10"/>
                  <a:gd name="T46" fmla="*/ 3 w 13"/>
                  <a:gd name="T47" fmla="*/ 0 h 10"/>
                  <a:gd name="T48" fmla="*/ 0 w 13"/>
                  <a:gd name="T49" fmla="*/ 2 h 10"/>
                  <a:gd name="T50" fmla="*/ 0 w 13"/>
                  <a:gd name="T51" fmla="*/ 3 h 10"/>
                  <a:gd name="T52" fmla="*/ 1 w 13"/>
                  <a:gd name="T53" fmla="*/ 6 h 10"/>
                  <a:gd name="T54" fmla="*/ 4 w 13"/>
                  <a:gd name="T55" fmla="*/ 9 h 10"/>
                  <a:gd name="T56" fmla="*/ 5 w 13"/>
                  <a:gd name="T57"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 h="10">
                    <a:moveTo>
                      <a:pt x="5" y="9"/>
                    </a:moveTo>
                    <a:cubicBezTo>
                      <a:pt x="5" y="8"/>
                      <a:pt x="5" y="8"/>
                      <a:pt x="5" y="8"/>
                    </a:cubicBezTo>
                    <a:cubicBezTo>
                      <a:pt x="3" y="8"/>
                      <a:pt x="2" y="7"/>
                      <a:pt x="2" y="6"/>
                    </a:cubicBezTo>
                    <a:cubicBezTo>
                      <a:pt x="1" y="5"/>
                      <a:pt x="1" y="4"/>
                      <a:pt x="1" y="3"/>
                    </a:cubicBezTo>
                    <a:cubicBezTo>
                      <a:pt x="1" y="3"/>
                      <a:pt x="1" y="3"/>
                      <a:pt x="1" y="3"/>
                    </a:cubicBezTo>
                    <a:cubicBezTo>
                      <a:pt x="2" y="2"/>
                      <a:pt x="2" y="1"/>
                      <a:pt x="4" y="1"/>
                    </a:cubicBezTo>
                    <a:cubicBezTo>
                      <a:pt x="5" y="1"/>
                      <a:pt x="6" y="1"/>
                      <a:pt x="7" y="1"/>
                    </a:cubicBezTo>
                    <a:cubicBezTo>
                      <a:pt x="7" y="1"/>
                      <a:pt x="8" y="1"/>
                      <a:pt x="8" y="1"/>
                    </a:cubicBezTo>
                    <a:cubicBezTo>
                      <a:pt x="9" y="2"/>
                      <a:pt x="10" y="3"/>
                      <a:pt x="11" y="4"/>
                    </a:cubicBezTo>
                    <a:cubicBezTo>
                      <a:pt x="11" y="5"/>
                      <a:pt x="12" y="6"/>
                      <a:pt x="11" y="7"/>
                    </a:cubicBezTo>
                    <a:cubicBezTo>
                      <a:pt x="11" y="7"/>
                      <a:pt x="11" y="7"/>
                      <a:pt x="11" y="7"/>
                    </a:cubicBezTo>
                    <a:cubicBezTo>
                      <a:pt x="11" y="8"/>
                      <a:pt x="10" y="8"/>
                      <a:pt x="9" y="9"/>
                    </a:cubicBezTo>
                    <a:cubicBezTo>
                      <a:pt x="8" y="9"/>
                      <a:pt x="7" y="9"/>
                      <a:pt x="5" y="8"/>
                    </a:cubicBezTo>
                    <a:cubicBezTo>
                      <a:pt x="5" y="8"/>
                      <a:pt x="5" y="8"/>
                      <a:pt x="5" y="8"/>
                    </a:cubicBezTo>
                    <a:cubicBezTo>
                      <a:pt x="5" y="9"/>
                      <a:pt x="5" y="9"/>
                      <a:pt x="5" y="9"/>
                    </a:cubicBezTo>
                    <a:cubicBezTo>
                      <a:pt x="4" y="9"/>
                      <a:pt x="4" y="9"/>
                      <a:pt x="4" y="9"/>
                    </a:cubicBezTo>
                    <a:cubicBezTo>
                      <a:pt x="5" y="9"/>
                      <a:pt x="5" y="9"/>
                      <a:pt x="5" y="9"/>
                    </a:cubicBezTo>
                    <a:cubicBezTo>
                      <a:pt x="6" y="10"/>
                      <a:pt x="8" y="10"/>
                      <a:pt x="9" y="10"/>
                    </a:cubicBezTo>
                    <a:cubicBezTo>
                      <a:pt x="11" y="9"/>
                      <a:pt x="12" y="8"/>
                      <a:pt x="12" y="7"/>
                    </a:cubicBezTo>
                    <a:cubicBezTo>
                      <a:pt x="12" y="7"/>
                      <a:pt x="12" y="7"/>
                      <a:pt x="12" y="7"/>
                    </a:cubicBezTo>
                    <a:cubicBezTo>
                      <a:pt x="13" y="6"/>
                      <a:pt x="12" y="5"/>
                      <a:pt x="12" y="3"/>
                    </a:cubicBezTo>
                    <a:cubicBezTo>
                      <a:pt x="11" y="2"/>
                      <a:pt x="10" y="1"/>
                      <a:pt x="8" y="0"/>
                    </a:cubicBezTo>
                    <a:cubicBezTo>
                      <a:pt x="8" y="0"/>
                      <a:pt x="8" y="0"/>
                      <a:pt x="8" y="0"/>
                    </a:cubicBezTo>
                    <a:cubicBezTo>
                      <a:pt x="6" y="0"/>
                      <a:pt x="5" y="0"/>
                      <a:pt x="3" y="0"/>
                    </a:cubicBezTo>
                    <a:cubicBezTo>
                      <a:pt x="2" y="0"/>
                      <a:pt x="1" y="1"/>
                      <a:pt x="0" y="2"/>
                    </a:cubicBezTo>
                    <a:cubicBezTo>
                      <a:pt x="0" y="3"/>
                      <a:pt x="0" y="3"/>
                      <a:pt x="0" y="3"/>
                    </a:cubicBezTo>
                    <a:cubicBezTo>
                      <a:pt x="0" y="4"/>
                      <a:pt x="0" y="5"/>
                      <a:pt x="1" y="6"/>
                    </a:cubicBezTo>
                    <a:cubicBezTo>
                      <a:pt x="2" y="8"/>
                      <a:pt x="3" y="9"/>
                      <a:pt x="4" y="9"/>
                    </a:cubicBezTo>
                    <a:cubicBezTo>
                      <a:pt x="5" y="9"/>
                      <a:pt x="5" y="9"/>
                      <a:pt x="5" y="9"/>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502" name="Freeform 488"/>
              <p:cNvSpPr/>
              <p:nvPr/>
            </p:nvSpPr>
            <p:spPr bwMode="auto">
              <a:xfrm>
                <a:off x="1360" y="1491"/>
                <a:ext cx="24" cy="23"/>
              </a:xfrm>
              <a:custGeom>
                <a:avLst/>
                <a:gdLst>
                  <a:gd name="T0" fmla="*/ 5 w 10"/>
                  <a:gd name="T1" fmla="*/ 10 h 10"/>
                  <a:gd name="T2" fmla="*/ 0 w 10"/>
                  <a:gd name="T3" fmla="*/ 5 h 10"/>
                  <a:gd name="T4" fmla="*/ 5 w 10"/>
                  <a:gd name="T5" fmla="*/ 0 h 10"/>
                  <a:gd name="T6" fmla="*/ 10 w 10"/>
                  <a:gd name="T7" fmla="*/ 5 h 10"/>
                  <a:gd name="T8" fmla="*/ 5 w 10"/>
                  <a:gd name="T9" fmla="*/ 10 h 10"/>
                </a:gdLst>
                <a:ahLst/>
                <a:cxnLst>
                  <a:cxn ang="0">
                    <a:pos x="T0" y="T1"/>
                  </a:cxn>
                  <a:cxn ang="0">
                    <a:pos x="T2" y="T3"/>
                  </a:cxn>
                  <a:cxn ang="0">
                    <a:pos x="T4" y="T5"/>
                  </a:cxn>
                  <a:cxn ang="0">
                    <a:pos x="T6" y="T7"/>
                  </a:cxn>
                  <a:cxn ang="0">
                    <a:pos x="T8" y="T9"/>
                  </a:cxn>
                </a:cxnLst>
                <a:rect l="0" t="0" r="r" b="b"/>
                <a:pathLst>
                  <a:path w="10" h="10">
                    <a:moveTo>
                      <a:pt x="5" y="10"/>
                    </a:moveTo>
                    <a:cubicBezTo>
                      <a:pt x="3" y="10"/>
                      <a:pt x="0" y="8"/>
                      <a:pt x="0" y="5"/>
                    </a:cubicBezTo>
                    <a:cubicBezTo>
                      <a:pt x="0" y="2"/>
                      <a:pt x="2" y="0"/>
                      <a:pt x="5" y="0"/>
                    </a:cubicBezTo>
                    <a:cubicBezTo>
                      <a:pt x="7" y="0"/>
                      <a:pt x="9" y="2"/>
                      <a:pt x="10" y="5"/>
                    </a:cubicBezTo>
                    <a:cubicBezTo>
                      <a:pt x="10" y="8"/>
                      <a:pt x="8" y="10"/>
                      <a:pt x="5" y="10"/>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503" name="Freeform 489"/>
              <p:cNvSpPr/>
              <p:nvPr/>
            </p:nvSpPr>
            <p:spPr bwMode="auto">
              <a:xfrm>
                <a:off x="1360" y="1489"/>
                <a:ext cx="24" cy="28"/>
              </a:xfrm>
              <a:custGeom>
                <a:avLst/>
                <a:gdLst>
                  <a:gd name="T0" fmla="*/ 5 w 10"/>
                  <a:gd name="T1" fmla="*/ 11 h 12"/>
                  <a:gd name="T2" fmla="*/ 5 w 10"/>
                  <a:gd name="T3" fmla="*/ 11 h 12"/>
                  <a:gd name="T4" fmla="*/ 4 w 10"/>
                  <a:gd name="T5" fmla="*/ 10 h 12"/>
                  <a:gd name="T6" fmla="*/ 1 w 10"/>
                  <a:gd name="T7" fmla="*/ 6 h 12"/>
                  <a:gd name="T8" fmla="*/ 1 w 10"/>
                  <a:gd name="T9" fmla="*/ 4 h 12"/>
                  <a:gd name="T10" fmla="*/ 5 w 10"/>
                  <a:gd name="T11" fmla="*/ 1 h 12"/>
                  <a:gd name="T12" fmla="*/ 6 w 10"/>
                  <a:gd name="T13" fmla="*/ 1 h 12"/>
                  <a:gd name="T14" fmla="*/ 9 w 10"/>
                  <a:gd name="T15" fmla="*/ 6 h 12"/>
                  <a:gd name="T16" fmla="*/ 9 w 10"/>
                  <a:gd name="T17" fmla="*/ 8 h 12"/>
                  <a:gd name="T18" fmla="*/ 5 w 10"/>
                  <a:gd name="T19" fmla="*/ 11 h 12"/>
                  <a:gd name="T20" fmla="*/ 5 w 10"/>
                  <a:gd name="T21" fmla="*/ 11 h 12"/>
                  <a:gd name="T22" fmla="*/ 5 w 10"/>
                  <a:gd name="T23" fmla="*/ 12 h 12"/>
                  <a:gd name="T24" fmla="*/ 10 w 10"/>
                  <a:gd name="T25" fmla="*/ 8 h 12"/>
                  <a:gd name="T26" fmla="*/ 10 w 10"/>
                  <a:gd name="T27" fmla="*/ 6 h 12"/>
                  <a:gd name="T28" fmla="*/ 6 w 10"/>
                  <a:gd name="T29" fmla="*/ 0 h 12"/>
                  <a:gd name="T30" fmla="*/ 5 w 10"/>
                  <a:gd name="T31" fmla="*/ 0 h 12"/>
                  <a:gd name="T32" fmla="*/ 0 w 10"/>
                  <a:gd name="T33" fmla="*/ 4 h 12"/>
                  <a:gd name="T34" fmla="*/ 0 w 10"/>
                  <a:gd name="T35" fmla="*/ 6 h 12"/>
                  <a:gd name="T36" fmla="*/ 3 w 10"/>
                  <a:gd name="T37" fmla="*/ 11 h 12"/>
                  <a:gd name="T38" fmla="*/ 5 w 10"/>
                  <a:gd name="T39" fmla="*/ 12 h 12"/>
                  <a:gd name="T40" fmla="*/ 5 w 10"/>
                  <a:gd name="T41" fmla="*/ 1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 h="12">
                    <a:moveTo>
                      <a:pt x="5" y="11"/>
                    </a:moveTo>
                    <a:cubicBezTo>
                      <a:pt x="5" y="11"/>
                      <a:pt x="5" y="11"/>
                      <a:pt x="5" y="11"/>
                    </a:cubicBezTo>
                    <a:cubicBezTo>
                      <a:pt x="5" y="11"/>
                      <a:pt x="4" y="11"/>
                      <a:pt x="4" y="10"/>
                    </a:cubicBezTo>
                    <a:cubicBezTo>
                      <a:pt x="2" y="10"/>
                      <a:pt x="1" y="8"/>
                      <a:pt x="1" y="6"/>
                    </a:cubicBezTo>
                    <a:cubicBezTo>
                      <a:pt x="1" y="5"/>
                      <a:pt x="1" y="5"/>
                      <a:pt x="1" y="4"/>
                    </a:cubicBezTo>
                    <a:cubicBezTo>
                      <a:pt x="2" y="2"/>
                      <a:pt x="3" y="1"/>
                      <a:pt x="5" y="1"/>
                    </a:cubicBezTo>
                    <a:cubicBezTo>
                      <a:pt x="5" y="1"/>
                      <a:pt x="6" y="1"/>
                      <a:pt x="6" y="1"/>
                    </a:cubicBezTo>
                    <a:cubicBezTo>
                      <a:pt x="8" y="2"/>
                      <a:pt x="9" y="4"/>
                      <a:pt x="9" y="6"/>
                    </a:cubicBezTo>
                    <a:cubicBezTo>
                      <a:pt x="9" y="7"/>
                      <a:pt x="9" y="7"/>
                      <a:pt x="9" y="8"/>
                    </a:cubicBezTo>
                    <a:cubicBezTo>
                      <a:pt x="8" y="10"/>
                      <a:pt x="7" y="11"/>
                      <a:pt x="5" y="11"/>
                    </a:cubicBezTo>
                    <a:cubicBezTo>
                      <a:pt x="5" y="11"/>
                      <a:pt x="5" y="11"/>
                      <a:pt x="5" y="11"/>
                    </a:cubicBezTo>
                    <a:cubicBezTo>
                      <a:pt x="5" y="12"/>
                      <a:pt x="5" y="12"/>
                      <a:pt x="5" y="12"/>
                    </a:cubicBezTo>
                    <a:cubicBezTo>
                      <a:pt x="7" y="12"/>
                      <a:pt x="9" y="10"/>
                      <a:pt x="10" y="8"/>
                    </a:cubicBezTo>
                    <a:cubicBezTo>
                      <a:pt x="10" y="7"/>
                      <a:pt x="10" y="7"/>
                      <a:pt x="10" y="6"/>
                    </a:cubicBezTo>
                    <a:cubicBezTo>
                      <a:pt x="10" y="3"/>
                      <a:pt x="9" y="1"/>
                      <a:pt x="6" y="0"/>
                    </a:cubicBezTo>
                    <a:cubicBezTo>
                      <a:pt x="6" y="0"/>
                      <a:pt x="5" y="0"/>
                      <a:pt x="5" y="0"/>
                    </a:cubicBezTo>
                    <a:cubicBezTo>
                      <a:pt x="3" y="0"/>
                      <a:pt x="1" y="2"/>
                      <a:pt x="0" y="4"/>
                    </a:cubicBezTo>
                    <a:cubicBezTo>
                      <a:pt x="0" y="4"/>
                      <a:pt x="0" y="5"/>
                      <a:pt x="0" y="6"/>
                    </a:cubicBezTo>
                    <a:cubicBezTo>
                      <a:pt x="0" y="9"/>
                      <a:pt x="1" y="11"/>
                      <a:pt x="3" y="11"/>
                    </a:cubicBezTo>
                    <a:cubicBezTo>
                      <a:pt x="4" y="12"/>
                      <a:pt x="5" y="12"/>
                      <a:pt x="5" y="12"/>
                    </a:cubicBezTo>
                    <a:cubicBezTo>
                      <a:pt x="5" y="11"/>
                      <a:pt x="5" y="11"/>
                      <a:pt x="5" y="11"/>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504" name="Freeform 490"/>
              <p:cNvSpPr/>
              <p:nvPr/>
            </p:nvSpPr>
            <p:spPr bwMode="auto">
              <a:xfrm>
                <a:off x="1379" y="1507"/>
                <a:ext cx="21" cy="26"/>
              </a:xfrm>
              <a:custGeom>
                <a:avLst/>
                <a:gdLst>
                  <a:gd name="T0" fmla="*/ 5 w 9"/>
                  <a:gd name="T1" fmla="*/ 11 h 11"/>
                  <a:gd name="T2" fmla="*/ 0 w 9"/>
                  <a:gd name="T3" fmla="*/ 6 h 11"/>
                  <a:gd name="T4" fmla="*/ 5 w 9"/>
                  <a:gd name="T5" fmla="*/ 0 h 11"/>
                  <a:gd name="T6" fmla="*/ 9 w 9"/>
                  <a:gd name="T7" fmla="*/ 5 h 11"/>
                  <a:gd name="T8" fmla="*/ 5 w 9"/>
                  <a:gd name="T9" fmla="*/ 11 h 11"/>
                </a:gdLst>
                <a:ahLst/>
                <a:cxnLst>
                  <a:cxn ang="0">
                    <a:pos x="T0" y="T1"/>
                  </a:cxn>
                  <a:cxn ang="0">
                    <a:pos x="T2" y="T3"/>
                  </a:cxn>
                  <a:cxn ang="0">
                    <a:pos x="T4" y="T5"/>
                  </a:cxn>
                  <a:cxn ang="0">
                    <a:pos x="T6" y="T7"/>
                  </a:cxn>
                  <a:cxn ang="0">
                    <a:pos x="T8" y="T9"/>
                  </a:cxn>
                </a:cxnLst>
                <a:rect l="0" t="0" r="r" b="b"/>
                <a:pathLst>
                  <a:path w="9" h="11">
                    <a:moveTo>
                      <a:pt x="5" y="11"/>
                    </a:moveTo>
                    <a:cubicBezTo>
                      <a:pt x="2" y="11"/>
                      <a:pt x="0" y="9"/>
                      <a:pt x="0" y="6"/>
                    </a:cubicBezTo>
                    <a:cubicBezTo>
                      <a:pt x="0" y="3"/>
                      <a:pt x="2" y="0"/>
                      <a:pt x="5" y="0"/>
                    </a:cubicBezTo>
                    <a:cubicBezTo>
                      <a:pt x="7" y="0"/>
                      <a:pt x="9" y="2"/>
                      <a:pt x="9" y="5"/>
                    </a:cubicBezTo>
                    <a:cubicBezTo>
                      <a:pt x="9" y="8"/>
                      <a:pt x="7" y="11"/>
                      <a:pt x="5" y="11"/>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505" name="Freeform 491"/>
              <p:cNvSpPr/>
              <p:nvPr/>
            </p:nvSpPr>
            <p:spPr bwMode="auto">
              <a:xfrm>
                <a:off x="1376" y="1507"/>
                <a:ext cx="26" cy="26"/>
              </a:xfrm>
              <a:custGeom>
                <a:avLst/>
                <a:gdLst>
                  <a:gd name="T0" fmla="*/ 6 w 11"/>
                  <a:gd name="T1" fmla="*/ 11 h 11"/>
                  <a:gd name="T2" fmla="*/ 6 w 11"/>
                  <a:gd name="T3" fmla="*/ 10 h 11"/>
                  <a:gd name="T4" fmla="*/ 4 w 11"/>
                  <a:gd name="T5" fmla="*/ 10 h 11"/>
                  <a:gd name="T6" fmla="*/ 2 w 11"/>
                  <a:gd name="T7" fmla="*/ 6 h 11"/>
                  <a:gd name="T8" fmla="*/ 2 w 11"/>
                  <a:gd name="T9" fmla="*/ 4 h 11"/>
                  <a:gd name="T10" fmla="*/ 6 w 11"/>
                  <a:gd name="T11" fmla="*/ 1 h 11"/>
                  <a:gd name="T12" fmla="*/ 7 w 11"/>
                  <a:gd name="T13" fmla="*/ 1 h 11"/>
                  <a:gd name="T14" fmla="*/ 10 w 11"/>
                  <a:gd name="T15" fmla="*/ 5 h 11"/>
                  <a:gd name="T16" fmla="*/ 9 w 11"/>
                  <a:gd name="T17" fmla="*/ 7 h 11"/>
                  <a:gd name="T18" fmla="*/ 6 w 11"/>
                  <a:gd name="T19" fmla="*/ 10 h 11"/>
                  <a:gd name="T20" fmla="*/ 6 w 11"/>
                  <a:gd name="T21" fmla="*/ 11 h 11"/>
                  <a:gd name="T22" fmla="*/ 6 w 11"/>
                  <a:gd name="T23" fmla="*/ 11 h 11"/>
                  <a:gd name="T24" fmla="*/ 10 w 11"/>
                  <a:gd name="T25" fmla="*/ 8 h 11"/>
                  <a:gd name="T26" fmla="*/ 11 w 11"/>
                  <a:gd name="T27" fmla="*/ 5 h 11"/>
                  <a:gd name="T28" fmla="*/ 7 w 11"/>
                  <a:gd name="T29" fmla="*/ 0 h 11"/>
                  <a:gd name="T30" fmla="*/ 6 w 11"/>
                  <a:gd name="T31" fmla="*/ 0 h 11"/>
                  <a:gd name="T32" fmla="*/ 1 w 11"/>
                  <a:gd name="T33" fmla="*/ 3 h 11"/>
                  <a:gd name="T34" fmla="*/ 1 w 11"/>
                  <a:gd name="T35" fmla="*/ 6 h 11"/>
                  <a:gd name="T36" fmla="*/ 4 w 11"/>
                  <a:gd name="T37" fmla="*/ 11 h 11"/>
                  <a:gd name="T38" fmla="*/ 6 w 11"/>
                  <a:gd name="T39" fmla="*/ 11 h 11"/>
                  <a:gd name="T40" fmla="*/ 6 w 11"/>
                  <a:gd name="T41"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 h="11">
                    <a:moveTo>
                      <a:pt x="6" y="11"/>
                    </a:moveTo>
                    <a:cubicBezTo>
                      <a:pt x="6" y="10"/>
                      <a:pt x="6" y="10"/>
                      <a:pt x="6" y="10"/>
                    </a:cubicBezTo>
                    <a:cubicBezTo>
                      <a:pt x="5" y="10"/>
                      <a:pt x="5" y="10"/>
                      <a:pt x="4" y="10"/>
                    </a:cubicBezTo>
                    <a:cubicBezTo>
                      <a:pt x="3" y="10"/>
                      <a:pt x="2" y="8"/>
                      <a:pt x="2" y="6"/>
                    </a:cubicBezTo>
                    <a:cubicBezTo>
                      <a:pt x="2" y="5"/>
                      <a:pt x="2" y="4"/>
                      <a:pt x="2" y="4"/>
                    </a:cubicBezTo>
                    <a:cubicBezTo>
                      <a:pt x="3" y="2"/>
                      <a:pt x="4" y="1"/>
                      <a:pt x="6" y="1"/>
                    </a:cubicBezTo>
                    <a:cubicBezTo>
                      <a:pt x="6" y="1"/>
                      <a:pt x="6" y="1"/>
                      <a:pt x="7" y="1"/>
                    </a:cubicBezTo>
                    <a:cubicBezTo>
                      <a:pt x="8" y="1"/>
                      <a:pt x="10" y="3"/>
                      <a:pt x="10" y="5"/>
                    </a:cubicBezTo>
                    <a:cubicBezTo>
                      <a:pt x="10" y="6"/>
                      <a:pt x="10" y="7"/>
                      <a:pt x="9" y="7"/>
                    </a:cubicBezTo>
                    <a:cubicBezTo>
                      <a:pt x="9" y="9"/>
                      <a:pt x="7" y="10"/>
                      <a:pt x="6" y="10"/>
                    </a:cubicBezTo>
                    <a:cubicBezTo>
                      <a:pt x="6" y="11"/>
                      <a:pt x="6" y="11"/>
                      <a:pt x="6" y="11"/>
                    </a:cubicBezTo>
                    <a:cubicBezTo>
                      <a:pt x="6" y="11"/>
                      <a:pt x="6" y="11"/>
                      <a:pt x="6" y="11"/>
                    </a:cubicBezTo>
                    <a:cubicBezTo>
                      <a:pt x="8" y="11"/>
                      <a:pt x="10" y="10"/>
                      <a:pt x="10" y="8"/>
                    </a:cubicBezTo>
                    <a:cubicBezTo>
                      <a:pt x="11" y="7"/>
                      <a:pt x="11" y="6"/>
                      <a:pt x="11" y="5"/>
                    </a:cubicBezTo>
                    <a:cubicBezTo>
                      <a:pt x="11" y="3"/>
                      <a:pt x="9" y="1"/>
                      <a:pt x="7" y="0"/>
                    </a:cubicBezTo>
                    <a:cubicBezTo>
                      <a:pt x="7" y="0"/>
                      <a:pt x="6" y="0"/>
                      <a:pt x="6" y="0"/>
                    </a:cubicBezTo>
                    <a:cubicBezTo>
                      <a:pt x="3" y="0"/>
                      <a:pt x="2" y="1"/>
                      <a:pt x="1" y="3"/>
                    </a:cubicBezTo>
                    <a:cubicBezTo>
                      <a:pt x="1" y="4"/>
                      <a:pt x="0" y="5"/>
                      <a:pt x="1" y="6"/>
                    </a:cubicBezTo>
                    <a:cubicBezTo>
                      <a:pt x="1" y="8"/>
                      <a:pt x="2" y="10"/>
                      <a:pt x="4" y="11"/>
                    </a:cubicBezTo>
                    <a:cubicBezTo>
                      <a:pt x="5" y="11"/>
                      <a:pt x="5" y="11"/>
                      <a:pt x="6" y="11"/>
                    </a:cubicBezTo>
                    <a:cubicBezTo>
                      <a:pt x="6" y="11"/>
                      <a:pt x="6" y="11"/>
                      <a:pt x="6" y="11"/>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506" name="Freeform 492"/>
              <p:cNvSpPr/>
              <p:nvPr/>
            </p:nvSpPr>
            <p:spPr bwMode="auto">
              <a:xfrm>
                <a:off x="1459" y="1559"/>
                <a:ext cx="21" cy="24"/>
              </a:xfrm>
              <a:custGeom>
                <a:avLst/>
                <a:gdLst>
                  <a:gd name="T0" fmla="*/ 5 w 9"/>
                  <a:gd name="T1" fmla="*/ 10 h 10"/>
                  <a:gd name="T2" fmla="*/ 0 w 9"/>
                  <a:gd name="T3" fmla="*/ 5 h 10"/>
                  <a:gd name="T4" fmla="*/ 4 w 9"/>
                  <a:gd name="T5" fmla="*/ 0 h 10"/>
                  <a:gd name="T6" fmla="*/ 9 w 9"/>
                  <a:gd name="T7" fmla="*/ 5 h 10"/>
                  <a:gd name="T8" fmla="*/ 5 w 9"/>
                  <a:gd name="T9" fmla="*/ 10 h 10"/>
                </a:gdLst>
                <a:ahLst/>
                <a:cxnLst>
                  <a:cxn ang="0">
                    <a:pos x="T0" y="T1"/>
                  </a:cxn>
                  <a:cxn ang="0">
                    <a:pos x="T2" y="T3"/>
                  </a:cxn>
                  <a:cxn ang="0">
                    <a:pos x="T4" y="T5"/>
                  </a:cxn>
                  <a:cxn ang="0">
                    <a:pos x="T6" y="T7"/>
                  </a:cxn>
                  <a:cxn ang="0">
                    <a:pos x="T8" y="T9"/>
                  </a:cxn>
                </a:cxnLst>
                <a:rect l="0" t="0" r="r" b="b"/>
                <a:pathLst>
                  <a:path w="9" h="10">
                    <a:moveTo>
                      <a:pt x="5" y="10"/>
                    </a:moveTo>
                    <a:cubicBezTo>
                      <a:pt x="2" y="10"/>
                      <a:pt x="0" y="8"/>
                      <a:pt x="0" y="5"/>
                    </a:cubicBezTo>
                    <a:cubicBezTo>
                      <a:pt x="0" y="2"/>
                      <a:pt x="2" y="0"/>
                      <a:pt x="4" y="0"/>
                    </a:cubicBezTo>
                    <a:cubicBezTo>
                      <a:pt x="7" y="0"/>
                      <a:pt x="9" y="2"/>
                      <a:pt x="9" y="5"/>
                    </a:cubicBezTo>
                    <a:cubicBezTo>
                      <a:pt x="9" y="8"/>
                      <a:pt x="7" y="10"/>
                      <a:pt x="5" y="10"/>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507" name="Freeform 493"/>
              <p:cNvSpPr/>
              <p:nvPr/>
            </p:nvSpPr>
            <p:spPr bwMode="auto">
              <a:xfrm>
                <a:off x="1457" y="1557"/>
                <a:ext cx="26" cy="28"/>
              </a:xfrm>
              <a:custGeom>
                <a:avLst/>
                <a:gdLst>
                  <a:gd name="T0" fmla="*/ 6 w 11"/>
                  <a:gd name="T1" fmla="*/ 11 h 12"/>
                  <a:gd name="T2" fmla="*/ 6 w 11"/>
                  <a:gd name="T3" fmla="*/ 11 h 12"/>
                  <a:gd name="T4" fmla="*/ 4 w 11"/>
                  <a:gd name="T5" fmla="*/ 11 h 12"/>
                  <a:gd name="T6" fmla="*/ 1 w 11"/>
                  <a:gd name="T7" fmla="*/ 6 h 12"/>
                  <a:gd name="T8" fmla="*/ 2 w 11"/>
                  <a:gd name="T9" fmla="*/ 4 h 12"/>
                  <a:gd name="T10" fmla="*/ 5 w 11"/>
                  <a:gd name="T11" fmla="*/ 1 h 12"/>
                  <a:gd name="T12" fmla="*/ 7 w 11"/>
                  <a:gd name="T13" fmla="*/ 1 h 12"/>
                  <a:gd name="T14" fmla="*/ 10 w 11"/>
                  <a:gd name="T15" fmla="*/ 6 h 12"/>
                  <a:gd name="T16" fmla="*/ 9 w 11"/>
                  <a:gd name="T17" fmla="*/ 8 h 12"/>
                  <a:gd name="T18" fmla="*/ 6 w 11"/>
                  <a:gd name="T19" fmla="*/ 11 h 12"/>
                  <a:gd name="T20" fmla="*/ 6 w 11"/>
                  <a:gd name="T21" fmla="*/ 11 h 12"/>
                  <a:gd name="T22" fmla="*/ 6 w 11"/>
                  <a:gd name="T23" fmla="*/ 12 h 12"/>
                  <a:gd name="T24" fmla="*/ 10 w 11"/>
                  <a:gd name="T25" fmla="*/ 8 h 12"/>
                  <a:gd name="T26" fmla="*/ 11 w 11"/>
                  <a:gd name="T27" fmla="*/ 6 h 12"/>
                  <a:gd name="T28" fmla="*/ 7 w 11"/>
                  <a:gd name="T29" fmla="*/ 0 h 12"/>
                  <a:gd name="T30" fmla="*/ 5 w 11"/>
                  <a:gd name="T31" fmla="*/ 0 h 12"/>
                  <a:gd name="T32" fmla="*/ 1 w 11"/>
                  <a:gd name="T33" fmla="*/ 4 h 12"/>
                  <a:gd name="T34" fmla="*/ 0 w 11"/>
                  <a:gd name="T35" fmla="*/ 6 h 12"/>
                  <a:gd name="T36" fmla="*/ 4 w 11"/>
                  <a:gd name="T37" fmla="*/ 12 h 12"/>
                  <a:gd name="T38" fmla="*/ 6 w 11"/>
                  <a:gd name="T39" fmla="*/ 12 h 12"/>
                  <a:gd name="T40" fmla="*/ 6 w 11"/>
                  <a:gd name="T41" fmla="*/ 1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 h="12">
                    <a:moveTo>
                      <a:pt x="6" y="11"/>
                    </a:moveTo>
                    <a:cubicBezTo>
                      <a:pt x="6" y="11"/>
                      <a:pt x="6" y="11"/>
                      <a:pt x="6" y="11"/>
                    </a:cubicBezTo>
                    <a:cubicBezTo>
                      <a:pt x="5" y="11"/>
                      <a:pt x="5" y="11"/>
                      <a:pt x="4" y="11"/>
                    </a:cubicBezTo>
                    <a:cubicBezTo>
                      <a:pt x="3" y="10"/>
                      <a:pt x="2" y="8"/>
                      <a:pt x="1" y="6"/>
                    </a:cubicBezTo>
                    <a:cubicBezTo>
                      <a:pt x="1" y="5"/>
                      <a:pt x="2" y="5"/>
                      <a:pt x="2" y="4"/>
                    </a:cubicBezTo>
                    <a:cubicBezTo>
                      <a:pt x="2" y="2"/>
                      <a:pt x="4" y="1"/>
                      <a:pt x="5" y="1"/>
                    </a:cubicBezTo>
                    <a:cubicBezTo>
                      <a:pt x="6" y="1"/>
                      <a:pt x="6" y="1"/>
                      <a:pt x="7" y="1"/>
                    </a:cubicBezTo>
                    <a:cubicBezTo>
                      <a:pt x="8" y="2"/>
                      <a:pt x="10" y="4"/>
                      <a:pt x="10" y="6"/>
                    </a:cubicBezTo>
                    <a:cubicBezTo>
                      <a:pt x="10" y="7"/>
                      <a:pt x="10" y="7"/>
                      <a:pt x="9" y="8"/>
                    </a:cubicBezTo>
                    <a:cubicBezTo>
                      <a:pt x="9" y="10"/>
                      <a:pt x="7" y="11"/>
                      <a:pt x="6" y="11"/>
                    </a:cubicBezTo>
                    <a:cubicBezTo>
                      <a:pt x="6" y="11"/>
                      <a:pt x="6" y="11"/>
                      <a:pt x="6" y="11"/>
                    </a:cubicBezTo>
                    <a:cubicBezTo>
                      <a:pt x="6" y="12"/>
                      <a:pt x="6" y="12"/>
                      <a:pt x="6" y="12"/>
                    </a:cubicBezTo>
                    <a:cubicBezTo>
                      <a:pt x="8" y="12"/>
                      <a:pt x="10" y="10"/>
                      <a:pt x="10" y="8"/>
                    </a:cubicBezTo>
                    <a:cubicBezTo>
                      <a:pt x="11" y="7"/>
                      <a:pt x="11" y="7"/>
                      <a:pt x="11" y="6"/>
                    </a:cubicBezTo>
                    <a:cubicBezTo>
                      <a:pt x="11" y="3"/>
                      <a:pt x="9" y="1"/>
                      <a:pt x="7" y="0"/>
                    </a:cubicBezTo>
                    <a:cubicBezTo>
                      <a:pt x="7" y="0"/>
                      <a:pt x="6" y="0"/>
                      <a:pt x="5" y="0"/>
                    </a:cubicBezTo>
                    <a:cubicBezTo>
                      <a:pt x="3" y="0"/>
                      <a:pt x="2" y="2"/>
                      <a:pt x="1" y="4"/>
                    </a:cubicBezTo>
                    <a:cubicBezTo>
                      <a:pt x="1" y="4"/>
                      <a:pt x="0" y="5"/>
                      <a:pt x="0" y="6"/>
                    </a:cubicBezTo>
                    <a:cubicBezTo>
                      <a:pt x="0" y="9"/>
                      <a:pt x="2" y="11"/>
                      <a:pt x="4" y="12"/>
                    </a:cubicBezTo>
                    <a:cubicBezTo>
                      <a:pt x="5" y="12"/>
                      <a:pt x="5" y="12"/>
                      <a:pt x="6" y="12"/>
                    </a:cubicBezTo>
                    <a:cubicBezTo>
                      <a:pt x="6" y="11"/>
                      <a:pt x="6" y="11"/>
                      <a:pt x="6" y="11"/>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508" name="Oval 494"/>
              <p:cNvSpPr>
                <a:spLocks noChangeArrowheads="1"/>
              </p:cNvSpPr>
              <p:nvPr/>
            </p:nvSpPr>
            <p:spPr bwMode="auto">
              <a:xfrm>
                <a:off x="1398" y="1526"/>
                <a:ext cx="21" cy="24"/>
              </a:xfrm>
              <a:prstGeom prst="ellipse">
                <a:avLst/>
              </a:pr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509" name="Freeform 495"/>
              <p:cNvSpPr/>
              <p:nvPr/>
            </p:nvSpPr>
            <p:spPr bwMode="auto">
              <a:xfrm>
                <a:off x="1395" y="1524"/>
                <a:ext cx="24" cy="28"/>
              </a:xfrm>
              <a:custGeom>
                <a:avLst/>
                <a:gdLst>
                  <a:gd name="T0" fmla="*/ 5 w 10"/>
                  <a:gd name="T1" fmla="*/ 11 h 12"/>
                  <a:gd name="T2" fmla="*/ 5 w 10"/>
                  <a:gd name="T3" fmla="*/ 11 h 12"/>
                  <a:gd name="T4" fmla="*/ 4 w 10"/>
                  <a:gd name="T5" fmla="*/ 11 h 12"/>
                  <a:gd name="T6" fmla="*/ 1 w 10"/>
                  <a:gd name="T7" fmla="*/ 6 h 12"/>
                  <a:gd name="T8" fmla="*/ 2 w 10"/>
                  <a:gd name="T9" fmla="*/ 4 h 12"/>
                  <a:gd name="T10" fmla="*/ 5 w 10"/>
                  <a:gd name="T11" fmla="*/ 1 h 12"/>
                  <a:gd name="T12" fmla="*/ 6 w 10"/>
                  <a:gd name="T13" fmla="*/ 1 h 12"/>
                  <a:gd name="T14" fmla="*/ 9 w 10"/>
                  <a:gd name="T15" fmla="*/ 6 h 12"/>
                  <a:gd name="T16" fmla="*/ 9 w 10"/>
                  <a:gd name="T17" fmla="*/ 8 h 12"/>
                  <a:gd name="T18" fmla="*/ 5 w 10"/>
                  <a:gd name="T19" fmla="*/ 11 h 12"/>
                  <a:gd name="T20" fmla="*/ 5 w 10"/>
                  <a:gd name="T21" fmla="*/ 11 h 12"/>
                  <a:gd name="T22" fmla="*/ 5 w 10"/>
                  <a:gd name="T23" fmla="*/ 12 h 12"/>
                  <a:gd name="T24" fmla="*/ 10 w 10"/>
                  <a:gd name="T25" fmla="*/ 8 h 12"/>
                  <a:gd name="T26" fmla="*/ 10 w 10"/>
                  <a:gd name="T27" fmla="*/ 6 h 12"/>
                  <a:gd name="T28" fmla="*/ 7 w 10"/>
                  <a:gd name="T29" fmla="*/ 0 h 12"/>
                  <a:gd name="T30" fmla="*/ 5 w 10"/>
                  <a:gd name="T31" fmla="*/ 0 h 12"/>
                  <a:gd name="T32" fmla="*/ 1 w 10"/>
                  <a:gd name="T33" fmla="*/ 4 h 12"/>
                  <a:gd name="T34" fmla="*/ 0 w 10"/>
                  <a:gd name="T35" fmla="*/ 6 h 12"/>
                  <a:gd name="T36" fmla="*/ 4 w 10"/>
                  <a:gd name="T37" fmla="*/ 12 h 12"/>
                  <a:gd name="T38" fmla="*/ 5 w 10"/>
                  <a:gd name="T39" fmla="*/ 12 h 12"/>
                  <a:gd name="T40" fmla="*/ 5 w 10"/>
                  <a:gd name="T41" fmla="*/ 1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 h="12">
                    <a:moveTo>
                      <a:pt x="5" y="11"/>
                    </a:moveTo>
                    <a:cubicBezTo>
                      <a:pt x="5" y="11"/>
                      <a:pt x="5" y="11"/>
                      <a:pt x="5" y="11"/>
                    </a:cubicBezTo>
                    <a:cubicBezTo>
                      <a:pt x="5" y="11"/>
                      <a:pt x="5" y="11"/>
                      <a:pt x="4" y="11"/>
                    </a:cubicBezTo>
                    <a:cubicBezTo>
                      <a:pt x="3" y="10"/>
                      <a:pt x="1" y="8"/>
                      <a:pt x="1" y="6"/>
                    </a:cubicBezTo>
                    <a:cubicBezTo>
                      <a:pt x="1" y="5"/>
                      <a:pt x="1" y="5"/>
                      <a:pt x="2" y="4"/>
                    </a:cubicBezTo>
                    <a:cubicBezTo>
                      <a:pt x="2" y="2"/>
                      <a:pt x="4" y="1"/>
                      <a:pt x="5" y="1"/>
                    </a:cubicBezTo>
                    <a:cubicBezTo>
                      <a:pt x="6" y="1"/>
                      <a:pt x="6" y="1"/>
                      <a:pt x="6" y="1"/>
                    </a:cubicBezTo>
                    <a:cubicBezTo>
                      <a:pt x="8" y="2"/>
                      <a:pt x="9" y="4"/>
                      <a:pt x="9" y="6"/>
                    </a:cubicBezTo>
                    <a:cubicBezTo>
                      <a:pt x="9" y="7"/>
                      <a:pt x="9" y="7"/>
                      <a:pt x="9" y="8"/>
                    </a:cubicBezTo>
                    <a:cubicBezTo>
                      <a:pt x="8" y="10"/>
                      <a:pt x="7" y="11"/>
                      <a:pt x="5" y="11"/>
                    </a:cubicBezTo>
                    <a:cubicBezTo>
                      <a:pt x="5" y="11"/>
                      <a:pt x="5" y="11"/>
                      <a:pt x="5" y="11"/>
                    </a:cubicBezTo>
                    <a:cubicBezTo>
                      <a:pt x="5" y="12"/>
                      <a:pt x="5" y="12"/>
                      <a:pt x="5" y="12"/>
                    </a:cubicBezTo>
                    <a:cubicBezTo>
                      <a:pt x="8" y="12"/>
                      <a:pt x="9" y="10"/>
                      <a:pt x="10" y="8"/>
                    </a:cubicBezTo>
                    <a:cubicBezTo>
                      <a:pt x="10" y="7"/>
                      <a:pt x="10" y="7"/>
                      <a:pt x="10" y="6"/>
                    </a:cubicBezTo>
                    <a:cubicBezTo>
                      <a:pt x="10" y="3"/>
                      <a:pt x="9" y="1"/>
                      <a:pt x="7" y="0"/>
                    </a:cubicBezTo>
                    <a:cubicBezTo>
                      <a:pt x="6" y="0"/>
                      <a:pt x="6" y="0"/>
                      <a:pt x="5" y="0"/>
                    </a:cubicBezTo>
                    <a:cubicBezTo>
                      <a:pt x="3" y="0"/>
                      <a:pt x="1" y="2"/>
                      <a:pt x="1" y="4"/>
                    </a:cubicBezTo>
                    <a:cubicBezTo>
                      <a:pt x="0" y="4"/>
                      <a:pt x="0" y="5"/>
                      <a:pt x="0" y="6"/>
                    </a:cubicBezTo>
                    <a:cubicBezTo>
                      <a:pt x="0" y="9"/>
                      <a:pt x="2" y="11"/>
                      <a:pt x="4" y="12"/>
                    </a:cubicBezTo>
                    <a:cubicBezTo>
                      <a:pt x="4" y="12"/>
                      <a:pt x="5" y="12"/>
                      <a:pt x="5" y="12"/>
                    </a:cubicBezTo>
                    <a:cubicBezTo>
                      <a:pt x="5" y="11"/>
                      <a:pt x="5" y="11"/>
                      <a:pt x="5" y="11"/>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510" name="Oval 496"/>
              <p:cNvSpPr>
                <a:spLocks noChangeArrowheads="1"/>
              </p:cNvSpPr>
              <p:nvPr/>
            </p:nvSpPr>
            <p:spPr bwMode="auto">
              <a:xfrm>
                <a:off x="1417" y="1540"/>
                <a:ext cx="21" cy="24"/>
              </a:xfrm>
              <a:prstGeom prst="ellipse">
                <a:avLst/>
              </a:pr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511" name="Freeform 497"/>
              <p:cNvSpPr/>
              <p:nvPr/>
            </p:nvSpPr>
            <p:spPr bwMode="auto">
              <a:xfrm>
                <a:off x="1417" y="1538"/>
                <a:ext cx="23" cy="28"/>
              </a:xfrm>
              <a:custGeom>
                <a:avLst/>
                <a:gdLst>
                  <a:gd name="T0" fmla="*/ 5 w 10"/>
                  <a:gd name="T1" fmla="*/ 11 h 12"/>
                  <a:gd name="T2" fmla="*/ 5 w 10"/>
                  <a:gd name="T3" fmla="*/ 11 h 12"/>
                  <a:gd name="T4" fmla="*/ 4 w 10"/>
                  <a:gd name="T5" fmla="*/ 10 h 12"/>
                  <a:gd name="T6" fmla="*/ 1 w 10"/>
                  <a:gd name="T7" fmla="*/ 6 h 12"/>
                  <a:gd name="T8" fmla="*/ 1 w 10"/>
                  <a:gd name="T9" fmla="*/ 4 h 12"/>
                  <a:gd name="T10" fmla="*/ 5 w 10"/>
                  <a:gd name="T11" fmla="*/ 1 h 12"/>
                  <a:gd name="T12" fmla="*/ 6 w 10"/>
                  <a:gd name="T13" fmla="*/ 1 h 12"/>
                  <a:gd name="T14" fmla="*/ 9 w 10"/>
                  <a:gd name="T15" fmla="*/ 6 h 12"/>
                  <a:gd name="T16" fmla="*/ 9 w 10"/>
                  <a:gd name="T17" fmla="*/ 8 h 12"/>
                  <a:gd name="T18" fmla="*/ 5 w 10"/>
                  <a:gd name="T19" fmla="*/ 11 h 12"/>
                  <a:gd name="T20" fmla="*/ 5 w 10"/>
                  <a:gd name="T21" fmla="*/ 11 h 12"/>
                  <a:gd name="T22" fmla="*/ 5 w 10"/>
                  <a:gd name="T23" fmla="*/ 12 h 12"/>
                  <a:gd name="T24" fmla="*/ 10 w 10"/>
                  <a:gd name="T25" fmla="*/ 8 h 12"/>
                  <a:gd name="T26" fmla="*/ 10 w 10"/>
                  <a:gd name="T27" fmla="*/ 6 h 12"/>
                  <a:gd name="T28" fmla="*/ 6 w 10"/>
                  <a:gd name="T29" fmla="*/ 0 h 12"/>
                  <a:gd name="T30" fmla="*/ 5 w 10"/>
                  <a:gd name="T31" fmla="*/ 0 h 12"/>
                  <a:gd name="T32" fmla="*/ 0 w 10"/>
                  <a:gd name="T33" fmla="*/ 4 h 12"/>
                  <a:gd name="T34" fmla="*/ 0 w 10"/>
                  <a:gd name="T35" fmla="*/ 6 h 12"/>
                  <a:gd name="T36" fmla="*/ 3 w 10"/>
                  <a:gd name="T37" fmla="*/ 11 h 12"/>
                  <a:gd name="T38" fmla="*/ 5 w 10"/>
                  <a:gd name="T39" fmla="*/ 12 h 12"/>
                  <a:gd name="T40" fmla="*/ 5 w 10"/>
                  <a:gd name="T41" fmla="*/ 1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 h="12">
                    <a:moveTo>
                      <a:pt x="5" y="11"/>
                    </a:moveTo>
                    <a:cubicBezTo>
                      <a:pt x="5" y="11"/>
                      <a:pt x="5" y="11"/>
                      <a:pt x="5" y="11"/>
                    </a:cubicBezTo>
                    <a:cubicBezTo>
                      <a:pt x="4" y="11"/>
                      <a:pt x="4" y="11"/>
                      <a:pt x="4" y="10"/>
                    </a:cubicBezTo>
                    <a:cubicBezTo>
                      <a:pt x="2" y="10"/>
                      <a:pt x="1" y="8"/>
                      <a:pt x="1" y="6"/>
                    </a:cubicBezTo>
                    <a:cubicBezTo>
                      <a:pt x="1" y="5"/>
                      <a:pt x="1" y="5"/>
                      <a:pt x="1" y="4"/>
                    </a:cubicBezTo>
                    <a:cubicBezTo>
                      <a:pt x="2" y="2"/>
                      <a:pt x="3" y="1"/>
                      <a:pt x="5" y="1"/>
                    </a:cubicBezTo>
                    <a:cubicBezTo>
                      <a:pt x="5" y="1"/>
                      <a:pt x="6" y="1"/>
                      <a:pt x="6" y="1"/>
                    </a:cubicBezTo>
                    <a:cubicBezTo>
                      <a:pt x="8" y="2"/>
                      <a:pt x="9" y="4"/>
                      <a:pt x="9" y="6"/>
                    </a:cubicBezTo>
                    <a:cubicBezTo>
                      <a:pt x="9" y="7"/>
                      <a:pt x="9" y="7"/>
                      <a:pt x="9" y="8"/>
                    </a:cubicBezTo>
                    <a:cubicBezTo>
                      <a:pt x="8" y="10"/>
                      <a:pt x="7" y="11"/>
                      <a:pt x="5" y="11"/>
                    </a:cubicBezTo>
                    <a:cubicBezTo>
                      <a:pt x="5" y="11"/>
                      <a:pt x="5" y="11"/>
                      <a:pt x="5" y="11"/>
                    </a:cubicBezTo>
                    <a:cubicBezTo>
                      <a:pt x="5" y="12"/>
                      <a:pt x="5" y="12"/>
                      <a:pt x="5" y="12"/>
                    </a:cubicBezTo>
                    <a:cubicBezTo>
                      <a:pt x="7" y="12"/>
                      <a:pt x="9" y="10"/>
                      <a:pt x="10" y="8"/>
                    </a:cubicBezTo>
                    <a:cubicBezTo>
                      <a:pt x="10" y="7"/>
                      <a:pt x="10" y="7"/>
                      <a:pt x="10" y="6"/>
                    </a:cubicBezTo>
                    <a:cubicBezTo>
                      <a:pt x="10" y="3"/>
                      <a:pt x="8" y="1"/>
                      <a:pt x="6" y="0"/>
                    </a:cubicBezTo>
                    <a:cubicBezTo>
                      <a:pt x="6" y="0"/>
                      <a:pt x="5" y="0"/>
                      <a:pt x="5" y="0"/>
                    </a:cubicBezTo>
                    <a:cubicBezTo>
                      <a:pt x="3" y="0"/>
                      <a:pt x="1" y="2"/>
                      <a:pt x="0" y="4"/>
                    </a:cubicBezTo>
                    <a:cubicBezTo>
                      <a:pt x="0" y="4"/>
                      <a:pt x="0" y="5"/>
                      <a:pt x="0" y="6"/>
                    </a:cubicBezTo>
                    <a:cubicBezTo>
                      <a:pt x="0" y="9"/>
                      <a:pt x="1" y="11"/>
                      <a:pt x="3" y="11"/>
                    </a:cubicBezTo>
                    <a:cubicBezTo>
                      <a:pt x="4" y="12"/>
                      <a:pt x="4" y="12"/>
                      <a:pt x="5" y="12"/>
                    </a:cubicBezTo>
                    <a:cubicBezTo>
                      <a:pt x="5" y="11"/>
                      <a:pt x="5" y="11"/>
                      <a:pt x="5" y="11"/>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512" name="Freeform 498"/>
              <p:cNvSpPr/>
              <p:nvPr/>
            </p:nvSpPr>
            <p:spPr bwMode="auto">
              <a:xfrm>
                <a:off x="1438" y="1550"/>
                <a:ext cx="21" cy="26"/>
              </a:xfrm>
              <a:custGeom>
                <a:avLst/>
                <a:gdLst>
                  <a:gd name="T0" fmla="*/ 5 w 9"/>
                  <a:gd name="T1" fmla="*/ 11 h 11"/>
                  <a:gd name="T2" fmla="*/ 0 w 9"/>
                  <a:gd name="T3" fmla="*/ 5 h 11"/>
                  <a:gd name="T4" fmla="*/ 4 w 9"/>
                  <a:gd name="T5" fmla="*/ 0 h 11"/>
                  <a:gd name="T6" fmla="*/ 9 w 9"/>
                  <a:gd name="T7" fmla="*/ 5 h 11"/>
                  <a:gd name="T8" fmla="*/ 5 w 9"/>
                  <a:gd name="T9" fmla="*/ 11 h 11"/>
                </a:gdLst>
                <a:ahLst/>
                <a:cxnLst>
                  <a:cxn ang="0">
                    <a:pos x="T0" y="T1"/>
                  </a:cxn>
                  <a:cxn ang="0">
                    <a:pos x="T2" y="T3"/>
                  </a:cxn>
                  <a:cxn ang="0">
                    <a:pos x="T4" y="T5"/>
                  </a:cxn>
                  <a:cxn ang="0">
                    <a:pos x="T6" y="T7"/>
                  </a:cxn>
                  <a:cxn ang="0">
                    <a:pos x="T8" y="T9"/>
                  </a:cxn>
                </a:cxnLst>
                <a:rect l="0" t="0" r="r" b="b"/>
                <a:pathLst>
                  <a:path w="9" h="11">
                    <a:moveTo>
                      <a:pt x="5" y="11"/>
                    </a:moveTo>
                    <a:cubicBezTo>
                      <a:pt x="2" y="11"/>
                      <a:pt x="0" y="8"/>
                      <a:pt x="0" y="5"/>
                    </a:cubicBezTo>
                    <a:cubicBezTo>
                      <a:pt x="0" y="2"/>
                      <a:pt x="2" y="0"/>
                      <a:pt x="4" y="0"/>
                    </a:cubicBezTo>
                    <a:cubicBezTo>
                      <a:pt x="7" y="0"/>
                      <a:pt x="9" y="2"/>
                      <a:pt x="9" y="5"/>
                    </a:cubicBezTo>
                    <a:cubicBezTo>
                      <a:pt x="9" y="8"/>
                      <a:pt x="7" y="11"/>
                      <a:pt x="5" y="11"/>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513" name="Freeform 499"/>
              <p:cNvSpPr/>
              <p:nvPr/>
            </p:nvSpPr>
            <p:spPr bwMode="auto">
              <a:xfrm>
                <a:off x="1435" y="1548"/>
                <a:ext cx="26" cy="28"/>
              </a:xfrm>
              <a:custGeom>
                <a:avLst/>
                <a:gdLst>
                  <a:gd name="T0" fmla="*/ 6 w 11"/>
                  <a:gd name="T1" fmla="*/ 12 h 12"/>
                  <a:gd name="T2" fmla="*/ 6 w 11"/>
                  <a:gd name="T3" fmla="*/ 11 h 12"/>
                  <a:gd name="T4" fmla="*/ 4 w 11"/>
                  <a:gd name="T5" fmla="*/ 11 h 12"/>
                  <a:gd name="T6" fmla="*/ 1 w 11"/>
                  <a:gd name="T7" fmla="*/ 6 h 12"/>
                  <a:gd name="T8" fmla="*/ 2 w 11"/>
                  <a:gd name="T9" fmla="*/ 4 h 12"/>
                  <a:gd name="T10" fmla="*/ 5 w 11"/>
                  <a:gd name="T11" fmla="*/ 1 h 12"/>
                  <a:gd name="T12" fmla="*/ 7 w 11"/>
                  <a:gd name="T13" fmla="*/ 2 h 12"/>
                  <a:gd name="T14" fmla="*/ 10 w 11"/>
                  <a:gd name="T15" fmla="*/ 6 h 12"/>
                  <a:gd name="T16" fmla="*/ 9 w 11"/>
                  <a:gd name="T17" fmla="*/ 8 h 12"/>
                  <a:gd name="T18" fmla="*/ 6 w 11"/>
                  <a:gd name="T19" fmla="*/ 11 h 12"/>
                  <a:gd name="T20" fmla="*/ 6 w 11"/>
                  <a:gd name="T21" fmla="*/ 12 h 12"/>
                  <a:gd name="T22" fmla="*/ 6 w 11"/>
                  <a:gd name="T23" fmla="*/ 12 h 12"/>
                  <a:gd name="T24" fmla="*/ 10 w 11"/>
                  <a:gd name="T25" fmla="*/ 9 h 12"/>
                  <a:gd name="T26" fmla="*/ 11 w 11"/>
                  <a:gd name="T27" fmla="*/ 6 h 12"/>
                  <a:gd name="T28" fmla="*/ 7 w 11"/>
                  <a:gd name="T29" fmla="*/ 1 h 12"/>
                  <a:gd name="T30" fmla="*/ 5 w 11"/>
                  <a:gd name="T31" fmla="*/ 0 h 12"/>
                  <a:gd name="T32" fmla="*/ 1 w 11"/>
                  <a:gd name="T33" fmla="*/ 4 h 12"/>
                  <a:gd name="T34" fmla="*/ 0 w 11"/>
                  <a:gd name="T35" fmla="*/ 6 h 12"/>
                  <a:gd name="T36" fmla="*/ 4 w 11"/>
                  <a:gd name="T37" fmla="*/ 12 h 12"/>
                  <a:gd name="T38" fmla="*/ 6 w 11"/>
                  <a:gd name="T39" fmla="*/ 12 h 12"/>
                  <a:gd name="T40" fmla="*/ 6 w 11"/>
                  <a:gd name="T41"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 h="12">
                    <a:moveTo>
                      <a:pt x="6" y="12"/>
                    </a:moveTo>
                    <a:cubicBezTo>
                      <a:pt x="6" y="11"/>
                      <a:pt x="6" y="11"/>
                      <a:pt x="6" y="11"/>
                    </a:cubicBezTo>
                    <a:cubicBezTo>
                      <a:pt x="5" y="11"/>
                      <a:pt x="5" y="11"/>
                      <a:pt x="4" y="11"/>
                    </a:cubicBezTo>
                    <a:cubicBezTo>
                      <a:pt x="3" y="10"/>
                      <a:pt x="2" y="8"/>
                      <a:pt x="1" y="6"/>
                    </a:cubicBezTo>
                    <a:cubicBezTo>
                      <a:pt x="1" y="6"/>
                      <a:pt x="2" y="5"/>
                      <a:pt x="2" y="4"/>
                    </a:cubicBezTo>
                    <a:cubicBezTo>
                      <a:pt x="2" y="3"/>
                      <a:pt x="4" y="1"/>
                      <a:pt x="5" y="1"/>
                    </a:cubicBezTo>
                    <a:cubicBezTo>
                      <a:pt x="6" y="1"/>
                      <a:pt x="6" y="2"/>
                      <a:pt x="7" y="2"/>
                    </a:cubicBezTo>
                    <a:cubicBezTo>
                      <a:pt x="8" y="2"/>
                      <a:pt x="10" y="4"/>
                      <a:pt x="10" y="6"/>
                    </a:cubicBezTo>
                    <a:cubicBezTo>
                      <a:pt x="10" y="7"/>
                      <a:pt x="10" y="8"/>
                      <a:pt x="9" y="8"/>
                    </a:cubicBezTo>
                    <a:cubicBezTo>
                      <a:pt x="9" y="10"/>
                      <a:pt x="7" y="11"/>
                      <a:pt x="6" y="11"/>
                    </a:cubicBezTo>
                    <a:cubicBezTo>
                      <a:pt x="6" y="12"/>
                      <a:pt x="6" y="12"/>
                      <a:pt x="6" y="12"/>
                    </a:cubicBezTo>
                    <a:cubicBezTo>
                      <a:pt x="6" y="12"/>
                      <a:pt x="6" y="12"/>
                      <a:pt x="6" y="12"/>
                    </a:cubicBezTo>
                    <a:cubicBezTo>
                      <a:pt x="8" y="12"/>
                      <a:pt x="10" y="11"/>
                      <a:pt x="10" y="9"/>
                    </a:cubicBezTo>
                    <a:cubicBezTo>
                      <a:pt x="11" y="8"/>
                      <a:pt x="11" y="7"/>
                      <a:pt x="11" y="6"/>
                    </a:cubicBezTo>
                    <a:cubicBezTo>
                      <a:pt x="11" y="4"/>
                      <a:pt x="9" y="1"/>
                      <a:pt x="7" y="1"/>
                    </a:cubicBezTo>
                    <a:cubicBezTo>
                      <a:pt x="7" y="0"/>
                      <a:pt x="6" y="0"/>
                      <a:pt x="5" y="0"/>
                    </a:cubicBezTo>
                    <a:cubicBezTo>
                      <a:pt x="3" y="0"/>
                      <a:pt x="2" y="2"/>
                      <a:pt x="1" y="4"/>
                    </a:cubicBezTo>
                    <a:cubicBezTo>
                      <a:pt x="1" y="5"/>
                      <a:pt x="0" y="6"/>
                      <a:pt x="0" y="6"/>
                    </a:cubicBezTo>
                    <a:cubicBezTo>
                      <a:pt x="0" y="9"/>
                      <a:pt x="2" y="11"/>
                      <a:pt x="4" y="12"/>
                    </a:cubicBezTo>
                    <a:cubicBezTo>
                      <a:pt x="5" y="12"/>
                      <a:pt x="5" y="12"/>
                      <a:pt x="6" y="12"/>
                    </a:cubicBezTo>
                    <a:cubicBezTo>
                      <a:pt x="6" y="12"/>
                      <a:pt x="6" y="12"/>
                      <a:pt x="6" y="12"/>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514" name="Freeform 500"/>
              <p:cNvSpPr/>
              <p:nvPr/>
            </p:nvSpPr>
            <p:spPr bwMode="auto">
              <a:xfrm>
                <a:off x="1480" y="1564"/>
                <a:ext cx="24" cy="26"/>
              </a:xfrm>
              <a:custGeom>
                <a:avLst/>
                <a:gdLst>
                  <a:gd name="T0" fmla="*/ 5 w 10"/>
                  <a:gd name="T1" fmla="*/ 11 h 11"/>
                  <a:gd name="T2" fmla="*/ 0 w 10"/>
                  <a:gd name="T3" fmla="*/ 5 h 11"/>
                  <a:gd name="T4" fmla="*/ 5 w 10"/>
                  <a:gd name="T5" fmla="*/ 0 h 11"/>
                  <a:gd name="T6" fmla="*/ 10 w 10"/>
                  <a:gd name="T7" fmla="*/ 5 h 11"/>
                  <a:gd name="T8" fmla="*/ 5 w 10"/>
                  <a:gd name="T9" fmla="*/ 11 h 11"/>
                </a:gdLst>
                <a:ahLst/>
                <a:cxnLst>
                  <a:cxn ang="0">
                    <a:pos x="T0" y="T1"/>
                  </a:cxn>
                  <a:cxn ang="0">
                    <a:pos x="T2" y="T3"/>
                  </a:cxn>
                  <a:cxn ang="0">
                    <a:pos x="T4" y="T5"/>
                  </a:cxn>
                  <a:cxn ang="0">
                    <a:pos x="T6" y="T7"/>
                  </a:cxn>
                  <a:cxn ang="0">
                    <a:pos x="T8" y="T9"/>
                  </a:cxn>
                </a:cxnLst>
                <a:rect l="0" t="0" r="r" b="b"/>
                <a:pathLst>
                  <a:path w="10" h="11">
                    <a:moveTo>
                      <a:pt x="5" y="11"/>
                    </a:moveTo>
                    <a:cubicBezTo>
                      <a:pt x="3" y="11"/>
                      <a:pt x="1" y="8"/>
                      <a:pt x="0" y="5"/>
                    </a:cubicBezTo>
                    <a:cubicBezTo>
                      <a:pt x="0" y="2"/>
                      <a:pt x="2" y="0"/>
                      <a:pt x="5" y="0"/>
                    </a:cubicBezTo>
                    <a:cubicBezTo>
                      <a:pt x="8" y="0"/>
                      <a:pt x="10" y="2"/>
                      <a:pt x="10" y="5"/>
                    </a:cubicBezTo>
                    <a:cubicBezTo>
                      <a:pt x="10" y="8"/>
                      <a:pt x="8" y="11"/>
                      <a:pt x="5" y="11"/>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515" name="Freeform 501"/>
              <p:cNvSpPr/>
              <p:nvPr/>
            </p:nvSpPr>
            <p:spPr bwMode="auto">
              <a:xfrm>
                <a:off x="1480" y="1562"/>
                <a:ext cx="24" cy="28"/>
              </a:xfrm>
              <a:custGeom>
                <a:avLst/>
                <a:gdLst>
                  <a:gd name="T0" fmla="*/ 5 w 10"/>
                  <a:gd name="T1" fmla="*/ 12 h 12"/>
                  <a:gd name="T2" fmla="*/ 5 w 10"/>
                  <a:gd name="T3" fmla="*/ 11 h 12"/>
                  <a:gd name="T4" fmla="*/ 4 w 10"/>
                  <a:gd name="T5" fmla="*/ 11 h 12"/>
                  <a:gd name="T6" fmla="*/ 1 w 10"/>
                  <a:gd name="T7" fmla="*/ 6 h 12"/>
                  <a:gd name="T8" fmla="*/ 1 w 10"/>
                  <a:gd name="T9" fmla="*/ 4 h 12"/>
                  <a:gd name="T10" fmla="*/ 5 w 10"/>
                  <a:gd name="T11" fmla="*/ 2 h 12"/>
                  <a:gd name="T12" fmla="*/ 6 w 10"/>
                  <a:gd name="T13" fmla="*/ 2 h 12"/>
                  <a:gd name="T14" fmla="*/ 9 w 10"/>
                  <a:gd name="T15" fmla="*/ 6 h 12"/>
                  <a:gd name="T16" fmla="*/ 9 w 10"/>
                  <a:gd name="T17" fmla="*/ 8 h 12"/>
                  <a:gd name="T18" fmla="*/ 5 w 10"/>
                  <a:gd name="T19" fmla="*/ 11 h 12"/>
                  <a:gd name="T20" fmla="*/ 5 w 10"/>
                  <a:gd name="T21" fmla="*/ 12 h 12"/>
                  <a:gd name="T22" fmla="*/ 5 w 10"/>
                  <a:gd name="T23" fmla="*/ 12 h 12"/>
                  <a:gd name="T24" fmla="*/ 10 w 10"/>
                  <a:gd name="T25" fmla="*/ 9 h 12"/>
                  <a:gd name="T26" fmla="*/ 10 w 10"/>
                  <a:gd name="T27" fmla="*/ 6 h 12"/>
                  <a:gd name="T28" fmla="*/ 7 w 10"/>
                  <a:gd name="T29" fmla="*/ 1 h 12"/>
                  <a:gd name="T30" fmla="*/ 5 w 10"/>
                  <a:gd name="T31" fmla="*/ 0 h 12"/>
                  <a:gd name="T32" fmla="*/ 0 w 10"/>
                  <a:gd name="T33" fmla="*/ 4 h 12"/>
                  <a:gd name="T34" fmla="*/ 0 w 10"/>
                  <a:gd name="T35" fmla="*/ 6 h 12"/>
                  <a:gd name="T36" fmla="*/ 4 w 10"/>
                  <a:gd name="T37" fmla="*/ 12 h 12"/>
                  <a:gd name="T38" fmla="*/ 5 w 10"/>
                  <a:gd name="T39" fmla="*/ 12 h 12"/>
                  <a:gd name="T40" fmla="*/ 5 w 10"/>
                  <a:gd name="T41"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 h="12">
                    <a:moveTo>
                      <a:pt x="5" y="12"/>
                    </a:moveTo>
                    <a:cubicBezTo>
                      <a:pt x="5" y="11"/>
                      <a:pt x="5" y="11"/>
                      <a:pt x="5" y="11"/>
                    </a:cubicBezTo>
                    <a:cubicBezTo>
                      <a:pt x="5" y="11"/>
                      <a:pt x="4" y="11"/>
                      <a:pt x="4" y="11"/>
                    </a:cubicBezTo>
                    <a:cubicBezTo>
                      <a:pt x="2" y="10"/>
                      <a:pt x="1" y="9"/>
                      <a:pt x="1" y="6"/>
                    </a:cubicBezTo>
                    <a:cubicBezTo>
                      <a:pt x="1" y="6"/>
                      <a:pt x="1" y="5"/>
                      <a:pt x="1" y="4"/>
                    </a:cubicBezTo>
                    <a:cubicBezTo>
                      <a:pt x="2" y="3"/>
                      <a:pt x="3" y="2"/>
                      <a:pt x="5" y="2"/>
                    </a:cubicBezTo>
                    <a:cubicBezTo>
                      <a:pt x="5" y="2"/>
                      <a:pt x="6" y="2"/>
                      <a:pt x="6" y="2"/>
                    </a:cubicBezTo>
                    <a:cubicBezTo>
                      <a:pt x="8" y="2"/>
                      <a:pt x="9" y="4"/>
                      <a:pt x="9" y="6"/>
                    </a:cubicBezTo>
                    <a:cubicBezTo>
                      <a:pt x="9" y="7"/>
                      <a:pt x="9" y="8"/>
                      <a:pt x="9" y="8"/>
                    </a:cubicBezTo>
                    <a:cubicBezTo>
                      <a:pt x="8" y="10"/>
                      <a:pt x="7" y="11"/>
                      <a:pt x="5" y="11"/>
                    </a:cubicBezTo>
                    <a:cubicBezTo>
                      <a:pt x="5" y="12"/>
                      <a:pt x="5" y="12"/>
                      <a:pt x="5" y="12"/>
                    </a:cubicBezTo>
                    <a:cubicBezTo>
                      <a:pt x="5" y="12"/>
                      <a:pt x="5" y="12"/>
                      <a:pt x="5" y="12"/>
                    </a:cubicBezTo>
                    <a:cubicBezTo>
                      <a:pt x="7" y="12"/>
                      <a:pt x="9" y="11"/>
                      <a:pt x="10" y="9"/>
                    </a:cubicBezTo>
                    <a:cubicBezTo>
                      <a:pt x="10" y="8"/>
                      <a:pt x="10" y="7"/>
                      <a:pt x="10" y="6"/>
                    </a:cubicBezTo>
                    <a:cubicBezTo>
                      <a:pt x="10" y="4"/>
                      <a:pt x="9" y="2"/>
                      <a:pt x="7" y="1"/>
                    </a:cubicBezTo>
                    <a:cubicBezTo>
                      <a:pt x="6" y="1"/>
                      <a:pt x="6" y="0"/>
                      <a:pt x="5" y="0"/>
                    </a:cubicBezTo>
                    <a:cubicBezTo>
                      <a:pt x="3" y="1"/>
                      <a:pt x="1" y="2"/>
                      <a:pt x="0" y="4"/>
                    </a:cubicBezTo>
                    <a:cubicBezTo>
                      <a:pt x="0" y="5"/>
                      <a:pt x="0" y="6"/>
                      <a:pt x="0" y="6"/>
                    </a:cubicBezTo>
                    <a:cubicBezTo>
                      <a:pt x="0" y="9"/>
                      <a:pt x="1" y="11"/>
                      <a:pt x="4" y="12"/>
                    </a:cubicBezTo>
                    <a:cubicBezTo>
                      <a:pt x="4" y="12"/>
                      <a:pt x="5" y="12"/>
                      <a:pt x="5" y="12"/>
                    </a:cubicBezTo>
                    <a:cubicBezTo>
                      <a:pt x="5" y="12"/>
                      <a:pt x="5" y="12"/>
                      <a:pt x="5" y="12"/>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516" name="Freeform 502"/>
              <p:cNvSpPr/>
              <p:nvPr/>
            </p:nvSpPr>
            <p:spPr bwMode="auto">
              <a:xfrm>
                <a:off x="1504" y="1569"/>
                <a:ext cx="24" cy="23"/>
              </a:xfrm>
              <a:custGeom>
                <a:avLst/>
                <a:gdLst>
                  <a:gd name="T0" fmla="*/ 5 w 10"/>
                  <a:gd name="T1" fmla="*/ 10 h 10"/>
                  <a:gd name="T2" fmla="*/ 0 w 10"/>
                  <a:gd name="T3" fmla="*/ 5 h 10"/>
                  <a:gd name="T4" fmla="*/ 5 w 10"/>
                  <a:gd name="T5" fmla="*/ 0 h 10"/>
                  <a:gd name="T6" fmla="*/ 9 w 10"/>
                  <a:gd name="T7" fmla="*/ 5 h 10"/>
                  <a:gd name="T8" fmla="*/ 5 w 10"/>
                  <a:gd name="T9" fmla="*/ 10 h 10"/>
                </a:gdLst>
                <a:ahLst/>
                <a:cxnLst>
                  <a:cxn ang="0">
                    <a:pos x="T0" y="T1"/>
                  </a:cxn>
                  <a:cxn ang="0">
                    <a:pos x="T2" y="T3"/>
                  </a:cxn>
                  <a:cxn ang="0">
                    <a:pos x="T4" y="T5"/>
                  </a:cxn>
                  <a:cxn ang="0">
                    <a:pos x="T6" y="T7"/>
                  </a:cxn>
                  <a:cxn ang="0">
                    <a:pos x="T8" y="T9"/>
                  </a:cxn>
                </a:cxnLst>
                <a:rect l="0" t="0" r="r" b="b"/>
                <a:pathLst>
                  <a:path w="10" h="10">
                    <a:moveTo>
                      <a:pt x="5" y="10"/>
                    </a:moveTo>
                    <a:cubicBezTo>
                      <a:pt x="2" y="10"/>
                      <a:pt x="0" y="8"/>
                      <a:pt x="0" y="5"/>
                    </a:cubicBezTo>
                    <a:cubicBezTo>
                      <a:pt x="0" y="2"/>
                      <a:pt x="2" y="0"/>
                      <a:pt x="5" y="0"/>
                    </a:cubicBezTo>
                    <a:cubicBezTo>
                      <a:pt x="7" y="0"/>
                      <a:pt x="9" y="2"/>
                      <a:pt x="9" y="5"/>
                    </a:cubicBezTo>
                    <a:cubicBezTo>
                      <a:pt x="10" y="8"/>
                      <a:pt x="8" y="10"/>
                      <a:pt x="5" y="10"/>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517" name="Freeform 503"/>
              <p:cNvSpPr/>
              <p:nvPr/>
            </p:nvSpPr>
            <p:spPr bwMode="auto">
              <a:xfrm>
                <a:off x="1504" y="1566"/>
                <a:ext cx="24" cy="29"/>
              </a:xfrm>
              <a:custGeom>
                <a:avLst/>
                <a:gdLst>
                  <a:gd name="T0" fmla="*/ 5 w 10"/>
                  <a:gd name="T1" fmla="*/ 11 h 12"/>
                  <a:gd name="T2" fmla="*/ 5 w 10"/>
                  <a:gd name="T3" fmla="*/ 11 h 12"/>
                  <a:gd name="T4" fmla="*/ 4 w 10"/>
                  <a:gd name="T5" fmla="*/ 11 h 12"/>
                  <a:gd name="T6" fmla="*/ 1 w 10"/>
                  <a:gd name="T7" fmla="*/ 6 h 12"/>
                  <a:gd name="T8" fmla="*/ 1 w 10"/>
                  <a:gd name="T9" fmla="*/ 4 h 12"/>
                  <a:gd name="T10" fmla="*/ 5 w 10"/>
                  <a:gd name="T11" fmla="*/ 1 h 12"/>
                  <a:gd name="T12" fmla="*/ 6 w 10"/>
                  <a:gd name="T13" fmla="*/ 1 h 12"/>
                  <a:gd name="T14" fmla="*/ 9 w 10"/>
                  <a:gd name="T15" fmla="*/ 6 h 12"/>
                  <a:gd name="T16" fmla="*/ 9 w 10"/>
                  <a:gd name="T17" fmla="*/ 8 h 12"/>
                  <a:gd name="T18" fmla="*/ 5 w 10"/>
                  <a:gd name="T19" fmla="*/ 11 h 12"/>
                  <a:gd name="T20" fmla="*/ 5 w 10"/>
                  <a:gd name="T21" fmla="*/ 11 h 12"/>
                  <a:gd name="T22" fmla="*/ 5 w 10"/>
                  <a:gd name="T23" fmla="*/ 12 h 12"/>
                  <a:gd name="T24" fmla="*/ 10 w 10"/>
                  <a:gd name="T25" fmla="*/ 8 h 12"/>
                  <a:gd name="T26" fmla="*/ 10 w 10"/>
                  <a:gd name="T27" fmla="*/ 6 h 12"/>
                  <a:gd name="T28" fmla="*/ 6 w 10"/>
                  <a:gd name="T29" fmla="*/ 0 h 12"/>
                  <a:gd name="T30" fmla="*/ 5 w 10"/>
                  <a:gd name="T31" fmla="*/ 0 h 12"/>
                  <a:gd name="T32" fmla="*/ 0 w 10"/>
                  <a:gd name="T33" fmla="*/ 4 h 12"/>
                  <a:gd name="T34" fmla="*/ 0 w 10"/>
                  <a:gd name="T35" fmla="*/ 6 h 12"/>
                  <a:gd name="T36" fmla="*/ 3 w 10"/>
                  <a:gd name="T37" fmla="*/ 12 h 12"/>
                  <a:gd name="T38" fmla="*/ 5 w 10"/>
                  <a:gd name="T39" fmla="*/ 12 h 12"/>
                  <a:gd name="T40" fmla="*/ 5 w 10"/>
                  <a:gd name="T41" fmla="*/ 1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 h="12">
                    <a:moveTo>
                      <a:pt x="5" y="11"/>
                    </a:moveTo>
                    <a:cubicBezTo>
                      <a:pt x="5" y="11"/>
                      <a:pt x="5" y="11"/>
                      <a:pt x="5" y="11"/>
                    </a:cubicBezTo>
                    <a:cubicBezTo>
                      <a:pt x="5" y="11"/>
                      <a:pt x="4" y="11"/>
                      <a:pt x="4" y="11"/>
                    </a:cubicBezTo>
                    <a:cubicBezTo>
                      <a:pt x="2" y="10"/>
                      <a:pt x="1" y="8"/>
                      <a:pt x="1" y="6"/>
                    </a:cubicBezTo>
                    <a:cubicBezTo>
                      <a:pt x="1" y="5"/>
                      <a:pt x="1" y="5"/>
                      <a:pt x="1" y="4"/>
                    </a:cubicBezTo>
                    <a:cubicBezTo>
                      <a:pt x="2" y="2"/>
                      <a:pt x="3" y="1"/>
                      <a:pt x="5" y="1"/>
                    </a:cubicBezTo>
                    <a:cubicBezTo>
                      <a:pt x="5" y="1"/>
                      <a:pt x="6" y="1"/>
                      <a:pt x="6" y="1"/>
                    </a:cubicBezTo>
                    <a:cubicBezTo>
                      <a:pt x="8" y="2"/>
                      <a:pt x="9" y="4"/>
                      <a:pt x="9" y="6"/>
                    </a:cubicBezTo>
                    <a:cubicBezTo>
                      <a:pt x="9" y="7"/>
                      <a:pt x="9" y="7"/>
                      <a:pt x="9" y="8"/>
                    </a:cubicBezTo>
                    <a:cubicBezTo>
                      <a:pt x="8" y="10"/>
                      <a:pt x="7" y="11"/>
                      <a:pt x="5" y="11"/>
                    </a:cubicBezTo>
                    <a:cubicBezTo>
                      <a:pt x="5" y="11"/>
                      <a:pt x="5" y="11"/>
                      <a:pt x="5" y="11"/>
                    </a:cubicBezTo>
                    <a:cubicBezTo>
                      <a:pt x="5" y="12"/>
                      <a:pt x="5" y="12"/>
                      <a:pt x="5" y="12"/>
                    </a:cubicBezTo>
                    <a:cubicBezTo>
                      <a:pt x="7" y="12"/>
                      <a:pt x="9" y="10"/>
                      <a:pt x="10" y="8"/>
                    </a:cubicBezTo>
                    <a:cubicBezTo>
                      <a:pt x="10" y="8"/>
                      <a:pt x="10" y="7"/>
                      <a:pt x="10" y="6"/>
                    </a:cubicBezTo>
                    <a:cubicBezTo>
                      <a:pt x="10" y="3"/>
                      <a:pt x="8" y="1"/>
                      <a:pt x="6" y="0"/>
                    </a:cubicBezTo>
                    <a:cubicBezTo>
                      <a:pt x="6" y="0"/>
                      <a:pt x="5" y="0"/>
                      <a:pt x="5" y="0"/>
                    </a:cubicBezTo>
                    <a:cubicBezTo>
                      <a:pt x="3" y="0"/>
                      <a:pt x="1" y="2"/>
                      <a:pt x="0" y="4"/>
                    </a:cubicBezTo>
                    <a:cubicBezTo>
                      <a:pt x="0" y="5"/>
                      <a:pt x="0" y="5"/>
                      <a:pt x="0" y="6"/>
                    </a:cubicBezTo>
                    <a:cubicBezTo>
                      <a:pt x="0" y="9"/>
                      <a:pt x="1" y="11"/>
                      <a:pt x="3" y="12"/>
                    </a:cubicBezTo>
                    <a:cubicBezTo>
                      <a:pt x="4" y="12"/>
                      <a:pt x="4" y="12"/>
                      <a:pt x="5" y="12"/>
                    </a:cubicBezTo>
                    <a:cubicBezTo>
                      <a:pt x="5" y="11"/>
                      <a:pt x="5" y="11"/>
                      <a:pt x="5" y="11"/>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518" name="Freeform 504"/>
              <p:cNvSpPr/>
              <p:nvPr/>
            </p:nvSpPr>
            <p:spPr bwMode="auto">
              <a:xfrm>
                <a:off x="1355" y="1500"/>
                <a:ext cx="21" cy="26"/>
              </a:xfrm>
              <a:custGeom>
                <a:avLst/>
                <a:gdLst>
                  <a:gd name="T0" fmla="*/ 5 w 9"/>
                  <a:gd name="T1" fmla="*/ 11 h 11"/>
                  <a:gd name="T2" fmla="*/ 0 w 9"/>
                  <a:gd name="T3" fmla="*/ 6 h 11"/>
                  <a:gd name="T4" fmla="*/ 4 w 9"/>
                  <a:gd name="T5" fmla="*/ 1 h 11"/>
                  <a:gd name="T6" fmla="*/ 9 w 9"/>
                  <a:gd name="T7" fmla="*/ 6 h 11"/>
                  <a:gd name="T8" fmla="*/ 5 w 9"/>
                  <a:gd name="T9" fmla="*/ 11 h 11"/>
                </a:gdLst>
                <a:ahLst/>
                <a:cxnLst>
                  <a:cxn ang="0">
                    <a:pos x="T0" y="T1"/>
                  </a:cxn>
                  <a:cxn ang="0">
                    <a:pos x="T2" y="T3"/>
                  </a:cxn>
                  <a:cxn ang="0">
                    <a:pos x="T4" y="T5"/>
                  </a:cxn>
                  <a:cxn ang="0">
                    <a:pos x="T6" y="T7"/>
                  </a:cxn>
                  <a:cxn ang="0">
                    <a:pos x="T8" y="T9"/>
                  </a:cxn>
                </a:cxnLst>
                <a:rect l="0" t="0" r="r" b="b"/>
                <a:pathLst>
                  <a:path w="9" h="11">
                    <a:moveTo>
                      <a:pt x="5" y="11"/>
                    </a:moveTo>
                    <a:cubicBezTo>
                      <a:pt x="2" y="11"/>
                      <a:pt x="0" y="9"/>
                      <a:pt x="0" y="6"/>
                    </a:cubicBezTo>
                    <a:cubicBezTo>
                      <a:pt x="0" y="3"/>
                      <a:pt x="2" y="1"/>
                      <a:pt x="4" y="1"/>
                    </a:cubicBezTo>
                    <a:cubicBezTo>
                      <a:pt x="7" y="0"/>
                      <a:pt x="9" y="3"/>
                      <a:pt x="9" y="6"/>
                    </a:cubicBezTo>
                    <a:cubicBezTo>
                      <a:pt x="9" y="9"/>
                      <a:pt x="7" y="11"/>
                      <a:pt x="5" y="11"/>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519" name="Freeform 505"/>
              <p:cNvSpPr/>
              <p:nvPr/>
            </p:nvSpPr>
            <p:spPr bwMode="auto">
              <a:xfrm>
                <a:off x="1353" y="1500"/>
                <a:ext cx="26" cy="29"/>
              </a:xfrm>
              <a:custGeom>
                <a:avLst/>
                <a:gdLst>
                  <a:gd name="T0" fmla="*/ 6 w 11"/>
                  <a:gd name="T1" fmla="*/ 11 h 12"/>
                  <a:gd name="T2" fmla="*/ 5 w 11"/>
                  <a:gd name="T3" fmla="*/ 11 h 12"/>
                  <a:gd name="T4" fmla="*/ 4 w 11"/>
                  <a:gd name="T5" fmla="*/ 10 h 12"/>
                  <a:gd name="T6" fmla="*/ 1 w 11"/>
                  <a:gd name="T7" fmla="*/ 6 h 12"/>
                  <a:gd name="T8" fmla="*/ 2 w 11"/>
                  <a:gd name="T9" fmla="*/ 4 h 12"/>
                  <a:gd name="T10" fmla="*/ 5 w 11"/>
                  <a:gd name="T11" fmla="*/ 1 h 12"/>
                  <a:gd name="T12" fmla="*/ 7 w 11"/>
                  <a:gd name="T13" fmla="*/ 1 h 12"/>
                  <a:gd name="T14" fmla="*/ 9 w 11"/>
                  <a:gd name="T15" fmla="*/ 6 h 12"/>
                  <a:gd name="T16" fmla="*/ 9 w 11"/>
                  <a:gd name="T17" fmla="*/ 8 h 12"/>
                  <a:gd name="T18" fmla="*/ 5 w 11"/>
                  <a:gd name="T19" fmla="*/ 11 h 12"/>
                  <a:gd name="T20" fmla="*/ 6 w 11"/>
                  <a:gd name="T21" fmla="*/ 11 h 12"/>
                  <a:gd name="T22" fmla="*/ 6 w 11"/>
                  <a:gd name="T23" fmla="*/ 12 h 12"/>
                  <a:gd name="T24" fmla="*/ 10 w 11"/>
                  <a:gd name="T25" fmla="*/ 8 h 12"/>
                  <a:gd name="T26" fmla="*/ 11 w 11"/>
                  <a:gd name="T27" fmla="*/ 6 h 12"/>
                  <a:gd name="T28" fmla="*/ 7 w 11"/>
                  <a:gd name="T29" fmla="*/ 0 h 12"/>
                  <a:gd name="T30" fmla="*/ 5 w 11"/>
                  <a:gd name="T31" fmla="*/ 0 h 12"/>
                  <a:gd name="T32" fmla="*/ 1 w 11"/>
                  <a:gd name="T33" fmla="*/ 4 h 12"/>
                  <a:gd name="T34" fmla="*/ 0 w 11"/>
                  <a:gd name="T35" fmla="*/ 6 h 12"/>
                  <a:gd name="T36" fmla="*/ 4 w 11"/>
                  <a:gd name="T37" fmla="*/ 11 h 12"/>
                  <a:gd name="T38" fmla="*/ 6 w 11"/>
                  <a:gd name="T39" fmla="*/ 12 h 12"/>
                  <a:gd name="T40" fmla="*/ 6 w 11"/>
                  <a:gd name="T41" fmla="*/ 1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 h="12">
                    <a:moveTo>
                      <a:pt x="6" y="11"/>
                    </a:moveTo>
                    <a:cubicBezTo>
                      <a:pt x="5" y="11"/>
                      <a:pt x="5" y="11"/>
                      <a:pt x="5" y="11"/>
                    </a:cubicBezTo>
                    <a:cubicBezTo>
                      <a:pt x="5" y="11"/>
                      <a:pt x="5" y="11"/>
                      <a:pt x="4" y="10"/>
                    </a:cubicBezTo>
                    <a:cubicBezTo>
                      <a:pt x="3" y="10"/>
                      <a:pt x="1" y="8"/>
                      <a:pt x="1" y="6"/>
                    </a:cubicBezTo>
                    <a:cubicBezTo>
                      <a:pt x="1" y="5"/>
                      <a:pt x="1" y="5"/>
                      <a:pt x="2" y="4"/>
                    </a:cubicBezTo>
                    <a:cubicBezTo>
                      <a:pt x="2" y="2"/>
                      <a:pt x="4" y="1"/>
                      <a:pt x="5" y="1"/>
                    </a:cubicBezTo>
                    <a:cubicBezTo>
                      <a:pt x="6" y="1"/>
                      <a:pt x="6" y="1"/>
                      <a:pt x="7" y="1"/>
                    </a:cubicBezTo>
                    <a:cubicBezTo>
                      <a:pt x="8" y="2"/>
                      <a:pt x="9" y="4"/>
                      <a:pt x="9" y="6"/>
                    </a:cubicBezTo>
                    <a:cubicBezTo>
                      <a:pt x="9" y="7"/>
                      <a:pt x="9" y="7"/>
                      <a:pt x="9" y="8"/>
                    </a:cubicBezTo>
                    <a:cubicBezTo>
                      <a:pt x="9" y="9"/>
                      <a:pt x="7" y="11"/>
                      <a:pt x="5" y="11"/>
                    </a:cubicBezTo>
                    <a:cubicBezTo>
                      <a:pt x="6" y="11"/>
                      <a:pt x="6" y="11"/>
                      <a:pt x="6" y="11"/>
                    </a:cubicBezTo>
                    <a:cubicBezTo>
                      <a:pt x="6" y="12"/>
                      <a:pt x="6" y="12"/>
                      <a:pt x="6" y="12"/>
                    </a:cubicBezTo>
                    <a:cubicBezTo>
                      <a:pt x="8" y="12"/>
                      <a:pt x="9" y="10"/>
                      <a:pt x="10" y="8"/>
                    </a:cubicBezTo>
                    <a:cubicBezTo>
                      <a:pt x="10" y="7"/>
                      <a:pt x="11" y="7"/>
                      <a:pt x="11" y="6"/>
                    </a:cubicBezTo>
                    <a:cubicBezTo>
                      <a:pt x="10" y="3"/>
                      <a:pt x="9" y="1"/>
                      <a:pt x="7" y="0"/>
                    </a:cubicBezTo>
                    <a:cubicBezTo>
                      <a:pt x="6" y="0"/>
                      <a:pt x="6" y="0"/>
                      <a:pt x="5" y="0"/>
                    </a:cubicBezTo>
                    <a:cubicBezTo>
                      <a:pt x="3" y="0"/>
                      <a:pt x="1" y="2"/>
                      <a:pt x="1" y="4"/>
                    </a:cubicBezTo>
                    <a:cubicBezTo>
                      <a:pt x="0" y="4"/>
                      <a:pt x="0" y="5"/>
                      <a:pt x="0" y="6"/>
                    </a:cubicBezTo>
                    <a:cubicBezTo>
                      <a:pt x="0" y="9"/>
                      <a:pt x="2" y="11"/>
                      <a:pt x="4" y="11"/>
                    </a:cubicBezTo>
                    <a:cubicBezTo>
                      <a:pt x="4" y="12"/>
                      <a:pt x="5" y="12"/>
                      <a:pt x="6" y="12"/>
                    </a:cubicBezTo>
                    <a:cubicBezTo>
                      <a:pt x="6" y="11"/>
                      <a:pt x="6" y="11"/>
                      <a:pt x="6" y="11"/>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520" name="Freeform 506"/>
              <p:cNvSpPr/>
              <p:nvPr/>
            </p:nvSpPr>
            <p:spPr bwMode="auto">
              <a:xfrm>
                <a:off x="1372" y="1519"/>
                <a:ext cx="23" cy="26"/>
              </a:xfrm>
              <a:custGeom>
                <a:avLst/>
                <a:gdLst>
                  <a:gd name="T0" fmla="*/ 5 w 10"/>
                  <a:gd name="T1" fmla="*/ 11 h 11"/>
                  <a:gd name="T2" fmla="*/ 0 w 10"/>
                  <a:gd name="T3" fmla="*/ 6 h 11"/>
                  <a:gd name="T4" fmla="*/ 5 w 10"/>
                  <a:gd name="T5" fmla="*/ 0 h 11"/>
                  <a:gd name="T6" fmla="*/ 10 w 10"/>
                  <a:gd name="T7" fmla="*/ 5 h 11"/>
                  <a:gd name="T8" fmla="*/ 5 w 10"/>
                  <a:gd name="T9" fmla="*/ 11 h 11"/>
                </a:gdLst>
                <a:ahLst/>
                <a:cxnLst>
                  <a:cxn ang="0">
                    <a:pos x="T0" y="T1"/>
                  </a:cxn>
                  <a:cxn ang="0">
                    <a:pos x="T2" y="T3"/>
                  </a:cxn>
                  <a:cxn ang="0">
                    <a:pos x="T4" y="T5"/>
                  </a:cxn>
                  <a:cxn ang="0">
                    <a:pos x="T6" y="T7"/>
                  </a:cxn>
                  <a:cxn ang="0">
                    <a:pos x="T8" y="T9"/>
                  </a:cxn>
                </a:cxnLst>
                <a:rect l="0" t="0" r="r" b="b"/>
                <a:pathLst>
                  <a:path w="10" h="11">
                    <a:moveTo>
                      <a:pt x="5" y="11"/>
                    </a:moveTo>
                    <a:cubicBezTo>
                      <a:pt x="3" y="11"/>
                      <a:pt x="1" y="9"/>
                      <a:pt x="0" y="6"/>
                    </a:cubicBezTo>
                    <a:cubicBezTo>
                      <a:pt x="0" y="3"/>
                      <a:pt x="2" y="0"/>
                      <a:pt x="5" y="0"/>
                    </a:cubicBezTo>
                    <a:cubicBezTo>
                      <a:pt x="8" y="0"/>
                      <a:pt x="10" y="2"/>
                      <a:pt x="10" y="5"/>
                    </a:cubicBezTo>
                    <a:cubicBezTo>
                      <a:pt x="10" y="8"/>
                      <a:pt x="8" y="11"/>
                      <a:pt x="5" y="11"/>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521" name="Freeform 507"/>
              <p:cNvSpPr/>
              <p:nvPr/>
            </p:nvSpPr>
            <p:spPr bwMode="auto">
              <a:xfrm>
                <a:off x="1372" y="1519"/>
                <a:ext cx="23" cy="26"/>
              </a:xfrm>
              <a:custGeom>
                <a:avLst/>
                <a:gdLst>
                  <a:gd name="T0" fmla="*/ 5 w 10"/>
                  <a:gd name="T1" fmla="*/ 11 h 11"/>
                  <a:gd name="T2" fmla="*/ 5 w 10"/>
                  <a:gd name="T3" fmla="*/ 10 h 11"/>
                  <a:gd name="T4" fmla="*/ 4 w 10"/>
                  <a:gd name="T5" fmla="*/ 10 h 11"/>
                  <a:gd name="T6" fmla="*/ 1 w 10"/>
                  <a:gd name="T7" fmla="*/ 6 h 11"/>
                  <a:gd name="T8" fmla="*/ 1 w 10"/>
                  <a:gd name="T9" fmla="*/ 4 h 11"/>
                  <a:gd name="T10" fmla="*/ 5 w 10"/>
                  <a:gd name="T11" fmla="*/ 1 h 11"/>
                  <a:gd name="T12" fmla="*/ 6 w 10"/>
                  <a:gd name="T13" fmla="*/ 1 h 11"/>
                  <a:gd name="T14" fmla="*/ 9 w 10"/>
                  <a:gd name="T15" fmla="*/ 5 h 11"/>
                  <a:gd name="T16" fmla="*/ 9 w 10"/>
                  <a:gd name="T17" fmla="*/ 7 h 11"/>
                  <a:gd name="T18" fmla="*/ 5 w 10"/>
                  <a:gd name="T19" fmla="*/ 10 h 11"/>
                  <a:gd name="T20" fmla="*/ 5 w 10"/>
                  <a:gd name="T21" fmla="*/ 11 h 11"/>
                  <a:gd name="T22" fmla="*/ 5 w 10"/>
                  <a:gd name="T23" fmla="*/ 11 h 11"/>
                  <a:gd name="T24" fmla="*/ 10 w 10"/>
                  <a:gd name="T25" fmla="*/ 8 h 11"/>
                  <a:gd name="T26" fmla="*/ 10 w 10"/>
                  <a:gd name="T27" fmla="*/ 5 h 11"/>
                  <a:gd name="T28" fmla="*/ 7 w 10"/>
                  <a:gd name="T29" fmla="*/ 0 h 11"/>
                  <a:gd name="T30" fmla="*/ 5 w 10"/>
                  <a:gd name="T31" fmla="*/ 0 h 11"/>
                  <a:gd name="T32" fmla="*/ 0 w 10"/>
                  <a:gd name="T33" fmla="*/ 3 h 11"/>
                  <a:gd name="T34" fmla="*/ 0 w 10"/>
                  <a:gd name="T35" fmla="*/ 6 h 11"/>
                  <a:gd name="T36" fmla="*/ 4 w 10"/>
                  <a:gd name="T37" fmla="*/ 11 h 11"/>
                  <a:gd name="T38" fmla="*/ 5 w 10"/>
                  <a:gd name="T39" fmla="*/ 11 h 11"/>
                  <a:gd name="T40" fmla="*/ 5 w 10"/>
                  <a:gd name="T41"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 h="11">
                    <a:moveTo>
                      <a:pt x="5" y="11"/>
                    </a:moveTo>
                    <a:cubicBezTo>
                      <a:pt x="5" y="10"/>
                      <a:pt x="5" y="10"/>
                      <a:pt x="5" y="10"/>
                    </a:cubicBezTo>
                    <a:cubicBezTo>
                      <a:pt x="5" y="10"/>
                      <a:pt x="4" y="10"/>
                      <a:pt x="4" y="10"/>
                    </a:cubicBezTo>
                    <a:cubicBezTo>
                      <a:pt x="2" y="9"/>
                      <a:pt x="1" y="8"/>
                      <a:pt x="1" y="6"/>
                    </a:cubicBezTo>
                    <a:cubicBezTo>
                      <a:pt x="1" y="5"/>
                      <a:pt x="1" y="4"/>
                      <a:pt x="1" y="4"/>
                    </a:cubicBezTo>
                    <a:cubicBezTo>
                      <a:pt x="2" y="2"/>
                      <a:pt x="3" y="1"/>
                      <a:pt x="5" y="1"/>
                    </a:cubicBezTo>
                    <a:cubicBezTo>
                      <a:pt x="5" y="1"/>
                      <a:pt x="6" y="1"/>
                      <a:pt x="6" y="1"/>
                    </a:cubicBezTo>
                    <a:cubicBezTo>
                      <a:pt x="8" y="1"/>
                      <a:pt x="9" y="3"/>
                      <a:pt x="9" y="5"/>
                    </a:cubicBezTo>
                    <a:cubicBezTo>
                      <a:pt x="9" y="6"/>
                      <a:pt x="9" y="7"/>
                      <a:pt x="9" y="7"/>
                    </a:cubicBezTo>
                    <a:cubicBezTo>
                      <a:pt x="8" y="9"/>
                      <a:pt x="7" y="10"/>
                      <a:pt x="5" y="10"/>
                    </a:cubicBezTo>
                    <a:cubicBezTo>
                      <a:pt x="5" y="11"/>
                      <a:pt x="5" y="11"/>
                      <a:pt x="5" y="11"/>
                    </a:cubicBezTo>
                    <a:cubicBezTo>
                      <a:pt x="5" y="11"/>
                      <a:pt x="5" y="11"/>
                      <a:pt x="5" y="11"/>
                    </a:cubicBezTo>
                    <a:cubicBezTo>
                      <a:pt x="7" y="11"/>
                      <a:pt x="9" y="10"/>
                      <a:pt x="10" y="8"/>
                    </a:cubicBezTo>
                    <a:cubicBezTo>
                      <a:pt x="10" y="7"/>
                      <a:pt x="10" y="6"/>
                      <a:pt x="10" y="5"/>
                    </a:cubicBezTo>
                    <a:cubicBezTo>
                      <a:pt x="10" y="3"/>
                      <a:pt x="9" y="1"/>
                      <a:pt x="7" y="0"/>
                    </a:cubicBezTo>
                    <a:cubicBezTo>
                      <a:pt x="6" y="0"/>
                      <a:pt x="6" y="0"/>
                      <a:pt x="5" y="0"/>
                    </a:cubicBezTo>
                    <a:cubicBezTo>
                      <a:pt x="3" y="0"/>
                      <a:pt x="1" y="1"/>
                      <a:pt x="0" y="3"/>
                    </a:cubicBezTo>
                    <a:cubicBezTo>
                      <a:pt x="0" y="4"/>
                      <a:pt x="0" y="5"/>
                      <a:pt x="0" y="6"/>
                    </a:cubicBezTo>
                    <a:cubicBezTo>
                      <a:pt x="0" y="8"/>
                      <a:pt x="1" y="10"/>
                      <a:pt x="4" y="11"/>
                    </a:cubicBezTo>
                    <a:cubicBezTo>
                      <a:pt x="4" y="11"/>
                      <a:pt x="5" y="11"/>
                      <a:pt x="5" y="11"/>
                    </a:cubicBezTo>
                    <a:cubicBezTo>
                      <a:pt x="5" y="11"/>
                      <a:pt x="5" y="11"/>
                      <a:pt x="5" y="11"/>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522" name="Freeform 508"/>
              <p:cNvSpPr/>
              <p:nvPr/>
            </p:nvSpPr>
            <p:spPr bwMode="auto">
              <a:xfrm>
                <a:off x="1452" y="1571"/>
                <a:ext cx="24" cy="24"/>
              </a:xfrm>
              <a:custGeom>
                <a:avLst/>
                <a:gdLst>
                  <a:gd name="T0" fmla="*/ 5 w 10"/>
                  <a:gd name="T1" fmla="*/ 10 h 10"/>
                  <a:gd name="T2" fmla="*/ 0 w 10"/>
                  <a:gd name="T3" fmla="*/ 5 h 10"/>
                  <a:gd name="T4" fmla="*/ 5 w 10"/>
                  <a:gd name="T5" fmla="*/ 0 h 10"/>
                  <a:gd name="T6" fmla="*/ 10 w 10"/>
                  <a:gd name="T7" fmla="*/ 5 h 10"/>
                  <a:gd name="T8" fmla="*/ 5 w 10"/>
                  <a:gd name="T9" fmla="*/ 10 h 10"/>
                </a:gdLst>
                <a:ahLst/>
                <a:cxnLst>
                  <a:cxn ang="0">
                    <a:pos x="T0" y="T1"/>
                  </a:cxn>
                  <a:cxn ang="0">
                    <a:pos x="T2" y="T3"/>
                  </a:cxn>
                  <a:cxn ang="0">
                    <a:pos x="T4" y="T5"/>
                  </a:cxn>
                  <a:cxn ang="0">
                    <a:pos x="T6" y="T7"/>
                  </a:cxn>
                  <a:cxn ang="0">
                    <a:pos x="T8" y="T9"/>
                  </a:cxn>
                </a:cxnLst>
                <a:rect l="0" t="0" r="r" b="b"/>
                <a:pathLst>
                  <a:path w="10" h="10">
                    <a:moveTo>
                      <a:pt x="5" y="10"/>
                    </a:moveTo>
                    <a:cubicBezTo>
                      <a:pt x="3" y="10"/>
                      <a:pt x="0" y="8"/>
                      <a:pt x="0" y="5"/>
                    </a:cubicBezTo>
                    <a:cubicBezTo>
                      <a:pt x="0" y="2"/>
                      <a:pt x="2" y="0"/>
                      <a:pt x="5" y="0"/>
                    </a:cubicBezTo>
                    <a:cubicBezTo>
                      <a:pt x="7" y="0"/>
                      <a:pt x="10" y="2"/>
                      <a:pt x="10" y="5"/>
                    </a:cubicBezTo>
                    <a:cubicBezTo>
                      <a:pt x="10" y="8"/>
                      <a:pt x="8" y="10"/>
                      <a:pt x="5" y="10"/>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523" name="Freeform 509"/>
              <p:cNvSpPr/>
              <p:nvPr/>
            </p:nvSpPr>
            <p:spPr bwMode="auto">
              <a:xfrm>
                <a:off x="1452" y="1569"/>
                <a:ext cx="24" cy="28"/>
              </a:xfrm>
              <a:custGeom>
                <a:avLst/>
                <a:gdLst>
                  <a:gd name="T0" fmla="*/ 5 w 10"/>
                  <a:gd name="T1" fmla="*/ 11 h 12"/>
                  <a:gd name="T2" fmla="*/ 5 w 10"/>
                  <a:gd name="T3" fmla="*/ 11 h 12"/>
                  <a:gd name="T4" fmla="*/ 4 w 10"/>
                  <a:gd name="T5" fmla="*/ 11 h 12"/>
                  <a:gd name="T6" fmla="*/ 1 w 10"/>
                  <a:gd name="T7" fmla="*/ 6 h 12"/>
                  <a:gd name="T8" fmla="*/ 1 w 10"/>
                  <a:gd name="T9" fmla="*/ 4 h 12"/>
                  <a:gd name="T10" fmla="*/ 5 w 10"/>
                  <a:gd name="T11" fmla="*/ 1 h 12"/>
                  <a:gd name="T12" fmla="*/ 6 w 10"/>
                  <a:gd name="T13" fmla="*/ 1 h 12"/>
                  <a:gd name="T14" fmla="*/ 9 w 10"/>
                  <a:gd name="T15" fmla="*/ 6 h 12"/>
                  <a:gd name="T16" fmla="*/ 9 w 10"/>
                  <a:gd name="T17" fmla="*/ 8 h 12"/>
                  <a:gd name="T18" fmla="*/ 5 w 10"/>
                  <a:gd name="T19" fmla="*/ 11 h 12"/>
                  <a:gd name="T20" fmla="*/ 5 w 10"/>
                  <a:gd name="T21" fmla="*/ 11 h 12"/>
                  <a:gd name="T22" fmla="*/ 5 w 10"/>
                  <a:gd name="T23" fmla="*/ 12 h 12"/>
                  <a:gd name="T24" fmla="*/ 10 w 10"/>
                  <a:gd name="T25" fmla="*/ 8 h 12"/>
                  <a:gd name="T26" fmla="*/ 10 w 10"/>
                  <a:gd name="T27" fmla="*/ 6 h 12"/>
                  <a:gd name="T28" fmla="*/ 7 w 10"/>
                  <a:gd name="T29" fmla="*/ 0 h 12"/>
                  <a:gd name="T30" fmla="*/ 5 w 10"/>
                  <a:gd name="T31" fmla="*/ 0 h 12"/>
                  <a:gd name="T32" fmla="*/ 0 w 10"/>
                  <a:gd name="T33" fmla="*/ 4 h 12"/>
                  <a:gd name="T34" fmla="*/ 0 w 10"/>
                  <a:gd name="T35" fmla="*/ 6 h 12"/>
                  <a:gd name="T36" fmla="*/ 3 w 10"/>
                  <a:gd name="T37" fmla="*/ 11 h 12"/>
                  <a:gd name="T38" fmla="*/ 5 w 10"/>
                  <a:gd name="T39" fmla="*/ 12 h 12"/>
                  <a:gd name="T40" fmla="*/ 5 w 10"/>
                  <a:gd name="T41" fmla="*/ 1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 h="12">
                    <a:moveTo>
                      <a:pt x="5" y="11"/>
                    </a:moveTo>
                    <a:cubicBezTo>
                      <a:pt x="5" y="11"/>
                      <a:pt x="5" y="11"/>
                      <a:pt x="5" y="11"/>
                    </a:cubicBezTo>
                    <a:cubicBezTo>
                      <a:pt x="5" y="11"/>
                      <a:pt x="4" y="11"/>
                      <a:pt x="4" y="11"/>
                    </a:cubicBezTo>
                    <a:cubicBezTo>
                      <a:pt x="2" y="10"/>
                      <a:pt x="1" y="8"/>
                      <a:pt x="1" y="6"/>
                    </a:cubicBezTo>
                    <a:cubicBezTo>
                      <a:pt x="1" y="5"/>
                      <a:pt x="1" y="5"/>
                      <a:pt x="1" y="4"/>
                    </a:cubicBezTo>
                    <a:cubicBezTo>
                      <a:pt x="2" y="2"/>
                      <a:pt x="3" y="1"/>
                      <a:pt x="5" y="1"/>
                    </a:cubicBezTo>
                    <a:cubicBezTo>
                      <a:pt x="5" y="1"/>
                      <a:pt x="6" y="1"/>
                      <a:pt x="6" y="1"/>
                    </a:cubicBezTo>
                    <a:cubicBezTo>
                      <a:pt x="8" y="2"/>
                      <a:pt x="9" y="4"/>
                      <a:pt x="9" y="6"/>
                    </a:cubicBezTo>
                    <a:cubicBezTo>
                      <a:pt x="9" y="7"/>
                      <a:pt x="9" y="7"/>
                      <a:pt x="9" y="8"/>
                    </a:cubicBezTo>
                    <a:cubicBezTo>
                      <a:pt x="8" y="10"/>
                      <a:pt x="7" y="11"/>
                      <a:pt x="5" y="11"/>
                    </a:cubicBezTo>
                    <a:cubicBezTo>
                      <a:pt x="5" y="11"/>
                      <a:pt x="5" y="11"/>
                      <a:pt x="5" y="11"/>
                    </a:cubicBezTo>
                    <a:cubicBezTo>
                      <a:pt x="5" y="12"/>
                      <a:pt x="5" y="12"/>
                      <a:pt x="5" y="12"/>
                    </a:cubicBezTo>
                    <a:cubicBezTo>
                      <a:pt x="7" y="12"/>
                      <a:pt x="9" y="10"/>
                      <a:pt x="10" y="8"/>
                    </a:cubicBezTo>
                    <a:cubicBezTo>
                      <a:pt x="10" y="7"/>
                      <a:pt x="10" y="7"/>
                      <a:pt x="10" y="6"/>
                    </a:cubicBezTo>
                    <a:cubicBezTo>
                      <a:pt x="10" y="3"/>
                      <a:pt x="9" y="1"/>
                      <a:pt x="7" y="0"/>
                    </a:cubicBezTo>
                    <a:cubicBezTo>
                      <a:pt x="6" y="0"/>
                      <a:pt x="5" y="0"/>
                      <a:pt x="5" y="0"/>
                    </a:cubicBezTo>
                    <a:cubicBezTo>
                      <a:pt x="3" y="0"/>
                      <a:pt x="1" y="2"/>
                      <a:pt x="0" y="4"/>
                    </a:cubicBezTo>
                    <a:cubicBezTo>
                      <a:pt x="0" y="4"/>
                      <a:pt x="0" y="5"/>
                      <a:pt x="0" y="6"/>
                    </a:cubicBezTo>
                    <a:cubicBezTo>
                      <a:pt x="0" y="9"/>
                      <a:pt x="1" y="11"/>
                      <a:pt x="3" y="11"/>
                    </a:cubicBezTo>
                    <a:cubicBezTo>
                      <a:pt x="4" y="12"/>
                      <a:pt x="5" y="12"/>
                      <a:pt x="5" y="12"/>
                    </a:cubicBezTo>
                    <a:cubicBezTo>
                      <a:pt x="5" y="11"/>
                      <a:pt x="5" y="11"/>
                      <a:pt x="5" y="11"/>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524" name="Oval 510"/>
              <p:cNvSpPr>
                <a:spLocks noChangeArrowheads="1"/>
              </p:cNvSpPr>
              <p:nvPr/>
            </p:nvSpPr>
            <p:spPr bwMode="auto">
              <a:xfrm>
                <a:off x="1391" y="1538"/>
                <a:ext cx="21" cy="24"/>
              </a:xfrm>
              <a:prstGeom prst="ellipse">
                <a:avLst/>
              </a:pr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525" name="Freeform 511"/>
              <p:cNvSpPr/>
              <p:nvPr/>
            </p:nvSpPr>
            <p:spPr bwMode="auto">
              <a:xfrm>
                <a:off x="1391" y="1536"/>
                <a:ext cx="23" cy="28"/>
              </a:xfrm>
              <a:custGeom>
                <a:avLst/>
                <a:gdLst>
                  <a:gd name="T0" fmla="*/ 5 w 10"/>
                  <a:gd name="T1" fmla="*/ 11 h 12"/>
                  <a:gd name="T2" fmla="*/ 5 w 10"/>
                  <a:gd name="T3" fmla="*/ 11 h 12"/>
                  <a:gd name="T4" fmla="*/ 4 w 10"/>
                  <a:gd name="T5" fmla="*/ 10 h 12"/>
                  <a:gd name="T6" fmla="*/ 1 w 10"/>
                  <a:gd name="T7" fmla="*/ 6 h 12"/>
                  <a:gd name="T8" fmla="*/ 1 w 10"/>
                  <a:gd name="T9" fmla="*/ 4 h 12"/>
                  <a:gd name="T10" fmla="*/ 5 w 10"/>
                  <a:gd name="T11" fmla="*/ 1 h 12"/>
                  <a:gd name="T12" fmla="*/ 6 w 10"/>
                  <a:gd name="T13" fmla="*/ 1 h 12"/>
                  <a:gd name="T14" fmla="*/ 9 w 10"/>
                  <a:gd name="T15" fmla="*/ 6 h 12"/>
                  <a:gd name="T16" fmla="*/ 9 w 10"/>
                  <a:gd name="T17" fmla="*/ 8 h 12"/>
                  <a:gd name="T18" fmla="*/ 5 w 10"/>
                  <a:gd name="T19" fmla="*/ 11 h 12"/>
                  <a:gd name="T20" fmla="*/ 5 w 10"/>
                  <a:gd name="T21" fmla="*/ 11 h 12"/>
                  <a:gd name="T22" fmla="*/ 5 w 10"/>
                  <a:gd name="T23" fmla="*/ 12 h 12"/>
                  <a:gd name="T24" fmla="*/ 10 w 10"/>
                  <a:gd name="T25" fmla="*/ 8 h 12"/>
                  <a:gd name="T26" fmla="*/ 10 w 10"/>
                  <a:gd name="T27" fmla="*/ 6 h 12"/>
                  <a:gd name="T28" fmla="*/ 6 w 10"/>
                  <a:gd name="T29" fmla="*/ 0 h 12"/>
                  <a:gd name="T30" fmla="*/ 5 w 10"/>
                  <a:gd name="T31" fmla="*/ 0 h 12"/>
                  <a:gd name="T32" fmla="*/ 0 w 10"/>
                  <a:gd name="T33" fmla="*/ 4 h 12"/>
                  <a:gd name="T34" fmla="*/ 0 w 10"/>
                  <a:gd name="T35" fmla="*/ 6 h 12"/>
                  <a:gd name="T36" fmla="*/ 3 w 10"/>
                  <a:gd name="T37" fmla="*/ 11 h 12"/>
                  <a:gd name="T38" fmla="*/ 5 w 10"/>
                  <a:gd name="T39" fmla="*/ 12 h 12"/>
                  <a:gd name="T40" fmla="*/ 5 w 10"/>
                  <a:gd name="T41" fmla="*/ 1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 h="12">
                    <a:moveTo>
                      <a:pt x="5" y="11"/>
                    </a:moveTo>
                    <a:cubicBezTo>
                      <a:pt x="5" y="11"/>
                      <a:pt x="5" y="11"/>
                      <a:pt x="5" y="11"/>
                    </a:cubicBezTo>
                    <a:cubicBezTo>
                      <a:pt x="4" y="11"/>
                      <a:pt x="4" y="11"/>
                      <a:pt x="4" y="10"/>
                    </a:cubicBezTo>
                    <a:cubicBezTo>
                      <a:pt x="2" y="10"/>
                      <a:pt x="1" y="8"/>
                      <a:pt x="1" y="6"/>
                    </a:cubicBezTo>
                    <a:cubicBezTo>
                      <a:pt x="1" y="5"/>
                      <a:pt x="1" y="5"/>
                      <a:pt x="1" y="4"/>
                    </a:cubicBezTo>
                    <a:cubicBezTo>
                      <a:pt x="2" y="2"/>
                      <a:pt x="3" y="1"/>
                      <a:pt x="5" y="1"/>
                    </a:cubicBezTo>
                    <a:cubicBezTo>
                      <a:pt x="5" y="1"/>
                      <a:pt x="6" y="1"/>
                      <a:pt x="6" y="1"/>
                    </a:cubicBezTo>
                    <a:cubicBezTo>
                      <a:pt x="8" y="2"/>
                      <a:pt x="9" y="4"/>
                      <a:pt x="9" y="6"/>
                    </a:cubicBezTo>
                    <a:cubicBezTo>
                      <a:pt x="9" y="7"/>
                      <a:pt x="9" y="7"/>
                      <a:pt x="9" y="8"/>
                    </a:cubicBezTo>
                    <a:cubicBezTo>
                      <a:pt x="8" y="10"/>
                      <a:pt x="6" y="11"/>
                      <a:pt x="5" y="11"/>
                    </a:cubicBezTo>
                    <a:cubicBezTo>
                      <a:pt x="5" y="11"/>
                      <a:pt x="5" y="11"/>
                      <a:pt x="5" y="11"/>
                    </a:cubicBezTo>
                    <a:cubicBezTo>
                      <a:pt x="5" y="12"/>
                      <a:pt x="5" y="12"/>
                      <a:pt x="5" y="12"/>
                    </a:cubicBezTo>
                    <a:cubicBezTo>
                      <a:pt x="7" y="12"/>
                      <a:pt x="9" y="10"/>
                      <a:pt x="10" y="8"/>
                    </a:cubicBezTo>
                    <a:cubicBezTo>
                      <a:pt x="10" y="7"/>
                      <a:pt x="10" y="7"/>
                      <a:pt x="10" y="6"/>
                    </a:cubicBezTo>
                    <a:cubicBezTo>
                      <a:pt x="10" y="3"/>
                      <a:pt x="8" y="1"/>
                      <a:pt x="6" y="0"/>
                    </a:cubicBezTo>
                    <a:cubicBezTo>
                      <a:pt x="6" y="0"/>
                      <a:pt x="5" y="0"/>
                      <a:pt x="5" y="0"/>
                    </a:cubicBezTo>
                    <a:cubicBezTo>
                      <a:pt x="3" y="0"/>
                      <a:pt x="1" y="2"/>
                      <a:pt x="0" y="4"/>
                    </a:cubicBezTo>
                    <a:cubicBezTo>
                      <a:pt x="0" y="4"/>
                      <a:pt x="0" y="5"/>
                      <a:pt x="0" y="6"/>
                    </a:cubicBezTo>
                    <a:cubicBezTo>
                      <a:pt x="0" y="9"/>
                      <a:pt x="1" y="11"/>
                      <a:pt x="3" y="11"/>
                    </a:cubicBezTo>
                    <a:cubicBezTo>
                      <a:pt x="4" y="12"/>
                      <a:pt x="4" y="12"/>
                      <a:pt x="5" y="12"/>
                    </a:cubicBezTo>
                    <a:cubicBezTo>
                      <a:pt x="5" y="11"/>
                      <a:pt x="5" y="11"/>
                      <a:pt x="5" y="11"/>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526" name="Freeform 512"/>
              <p:cNvSpPr/>
              <p:nvPr/>
            </p:nvSpPr>
            <p:spPr bwMode="auto">
              <a:xfrm>
                <a:off x="1412" y="1550"/>
                <a:ext cx="21" cy="26"/>
              </a:xfrm>
              <a:custGeom>
                <a:avLst/>
                <a:gdLst>
                  <a:gd name="T0" fmla="*/ 4 w 9"/>
                  <a:gd name="T1" fmla="*/ 11 h 11"/>
                  <a:gd name="T2" fmla="*/ 0 w 9"/>
                  <a:gd name="T3" fmla="*/ 6 h 11"/>
                  <a:gd name="T4" fmla="*/ 4 w 9"/>
                  <a:gd name="T5" fmla="*/ 1 h 11"/>
                  <a:gd name="T6" fmla="*/ 9 w 9"/>
                  <a:gd name="T7" fmla="*/ 6 h 11"/>
                  <a:gd name="T8" fmla="*/ 4 w 9"/>
                  <a:gd name="T9" fmla="*/ 11 h 11"/>
                </a:gdLst>
                <a:ahLst/>
                <a:cxnLst>
                  <a:cxn ang="0">
                    <a:pos x="T0" y="T1"/>
                  </a:cxn>
                  <a:cxn ang="0">
                    <a:pos x="T2" y="T3"/>
                  </a:cxn>
                  <a:cxn ang="0">
                    <a:pos x="T4" y="T5"/>
                  </a:cxn>
                  <a:cxn ang="0">
                    <a:pos x="T6" y="T7"/>
                  </a:cxn>
                  <a:cxn ang="0">
                    <a:pos x="T8" y="T9"/>
                  </a:cxn>
                </a:cxnLst>
                <a:rect l="0" t="0" r="r" b="b"/>
                <a:pathLst>
                  <a:path w="9" h="11">
                    <a:moveTo>
                      <a:pt x="4" y="11"/>
                    </a:moveTo>
                    <a:cubicBezTo>
                      <a:pt x="2" y="11"/>
                      <a:pt x="0" y="9"/>
                      <a:pt x="0" y="6"/>
                    </a:cubicBezTo>
                    <a:cubicBezTo>
                      <a:pt x="0" y="3"/>
                      <a:pt x="2" y="1"/>
                      <a:pt x="4" y="1"/>
                    </a:cubicBezTo>
                    <a:cubicBezTo>
                      <a:pt x="7" y="0"/>
                      <a:pt x="9" y="3"/>
                      <a:pt x="9" y="6"/>
                    </a:cubicBezTo>
                    <a:cubicBezTo>
                      <a:pt x="9" y="9"/>
                      <a:pt x="7" y="11"/>
                      <a:pt x="4" y="11"/>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527" name="Freeform 513"/>
              <p:cNvSpPr/>
              <p:nvPr/>
            </p:nvSpPr>
            <p:spPr bwMode="auto">
              <a:xfrm>
                <a:off x="1410" y="1550"/>
                <a:ext cx="23" cy="28"/>
              </a:xfrm>
              <a:custGeom>
                <a:avLst/>
                <a:gdLst>
                  <a:gd name="T0" fmla="*/ 5 w 10"/>
                  <a:gd name="T1" fmla="*/ 11 h 12"/>
                  <a:gd name="T2" fmla="*/ 5 w 10"/>
                  <a:gd name="T3" fmla="*/ 11 h 12"/>
                  <a:gd name="T4" fmla="*/ 4 w 10"/>
                  <a:gd name="T5" fmla="*/ 10 h 12"/>
                  <a:gd name="T6" fmla="*/ 1 w 10"/>
                  <a:gd name="T7" fmla="*/ 6 h 12"/>
                  <a:gd name="T8" fmla="*/ 1 w 10"/>
                  <a:gd name="T9" fmla="*/ 4 h 12"/>
                  <a:gd name="T10" fmla="*/ 5 w 10"/>
                  <a:gd name="T11" fmla="*/ 1 h 12"/>
                  <a:gd name="T12" fmla="*/ 6 w 10"/>
                  <a:gd name="T13" fmla="*/ 1 h 12"/>
                  <a:gd name="T14" fmla="*/ 9 w 10"/>
                  <a:gd name="T15" fmla="*/ 6 h 12"/>
                  <a:gd name="T16" fmla="*/ 9 w 10"/>
                  <a:gd name="T17" fmla="*/ 8 h 12"/>
                  <a:gd name="T18" fmla="*/ 5 w 10"/>
                  <a:gd name="T19" fmla="*/ 11 h 12"/>
                  <a:gd name="T20" fmla="*/ 5 w 10"/>
                  <a:gd name="T21" fmla="*/ 11 h 12"/>
                  <a:gd name="T22" fmla="*/ 5 w 10"/>
                  <a:gd name="T23" fmla="*/ 12 h 12"/>
                  <a:gd name="T24" fmla="*/ 10 w 10"/>
                  <a:gd name="T25" fmla="*/ 8 h 12"/>
                  <a:gd name="T26" fmla="*/ 10 w 10"/>
                  <a:gd name="T27" fmla="*/ 6 h 12"/>
                  <a:gd name="T28" fmla="*/ 7 w 10"/>
                  <a:gd name="T29" fmla="*/ 0 h 12"/>
                  <a:gd name="T30" fmla="*/ 5 w 10"/>
                  <a:gd name="T31" fmla="*/ 0 h 12"/>
                  <a:gd name="T32" fmla="*/ 1 w 10"/>
                  <a:gd name="T33" fmla="*/ 4 h 12"/>
                  <a:gd name="T34" fmla="*/ 0 w 10"/>
                  <a:gd name="T35" fmla="*/ 6 h 12"/>
                  <a:gd name="T36" fmla="*/ 4 w 10"/>
                  <a:gd name="T37" fmla="*/ 11 h 12"/>
                  <a:gd name="T38" fmla="*/ 5 w 10"/>
                  <a:gd name="T39" fmla="*/ 12 h 12"/>
                  <a:gd name="T40" fmla="*/ 5 w 10"/>
                  <a:gd name="T41" fmla="*/ 1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 h="12">
                    <a:moveTo>
                      <a:pt x="5" y="11"/>
                    </a:moveTo>
                    <a:cubicBezTo>
                      <a:pt x="5" y="11"/>
                      <a:pt x="5" y="11"/>
                      <a:pt x="5" y="11"/>
                    </a:cubicBezTo>
                    <a:cubicBezTo>
                      <a:pt x="5" y="11"/>
                      <a:pt x="4" y="11"/>
                      <a:pt x="4" y="10"/>
                    </a:cubicBezTo>
                    <a:cubicBezTo>
                      <a:pt x="2" y="10"/>
                      <a:pt x="1" y="8"/>
                      <a:pt x="1" y="6"/>
                    </a:cubicBezTo>
                    <a:cubicBezTo>
                      <a:pt x="1" y="5"/>
                      <a:pt x="1" y="5"/>
                      <a:pt x="1" y="4"/>
                    </a:cubicBezTo>
                    <a:cubicBezTo>
                      <a:pt x="2" y="2"/>
                      <a:pt x="4" y="1"/>
                      <a:pt x="5" y="1"/>
                    </a:cubicBezTo>
                    <a:cubicBezTo>
                      <a:pt x="6" y="1"/>
                      <a:pt x="6" y="1"/>
                      <a:pt x="6" y="1"/>
                    </a:cubicBezTo>
                    <a:cubicBezTo>
                      <a:pt x="8" y="2"/>
                      <a:pt x="9" y="4"/>
                      <a:pt x="9" y="6"/>
                    </a:cubicBezTo>
                    <a:cubicBezTo>
                      <a:pt x="9" y="7"/>
                      <a:pt x="9" y="7"/>
                      <a:pt x="9" y="8"/>
                    </a:cubicBezTo>
                    <a:cubicBezTo>
                      <a:pt x="8" y="9"/>
                      <a:pt x="7" y="11"/>
                      <a:pt x="5" y="11"/>
                    </a:cubicBezTo>
                    <a:cubicBezTo>
                      <a:pt x="5" y="11"/>
                      <a:pt x="5" y="11"/>
                      <a:pt x="5" y="11"/>
                    </a:cubicBezTo>
                    <a:cubicBezTo>
                      <a:pt x="5" y="12"/>
                      <a:pt x="5" y="12"/>
                      <a:pt x="5" y="12"/>
                    </a:cubicBezTo>
                    <a:cubicBezTo>
                      <a:pt x="7" y="12"/>
                      <a:pt x="9" y="10"/>
                      <a:pt x="10" y="8"/>
                    </a:cubicBezTo>
                    <a:cubicBezTo>
                      <a:pt x="10" y="7"/>
                      <a:pt x="10" y="7"/>
                      <a:pt x="10" y="6"/>
                    </a:cubicBezTo>
                    <a:cubicBezTo>
                      <a:pt x="10" y="3"/>
                      <a:pt x="9" y="1"/>
                      <a:pt x="7" y="0"/>
                    </a:cubicBezTo>
                    <a:cubicBezTo>
                      <a:pt x="6" y="0"/>
                      <a:pt x="6" y="0"/>
                      <a:pt x="5" y="0"/>
                    </a:cubicBezTo>
                    <a:cubicBezTo>
                      <a:pt x="3" y="0"/>
                      <a:pt x="1" y="2"/>
                      <a:pt x="1" y="4"/>
                    </a:cubicBezTo>
                    <a:cubicBezTo>
                      <a:pt x="0" y="4"/>
                      <a:pt x="0" y="5"/>
                      <a:pt x="0" y="6"/>
                    </a:cubicBezTo>
                    <a:cubicBezTo>
                      <a:pt x="0" y="9"/>
                      <a:pt x="2" y="11"/>
                      <a:pt x="4" y="11"/>
                    </a:cubicBezTo>
                    <a:cubicBezTo>
                      <a:pt x="4" y="12"/>
                      <a:pt x="5" y="12"/>
                      <a:pt x="5" y="12"/>
                    </a:cubicBezTo>
                    <a:cubicBezTo>
                      <a:pt x="5" y="11"/>
                      <a:pt x="5" y="11"/>
                      <a:pt x="5" y="11"/>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528" name="Freeform 514"/>
              <p:cNvSpPr/>
              <p:nvPr/>
            </p:nvSpPr>
            <p:spPr bwMode="auto">
              <a:xfrm>
                <a:off x="1431" y="1562"/>
                <a:ext cx="23" cy="26"/>
              </a:xfrm>
              <a:custGeom>
                <a:avLst/>
                <a:gdLst>
                  <a:gd name="T0" fmla="*/ 5 w 10"/>
                  <a:gd name="T1" fmla="*/ 11 h 11"/>
                  <a:gd name="T2" fmla="*/ 0 w 10"/>
                  <a:gd name="T3" fmla="*/ 5 h 11"/>
                  <a:gd name="T4" fmla="*/ 5 w 10"/>
                  <a:gd name="T5" fmla="*/ 0 h 11"/>
                  <a:gd name="T6" fmla="*/ 10 w 10"/>
                  <a:gd name="T7" fmla="*/ 5 h 11"/>
                  <a:gd name="T8" fmla="*/ 5 w 10"/>
                  <a:gd name="T9" fmla="*/ 11 h 11"/>
                </a:gdLst>
                <a:ahLst/>
                <a:cxnLst>
                  <a:cxn ang="0">
                    <a:pos x="T0" y="T1"/>
                  </a:cxn>
                  <a:cxn ang="0">
                    <a:pos x="T2" y="T3"/>
                  </a:cxn>
                  <a:cxn ang="0">
                    <a:pos x="T4" y="T5"/>
                  </a:cxn>
                  <a:cxn ang="0">
                    <a:pos x="T6" y="T7"/>
                  </a:cxn>
                  <a:cxn ang="0">
                    <a:pos x="T8" y="T9"/>
                  </a:cxn>
                </a:cxnLst>
                <a:rect l="0" t="0" r="r" b="b"/>
                <a:pathLst>
                  <a:path w="10" h="11">
                    <a:moveTo>
                      <a:pt x="5" y="11"/>
                    </a:moveTo>
                    <a:cubicBezTo>
                      <a:pt x="3" y="11"/>
                      <a:pt x="0" y="8"/>
                      <a:pt x="0" y="5"/>
                    </a:cubicBezTo>
                    <a:cubicBezTo>
                      <a:pt x="0" y="2"/>
                      <a:pt x="2" y="0"/>
                      <a:pt x="5" y="0"/>
                    </a:cubicBezTo>
                    <a:cubicBezTo>
                      <a:pt x="7" y="0"/>
                      <a:pt x="10" y="2"/>
                      <a:pt x="10" y="5"/>
                    </a:cubicBezTo>
                    <a:cubicBezTo>
                      <a:pt x="10" y="8"/>
                      <a:pt x="8" y="10"/>
                      <a:pt x="5" y="11"/>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529" name="Freeform 515"/>
              <p:cNvSpPr/>
              <p:nvPr/>
            </p:nvSpPr>
            <p:spPr bwMode="auto">
              <a:xfrm>
                <a:off x="1431" y="1559"/>
                <a:ext cx="23" cy="29"/>
              </a:xfrm>
              <a:custGeom>
                <a:avLst/>
                <a:gdLst>
                  <a:gd name="T0" fmla="*/ 5 w 10"/>
                  <a:gd name="T1" fmla="*/ 12 h 12"/>
                  <a:gd name="T2" fmla="*/ 5 w 10"/>
                  <a:gd name="T3" fmla="*/ 11 h 12"/>
                  <a:gd name="T4" fmla="*/ 4 w 10"/>
                  <a:gd name="T5" fmla="*/ 11 h 12"/>
                  <a:gd name="T6" fmla="*/ 1 w 10"/>
                  <a:gd name="T7" fmla="*/ 6 h 12"/>
                  <a:gd name="T8" fmla="*/ 1 w 10"/>
                  <a:gd name="T9" fmla="*/ 4 h 12"/>
                  <a:gd name="T10" fmla="*/ 5 w 10"/>
                  <a:gd name="T11" fmla="*/ 1 h 12"/>
                  <a:gd name="T12" fmla="*/ 6 w 10"/>
                  <a:gd name="T13" fmla="*/ 2 h 12"/>
                  <a:gd name="T14" fmla="*/ 9 w 10"/>
                  <a:gd name="T15" fmla="*/ 6 h 12"/>
                  <a:gd name="T16" fmla="*/ 9 w 10"/>
                  <a:gd name="T17" fmla="*/ 8 h 12"/>
                  <a:gd name="T18" fmla="*/ 5 w 10"/>
                  <a:gd name="T19" fmla="*/ 11 h 12"/>
                  <a:gd name="T20" fmla="*/ 5 w 10"/>
                  <a:gd name="T21" fmla="*/ 12 h 12"/>
                  <a:gd name="T22" fmla="*/ 5 w 10"/>
                  <a:gd name="T23" fmla="*/ 12 h 12"/>
                  <a:gd name="T24" fmla="*/ 10 w 10"/>
                  <a:gd name="T25" fmla="*/ 8 h 12"/>
                  <a:gd name="T26" fmla="*/ 10 w 10"/>
                  <a:gd name="T27" fmla="*/ 6 h 12"/>
                  <a:gd name="T28" fmla="*/ 7 w 10"/>
                  <a:gd name="T29" fmla="*/ 1 h 12"/>
                  <a:gd name="T30" fmla="*/ 5 w 10"/>
                  <a:gd name="T31" fmla="*/ 0 h 12"/>
                  <a:gd name="T32" fmla="*/ 0 w 10"/>
                  <a:gd name="T33" fmla="*/ 4 h 12"/>
                  <a:gd name="T34" fmla="*/ 0 w 10"/>
                  <a:gd name="T35" fmla="*/ 6 h 12"/>
                  <a:gd name="T36" fmla="*/ 3 w 10"/>
                  <a:gd name="T37" fmla="*/ 12 h 12"/>
                  <a:gd name="T38" fmla="*/ 5 w 10"/>
                  <a:gd name="T39" fmla="*/ 12 h 12"/>
                  <a:gd name="T40" fmla="*/ 5 w 10"/>
                  <a:gd name="T41"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 h="12">
                    <a:moveTo>
                      <a:pt x="5" y="12"/>
                    </a:moveTo>
                    <a:cubicBezTo>
                      <a:pt x="5" y="11"/>
                      <a:pt x="5" y="11"/>
                      <a:pt x="5" y="11"/>
                    </a:cubicBezTo>
                    <a:cubicBezTo>
                      <a:pt x="5" y="11"/>
                      <a:pt x="4" y="11"/>
                      <a:pt x="4" y="11"/>
                    </a:cubicBezTo>
                    <a:cubicBezTo>
                      <a:pt x="2" y="10"/>
                      <a:pt x="1" y="8"/>
                      <a:pt x="1" y="6"/>
                    </a:cubicBezTo>
                    <a:cubicBezTo>
                      <a:pt x="1" y="6"/>
                      <a:pt x="1" y="5"/>
                      <a:pt x="1" y="4"/>
                    </a:cubicBezTo>
                    <a:cubicBezTo>
                      <a:pt x="2" y="3"/>
                      <a:pt x="3" y="1"/>
                      <a:pt x="5" y="1"/>
                    </a:cubicBezTo>
                    <a:cubicBezTo>
                      <a:pt x="5" y="1"/>
                      <a:pt x="6" y="1"/>
                      <a:pt x="6" y="2"/>
                    </a:cubicBezTo>
                    <a:cubicBezTo>
                      <a:pt x="8" y="2"/>
                      <a:pt x="9" y="4"/>
                      <a:pt x="9" y="6"/>
                    </a:cubicBezTo>
                    <a:cubicBezTo>
                      <a:pt x="9" y="7"/>
                      <a:pt x="9" y="8"/>
                      <a:pt x="9" y="8"/>
                    </a:cubicBezTo>
                    <a:cubicBezTo>
                      <a:pt x="8" y="10"/>
                      <a:pt x="7" y="11"/>
                      <a:pt x="5" y="11"/>
                    </a:cubicBezTo>
                    <a:cubicBezTo>
                      <a:pt x="5" y="12"/>
                      <a:pt x="5" y="12"/>
                      <a:pt x="5" y="12"/>
                    </a:cubicBezTo>
                    <a:cubicBezTo>
                      <a:pt x="5" y="12"/>
                      <a:pt x="5" y="12"/>
                      <a:pt x="5" y="12"/>
                    </a:cubicBezTo>
                    <a:cubicBezTo>
                      <a:pt x="7" y="12"/>
                      <a:pt x="9" y="11"/>
                      <a:pt x="10" y="8"/>
                    </a:cubicBezTo>
                    <a:cubicBezTo>
                      <a:pt x="10" y="8"/>
                      <a:pt x="10" y="7"/>
                      <a:pt x="10" y="6"/>
                    </a:cubicBezTo>
                    <a:cubicBezTo>
                      <a:pt x="10" y="4"/>
                      <a:pt x="9" y="1"/>
                      <a:pt x="7" y="1"/>
                    </a:cubicBezTo>
                    <a:cubicBezTo>
                      <a:pt x="6" y="0"/>
                      <a:pt x="5" y="0"/>
                      <a:pt x="5" y="0"/>
                    </a:cubicBezTo>
                    <a:cubicBezTo>
                      <a:pt x="3" y="0"/>
                      <a:pt x="1" y="2"/>
                      <a:pt x="0" y="4"/>
                    </a:cubicBezTo>
                    <a:cubicBezTo>
                      <a:pt x="0" y="5"/>
                      <a:pt x="0" y="5"/>
                      <a:pt x="0" y="6"/>
                    </a:cubicBezTo>
                    <a:cubicBezTo>
                      <a:pt x="0" y="9"/>
                      <a:pt x="1" y="11"/>
                      <a:pt x="3" y="12"/>
                    </a:cubicBezTo>
                    <a:cubicBezTo>
                      <a:pt x="4" y="12"/>
                      <a:pt x="5" y="12"/>
                      <a:pt x="5" y="12"/>
                    </a:cubicBezTo>
                    <a:cubicBezTo>
                      <a:pt x="5" y="12"/>
                      <a:pt x="5" y="12"/>
                      <a:pt x="5" y="12"/>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530" name="Freeform 516"/>
              <p:cNvSpPr/>
              <p:nvPr/>
            </p:nvSpPr>
            <p:spPr bwMode="auto">
              <a:xfrm>
                <a:off x="1476" y="1576"/>
                <a:ext cx="21" cy="26"/>
              </a:xfrm>
              <a:custGeom>
                <a:avLst/>
                <a:gdLst>
                  <a:gd name="T0" fmla="*/ 5 w 9"/>
                  <a:gd name="T1" fmla="*/ 11 h 11"/>
                  <a:gd name="T2" fmla="*/ 0 w 9"/>
                  <a:gd name="T3" fmla="*/ 5 h 11"/>
                  <a:gd name="T4" fmla="*/ 4 w 9"/>
                  <a:gd name="T5" fmla="*/ 0 h 11"/>
                  <a:gd name="T6" fmla="*/ 9 w 9"/>
                  <a:gd name="T7" fmla="*/ 5 h 11"/>
                  <a:gd name="T8" fmla="*/ 5 w 9"/>
                  <a:gd name="T9" fmla="*/ 11 h 11"/>
                </a:gdLst>
                <a:ahLst/>
                <a:cxnLst>
                  <a:cxn ang="0">
                    <a:pos x="T0" y="T1"/>
                  </a:cxn>
                  <a:cxn ang="0">
                    <a:pos x="T2" y="T3"/>
                  </a:cxn>
                  <a:cxn ang="0">
                    <a:pos x="T4" y="T5"/>
                  </a:cxn>
                  <a:cxn ang="0">
                    <a:pos x="T6" y="T7"/>
                  </a:cxn>
                  <a:cxn ang="0">
                    <a:pos x="T8" y="T9"/>
                  </a:cxn>
                </a:cxnLst>
                <a:rect l="0" t="0" r="r" b="b"/>
                <a:pathLst>
                  <a:path w="9" h="11">
                    <a:moveTo>
                      <a:pt x="5" y="11"/>
                    </a:moveTo>
                    <a:cubicBezTo>
                      <a:pt x="2" y="11"/>
                      <a:pt x="0" y="8"/>
                      <a:pt x="0" y="5"/>
                    </a:cubicBezTo>
                    <a:cubicBezTo>
                      <a:pt x="0" y="2"/>
                      <a:pt x="2" y="0"/>
                      <a:pt x="4" y="0"/>
                    </a:cubicBezTo>
                    <a:cubicBezTo>
                      <a:pt x="7" y="0"/>
                      <a:pt x="9" y="2"/>
                      <a:pt x="9" y="5"/>
                    </a:cubicBezTo>
                    <a:cubicBezTo>
                      <a:pt x="9" y="8"/>
                      <a:pt x="7" y="11"/>
                      <a:pt x="5" y="11"/>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531" name="Freeform 517"/>
              <p:cNvSpPr/>
              <p:nvPr/>
            </p:nvSpPr>
            <p:spPr bwMode="auto">
              <a:xfrm>
                <a:off x="1473" y="1574"/>
                <a:ext cx="26" cy="28"/>
              </a:xfrm>
              <a:custGeom>
                <a:avLst/>
                <a:gdLst>
                  <a:gd name="T0" fmla="*/ 6 w 11"/>
                  <a:gd name="T1" fmla="*/ 12 h 12"/>
                  <a:gd name="T2" fmla="*/ 6 w 11"/>
                  <a:gd name="T3" fmla="*/ 11 h 12"/>
                  <a:gd name="T4" fmla="*/ 4 w 11"/>
                  <a:gd name="T5" fmla="*/ 11 h 12"/>
                  <a:gd name="T6" fmla="*/ 1 w 11"/>
                  <a:gd name="T7" fmla="*/ 6 h 12"/>
                  <a:gd name="T8" fmla="*/ 2 w 11"/>
                  <a:gd name="T9" fmla="*/ 4 h 12"/>
                  <a:gd name="T10" fmla="*/ 5 w 11"/>
                  <a:gd name="T11" fmla="*/ 2 h 12"/>
                  <a:gd name="T12" fmla="*/ 7 w 11"/>
                  <a:gd name="T13" fmla="*/ 2 h 12"/>
                  <a:gd name="T14" fmla="*/ 10 w 11"/>
                  <a:gd name="T15" fmla="*/ 6 h 12"/>
                  <a:gd name="T16" fmla="*/ 9 w 11"/>
                  <a:gd name="T17" fmla="*/ 8 h 12"/>
                  <a:gd name="T18" fmla="*/ 6 w 11"/>
                  <a:gd name="T19" fmla="*/ 11 h 12"/>
                  <a:gd name="T20" fmla="*/ 6 w 11"/>
                  <a:gd name="T21" fmla="*/ 12 h 12"/>
                  <a:gd name="T22" fmla="*/ 6 w 11"/>
                  <a:gd name="T23" fmla="*/ 12 h 12"/>
                  <a:gd name="T24" fmla="*/ 10 w 11"/>
                  <a:gd name="T25" fmla="*/ 9 h 12"/>
                  <a:gd name="T26" fmla="*/ 11 w 11"/>
                  <a:gd name="T27" fmla="*/ 6 h 12"/>
                  <a:gd name="T28" fmla="*/ 7 w 11"/>
                  <a:gd name="T29" fmla="*/ 1 h 12"/>
                  <a:gd name="T30" fmla="*/ 5 w 11"/>
                  <a:gd name="T31" fmla="*/ 0 h 12"/>
                  <a:gd name="T32" fmla="*/ 1 w 11"/>
                  <a:gd name="T33" fmla="*/ 4 h 12"/>
                  <a:gd name="T34" fmla="*/ 0 w 11"/>
                  <a:gd name="T35" fmla="*/ 6 h 12"/>
                  <a:gd name="T36" fmla="*/ 4 w 11"/>
                  <a:gd name="T37" fmla="*/ 12 h 12"/>
                  <a:gd name="T38" fmla="*/ 6 w 11"/>
                  <a:gd name="T39" fmla="*/ 12 h 12"/>
                  <a:gd name="T40" fmla="*/ 6 w 11"/>
                  <a:gd name="T41"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 h="12">
                    <a:moveTo>
                      <a:pt x="6" y="12"/>
                    </a:moveTo>
                    <a:cubicBezTo>
                      <a:pt x="6" y="11"/>
                      <a:pt x="6" y="11"/>
                      <a:pt x="6" y="11"/>
                    </a:cubicBezTo>
                    <a:cubicBezTo>
                      <a:pt x="5" y="11"/>
                      <a:pt x="5" y="11"/>
                      <a:pt x="4" y="11"/>
                    </a:cubicBezTo>
                    <a:cubicBezTo>
                      <a:pt x="3" y="10"/>
                      <a:pt x="1" y="9"/>
                      <a:pt x="1" y="6"/>
                    </a:cubicBezTo>
                    <a:cubicBezTo>
                      <a:pt x="1" y="6"/>
                      <a:pt x="2" y="5"/>
                      <a:pt x="2" y="4"/>
                    </a:cubicBezTo>
                    <a:cubicBezTo>
                      <a:pt x="2" y="3"/>
                      <a:pt x="4" y="2"/>
                      <a:pt x="5" y="2"/>
                    </a:cubicBezTo>
                    <a:cubicBezTo>
                      <a:pt x="6" y="1"/>
                      <a:pt x="6" y="2"/>
                      <a:pt x="7" y="2"/>
                    </a:cubicBezTo>
                    <a:cubicBezTo>
                      <a:pt x="8" y="2"/>
                      <a:pt x="10" y="4"/>
                      <a:pt x="10" y="6"/>
                    </a:cubicBezTo>
                    <a:cubicBezTo>
                      <a:pt x="10" y="7"/>
                      <a:pt x="9" y="8"/>
                      <a:pt x="9" y="8"/>
                    </a:cubicBezTo>
                    <a:cubicBezTo>
                      <a:pt x="9" y="10"/>
                      <a:pt x="7" y="11"/>
                      <a:pt x="6" y="11"/>
                    </a:cubicBezTo>
                    <a:cubicBezTo>
                      <a:pt x="6" y="12"/>
                      <a:pt x="6" y="12"/>
                      <a:pt x="6" y="12"/>
                    </a:cubicBezTo>
                    <a:cubicBezTo>
                      <a:pt x="6" y="12"/>
                      <a:pt x="6" y="12"/>
                      <a:pt x="6" y="12"/>
                    </a:cubicBezTo>
                    <a:cubicBezTo>
                      <a:pt x="8" y="12"/>
                      <a:pt x="10" y="11"/>
                      <a:pt x="10" y="9"/>
                    </a:cubicBezTo>
                    <a:cubicBezTo>
                      <a:pt x="11" y="8"/>
                      <a:pt x="11" y="7"/>
                      <a:pt x="11" y="6"/>
                    </a:cubicBezTo>
                    <a:cubicBezTo>
                      <a:pt x="11" y="4"/>
                      <a:pt x="9" y="1"/>
                      <a:pt x="7" y="1"/>
                    </a:cubicBezTo>
                    <a:cubicBezTo>
                      <a:pt x="7" y="1"/>
                      <a:pt x="6" y="0"/>
                      <a:pt x="5" y="0"/>
                    </a:cubicBezTo>
                    <a:cubicBezTo>
                      <a:pt x="3" y="1"/>
                      <a:pt x="2" y="2"/>
                      <a:pt x="1" y="4"/>
                    </a:cubicBezTo>
                    <a:cubicBezTo>
                      <a:pt x="1" y="5"/>
                      <a:pt x="0" y="6"/>
                      <a:pt x="0" y="6"/>
                    </a:cubicBezTo>
                    <a:cubicBezTo>
                      <a:pt x="0" y="9"/>
                      <a:pt x="2" y="11"/>
                      <a:pt x="4" y="12"/>
                    </a:cubicBezTo>
                    <a:cubicBezTo>
                      <a:pt x="5" y="12"/>
                      <a:pt x="5" y="12"/>
                      <a:pt x="6" y="12"/>
                    </a:cubicBezTo>
                    <a:cubicBezTo>
                      <a:pt x="6" y="12"/>
                      <a:pt x="6" y="12"/>
                      <a:pt x="6" y="12"/>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532" name="Oval 518"/>
              <p:cNvSpPr>
                <a:spLocks noChangeArrowheads="1"/>
              </p:cNvSpPr>
              <p:nvPr/>
            </p:nvSpPr>
            <p:spPr bwMode="auto">
              <a:xfrm>
                <a:off x="1499" y="1581"/>
                <a:ext cx="21" cy="23"/>
              </a:xfrm>
              <a:prstGeom prst="ellipse">
                <a:avLst/>
              </a:pr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533" name="Freeform 519"/>
              <p:cNvSpPr/>
              <p:nvPr/>
            </p:nvSpPr>
            <p:spPr bwMode="auto">
              <a:xfrm>
                <a:off x="1497" y="1578"/>
                <a:ext cx="23" cy="29"/>
              </a:xfrm>
              <a:custGeom>
                <a:avLst/>
                <a:gdLst>
                  <a:gd name="T0" fmla="*/ 5 w 10"/>
                  <a:gd name="T1" fmla="*/ 11 h 12"/>
                  <a:gd name="T2" fmla="*/ 5 w 10"/>
                  <a:gd name="T3" fmla="*/ 11 h 12"/>
                  <a:gd name="T4" fmla="*/ 4 w 10"/>
                  <a:gd name="T5" fmla="*/ 11 h 12"/>
                  <a:gd name="T6" fmla="*/ 1 w 10"/>
                  <a:gd name="T7" fmla="*/ 6 h 12"/>
                  <a:gd name="T8" fmla="*/ 2 w 10"/>
                  <a:gd name="T9" fmla="*/ 4 h 12"/>
                  <a:gd name="T10" fmla="*/ 5 w 10"/>
                  <a:gd name="T11" fmla="*/ 1 h 12"/>
                  <a:gd name="T12" fmla="*/ 6 w 10"/>
                  <a:gd name="T13" fmla="*/ 1 h 12"/>
                  <a:gd name="T14" fmla="*/ 9 w 10"/>
                  <a:gd name="T15" fmla="*/ 6 h 12"/>
                  <a:gd name="T16" fmla="*/ 9 w 10"/>
                  <a:gd name="T17" fmla="*/ 8 h 12"/>
                  <a:gd name="T18" fmla="*/ 5 w 10"/>
                  <a:gd name="T19" fmla="*/ 11 h 12"/>
                  <a:gd name="T20" fmla="*/ 5 w 10"/>
                  <a:gd name="T21" fmla="*/ 11 h 12"/>
                  <a:gd name="T22" fmla="*/ 5 w 10"/>
                  <a:gd name="T23" fmla="*/ 12 h 12"/>
                  <a:gd name="T24" fmla="*/ 10 w 10"/>
                  <a:gd name="T25" fmla="*/ 8 h 12"/>
                  <a:gd name="T26" fmla="*/ 10 w 10"/>
                  <a:gd name="T27" fmla="*/ 6 h 12"/>
                  <a:gd name="T28" fmla="*/ 7 w 10"/>
                  <a:gd name="T29" fmla="*/ 0 h 12"/>
                  <a:gd name="T30" fmla="*/ 5 w 10"/>
                  <a:gd name="T31" fmla="*/ 0 h 12"/>
                  <a:gd name="T32" fmla="*/ 1 w 10"/>
                  <a:gd name="T33" fmla="*/ 4 h 12"/>
                  <a:gd name="T34" fmla="*/ 0 w 10"/>
                  <a:gd name="T35" fmla="*/ 6 h 12"/>
                  <a:gd name="T36" fmla="*/ 4 w 10"/>
                  <a:gd name="T37" fmla="*/ 12 h 12"/>
                  <a:gd name="T38" fmla="*/ 5 w 10"/>
                  <a:gd name="T39" fmla="*/ 12 h 12"/>
                  <a:gd name="T40" fmla="*/ 5 w 10"/>
                  <a:gd name="T41" fmla="*/ 1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 h="12">
                    <a:moveTo>
                      <a:pt x="5" y="11"/>
                    </a:moveTo>
                    <a:cubicBezTo>
                      <a:pt x="5" y="11"/>
                      <a:pt x="5" y="11"/>
                      <a:pt x="5" y="11"/>
                    </a:cubicBezTo>
                    <a:cubicBezTo>
                      <a:pt x="5" y="11"/>
                      <a:pt x="5" y="11"/>
                      <a:pt x="4" y="11"/>
                    </a:cubicBezTo>
                    <a:cubicBezTo>
                      <a:pt x="3" y="10"/>
                      <a:pt x="1" y="8"/>
                      <a:pt x="1" y="6"/>
                    </a:cubicBezTo>
                    <a:cubicBezTo>
                      <a:pt x="1" y="5"/>
                      <a:pt x="1" y="5"/>
                      <a:pt x="2" y="4"/>
                    </a:cubicBezTo>
                    <a:cubicBezTo>
                      <a:pt x="2" y="2"/>
                      <a:pt x="4" y="1"/>
                      <a:pt x="5" y="1"/>
                    </a:cubicBezTo>
                    <a:cubicBezTo>
                      <a:pt x="6" y="1"/>
                      <a:pt x="6" y="1"/>
                      <a:pt x="6" y="1"/>
                    </a:cubicBezTo>
                    <a:cubicBezTo>
                      <a:pt x="8" y="2"/>
                      <a:pt x="9" y="4"/>
                      <a:pt x="9" y="6"/>
                    </a:cubicBezTo>
                    <a:cubicBezTo>
                      <a:pt x="9" y="7"/>
                      <a:pt x="9" y="7"/>
                      <a:pt x="9" y="8"/>
                    </a:cubicBezTo>
                    <a:cubicBezTo>
                      <a:pt x="8" y="10"/>
                      <a:pt x="7" y="11"/>
                      <a:pt x="5" y="11"/>
                    </a:cubicBezTo>
                    <a:cubicBezTo>
                      <a:pt x="5" y="11"/>
                      <a:pt x="5" y="11"/>
                      <a:pt x="5" y="11"/>
                    </a:cubicBezTo>
                    <a:cubicBezTo>
                      <a:pt x="5" y="12"/>
                      <a:pt x="5" y="12"/>
                      <a:pt x="5" y="12"/>
                    </a:cubicBezTo>
                    <a:cubicBezTo>
                      <a:pt x="8" y="12"/>
                      <a:pt x="9" y="10"/>
                      <a:pt x="10" y="8"/>
                    </a:cubicBezTo>
                    <a:cubicBezTo>
                      <a:pt x="10" y="8"/>
                      <a:pt x="10" y="7"/>
                      <a:pt x="10" y="6"/>
                    </a:cubicBezTo>
                    <a:cubicBezTo>
                      <a:pt x="10" y="3"/>
                      <a:pt x="9" y="1"/>
                      <a:pt x="7" y="0"/>
                    </a:cubicBezTo>
                    <a:cubicBezTo>
                      <a:pt x="6" y="0"/>
                      <a:pt x="6" y="0"/>
                      <a:pt x="5" y="0"/>
                    </a:cubicBezTo>
                    <a:cubicBezTo>
                      <a:pt x="3" y="0"/>
                      <a:pt x="1" y="2"/>
                      <a:pt x="1" y="4"/>
                    </a:cubicBezTo>
                    <a:cubicBezTo>
                      <a:pt x="0" y="5"/>
                      <a:pt x="0" y="5"/>
                      <a:pt x="0" y="6"/>
                    </a:cubicBezTo>
                    <a:cubicBezTo>
                      <a:pt x="0" y="9"/>
                      <a:pt x="2" y="11"/>
                      <a:pt x="4" y="12"/>
                    </a:cubicBezTo>
                    <a:cubicBezTo>
                      <a:pt x="4" y="12"/>
                      <a:pt x="5" y="12"/>
                      <a:pt x="5" y="12"/>
                    </a:cubicBezTo>
                    <a:cubicBezTo>
                      <a:pt x="5" y="11"/>
                      <a:pt x="5" y="11"/>
                      <a:pt x="5" y="11"/>
                    </a:cubicBez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sp>
            <p:nvSpPr>
              <p:cNvPr id="534" name="Freeform 520"/>
              <p:cNvSpPr/>
              <p:nvPr/>
            </p:nvSpPr>
            <p:spPr bwMode="auto">
              <a:xfrm>
                <a:off x="758" y="1904"/>
                <a:ext cx="146" cy="107"/>
              </a:xfrm>
              <a:custGeom>
                <a:avLst/>
                <a:gdLst>
                  <a:gd name="T0" fmla="*/ 17 w 62"/>
                  <a:gd name="T1" fmla="*/ 18 h 45"/>
                  <a:gd name="T2" fmla="*/ 43 w 62"/>
                  <a:gd name="T3" fmla="*/ 30 h 45"/>
                  <a:gd name="T4" fmla="*/ 40 w 62"/>
                  <a:gd name="T5" fmla="*/ 37 h 45"/>
                  <a:gd name="T6" fmla="*/ 26 w 62"/>
                  <a:gd name="T7" fmla="*/ 41 h 45"/>
                  <a:gd name="T8" fmla="*/ 29 w 62"/>
                  <a:gd name="T9" fmla="*/ 38 h 45"/>
                  <a:gd name="T10" fmla="*/ 19 w 62"/>
                  <a:gd name="T11" fmla="*/ 36 h 45"/>
                  <a:gd name="T12" fmla="*/ 8 w 62"/>
                  <a:gd name="T13" fmla="*/ 22 h 45"/>
                  <a:gd name="T14" fmla="*/ 7 w 62"/>
                  <a:gd name="T15" fmla="*/ 0 h 45"/>
                  <a:gd name="T16" fmla="*/ 14 w 62"/>
                  <a:gd name="T17" fmla="*/ 8 h 45"/>
                  <a:gd name="T18" fmla="*/ 43 w 62"/>
                  <a:gd name="T19" fmla="*/ 14 h 45"/>
                  <a:gd name="T20" fmla="*/ 46 w 62"/>
                  <a:gd name="T21" fmla="*/ 26 h 45"/>
                  <a:gd name="T22" fmla="*/ 51 w 62"/>
                  <a:gd name="T23" fmla="*/ 29 h 45"/>
                  <a:gd name="T24" fmla="*/ 17 w 62"/>
                  <a:gd name="T25" fmla="*/ 18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 h="45">
                    <a:moveTo>
                      <a:pt x="17" y="18"/>
                    </a:moveTo>
                    <a:cubicBezTo>
                      <a:pt x="16" y="18"/>
                      <a:pt x="24" y="25"/>
                      <a:pt x="43" y="30"/>
                    </a:cubicBezTo>
                    <a:cubicBezTo>
                      <a:pt x="62" y="34"/>
                      <a:pt x="41" y="29"/>
                      <a:pt x="40" y="37"/>
                    </a:cubicBezTo>
                    <a:cubicBezTo>
                      <a:pt x="39" y="45"/>
                      <a:pt x="24" y="41"/>
                      <a:pt x="26" y="41"/>
                    </a:cubicBezTo>
                    <a:cubicBezTo>
                      <a:pt x="28" y="40"/>
                      <a:pt x="29" y="38"/>
                      <a:pt x="29" y="38"/>
                    </a:cubicBezTo>
                    <a:cubicBezTo>
                      <a:pt x="29" y="38"/>
                      <a:pt x="28" y="38"/>
                      <a:pt x="19" y="36"/>
                    </a:cubicBezTo>
                    <a:cubicBezTo>
                      <a:pt x="10" y="34"/>
                      <a:pt x="17" y="34"/>
                      <a:pt x="8" y="22"/>
                    </a:cubicBezTo>
                    <a:cubicBezTo>
                      <a:pt x="0" y="10"/>
                      <a:pt x="7" y="0"/>
                      <a:pt x="7" y="0"/>
                    </a:cubicBezTo>
                    <a:cubicBezTo>
                      <a:pt x="7" y="0"/>
                      <a:pt x="8" y="2"/>
                      <a:pt x="14" y="8"/>
                    </a:cubicBezTo>
                    <a:cubicBezTo>
                      <a:pt x="20" y="14"/>
                      <a:pt x="32" y="10"/>
                      <a:pt x="43" y="14"/>
                    </a:cubicBezTo>
                    <a:cubicBezTo>
                      <a:pt x="54" y="18"/>
                      <a:pt x="38" y="22"/>
                      <a:pt x="46" y="26"/>
                    </a:cubicBezTo>
                    <a:cubicBezTo>
                      <a:pt x="53" y="30"/>
                      <a:pt x="53" y="30"/>
                      <a:pt x="51" y="29"/>
                    </a:cubicBezTo>
                    <a:lnTo>
                      <a:pt x="17" y="18"/>
                    </a:lnTo>
                    <a:close/>
                  </a:path>
                </a:pathLst>
              </a:custGeom>
              <a:grpFill/>
              <a:ln w="9525">
                <a:solidFill>
                  <a:srgbClr val="FF6E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endParaRPr>
              </a:p>
            </p:txBody>
          </p:sp>
        </p:grpSp>
      </p:grpSp>
      <p:sp>
        <p:nvSpPr>
          <p:cNvPr id="935" name="TextBox 934"/>
          <p:cNvSpPr txBox="1"/>
          <p:nvPr/>
        </p:nvSpPr>
        <p:spPr>
          <a:xfrm>
            <a:off x="2539030" y="1635646"/>
            <a:ext cx="1859585" cy="1323439"/>
          </a:xfrm>
          <a:prstGeom prst="rect">
            <a:avLst/>
          </a:prstGeom>
          <a:noFill/>
        </p:spPr>
        <p:txBody>
          <a:bodyPr wrap="square" rtlCol="0">
            <a:spAutoFit/>
          </a:bodyPr>
          <a:lstStyle/>
          <a:p>
            <a:r>
              <a:rPr lang="zh-CN" altLang="en-US" sz="1600" kern="0" dirty="0">
                <a:gradFill>
                  <a:gsLst>
                    <a:gs pos="0">
                      <a:srgbClr val="FBD04E">
                        <a:lumMod val="95000"/>
                      </a:srgbClr>
                    </a:gs>
                    <a:gs pos="51000">
                      <a:srgbClr val="B87600">
                        <a:lumMod val="98000"/>
                        <a:lumOff val="2000"/>
                      </a:srgbClr>
                    </a:gs>
                    <a:gs pos="78000">
                      <a:srgbClr val="F4CF68">
                        <a:lumMod val="100000"/>
                      </a:srgbClr>
                    </a:gs>
                    <a:gs pos="28000">
                      <a:srgbClr val="F4CF68">
                        <a:lumMod val="100000"/>
                      </a:srgbClr>
                    </a:gs>
                    <a:gs pos="100000">
                      <a:srgbClr val="FBD04E">
                        <a:lumMod val="100000"/>
                      </a:srgbClr>
                    </a:gs>
                  </a:gsLst>
                  <a:lin ang="2700000" scaled="1"/>
                </a:gradFill>
                <a:latin typeface="微软雅黑" panose="020B0503020204020204" pitchFamily="34" charset="-122"/>
                <a:ea typeface="微软雅黑" panose="020B0503020204020204" pitchFamily="34" charset="-122"/>
              </a:rPr>
              <a:t>单击此处输入文字</a:t>
            </a:r>
            <a:endParaRPr lang="en-US" altLang="zh-CN" sz="1600" kern="0" dirty="0">
              <a:gradFill>
                <a:gsLst>
                  <a:gs pos="0">
                    <a:srgbClr val="FBD04E">
                      <a:lumMod val="95000"/>
                    </a:srgbClr>
                  </a:gs>
                  <a:gs pos="51000">
                    <a:srgbClr val="B87600">
                      <a:lumMod val="98000"/>
                      <a:lumOff val="2000"/>
                    </a:srgbClr>
                  </a:gs>
                  <a:gs pos="78000">
                    <a:srgbClr val="F4CF68">
                      <a:lumMod val="100000"/>
                    </a:srgbClr>
                  </a:gs>
                  <a:gs pos="28000">
                    <a:srgbClr val="F4CF68">
                      <a:lumMod val="100000"/>
                    </a:srgbClr>
                  </a:gs>
                  <a:gs pos="100000">
                    <a:srgbClr val="FBD04E">
                      <a:lumMod val="100000"/>
                    </a:srgbClr>
                  </a:gs>
                </a:gsLst>
                <a:lin ang="2700000" scaled="1"/>
              </a:gradFill>
              <a:latin typeface="微软雅黑" panose="020B0503020204020204" pitchFamily="34" charset="-122"/>
              <a:ea typeface="微软雅黑" panose="020B0503020204020204" pitchFamily="34" charset="-122"/>
            </a:endParaRPr>
          </a:p>
          <a:p>
            <a:r>
              <a:rPr lang="zh-CN" altLang="en-US" sz="1600" kern="0" dirty="0">
                <a:gradFill>
                  <a:gsLst>
                    <a:gs pos="0">
                      <a:srgbClr val="FBD04E">
                        <a:lumMod val="95000"/>
                      </a:srgbClr>
                    </a:gs>
                    <a:gs pos="51000">
                      <a:srgbClr val="B87600">
                        <a:lumMod val="98000"/>
                        <a:lumOff val="2000"/>
                      </a:srgbClr>
                    </a:gs>
                    <a:gs pos="78000">
                      <a:srgbClr val="F4CF68">
                        <a:lumMod val="100000"/>
                      </a:srgbClr>
                    </a:gs>
                    <a:gs pos="28000">
                      <a:srgbClr val="F4CF68">
                        <a:lumMod val="100000"/>
                      </a:srgbClr>
                    </a:gs>
                    <a:gs pos="100000">
                      <a:srgbClr val="FBD04E">
                        <a:lumMod val="100000"/>
                      </a:srgbClr>
                    </a:gs>
                  </a:gsLst>
                  <a:lin ang="2700000" scaled="1"/>
                </a:gradFill>
                <a:latin typeface="微软雅黑" panose="020B0503020204020204" pitchFamily="34" charset="-122"/>
                <a:ea typeface="微软雅黑" panose="020B0503020204020204" pitchFamily="34" charset="-122"/>
              </a:rPr>
              <a:t>单击此处输入文字</a:t>
            </a:r>
            <a:endParaRPr lang="zh-CN" altLang="en-US" sz="1600" dirty="0">
              <a:gradFill>
                <a:gsLst>
                  <a:gs pos="0">
                    <a:srgbClr val="FBD04E">
                      <a:lumMod val="95000"/>
                    </a:srgbClr>
                  </a:gs>
                  <a:gs pos="51000">
                    <a:srgbClr val="B87600">
                      <a:lumMod val="98000"/>
                      <a:lumOff val="2000"/>
                    </a:srgbClr>
                  </a:gs>
                  <a:gs pos="78000">
                    <a:srgbClr val="F4CF68">
                      <a:lumMod val="100000"/>
                    </a:srgbClr>
                  </a:gs>
                  <a:gs pos="28000">
                    <a:srgbClr val="F4CF68">
                      <a:lumMod val="100000"/>
                    </a:srgbClr>
                  </a:gs>
                  <a:gs pos="100000">
                    <a:srgbClr val="FBD04E">
                      <a:lumMod val="100000"/>
                    </a:srgbClr>
                  </a:gs>
                </a:gsLst>
                <a:lin ang="2700000" scaled="1"/>
              </a:gradFill>
            </a:endParaRPr>
          </a:p>
          <a:p>
            <a:r>
              <a:rPr lang="zh-CN" altLang="en-US" sz="1600" kern="0" dirty="0">
                <a:gradFill>
                  <a:gsLst>
                    <a:gs pos="0">
                      <a:srgbClr val="FBD04E">
                        <a:lumMod val="95000"/>
                      </a:srgbClr>
                    </a:gs>
                    <a:gs pos="51000">
                      <a:srgbClr val="B87600">
                        <a:lumMod val="98000"/>
                        <a:lumOff val="2000"/>
                      </a:srgbClr>
                    </a:gs>
                    <a:gs pos="78000">
                      <a:srgbClr val="F4CF68">
                        <a:lumMod val="100000"/>
                      </a:srgbClr>
                    </a:gs>
                    <a:gs pos="28000">
                      <a:srgbClr val="F4CF68">
                        <a:lumMod val="100000"/>
                      </a:srgbClr>
                    </a:gs>
                    <a:gs pos="100000">
                      <a:srgbClr val="FBD04E">
                        <a:lumMod val="100000"/>
                      </a:srgbClr>
                    </a:gs>
                  </a:gsLst>
                  <a:lin ang="2700000" scaled="1"/>
                </a:gradFill>
                <a:latin typeface="微软雅黑" panose="020B0503020204020204" pitchFamily="34" charset="-122"/>
                <a:ea typeface="微软雅黑" panose="020B0503020204020204" pitchFamily="34" charset="-122"/>
              </a:rPr>
              <a:t>单击此处输入文字</a:t>
            </a:r>
            <a:endParaRPr lang="zh-CN" altLang="en-US" sz="1600" dirty="0">
              <a:gradFill>
                <a:gsLst>
                  <a:gs pos="0">
                    <a:srgbClr val="FBD04E">
                      <a:lumMod val="95000"/>
                    </a:srgbClr>
                  </a:gs>
                  <a:gs pos="51000">
                    <a:srgbClr val="B87600">
                      <a:lumMod val="98000"/>
                      <a:lumOff val="2000"/>
                    </a:srgbClr>
                  </a:gs>
                  <a:gs pos="78000">
                    <a:srgbClr val="F4CF68">
                      <a:lumMod val="100000"/>
                    </a:srgbClr>
                  </a:gs>
                  <a:gs pos="28000">
                    <a:srgbClr val="F4CF68">
                      <a:lumMod val="100000"/>
                    </a:srgbClr>
                  </a:gs>
                  <a:gs pos="100000">
                    <a:srgbClr val="FBD04E">
                      <a:lumMod val="100000"/>
                    </a:srgbClr>
                  </a:gs>
                </a:gsLst>
                <a:lin ang="2700000" scaled="1"/>
              </a:gradFill>
            </a:endParaRPr>
          </a:p>
          <a:p>
            <a:r>
              <a:rPr lang="zh-CN" altLang="en-US" sz="1600" kern="0" dirty="0">
                <a:gradFill>
                  <a:gsLst>
                    <a:gs pos="0">
                      <a:srgbClr val="FBD04E">
                        <a:lumMod val="95000"/>
                      </a:srgbClr>
                    </a:gs>
                    <a:gs pos="51000">
                      <a:srgbClr val="B87600">
                        <a:lumMod val="98000"/>
                        <a:lumOff val="2000"/>
                      </a:srgbClr>
                    </a:gs>
                    <a:gs pos="78000">
                      <a:srgbClr val="F4CF68">
                        <a:lumMod val="100000"/>
                      </a:srgbClr>
                    </a:gs>
                    <a:gs pos="28000">
                      <a:srgbClr val="F4CF68">
                        <a:lumMod val="100000"/>
                      </a:srgbClr>
                    </a:gs>
                    <a:gs pos="100000">
                      <a:srgbClr val="FBD04E">
                        <a:lumMod val="100000"/>
                      </a:srgbClr>
                    </a:gs>
                  </a:gsLst>
                  <a:lin ang="2700000" scaled="1"/>
                </a:gradFill>
                <a:latin typeface="微软雅黑" panose="020B0503020204020204" pitchFamily="34" charset="-122"/>
                <a:ea typeface="微软雅黑" panose="020B0503020204020204" pitchFamily="34" charset="-122"/>
              </a:rPr>
              <a:t>单击此处输入文字</a:t>
            </a:r>
            <a:endParaRPr lang="zh-CN" altLang="en-US" sz="1600" dirty="0">
              <a:gradFill>
                <a:gsLst>
                  <a:gs pos="0">
                    <a:srgbClr val="FBD04E">
                      <a:lumMod val="95000"/>
                    </a:srgbClr>
                  </a:gs>
                  <a:gs pos="51000">
                    <a:srgbClr val="B87600">
                      <a:lumMod val="98000"/>
                      <a:lumOff val="2000"/>
                    </a:srgbClr>
                  </a:gs>
                  <a:gs pos="78000">
                    <a:srgbClr val="F4CF68">
                      <a:lumMod val="100000"/>
                    </a:srgbClr>
                  </a:gs>
                  <a:gs pos="28000">
                    <a:srgbClr val="F4CF68">
                      <a:lumMod val="100000"/>
                    </a:srgbClr>
                  </a:gs>
                  <a:gs pos="100000">
                    <a:srgbClr val="FBD04E">
                      <a:lumMod val="100000"/>
                    </a:srgbClr>
                  </a:gs>
                </a:gsLst>
                <a:lin ang="2700000" scaled="1"/>
              </a:gradFill>
            </a:endParaRPr>
          </a:p>
          <a:p>
            <a:r>
              <a:rPr lang="zh-CN" altLang="en-US" sz="1600" kern="0" dirty="0">
                <a:gradFill>
                  <a:gsLst>
                    <a:gs pos="0">
                      <a:srgbClr val="FBD04E">
                        <a:lumMod val="95000"/>
                      </a:srgbClr>
                    </a:gs>
                    <a:gs pos="51000">
                      <a:srgbClr val="B87600">
                        <a:lumMod val="98000"/>
                        <a:lumOff val="2000"/>
                      </a:srgbClr>
                    </a:gs>
                    <a:gs pos="78000">
                      <a:srgbClr val="F4CF68">
                        <a:lumMod val="100000"/>
                      </a:srgbClr>
                    </a:gs>
                    <a:gs pos="28000">
                      <a:srgbClr val="F4CF68">
                        <a:lumMod val="100000"/>
                      </a:srgbClr>
                    </a:gs>
                    <a:gs pos="100000">
                      <a:srgbClr val="FBD04E">
                        <a:lumMod val="100000"/>
                      </a:srgbClr>
                    </a:gs>
                  </a:gsLst>
                  <a:lin ang="2700000" scaled="1"/>
                </a:gradFill>
                <a:latin typeface="微软雅黑" panose="020B0503020204020204" pitchFamily="34" charset="-122"/>
                <a:ea typeface="微软雅黑" panose="020B0503020204020204" pitchFamily="34" charset="-122"/>
              </a:rPr>
              <a:t>单击此处输入文字</a:t>
            </a:r>
            <a:endParaRPr lang="zh-CN" altLang="en-US" sz="1600" dirty="0">
              <a:gradFill>
                <a:gsLst>
                  <a:gs pos="0">
                    <a:srgbClr val="FBD04E">
                      <a:lumMod val="95000"/>
                    </a:srgbClr>
                  </a:gs>
                  <a:gs pos="51000">
                    <a:srgbClr val="B87600">
                      <a:lumMod val="98000"/>
                      <a:lumOff val="2000"/>
                    </a:srgbClr>
                  </a:gs>
                  <a:gs pos="78000">
                    <a:srgbClr val="F4CF68">
                      <a:lumMod val="100000"/>
                    </a:srgbClr>
                  </a:gs>
                  <a:gs pos="28000">
                    <a:srgbClr val="F4CF68">
                      <a:lumMod val="100000"/>
                    </a:srgbClr>
                  </a:gs>
                  <a:gs pos="100000">
                    <a:srgbClr val="FBD04E">
                      <a:lumMod val="100000"/>
                    </a:srgbClr>
                  </a:gs>
                </a:gsLst>
                <a:lin ang="2700000" scaled="1"/>
              </a:gradFill>
            </a:endParaRPr>
          </a:p>
        </p:txBody>
      </p:sp>
      <p:sp>
        <p:nvSpPr>
          <p:cNvPr id="936" name="TextBox 935"/>
          <p:cNvSpPr txBox="1"/>
          <p:nvPr/>
        </p:nvSpPr>
        <p:spPr>
          <a:xfrm>
            <a:off x="5088746" y="2637568"/>
            <a:ext cx="1859585" cy="1323439"/>
          </a:xfrm>
          <a:prstGeom prst="rect">
            <a:avLst/>
          </a:prstGeom>
          <a:noFill/>
        </p:spPr>
        <p:txBody>
          <a:bodyPr wrap="square" rtlCol="0">
            <a:spAutoFit/>
          </a:bodyPr>
          <a:lstStyle/>
          <a:p>
            <a:r>
              <a:rPr lang="zh-CN" altLang="en-US" sz="1600" kern="0" dirty="0">
                <a:gradFill>
                  <a:gsLst>
                    <a:gs pos="0">
                      <a:srgbClr val="FBD04E">
                        <a:lumMod val="95000"/>
                      </a:srgbClr>
                    </a:gs>
                    <a:gs pos="51000">
                      <a:srgbClr val="B87600">
                        <a:lumMod val="98000"/>
                        <a:lumOff val="2000"/>
                      </a:srgbClr>
                    </a:gs>
                    <a:gs pos="78000">
                      <a:srgbClr val="F4CF68">
                        <a:lumMod val="100000"/>
                      </a:srgbClr>
                    </a:gs>
                    <a:gs pos="28000">
                      <a:srgbClr val="F4CF68">
                        <a:lumMod val="100000"/>
                      </a:srgbClr>
                    </a:gs>
                    <a:gs pos="100000">
                      <a:srgbClr val="FBD04E">
                        <a:lumMod val="100000"/>
                      </a:srgbClr>
                    </a:gs>
                  </a:gsLst>
                  <a:lin ang="2700000" scaled="1"/>
                </a:gradFill>
                <a:latin typeface="微软雅黑" panose="020B0503020204020204" pitchFamily="34" charset="-122"/>
                <a:ea typeface="微软雅黑" panose="020B0503020204020204" pitchFamily="34" charset="-122"/>
              </a:rPr>
              <a:t>单击此处输入文字</a:t>
            </a:r>
            <a:endParaRPr lang="en-US" altLang="zh-CN" sz="1600" kern="0" dirty="0">
              <a:gradFill>
                <a:gsLst>
                  <a:gs pos="0">
                    <a:srgbClr val="FBD04E">
                      <a:lumMod val="95000"/>
                    </a:srgbClr>
                  </a:gs>
                  <a:gs pos="51000">
                    <a:srgbClr val="B87600">
                      <a:lumMod val="98000"/>
                      <a:lumOff val="2000"/>
                    </a:srgbClr>
                  </a:gs>
                  <a:gs pos="78000">
                    <a:srgbClr val="F4CF68">
                      <a:lumMod val="100000"/>
                    </a:srgbClr>
                  </a:gs>
                  <a:gs pos="28000">
                    <a:srgbClr val="F4CF68">
                      <a:lumMod val="100000"/>
                    </a:srgbClr>
                  </a:gs>
                  <a:gs pos="100000">
                    <a:srgbClr val="FBD04E">
                      <a:lumMod val="100000"/>
                    </a:srgbClr>
                  </a:gs>
                </a:gsLst>
                <a:lin ang="2700000" scaled="1"/>
              </a:gradFill>
              <a:latin typeface="微软雅黑" panose="020B0503020204020204" pitchFamily="34" charset="-122"/>
              <a:ea typeface="微软雅黑" panose="020B0503020204020204" pitchFamily="34" charset="-122"/>
            </a:endParaRPr>
          </a:p>
          <a:p>
            <a:r>
              <a:rPr lang="zh-CN" altLang="en-US" sz="1600" kern="0" dirty="0">
                <a:gradFill>
                  <a:gsLst>
                    <a:gs pos="0">
                      <a:srgbClr val="FBD04E">
                        <a:lumMod val="95000"/>
                      </a:srgbClr>
                    </a:gs>
                    <a:gs pos="51000">
                      <a:srgbClr val="B87600">
                        <a:lumMod val="98000"/>
                        <a:lumOff val="2000"/>
                      </a:srgbClr>
                    </a:gs>
                    <a:gs pos="78000">
                      <a:srgbClr val="F4CF68">
                        <a:lumMod val="100000"/>
                      </a:srgbClr>
                    </a:gs>
                    <a:gs pos="28000">
                      <a:srgbClr val="F4CF68">
                        <a:lumMod val="100000"/>
                      </a:srgbClr>
                    </a:gs>
                    <a:gs pos="100000">
                      <a:srgbClr val="FBD04E">
                        <a:lumMod val="100000"/>
                      </a:srgbClr>
                    </a:gs>
                  </a:gsLst>
                  <a:lin ang="2700000" scaled="1"/>
                </a:gradFill>
                <a:latin typeface="微软雅黑" panose="020B0503020204020204" pitchFamily="34" charset="-122"/>
                <a:ea typeface="微软雅黑" panose="020B0503020204020204" pitchFamily="34" charset="-122"/>
              </a:rPr>
              <a:t>单击此处输入文字</a:t>
            </a:r>
            <a:endParaRPr lang="zh-CN" altLang="en-US" sz="1600" dirty="0">
              <a:gradFill>
                <a:gsLst>
                  <a:gs pos="0">
                    <a:srgbClr val="FBD04E">
                      <a:lumMod val="95000"/>
                    </a:srgbClr>
                  </a:gs>
                  <a:gs pos="51000">
                    <a:srgbClr val="B87600">
                      <a:lumMod val="98000"/>
                      <a:lumOff val="2000"/>
                    </a:srgbClr>
                  </a:gs>
                  <a:gs pos="78000">
                    <a:srgbClr val="F4CF68">
                      <a:lumMod val="100000"/>
                    </a:srgbClr>
                  </a:gs>
                  <a:gs pos="28000">
                    <a:srgbClr val="F4CF68">
                      <a:lumMod val="100000"/>
                    </a:srgbClr>
                  </a:gs>
                  <a:gs pos="100000">
                    <a:srgbClr val="FBD04E">
                      <a:lumMod val="100000"/>
                    </a:srgbClr>
                  </a:gs>
                </a:gsLst>
                <a:lin ang="2700000" scaled="1"/>
              </a:gradFill>
            </a:endParaRPr>
          </a:p>
          <a:p>
            <a:r>
              <a:rPr lang="zh-CN" altLang="en-US" sz="1600" kern="0" dirty="0">
                <a:gradFill>
                  <a:gsLst>
                    <a:gs pos="0">
                      <a:srgbClr val="FBD04E">
                        <a:lumMod val="95000"/>
                      </a:srgbClr>
                    </a:gs>
                    <a:gs pos="51000">
                      <a:srgbClr val="B87600">
                        <a:lumMod val="98000"/>
                        <a:lumOff val="2000"/>
                      </a:srgbClr>
                    </a:gs>
                    <a:gs pos="78000">
                      <a:srgbClr val="F4CF68">
                        <a:lumMod val="100000"/>
                      </a:srgbClr>
                    </a:gs>
                    <a:gs pos="28000">
                      <a:srgbClr val="F4CF68">
                        <a:lumMod val="100000"/>
                      </a:srgbClr>
                    </a:gs>
                    <a:gs pos="100000">
                      <a:srgbClr val="FBD04E">
                        <a:lumMod val="100000"/>
                      </a:srgbClr>
                    </a:gs>
                  </a:gsLst>
                  <a:lin ang="2700000" scaled="1"/>
                </a:gradFill>
                <a:latin typeface="微软雅黑" panose="020B0503020204020204" pitchFamily="34" charset="-122"/>
                <a:ea typeface="微软雅黑" panose="020B0503020204020204" pitchFamily="34" charset="-122"/>
              </a:rPr>
              <a:t>单击此处输入文字</a:t>
            </a:r>
            <a:endParaRPr lang="zh-CN" altLang="en-US" sz="1600" dirty="0">
              <a:gradFill>
                <a:gsLst>
                  <a:gs pos="0">
                    <a:srgbClr val="FBD04E">
                      <a:lumMod val="95000"/>
                    </a:srgbClr>
                  </a:gs>
                  <a:gs pos="51000">
                    <a:srgbClr val="B87600">
                      <a:lumMod val="98000"/>
                      <a:lumOff val="2000"/>
                    </a:srgbClr>
                  </a:gs>
                  <a:gs pos="78000">
                    <a:srgbClr val="F4CF68">
                      <a:lumMod val="100000"/>
                    </a:srgbClr>
                  </a:gs>
                  <a:gs pos="28000">
                    <a:srgbClr val="F4CF68">
                      <a:lumMod val="100000"/>
                    </a:srgbClr>
                  </a:gs>
                  <a:gs pos="100000">
                    <a:srgbClr val="FBD04E">
                      <a:lumMod val="100000"/>
                    </a:srgbClr>
                  </a:gs>
                </a:gsLst>
                <a:lin ang="2700000" scaled="1"/>
              </a:gradFill>
            </a:endParaRPr>
          </a:p>
          <a:p>
            <a:r>
              <a:rPr lang="zh-CN" altLang="en-US" sz="1600" kern="0" dirty="0">
                <a:gradFill>
                  <a:gsLst>
                    <a:gs pos="0">
                      <a:srgbClr val="FBD04E">
                        <a:lumMod val="95000"/>
                      </a:srgbClr>
                    </a:gs>
                    <a:gs pos="51000">
                      <a:srgbClr val="B87600">
                        <a:lumMod val="98000"/>
                        <a:lumOff val="2000"/>
                      </a:srgbClr>
                    </a:gs>
                    <a:gs pos="78000">
                      <a:srgbClr val="F4CF68">
                        <a:lumMod val="100000"/>
                      </a:srgbClr>
                    </a:gs>
                    <a:gs pos="28000">
                      <a:srgbClr val="F4CF68">
                        <a:lumMod val="100000"/>
                      </a:srgbClr>
                    </a:gs>
                    <a:gs pos="100000">
                      <a:srgbClr val="FBD04E">
                        <a:lumMod val="100000"/>
                      </a:srgbClr>
                    </a:gs>
                  </a:gsLst>
                  <a:lin ang="2700000" scaled="1"/>
                </a:gradFill>
                <a:latin typeface="微软雅黑" panose="020B0503020204020204" pitchFamily="34" charset="-122"/>
                <a:ea typeface="微软雅黑" panose="020B0503020204020204" pitchFamily="34" charset="-122"/>
              </a:rPr>
              <a:t>单击此处输入文字</a:t>
            </a:r>
            <a:endParaRPr lang="zh-CN" altLang="en-US" sz="1600" dirty="0">
              <a:gradFill>
                <a:gsLst>
                  <a:gs pos="0">
                    <a:srgbClr val="FBD04E">
                      <a:lumMod val="95000"/>
                    </a:srgbClr>
                  </a:gs>
                  <a:gs pos="51000">
                    <a:srgbClr val="B87600">
                      <a:lumMod val="98000"/>
                      <a:lumOff val="2000"/>
                    </a:srgbClr>
                  </a:gs>
                  <a:gs pos="78000">
                    <a:srgbClr val="F4CF68">
                      <a:lumMod val="100000"/>
                    </a:srgbClr>
                  </a:gs>
                  <a:gs pos="28000">
                    <a:srgbClr val="F4CF68">
                      <a:lumMod val="100000"/>
                    </a:srgbClr>
                  </a:gs>
                  <a:gs pos="100000">
                    <a:srgbClr val="FBD04E">
                      <a:lumMod val="100000"/>
                    </a:srgbClr>
                  </a:gs>
                </a:gsLst>
                <a:lin ang="2700000" scaled="1"/>
              </a:gradFill>
            </a:endParaRPr>
          </a:p>
          <a:p>
            <a:r>
              <a:rPr lang="zh-CN" altLang="en-US" sz="1600" kern="0" dirty="0">
                <a:gradFill>
                  <a:gsLst>
                    <a:gs pos="0">
                      <a:srgbClr val="FBD04E">
                        <a:lumMod val="95000"/>
                      </a:srgbClr>
                    </a:gs>
                    <a:gs pos="51000">
                      <a:srgbClr val="B87600">
                        <a:lumMod val="98000"/>
                        <a:lumOff val="2000"/>
                      </a:srgbClr>
                    </a:gs>
                    <a:gs pos="78000">
                      <a:srgbClr val="F4CF68">
                        <a:lumMod val="100000"/>
                      </a:srgbClr>
                    </a:gs>
                    <a:gs pos="28000">
                      <a:srgbClr val="F4CF68">
                        <a:lumMod val="100000"/>
                      </a:srgbClr>
                    </a:gs>
                    <a:gs pos="100000">
                      <a:srgbClr val="FBD04E">
                        <a:lumMod val="100000"/>
                      </a:srgbClr>
                    </a:gs>
                  </a:gsLst>
                  <a:lin ang="2700000" scaled="1"/>
                </a:gradFill>
                <a:latin typeface="微软雅黑" panose="020B0503020204020204" pitchFamily="34" charset="-122"/>
                <a:ea typeface="微软雅黑" panose="020B0503020204020204" pitchFamily="34" charset="-122"/>
              </a:rPr>
              <a:t>单击此处输入文字</a:t>
            </a:r>
            <a:endParaRPr lang="zh-CN" altLang="en-US" sz="1600" dirty="0">
              <a:gradFill>
                <a:gsLst>
                  <a:gs pos="0">
                    <a:srgbClr val="FBD04E">
                      <a:lumMod val="95000"/>
                    </a:srgbClr>
                  </a:gs>
                  <a:gs pos="51000">
                    <a:srgbClr val="B87600">
                      <a:lumMod val="98000"/>
                      <a:lumOff val="2000"/>
                    </a:srgbClr>
                  </a:gs>
                  <a:gs pos="78000">
                    <a:srgbClr val="F4CF68">
                      <a:lumMod val="100000"/>
                    </a:srgbClr>
                  </a:gs>
                  <a:gs pos="28000">
                    <a:srgbClr val="F4CF68">
                      <a:lumMod val="100000"/>
                    </a:srgbClr>
                  </a:gs>
                  <a:gs pos="100000">
                    <a:srgbClr val="FBD04E">
                      <a:lumMod val="100000"/>
                    </a:srgbClr>
                  </a:gs>
                </a:gsLst>
                <a:lin ang="2700000" scaled="1"/>
              </a:gradFill>
            </a:endParaRPr>
          </a:p>
        </p:txBody>
      </p:sp>
    </p:spTree>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938"/>
                                        </p:tgtEl>
                                        <p:attrNameLst>
                                          <p:attrName>style.visibility</p:attrName>
                                        </p:attrNameLst>
                                      </p:cBhvr>
                                      <p:to>
                                        <p:strVal val="visible"/>
                                      </p:to>
                                    </p:set>
                                    <p:anim calcmode="lin" valueType="num">
                                      <p:cBhvr additive="base">
                                        <p:cTn id="7" dur="1000" fill="hold"/>
                                        <p:tgtEl>
                                          <p:spTgt spid="938"/>
                                        </p:tgtEl>
                                        <p:attrNameLst>
                                          <p:attrName>ppt_x</p:attrName>
                                        </p:attrNameLst>
                                      </p:cBhvr>
                                      <p:tavLst>
                                        <p:tav tm="0">
                                          <p:val>
                                            <p:strVal val="0-#ppt_w/2"/>
                                          </p:val>
                                        </p:tav>
                                        <p:tav tm="100000">
                                          <p:val>
                                            <p:strVal val="#ppt_x"/>
                                          </p:val>
                                        </p:tav>
                                      </p:tavLst>
                                    </p:anim>
                                    <p:anim calcmode="lin" valueType="num">
                                      <p:cBhvr additive="base">
                                        <p:cTn id="8" dur="1000" fill="hold"/>
                                        <p:tgtEl>
                                          <p:spTgt spid="938"/>
                                        </p:tgtEl>
                                        <p:attrNameLst>
                                          <p:attrName>ppt_y</p:attrName>
                                        </p:attrNameLst>
                                      </p:cBhvr>
                                      <p:tavLst>
                                        <p:tav tm="0">
                                          <p:val>
                                            <p:strVal val="0-#ppt_h/2"/>
                                          </p:val>
                                        </p:tav>
                                        <p:tav tm="100000">
                                          <p:val>
                                            <p:strVal val="#ppt_y"/>
                                          </p:val>
                                        </p:tav>
                                      </p:tavLst>
                                    </p:anim>
                                  </p:childTnLst>
                                </p:cTn>
                              </p:par>
                              <p:par>
                                <p:cTn id="9" presetID="2" presetClass="entr" presetSubtype="6" fill="hold" nodeType="withEffect">
                                  <p:stCondLst>
                                    <p:cond delay="500"/>
                                  </p:stCondLst>
                                  <p:childTnLst>
                                    <p:set>
                                      <p:cBhvr>
                                        <p:cTn id="10" dur="1" fill="hold">
                                          <p:stCondLst>
                                            <p:cond delay="0"/>
                                          </p:stCondLst>
                                        </p:cTn>
                                        <p:tgtEl>
                                          <p:spTgt spid="937"/>
                                        </p:tgtEl>
                                        <p:attrNameLst>
                                          <p:attrName>style.visibility</p:attrName>
                                        </p:attrNameLst>
                                      </p:cBhvr>
                                      <p:to>
                                        <p:strVal val="visible"/>
                                      </p:to>
                                    </p:set>
                                    <p:anim calcmode="lin" valueType="num">
                                      <p:cBhvr additive="base">
                                        <p:cTn id="11" dur="1000" fill="hold"/>
                                        <p:tgtEl>
                                          <p:spTgt spid="937"/>
                                        </p:tgtEl>
                                        <p:attrNameLst>
                                          <p:attrName>ppt_x</p:attrName>
                                        </p:attrNameLst>
                                      </p:cBhvr>
                                      <p:tavLst>
                                        <p:tav tm="0">
                                          <p:val>
                                            <p:strVal val="1+#ppt_w/2"/>
                                          </p:val>
                                        </p:tav>
                                        <p:tav tm="100000">
                                          <p:val>
                                            <p:strVal val="#ppt_x"/>
                                          </p:val>
                                        </p:tav>
                                      </p:tavLst>
                                    </p:anim>
                                    <p:anim calcmode="lin" valueType="num">
                                      <p:cBhvr additive="base">
                                        <p:cTn id="12" dur="1000" fill="hold"/>
                                        <p:tgtEl>
                                          <p:spTgt spid="93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470"/>
                                        </p:tgtEl>
                                        <p:attrNameLst>
                                          <p:attrName>style.visibility</p:attrName>
                                        </p:attrNameLst>
                                      </p:cBhvr>
                                      <p:to>
                                        <p:strVal val="visible"/>
                                      </p:to>
                                    </p:set>
                                    <p:animEffect transition="in" filter="fade">
                                      <p:cBhvr>
                                        <p:cTn id="16" dur="500"/>
                                        <p:tgtEl>
                                          <p:spTgt spid="47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par>
                          <p:cTn id="23" fill="hold">
                            <p:stCondLst>
                              <p:cond delay="1500"/>
                            </p:stCondLst>
                            <p:childTnLst>
                              <p:par>
                                <p:cTn id="24" presetID="12" presetClass="entr" presetSubtype="4" fill="hold" grpId="0" nodeType="afterEffect">
                                  <p:stCondLst>
                                    <p:cond delay="0"/>
                                  </p:stCondLst>
                                  <p:iterate type="lt">
                                    <p:tmPct val="10000"/>
                                  </p:iterate>
                                  <p:childTnLst>
                                    <p:set>
                                      <p:cBhvr>
                                        <p:cTn id="25" dur="1" fill="hold">
                                          <p:stCondLst>
                                            <p:cond delay="0"/>
                                          </p:stCondLst>
                                        </p:cTn>
                                        <p:tgtEl>
                                          <p:spTgt spid="935"/>
                                        </p:tgtEl>
                                        <p:attrNameLst>
                                          <p:attrName>style.visibility</p:attrName>
                                        </p:attrNameLst>
                                      </p:cBhvr>
                                      <p:to>
                                        <p:strVal val="visible"/>
                                      </p:to>
                                    </p:set>
                                    <p:anim calcmode="lin" valueType="num">
                                      <p:cBhvr additive="base">
                                        <p:cTn id="26" dur="500"/>
                                        <p:tgtEl>
                                          <p:spTgt spid="935"/>
                                        </p:tgtEl>
                                        <p:attrNameLst>
                                          <p:attrName>ppt_y</p:attrName>
                                        </p:attrNameLst>
                                      </p:cBhvr>
                                      <p:tavLst>
                                        <p:tav tm="0">
                                          <p:val>
                                            <p:strVal val="#ppt_y+#ppt_h*1.125000"/>
                                          </p:val>
                                        </p:tav>
                                        <p:tav tm="100000">
                                          <p:val>
                                            <p:strVal val="#ppt_y"/>
                                          </p:val>
                                        </p:tav>
                                      </p:tavLst>
                                    </p:anim>
                                    <p:animEffect transition="in" filter="wipe(up)">
                                      <p:cBhvr>
                                        <p:cTn id="27" dur="500"/>
                                        <p:tgtEl>
                                          <p:spTgt spid="935"/>
                                        </p:tgtEl>
                                      </p:cBhvr>
                                    </p:animEffect>
                                  </p:childTnLst>
                                </p:cTn>
                              </p:par>
                              <p:par>
                                <p:cTn id="28" presetID="12" presetClass="entr" presetSubtype="4" fill="hold" grpId="0" nodeType="withEffect">
                                  <p:stCondLst>
                                    <p:cond delay="0"/>
                                  </p:stCondLst>
                                  <p:iterate type="lt">
                                    <p:tmPct val="10000"/>
                                  </p:iterate>
                                  <p:childTnLst>
                                    <p:set>
                                      <p:cBhvr>
                                        <p:cTn id="29" dur="1" fill="hold">
                                          <p:stCondLst>
                                            <p:cond delay="0"/>
                                          </p:stCondLst>
                                        </p:cTn>
                                        <p:tgtEl>
                                          <p:spTgt spid="936"/>
                                        </p:tgtEl>
                                        <p:attrNameLst>
                                          <p:attrName>style.visibility</p:attrName>
                                        </p:attrNameLst>
                                      </p:cBhvr>
                                      <p:to>
                                        <p:strVal val="visible"/>
                                      </p:to>
                                    </p:set>
                                    <p:anim calcmode="lin" valueType="num">
                                      <p:cBhvr additive="base">
                                        <p:cTn id="30" dur="500"/>
                                        <p:tgtEl>
                                          <p:spTgt spid="936"/>
                                        </p:tgtEl>
                                        <p:attrNameLst>
                                          <p:attrName>ppt_y</p:attrName>
                                        </p:attrNameLst>
                                      </p:cBhvr>
                                      <p:tavLst>
                                        <p:tav tm="0">
                                          <p:val>
                                            <p:strVal val="#ppt_y+#ppt_h*1.125000"/>
                                          </p:val>
                                        </p:tav>
                                        <p:tav tm="100000">
                                          <p:val>
                                            <p:strVal val="#ppt_y"/>
                                          </p:val>
                                        </p:tav>
                                      </p:tavLst>
                                    </p:anim>
                                    <p:animEffect transition="in" filter="wipe(up)">
                                      <p:cBhvr>
                                        <p:cTn id="31" dur="500"/>
                                        <p:tgtEl>
                                          <p:spTgt spid="9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470" grpId="0" animBg="1"/>
      <p:bldP spid="935" grpId="0"/>
      <p:bldP spid="93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a:xfrm>
            <a:off x="4452282" y="540927"/>
            <a:ext cx="365720" cy="402887"/>
          </a:xfrm>
          <a:prstGeom prst="roundRect">
            <a:avLst/>
          </a:prstGeom>
          <a:gradFill>
            <a:gsLst>
              <a:gs pos="0">
                <a:srgbClr val="FBD04E">
                  <a:lumMod val="95000"/>
                </a:srgbClr>
              </a:gs>
              <a:gs pos="51000">
                <a:srgbClr val="B87600">
                  <a:lumMod val="98000"/>
                  <a:lumOff val="2000"/>
                </a:srgbClr>
              </a:gs>
              <a:gs pos="78000">
                <a:srgbClr val="F4CF68">
                  <a:lumMod val="100000"/>
                </a:srgbClr>
              </a:gs>
              <a:gs pos="28000">
                <a:srgbClr val="F4CF68">
                  <a:lumMod val="100000"/>
                </a:srgbClr>
              </a:gs>
              <a:gs pos="100000">
                <a:srgbClr val="FBD04E">
                  <a:lumMod val="100000"/>
                </a:srgbClr>
              </a:gs>
            </a:gsLst>
            <a:lin ang="27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r>
              <a:rPr lang="en-US" altLang="zh-CN" sz="3600" dirty="0">
                <a:solidFill>
                  <a:schemeClr val="tx1">
                    <a:lumMod val="95000"/>
                    <a:lumOff val="5000"/>
                  </a:schemeClr>
                </a:solidFill>
                <a:latin typeface="+mj-lt"/>
                <a:ea typeface="Arial Unicode MS" panose="020B0604020202020204" pitchFamily="34" charset="-122"/>
                <a:cs typeface="Arial Unicode MS" panose="020B0604020202020204" pitchFamily="34" charset="-122"/>
              </a:rPr>
              <a:t>1</a:t>
            </a:r>
            <a:endParaRPr lang="zh-CN" altLang="en-US" sz="3600" dirty="0">
              <a:solidFill>
                <a:schemeClr val="tx1">
                  <a:lumMod val="95000"/>
                  <a:lumOff val="5000"/>
                </a:schemeClr>
              </a:solidFill>
              <a:latin typeface="+mj-lt"/>
              <a:ea typeface="Arial Unicode MS" panose="020B0604020202020204" pitchFamily="34" charset="-122"/>
              <a:cs typeface="Arial Unicode MS" panose="020B0604020202020204" pitchFamily="34" charset="-122"/>
            </a:endParaRPr>
          </a:p>
        </p:txBody>
      </p:sp>
      <p:grpSp>
        <p:nvGrpSpPr>
          <p:cNvPr id="4" name="组合 3"/>
          <p:cNvGrpSpPr/>
          <p:nvPr/>
        </p:nvGrpSpPr>
        <p:grpSpPr>
          <a:xfrm>
            <a:off x="5334373" y="540927"/>
            <a:ext cx="2668058" cy="432105"/>
            <a:chOff x="6339097" y="1573726"/>
            <a:chExt cx="3744416" cy="548599"/>
          </a:xfrm>
        </p:grpSpPr>
        <p:sp>
          <p:nvSpPr>
            <p:cNvPr id="5" name="圆角矩形 4"/>
            <p:cNvSpPr/>
            <p:nvPr/>
          </p:nvSpPr>
          <p:spPr>
            <a:xfrm>
              <a:off x="6339097" y="1573726"/>
              <a:ext cx="3744416" cy="511504"/>
            </a:xfrm>
            <a:prstGeom prst="roundRect">
              <a:avLst/>
            </a:prstGeom>
            <a:gradFill>
              <a:gsLst>
                <a:gs pos="0">
                  <a:srgbClr val="FBD04E">
                    <a:lumMod val="95000"/>
                  </a:srgbClr>
                </a:gs>
                <a:gs pos="51000">
                  <a:srgbClr val="B87600">
                    <a:lumMod val="98000"/>
                    <a:lumOff val="2000"/>
                  </a:srgbClr>
                </a:gs>
                <a:gs pos="78000">
                  <a:srgbClr val="F4CF68">
                    <a:lumMod val="100000"/>
                  </a:srgbClr>
                </a:gs>
                <a:gs pos="28000">
                  <a:srgbClr val="F4CF68">
                    <a:lumMod val="100000"/>
                  </a:srgbClr>
                </a:gs>
                <a:gs pos="100000">
                  <a:srgbClr val="FBD04E">
                    <a:lumMod val="100000"/>
                  </a:srgbClr>
                </a:gs>
              </a:gsLst>
              <a:lin ang="27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gradFill>
                  <a:gsLst>
                    <a:gs pos="0">
                      <a:srgbClr val="FBD04E">
                        <a:lumMod val="95000"/>
                      </a:srgbClr>
                    </a:gs>
                    <a:gs pos="51000">
                      <a:srgbClr val="B87600">
                        <a:lumMod val="98000"/>
                        <a:lumOff val="2000"/>
                      </a:srgbClr>
                    </a:gs>
                    <a:gs pos="78000">
                      <a:srgbClr val="F4CF68">
                        <a:lumMod val="100000"/>
                      </a:srgbClr>
                    </a:gs>
                    <a:gs pos="28000">
                      <a:srgbClr val="F4CF68">
                        <a:lumMod val="100000"/>
                      </a:srgbClr>
                    </a:gs>
                    <a:gs pos="100000">
                      <a:srgbClr val="FBD04E">
                        <a:lumMod val="100000"/>
                      </a:srgbClr>
                    </a:gs>
                  </a:gsLst>
                  <a:lin ang="2700000" scaled="1"/>
                </a:gradFill>
                <a:latin typeface="+mj-lt"/>
                <a:ea typeface="Arial Unicode MS" panose="020B0604020202020204" pitchFamily="34" charset="-122"/>
                <a:cs typeface="Arial Unicode MS" panose="020B0604020202020204" pitchFamily="34" charset="-122"/>
              </a:endParaRPr>
            </a:p>
          </p:txBody>
        </p:sp>
        <p:sp>
          <p:nvSpPr>
            <p:cNvPr id="6" name="矩形 5"/>
            <p:cNvSpPr/>
            <p:nvPr/>
          </p:nvSpPr>
          <p:spPr>
            <a:xfrm>
              <a:off x="6718336" y="1575220"/>
              <a:ext cx="2653074" cy="547105"/>
            </a:xfrm>
            <a:prstGeom prst="rect">
              <a:avLst/>
            </a:prstGeom>
          </p:spPr>
          <p:txBody>
            <a:bodyPr wrap="square" lIns="121960" tIns="60980" rIns="121960" bIns="60980">
              <a:spAutoFit/>
            </a:bodyPr>
            <a:lstStyle/>
            <a:p>
              <a:pPr>
                <a:defRPr/>
              </a:pPr>
              <a:r>
                <a:rPr lang="zh-CN" altLang="en-US" sz="2000" b="1" kern="100" dirty="0">
                  <a:solidFill>
                    <a:schemeClr val="tx1">
                      <a:lumMod val="95000"/>
                      <a:lumOff val="5000"/>
                    </a:schemeClr>
                  </a:solidFill>
                  <a:latin typeface="微软雅黑" panose="020B0503020204020204" pitchFamily="34" charset="-122"/>
                  <a:ea typeface="微软雅黑" panose="020B0503020204020204" pitchFamily="34" charset="-122"/>
                  <a:cs typeface="Times New Roman" panose="02020603050405020304" pitchFamily="18" charset="0"/>
                </a:rPr>
                <a:t>年度工作概述</a:t>
              </a:r>
              <a:endParaRPr lang="zh-CN" altLang="zh-CN" sz="2000" b="1" kern="100" dirty="0">
                <a:solidFill>
                  <a:schemeClr val="tx1">
                    <a:lumMod val="95000"/>
                    <a:lumOff val="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7" name="圆角矩形 6"/>
          <p:cNvSpPr/>
          <p:nvPr/>
        </p:nvSpPr>
        <p:spPr>
          <a:xfrm>
            <a:off x="4452282" y="1377379"/>
            <a:ext cx="365720" cy="402887"/>
          </a:xfrm>
          <a:prstGeom prst="roundRect">
            <a:avLst/>
          </a:prstGeom>
          <a:gradFill>
            <a:gsLst>
              <a:gs pos="0">
                <a:srgbClr val="FBD04E">
                  <a:lumMod val="95000"/>
                </a:srgbClr>
              </a:gs>
              <a:gs pos="51000">
                <a:srgbClr val="B87600">
                  <a:lumMod val="98000"/>
                  <a:lumOff val="2000"/>
                </a:srgbClr>
              </a:gs>
              <a:gs pos="78000">
                <a:srgbClr val="F4CF68">
                  <a:lumMod val="100000"/>
                </a:srgbClr>
              </a:gs>
              <a:gs pos="28000">
                <a:srgbClr val="F4CF68">
                  <a:lumMod val="100000"/>
                </a:srgbClr>
              </a:gs>
              <a:gs pos="100000">
                <a:srgbClr val="FBD04E">
                  <a:lumMod val="100000"/>
                </a:srgbClr>
              </a:gs>
            </a:gsLst>
            <a:lin ang="27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r>
              <a:rPr lang="en-US" altLang="zh-CN" sz="3600" dirty="0">
                <a:solidFill>
                  <a:schemeClr val="tx1">
                    <a:lumMod val="95000"/>
                    <a:lumOff val="5000"/>
                  </a:schemeClr>
                </a:solidFill>
                <a:latin typeface="+mj-lt"/>
                <a:ea typeface="Arial Unicode MS" panose="020B0604020202020204" pitchFamily="34" charset="-122"/>
                <a:cs typeface="Arial Unicode MS" panose="020B0604020202020204" pitchFamily="34" charset="-122"/>
              </a:rPr>
              <a:t>2</a:t>
            </a:r>
            <a:endParaRPr lang="zh-CN" altLang="en-US" sz="3600" dirty="0">
              <a:solidFill>
                <a:schemeClr val="tx1">
                  <a:lumMod val="95000"/>
                  <a:lumOff val="5000"/>
                </a:schemeClr>
              </a:solidFill>
              <a:latin typeface="+mj-lt"/>
              <a:ea typeface="Arial Unicode MS" panose="020B0604020202020204" pitchFamily="34" charset="-122"/>
              <a:cs typeface="Arial Unicode MS" panose="020B0604020202020204" pitchFamily="34" charset="-122"/>
            </a:endParaRPr>
          </a:p>
        </p:txBody>
      </p:sp>
      <p:grpSp>
        <p:nvGrpSpPr>
          <p:cNvPr id="8" name="组合 7"/>
          <p:cNvGrpSpPr/>
          <p:nvPr/>
        </p:nvGrpSpPr>
        <p:grpSpPr>
          <a:xfrm>
            <a:off x="5310475" y="1377379"/>
            <a:ext cx="2668058" cy="430929"/>
            <a:chOff x="6315199" y="2410177"/>
            <a:chExt cx="3744416" cy="547106"/>
          </a:xfrm>
        </p:grpSpPr>
        <p:sp>
          <p:nvSpPr>
            <p:cNvPr id="9" name="圆角矩形 8"/>
            <p:cNvSpPr/>
            <p:nvPr/>
          </p:nvSpPr>
          <p:spPr>
            <a:xfrm>
              <a:off x="6315199" y="2410177"/>
              <a:ext cx="3744416" cy="511504"/>
            </a:xfrm>
            <a:prstGeom prst="roundRect">
              <a:avLst/>
            </a:prstGeom>
            <a:gradFill>
              <a:gsLst>
                <a:gs pos="0">
                  <a:srgbClr val="FBD04E">
                    <a:lumMod val="95000"/>
                  </a:srgbClr>
                </a:gs>
                <a:gs pos="51000">
                  <a:srgbClr val="B87600">
                    <a:lumMod val="98000"/>
                    <a:lumOff val="2000"/>
                  </a:srgbClr>
                </a:gs>
                <a:gs pos="78000">
                  <a:srgbClr val="F4CF68">
                    <a:lumMod val="100000"/>
                  </a:srgbClr>
                </a:gs>
                <a:gs pos="28000">
                  <a:srgbClr val="F4CF68">
                    <a:lumMod val="100000"/>
                  </a:srgbClr>
                </a:gs>
                <a:gs pos="100000">
                  <a:srgbClr val="FBD04E">
                    <a:lumMod val="100000"/>
                  </a:srgbClr>
                </a:gs>
              </a:gsLst>
              <a:lin ang="27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gradFill>
                  <a:gsLst>
                    <a:gs pos="0">
                      <a:srgbClr val="FBD04E">
                        <a:lumMod val="95000"/>
                      </a:srgbClr>
                    </a:gs>
                    <a:gs pos="51000">
                      <a:srgbClr val="B87600">
                        <a:lumMod val="98000"/>
                        <a:lumOff val="2000"/>
                      </a:srgbClr>
                    </a:gs>
                    <a:gs pos="78000">
                      <a:srgbClr val="F4CF68">
                        <a:lumMod val="100000"/>
                      </a:srgbClr>
                    </a:gs>
                    <a:gs pos="28000">
                      <a:srgbClr val="F4CF68">
                        <a:lumMod val="100000"/>
                      </a:srgbClr>
                    </a:gs>
                    <a:gs pos="100000">
                      <a:srgbClr val="FBD04E">
                        <a:lumMod val="100000"/>
                      </a:srgbClr>
                    </a:gs>
                  </a:gsLst>
                  <a:lin ang="2700000" scaled="1"/>
                </a:gradFill>
                <a:latin typeface="+mj-lt"/>
                <a:ea typeface="Arial Unicode MS" panose="020B0604020202020204" pitchFamily="34" charset="-122"/>
                <a:cs typeface="Arial Unicode MS" panose="020B0604020202020204" pitchFamily="34" charset="-122"/>
              </a:endParaRPr>
            </a:p>
          </p:txBody>
        </p:sp>
        <p:sp>
          <p:nvSpPr>
            <p:cNvPr id="10" name="矩形 9"/>
            <p:cNvSpPr/>
            <p:nvPr/>
          </p:nvSpPr>
          <p:spPr>
            <a:xfrm>
              <a:off x="6732990" y="2410178"/>
              <a:ext cx="2653074" cy="547105"/>
            </a:xfrm>
            <a:prstGeom prst="rect">
              <a:avLst/>
            </a:prstGeom>
          </p:spPr>
          <p:txBody>
            <a:bodyPr wrap="square" lIns="121960" tIns="60980" rIns="121960" bIns="60980">
              <a:spAutoFit/>
            </a:bodyPr>
            <a:lstStyle/>
            <a:p>
              <a:pPr>
                <a:defRPr/>
              </a:pPr>
              <a:r>
                <a:rPr lang="zh-CN" altLang="en-US" sz="2000" b="1" kern="100" dirty="0">
                  <a:solidFill>
                    <a:schemeClr val="tx1">
                      <a:lumMod val="95000"/>
                      <a:lumOff val="5000"/>
                    </a:schemeClr>
                  </a:solidFill>
                  <a:latin typeface="微软雅黑" panose="020B0503020204020204" pitchFamily="34" charset="-122"/>
                  <a:ea typeface="微软雅黑" panose="020B0503020204020204" pitchFamily="34" charset="-122"/>
                  <a:cs typeface="Times New Roman" panose="02020603050405020304" pitchFamily="18" charset="0"/>
                </a:rPr>
                <a:t>工作完成情况</a:t>
              </a:r>
              <a:endParaRPr lang="zh-CN" altLang="zh-CN" sz="2000" b="1" kern="100" dirty="0">
                <a:solidFill>
                  <a:schemeClr val="tx1">
                    <a:lumMod val="95000"/>
                    <a:lumOff val="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11" name="圆角矩形 10"/>
          <p:cNvSpPr/>
          <p:nvPr/>
        </p:nvSpPr>
        <p:spPr>
          <a:xfrm>
            <a:off x="4452282" y="2263232"/>
            <a:ext cx="365720" cy="402887"/>
          </a:xfrm>
          <a:prstGeom prst="roundRect">
            <a:avLst/>
          </a:prstGeom>
          <a:gradFill>
            <a:gsLst>
              <a:gs pos="0">
                <a:srgbClr val="FBD04E">
                  <a:lumMod val="95000"/>
                </a:srgbClr>
              </a:gs>
              <a:gs pos="51000">
                <a:srgbClr val="B87600">
                  <a:lumMod val="98000"/>
                  <a:lumOff val="2000"/>
                </a:srgbClr>
              </a:gs>
              <a:gs pos="78000">
                <a:srgbClr val="F4CF68">
                  <a:lumMod val="100000"/>
                </a:srgbClr>
              </a:gs>
              <a:gs pos="28000">
                <a:srgbClr val="F4CF68">
                  <a:lumMod val="100000"/>
                </a:srgbClr>
              </a:gs>
              <a:gs pos="100000">
                <a:srgbClr val="FBD04E">
                  <a:lumMod val="100000"/>
                </a:srgbClr>
              </a:gs>
            </a:gsLst>
            <a:lin ang="27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r>
              <a:rPr lang="en-US" altLang="zh-CN" sz="3600" dirty="0">
                <a:solidFill>
                  <a:schemeClr val="tx1">
                    <a:lumMod val="95000"/>
                    <a:lumOff val="5000"/>
                  </a:schemeClr>
                </a:solidFill>
                <a:latin typeface="+mj-lt"/>
                <a:ea typeface="Arial Unicode MS" panose="020B0604020202020204" pitchFamily="34" charset="-122"/>
                <a:cs typeface="Arial Unicode MS" panose="020B0604020202020204" pitchFamily="34" charset="-122"/>
              </a:rPr>
              <a:t>3</a:t>
            </a:r>
            <a:endParaRPr lang="zh-CN" altLang="en-US" sz="3600" dirty="0">
              <a:solidFill>
                <a:schemeClr val="tx1">
                  <a:lumMod val="95000"/>
                  <a:lumOff val="5000"/>
                </a:schemeClr>
              </a:solidFill>
              <a:latin typeface="+mj-lt"/>
              <a:ea typeface="Arial Unicode MS" panose="020B0604020202020204" pitchFamily="34" charset="-122"/>
              <a:cs typeface="Arial Unicode MS" panose="020B0604020202020204" pitchFamily="34" charset="-122"/>
            </a:endParaRPr>
          </a:p>
        </p:txBody>
      </p:sp>
      <p:grpSp>
        <p:nvGrpSpPr>
          <p:cNvPr id="12" name="组合 11"/>
          <p:cNvGrpSpPr/>
          <p:nvPr/>
        </p:nvGrpSpPr>
        <p:grpSpPr>
          <a:xfrm>
            <a:off x="5334373" y="2253168"/>
            <a:ext cx="2668058" cy="430928"/>
            <a:chOff x="6339097" y="3283249"/>
            <a:chExt cx="3744416" cy="547104"/>
          </a:xfrm>
        </p:grpSpPr>
        <p:sp>
          <p:nvSpPr>
            <p:cNvPr id="13" name="圆角矩形 12"/>
            <p:cNvSpPr/>
            <p:nvPr/>
          </p:nvSpPr>
          <p:spPr>
            <a:xfrm>
              <a:off x="6339097" y="3296031"/>
              <a:ext cx="3744416" cy="511504"/>
            </a:xfrm>
            <a:prstGeom prst="roundRect">
              <a:avLst/>
            </a:prstGeom>
            <a:gradFill>
              <a:gsLst>
                <a:gs pos="0">
                  <a:srgbClr val="FBD04E">
                    <a:lumMod val="95000"/>
                  </a:srgbClr>
                </a:gs>
                <a:gs pos="51000">
                  <a:srgbClr val="B87600">
                    <a:lumMod val="98000"/>
                    <a:lumOff val="2000"/>
                  </a:srgbClr>
                </a:gs>
                <a:gs pos="78000">
                  <a:srgbClr val="F4CF68">
                    <a:lumMod val="100000"/>
                  </a:srgbClr>
                </a:gs>
                <a:gs pos="28000">
                  <a:srgbClr val="F4CF68">
                    <a:lumMod val="100000"/>
                  </a:srgbClr>
                </a:gs>
                <a:gs pos="100000">
                  <a:srgbClr val="FBD04E">
                    <a:lumMod val="100000"/>
                  </a:srgbClr>
                </a:gs>
              </a:gsLst>
              <a:lin ang="27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gradFill>
                  <a:gsLst>
                    <a:gs pos="0">
                      <a:srgbClr val="FBD04E">
                        <a:lumMod val="95000"/>
                      </a:srgbClr>
                    </a:gs>
                    <a:gs pos="51000">
                      <a:srgbClr val="B87600">
                        <a:lumMod val="98000"/>
                        <a:lumOff val="2000"/>
                      </a:srgbClr>
                    </a:gs>
                    <a:gs pos="78000">
                      <a:srgbClr val="F4CF68">
                        <a:lumMod val="100000"/>
                      </a:srgbClr>
                    </a:gs>
                    <a:gs pos="28000">
                      <a:srgbClr val="F4CF68">
                        <a:lumMod val="100000"/>
                      </a:srgbClr>
                    </a:gs>
                    <a:gs pos="100000">
                      <a:srgbClr val="FBD04E">
                        <a:lumMod val="100000"/>
                      </a:srgbClr>
                    </a:gs>
                  </a:gsLst>
                  <a:lin ang="2700000" scaled="1"/>
                </a:gradFill>
                <a:latin typeface="+mj-lt"/>
                <a:ea typeface="Arial Unicode MS" panose="020B0604020202020204" pitchFamily="34" charset="-122"/>
                <a:cs typeface="Arial Unicode MS" panose="020B0604020202020204" pitchFamily="34" charset="-122"/>
              </a:endParaRPr>
            </a:p>
          </p:txBody>
        </p:sp>
        <p:sp>
          <p:nvSpPr>
            <p:cNvPr id="14" name="矩形 13"/>
            <p:cNvSpPr/>
            <p:nvPr/>
          </p:nvSpPr>
          <p:spPr>
            <a:xfrm>
              <a:off x="6723349" y="3283249"/>
              <a:ext cx="2736304" cy="547104"/>
            </a:xfrm>
            <a:prstGeom prst="rect">
              <a:avLst/>
            </a:prstGeom>
          </p:spPr>
          <p:txBody>
            <a:bodyPr wrap="square" lIns="121960" tIns="60980" rIns="121960" bIns="60980">
              <a:spAutoFit/>
            </a:bodyPr>
            <a:lstStyle/>
            <a:p>
              <a:pPr>
                <a:defRPr/>
              </a:pPr>
              <a:r>
                <a:rPr lang="zh-CN" altLang="en-US" sz="2000" b="1" kern="100" dirty="0">
                  <a:solidFill>
                    <a:schemeClr val="tx1">
                      <a:lumMod val="95000"/>
                      <a:lumOff val="5000"/>
                    </a:schemeClr>
                  </a:solidFill>
                  <a:latin typeface="微软雅黑" panose="020B0503020204020204" pitchFamily="34" charset="-122"/>
                  <a:ea typeface="微软雅黑" panose="020B0503020204020204" pitchFamily="34" charset="-122"/>
                  <a:cs typeface="Times New Roman" panose="02020603050405020304" pitchFamily="18" charset="0"/>
                </a:rPr>
                <a:t>成功项目展示</a:t>
              </a:r>
              <a:endParaRPr lang="zh-CN" altLang="zh-CN" sz="2000" b="1" kern="100" dirty="0">
                <a:solidFill>
                  <a:schemeClr val="tx1">
                    <a:lumMod val="95000"/>
                    <a:lumOff val="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15" name="圆角矩形 14"/>
          <p:cNvSpPr/>
          <p:nvPr/>
        </p:nvSpPr>
        <p:spPr>
          <a:xfrm>
            <a:off x="4452282" y="3148104"/>
            <a:ext cx="365720" cy="402887"/>
          </a:xfrm>
          <a:prstGeom prst="roundRect">
            <a:avLst/>
          </a:prstGeom>
          <a:gradFill>
            <a:gsLst>
              <a:gs pos="0">
                <a:srgbClr val="FBD04E">
                  <a:lumMod val="95000"/>
                </a:srgbClr>
              </a:gs>
              <a:gs pos="51000">
                <a:srgbClr val="B87600">
                  <a:lumMod val="98000"/>
                  <a:lumOff val="2000"/>
                </a:srgbClr>
              </a:gs>
              <a:gs pos="78000">
                <a:srgbClr val="F4CF68">
                  <a:lumMod val="100000"/>
                </a:srgbClr>
              </a:gs>
              <a:gs pos="28000">
                <a:srgbClr val="F4CF68">
                  <a:lumMod val="100000"/>
                </a:srgbClr>
              </a:gs>
              <a:gs pos="100000">
                <a:srgbClr val="FBD04E">
                  <a:lumMod val="100000"/>
                </a:srgbClr>
              </a:gs>
            </a:gsLst>
            <a:lin ang="27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r>
              <a:rPr lang="en-US" altLang="zh-CN" sz="3600" dirty="0">
                <a:solidFill>
                  <a:schemeClr val="tx1">
                    <a:lumMod val="95000"/>
                    <a:lumOff val="5000"/>
                  </a:schemeClr>
                </a:solidFill>
                <a:latin typeface="+mj-lt"/>
                <a:ea typeface="Arial Unicode MS" panose="020B0604020202020204" pitchFamily="34" charset="-122"/>
                <a:cs typeface="Arial Unicode MS" panose="020B0604020202020204" pitchFamily="34" charset="-122"/>
              </a:rPr>
              <a:t>4</a:t>
            </a:r>
            <a:endParaRPr lang="zh-CN" altLang="en-US" sz="3600" dirty="0">
              <a:solidFill>
                <a:schemeClr val="tx1">
                  <a:lumMod val="95000"/>
                  <a:lumOff val="5000"/>
                </a:schemeClr>
              </a:solidFill>
              <a:latin typeface="+mj-lt"/>
              <a:ea typeface="Arial Unicode MS" panose="020B0604020202020204" pitchFamily="34" charset="-122"/>
              <a:cs typeface="Arial Unicode MS" panose="020B0604020202020204" pitchFamily="34" charset="-122"/>
            </a:endParaRPr>
          </a:p>
        </p:txBody>
      </p:sp>
      <p:grpSp>
        <p:nvGrpSpPr>
          <p:cNvPr id="16" name="组合 15"/>
          <p:cNvGrpSpPr/>
          <p:nvPr/>
        </p:nvGrpSpPr>
        <p:grpSpPr>
          <a:xfrm>
            <a:off x="5334373" y="3140783"/>
            <a:ext cx="2668058" cy="430928"/>
            <a:chOff x="6339097" y="4171611"/>
            <a:chExt cx="3744416" cy="547105"/>
          </a:xfrm>
        </p:grpSpPr>
        <p:sp>
          <p:nvSpPr>
            <p:cNvPr id="17" name="圆角矩形 16"/>
            <p:cNvSpPr/>
            <p:nvPr/>
          </p:nvSpPr>
          <p:spPr>
            <a:xfrm>
              <a:off x="6339097" y="4180903"/>
              <a:ext cx="3744416" cy="511504"/>
            </a:xfrm>
            <a:prstGeom prst="roundRect">
              <a:avLst/>
            </a:prstGeom>
            <a:gradFill>
              <a:gsLst>
                <a:gs pos="0">
                  <a:srgbClr val="FBD04E">
                    <a:lumMod val="95000"/>
                  </a:srgbClr>
                </a:gs>
                <a:gs pos="51000">
                  <a:srgbClr val="B87600">
                    <a:lumMod val="98000"/>
                    <a:lumOff val="2000"/>
                  </a:srgbClr>
                </a:gs>
                <a:gs pos="78000">
                  <a:srgbClr val="F4CF68">
                    <a:lumMod val="100000"/>
                  </a:srgbClr>
                </a:gs>
                <a:gs pos="28000">
                  <a:srgbClr val="F4CF68">
                    <a:lumMod val="100000"/>
                  </a:srgbClr>
                </a:gs>
                <a:gs pos="100000">
                  <a:srgbClr val="FBD04E">
                    <a:lumMod val="100000"/>
                  </a:srgbClr>
                </a:gs>
              </a:gsLst>
              <a:lin ang="27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gradFill>
                  <a:gsLst>
                    <a:gs pos="0">
                      <a:srgbClr val="FBD04E">
                        <a:lumMod val="95000"/>
                      </a:srgbClr>
                    </a:gs>
                    <a:gs pos="51000">
                      <a:srgbClr val="B87600">
                        <a:lumMod val="98000"/>
                        <a:lumOff val="2000"/>
                      </a:srgbClr>
                    </a:gs>
                    <a:gs pos="78000">
                      <a:srgbClr val="F4CF68">
                        <a:lumMod val="100000"/>
                      </a:srgbClr>
                    </a:gs>
                    <a:gs pos="28000">
                      <a:srgbClr val="F4CF68">
                        <a:lumMod val="100000"/>
                      </a:srgbClr>
                    </a:gs>
                    <a:gs pos="100000">
                      <a:srgbClr val="FBD04E">
                        <a:lumMod val="100000"/>
                      </a:srgbClr>
                    </a:gs>
                  </a:gsLst>
                  <a:lin ang="2700000" scaled="1"/>
                </a:gradFill>
                <a:latin typeface="+mj-lt"/>
                <a:ea typeface="Arial Unicode MS" panose="020B0604020202020204" pitchFamily="34" charset="-122"/>
                <a:cs typeface="Arial Unicode MS" panose="020B0604020202020204" pitchFamily="34" charset="-122"/>
              </a:endParaRPr>
            </a:p>
          </p:txBody>
        </p:sp>
        <p:sp>
          <p:nvSpPr>
            <p:cNvPr id="18" name="矩形 17"/>
            <p:cNvSpPr/>
            <p:nvPr/>
          </p:nvSpPr>
          <p:spPr>
            <a:xfrm>
              <a:off x="6737608" y="4171611"/>
              <a:ext cx="2736304" cy="547105"/>
            </a:xfrm>
            <a:prstGeom prst="rect">
              <a:avLst/>
            </a:prstGeom>
          </p:spPr>
          <p:txBody>
            <a:bodyPr wrap="square" lIns="121960" tIns="60980" rIns="121960" bIns="60980">
              <a:spAutoFit/>
            </a:bodyPr>
            <a:lstStyle/>
            <a:p>
              <a:pPr>
                <a:defRPr/>
              </a:pPr>
              <a:r>
                <a:rPr lang="zh-CN" altLang="en-US" sz="2000" b="1" kern="100" dirty="0">
                  <a:solidFill>
                    <a:schemeClr val="tx1">
                      <a:lumMod val="95000"/>
                      <a:lumOff val="5000"/>
                    </a:schemeClr>
                  </a:solidFill>
                  <a:latin typeface="微软雅黑" panose="020B0503020204020204" pitchFamily="34" charset="-122"/>
                  <a:ea typeface="微软雅黑" panose="020B0503020204020204" pitchFamily="34" charset="-122"/>
                  <a:cs typeface="Times New Roman" panose="02020603050405020304" pitchFamily="18" charset="0"/>
                </a:rPr>
                <a:t>工作存在不足</a:t>
              </a:r>
              <a:endParaRPr lang="zh-CN" altLang="zh-CN" sz="2000" b="1" kern="100" dirty="0">
                <a:solidFill>
                  <a:schemeClr val="tx1">
                    <a:lumMod val="95000"/>
                    <a:lumOff val="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19" name="圆角矩形 18"/>
          <p:cNvSpPr/>
          <p:nvPr/>
        </p:nvSpPr>
        <p:spPr>
          <a:xfrm>
            <a:off x="4452412" y="4024684"/>
            <a:ext cx="365720" cy="402887"/>
          </a:xfrm>
          <a:prstGeom prst="roundRect">
            <a:avLst/>
          </a:prstGeom>
          <a:gradFill>
            <a:gsLst>
              <a:gs pos="0">
                <a:srgbClr val="FBD04E">
                  <a:lumMod val="95000"/>
                </a:srgbClr>
              </a:gs>
              <a:gs pos="51000">
                <a:srgbClr val="B87600">
                  <a:lumMod val="98000"/>
                  <a:lumOff val="2000"/>
                </a:srgbClr>
              </a:gs>
              <a:gs pos="78000">
                <a:srgbClr val="F4CF68">
                  <a:lumMod val="100000"/>
                </a:srgbClr>
              </a:gs>
              <a:gs pos="28000">
                <a:srgbClr val="F4CF68">
                  <a:lumMod val="100000"/>
                </a:srgbClr>
              </a:gs>
              <a:gs pos="100000">
                <a:srgbClr val="FBD04E">
                  <a:lumMod val="100000"/>
                </a:srgbClr>
              </a:gs>
            </a:gsLst>
            <a:lin ang="27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r>
              <a:rPr lang="en-US" altLang="zh-CN" sz="3600" dirty="0">
                <a:solidFill>
                  <a:schemeClr val="tx1">
                    <a:lumMod val="95000"/>
                    <a:lumOff val="5000"/>
                  </a:schemeClr>
                </a:solidFill>
                <a:latin typeface="+mj-lt"/>
                <a:ea typeface="Arial Unicode MS" panose="020B0604020202020204" pitchFamily="34" charset="-122"/>
                <a:cs typeface="Arial Unicode MS" panose="020B0604020202020204" pitchFamily="34" charset="-122"/>
              </a:rPr>
              <a:t>5</a:t>
            </a:r>
            <a:endParaRPr lang="zh-CN" altLang="en-US" sz="3600" dirty="0">
              <a:solidFill>
                <a:schemeClr val="tx1">
                  <a:lumMod val="95000"/>
                  <a:lumOff val="5000"/>
                </a:schemeClr>
              </a:solidFill>
              <a:latin typeface="+mj-lt"/>
              <a:ea typeface="Arial Unicode MS" panose="020B0604020202020204" pitchFamily="34" charset="-122"/>
              <a:cs typeface="Arial Unicode MS" panose="020B0604020202020204" pitchFamily="34" charset="-122"/>
            </a:endParaRPr>
          </a:p>
        </p:txBody>
      </p:sp>
      <p:grpSp>
        <p:nvGrpSpPr>
          <p:cNvPr id="20" name="组合 19"/>
          <p:cNvGrpSpPr/>
          <p:nvPr/>
        </p:nvGrpSpPr>
        <p:grpSpPr>
          <a:xfrm>
            <a:off x="5334373" y="4024681"/>
            <a:ext cx="2668058" cy="453372"/>
            <a:chOff x="6339097" y="5057483"/>
            <a:chExt cx="3744416" cy="575600"/>
          </a:xfrm>
        </p:grpSpPr>
        <p:sp>
          <p:nvSpPr>
            <p:cNvPr id="21" name="圆角矩形 20"/>
            <p:cNvSpPr/>
            <p:nvPr/>
          </p:nvSpPr>
          <p:spPr>
            <a:xfrm>
              <a:off x="6339097" y="5057483"/>
              <a:ext cx="3744416" cy="511504"/>
            </a:xfrm>
            <a:prstGeom prst="roundRect">
              <a:avLst/>
            </a:prstGeom>
            <a:gradFill>
              <a:gsLst>
                <a:gs pos="0">
                  <a:srgbClr val="FBD04E">
                    <a:lumMod val="95000"/>
                  </a:srgbClr>
                </a:gs>
                <a:gs pos="51000">
                  <a:srgbClr val="B87600">
                    <a:lumMod val="98000"/>
                    <a:lumOff val="2000"/>
                  </a:srgbClr>
                </a:gs>
                <a:gs pos="78000">
                  <a:srgbClr val="F4CF68">
                    <a:lumMod val="100000"/>
                  </a:srgbClr>
                </a:gs>
                <a:gs pos="28000">
                  <a:srgbClr val="F4CF68">
                    <a:lumMod val="100000"/>
                  </a:srgbClr>
                </a:gs>
                <a:gs pos="100000">
                  <a:srgbClr val="FBD04E">
                    <a:lumMod val="100000"/>
                  </a:srgbClr>
                </a:gs>
              </a:gsLst>
              <a:lin ang="27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gradFill>
                  <a:gsLst>
                    <a:gs pos="0">
                      <a:srgbClr val="FBD04E">
                        <a:lumMod val="95000"/>
                      </a:srgbClr>
                    </a:gs>
                    <a:gs pos="51000">
                      <a:srgbClr val="B87600">
                        <a:lumMod val="98000"/>
                        <a:lumOff val="2000"/>
                      </a:srgbClr>
                    </a:gs>
                    <a:gs pos="78000">
                      <a:srgbClr val="F4CF68">
                        <a:lumMod val="100000"/>
                      </a:srgbClr>
                    </a:gs>
                    <a:gs pos="28000">
                      <a:srgbClr val="F4CF68">
                        <a:lumMod val="100000"/>
                      </a:srgbClr>
                    </a:gs>
                    <a:gs pos="100000">
                      <a:srgbClr val="FBD04E">
                        <a:lumMod val="100000"/>
                      </a:srgbClr>
                    </a:gs>
                  </a:gsLst>
                  <a:lin ang="2700000" scaled="1"/>
                </a:gradFill>
                <a:latin typeface="+mj-lt"/>
                <a:ea typeface="Arial Unicode MS" panose="020B0604020202020204" pitchFamily="34" charset="-122"/>
                <a:cs typeface="Arial Unicode MS" panose="020B0604020202020204" pitchFamily="34" charset="-122"/>
              </a:endParaRPr>
            </a:p>
          </p:txBody>
        </p:sp>
        <p:sp>
          <p:nvSpPr>
            <p:cNvPr id="22" name="矩形 21"/>
            <p:cNvSpPr/>
            <p:nvPr/>
          </p:nvSpPr>
          <p:spPr>
            <a:xfrm>
              <a:off x="6723479" y="5085978"/>
              <a:ext cx="2736174" cy="547105"/>
            </a:xfrm>
            <a:prstGeom prst="rect">
              <a:avLst/>
            </a:prstGeom>
          </p:spPr>
          <p:txBody>
            <a:bodyPr wrap="square" lIns="121960" tIns="60980" rIns="121960" bIns="60980">
              <a:spAutoFit/>
            </a:bodyPr>
            <a:lstStyle/>
            <a:p>
              <a:pPr>
                <a:defRPr/>
              </a:pPr>
              <a:r>
                <a:rPr lang="zh-CN" altLang="en-US" sz="2000" b="1" kern="100" dirty="0">
                  <a:solidFill>
                    <a:schemeClr val="tx1">
                      <a:lumMod val="95000"/>
                      <a:lumOff val="5000"/>
                    </a:schemeClr>
                  </a:solidFill>
                  <a:latin typeface="微软雅黑" panose="020B0503020204020204" pitchFamily="34" charset="-122"/>
                  <a:ea typeface="微软雅黑" panose="020B0503020204020204" pitchFamily="34" charset="-122"/>
                  <a:cs typeface="Times New Roman" panose="02020603050405020304" pitchFamily="18" charset="0"/>
                </a:rPr>
                <a:t>明年工作计划</a:t>
              </a:r>
              <a:endParaRPr lang="zh-CN" altLang="zh-CN" sz="2000" b="1" kern="100" dirty="0">
                <a:solidFill>
                  <a:schemeClr val="tx1">
                    <a:lumMod val="95000"/>
                    <a:lumOff val="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23" name="TextBox 22"/>
          <p:cNvSpPr txBox="1"/>
          <p:nvPr/>
        </p:nvSpPr>
        <p:spPr>
          <a:xfrm>
            <a:off x="323528" y="935295"/>
            <a:ext cx="2603146" cy="1354243"/>
          </a:xfrm>
          <a:prstGeom prst="rect">
            <a:avLst/>
          </a:prstGeom>
          <a:noFill/>
        </p:spPr>
        <p:txBody>
          <a:bodyPr wrap="square" lIns="121948" tIns="60973" rIns="121948" bIns="60973">
            <a:spAutoFit/>
          </a:bodyPr>
          <a:lstStyle/>
          <a:p>
            <a:pPr algn="r">
              <a:defRPr/>
            </a:pPr>
            <a:r>
              <a:rPr lang="zh-CN" altLang="en-US" sz="4800" b="1" spc="200" dirty="0">
                <a:gradFill>
                  <a:gsLst>
                    <a:gs pos="0">
                      <a:srgbClr val="FBD04E">
                        <a:lumMod val="95000"/>
                      </a:srgbClr>
                    </a:gs>
                    <a:gs pos="51000">
                      <a:srgbClr val="B87600">
                        <a:lumMod val="98000"/>
                        <a:lumOff val="2000"/>
                      </a:srgbClr>
                    </a:gs>
                    <a:gs pos="78000">
                      <a:srgbClr val="F4CF68">
                        <a:lumMod val="100000"/>
                      </a:srgbClr>
                    </a:gs>
                    <a:gs pos="28000">
                      <a:srgbClr val="F4CF68">
                        <a:lumMod val="100000"/>
                      </a:srgbClr>
                    </a:gs>
                    <a:gs pos="100000">
                      <a:srgbClr val="FBD04E">
                        <a:lumMod val="100000"/>
                      </a:srgbClr>
                    </a:gs>
                  </a:gsLst>
                  <a:lin ang="2700000" scaled="1"/>
                </a:gradFill>
                <a:latin typeface="微软雅黑" panose="020B0503020204020204" pitchFamily="34" charset="-122"/>
                <a:ea typeface="微软雅黑" panose="020B0503020204020204" pitchFamily="34" charset="-122"/>
              </a:rPr>
              <a:t>目录 </a:t>
            </a:r>
            <a:endParaRPr lang="en-US" altLang="zh-CN" sz="4800" b="1" spc="200" dirty="0">
              <a:gradFill>
                <a:gsLst>
                  <a:gs pos="0">
                    <a:srgbClr val="FBD04E">
                      <a:lumMod val="95000"/>
                    </a:srgbClr>
                  </a:gs>
                  <a:gs pos="51000">
                    <a:srgbClr val="B87600">
                      <a:lumMod val="98000"/>
                      <a:lumOff val="2000"/>
                    </a:srgbClr>
                  </a:gs>
                  <a:gs pos="78000">
                    <a:srgbClr val="F4CF68">
                      <a:lumMod val="100000"/>
                    </a:srgbClr>
                  </a:gs>
                  <a:gs pos="28000">
                    <a:srgbClr val="F4CF68">
                      <a:lumMod val="100000"/>
                    </a:srgbClr>
                  </a:gs>
                  <a:gs pos="100000">
                    <a:srgbClr val="FBD04E">
                      <a:lumMod val="100000"/>
                    </a:srgbClr>
                  </a:gs>
                </a:gsLst>
                <a:lin ang="2700000" scaled="1"/>
              </a:gradFill>
              <a:latin typeface="微软雅黑" panose="020B0503020204020204" pitchFamily="34" charset="-122"/>
              <a:ea typeface="微软雅黑" panose="020B0503020204020204" pitchFamily="34" charset="-122"/>
            </a:endParaRPr>
          </a:p>
          <a:p>
            <a:pPr algn="r">
              <a:defRPr/>
            </a:pPr>
            <a:r>
              <a:rPr lang="en-US" altLang="zh-CN" sz="3200" b="1" dirty="0">
                <a:gradFill>
                  <a:gsLst>
                    <a:gs pos="0">
                      <a:srgbClr val="FBD04E">
                        <a:lumMod val="95000"/>
                      </a:srgbClr>
                    </a:gs>
                    <a:gs pos="51000">
                      <a:srgbClr val="B87600">
                        <a:lumMod val="98000"/>
                        <a:lumOff val="2000"/>
                      </a:srgbClr>
                    </a:gs>
                    <a:gs pos="78000">
                      <a:srgbClr val="F4CF68">
                        <a:lumMod val="100000"/>
                      </a:srgbClr>
                    </a:gs>
                    <a:gs pos="28000">
                      <a:srgbClr val="F4CF68">
                        <a:lumMod val="100000"/>
                      </a:srgbClr>
                    </a:gs>
                    <a:gs pos="100000">
                      <a:srgbClr val="FBD04E">
                        <a:lumMod val="100000"/>
                      </a:srgbClr>
                    </a:gs>
                  </a:gsLst>
                  <a:lin ang="2700000" scaled="1"/>
                </a:gradFill>
                <a:latin typeface="微软雅黑" panose="020B0503020204020204" pitchFamily="34" charset="-122"/>
                <a:ea typeface="微软雅黑" panose="020B0503020204020204" pitchFamily="34" charset="-122"/>
              </a:rPr>
              <a:t>CONTENTS</a:t>
            </a:r>
            <a:endParaRPr lang="zh-CN" altLang="en-US" sz="3200" b="1" dirty="0">
              <a:gradFill>
                <a:gsLst>
                  <a:gs pos="0">
                    <a:srgbClr val="FBD04E">
                      <a:lumMod val="95000"/>
                    </a:srgbClr>
                  </a:gs>
                  <a:gs pos="51000">
                    <a:srgbClr val="B87600">
                      <a:lumMod val="98000"/>
                      <a:lumOff val="2000"/>
                    </a:srgbClr>
                  </a:gs>
                  <a:gs pos="78000">
                    <a:srgbClr val="F4CF68">
                      <a:lumMod val="100000"/>
                    </a:srgbClr>
                  </a:gs>
                  <a:gs pos="28000">
                    <a:srgbClr val="F4CF68">
                      <a:lumMod val="100000"/>
                    </a:srgbClr>
                  </a:gs>
                  <a:gs pos="100000">
                    <a:srgbClr val="FBD04E">
                      <a:lumMod val="100000"/>
                    </a:srgbClr>
                  </a:gs>
                </a:gsLst>
                <a:lin ang="2700000" scaled="1"/>
              </a:gradFill>
              <a:latin typeface="微软雅黑" panose="020B0503020204020204" pitchFamily="34" charset="-122"/>
              <a:ea typeface="微软雅黑" panose="020B0503020204020204" pitchFamily="34" charset="-122"/>
            </a:endParaRPr>
          </a:p>
        </p:txBody>
      </p:sp>
      <p:sp>
        <p:nvSpPr>
          <p:cNvPr id="24" name="下箭头 23"/>
          <p:cNvSpPr/>
          <p:nvPr/>
        </p:nvSpPr>
        <p:spPr>
          <a:xfrm rot="16200000">
            <a:off x="3429016" y="3958496"/>
            <a:ext cx="453737" cy="484407"/>
          </a:xfrm>
          <a:prstGeom prst="downArrow">
            <a:avLst/>
          </a:prstGeom>
          <a:gradFill>
            <a:gsLst>
              <a:gs pos="0">
                <a:srgbClr val="FBD04E">
                  <a:lumMod val="95000"/>
                </a:srgbClr>
              </a:gs>
              <a:gs pos="51000">
                <a:srgbClr val="B87600">
                  <a:lumMod val="98000"/>
                  <a:lumOff val="2000"/>
                </a:srgbClr>
              </a:gs>
              <a:gs pos="78000">
                <a:srgbClr val="F4CF68">
                  <a:lumMod val="100000"/>
                </a:srgbClr>
              </a:gs>
              <a:gs pos="28000">
                <a:srgbClr val="F4CF68">
                  <a:lumMod val="100000"/>
                </a:srgbClr>
              </a:gs>
              <a:gs pos="100000">
                <a:srgbClr val="FBD04E">
                  <a:lumMod val="100000"/>
                </a:srgb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a:gsLst>
                  <a:gs pos="0">
                    <a:srgbClr val="FBD04E">
                      <a:lumMod val="95000"/>
                    </a:srgbClr>
                  </a:gs>
                  <a:gs pos="51000">
                    <a:srgbClr val="B87600">
                      <a:lumMod val="98000"/>
                      <a:lumOff val="2000"/>
                    </a:srgbClr>
                  </a:gs>
                  <a:gs pos="78000">
                    <a:srgbClr val="F4CF68">
                      <a:lumMod val="100000"/>
                    </a:srgbClr>
                  </a:gs>
                  <a:gs pos="28000">
                    <a:srgbClr val="F4CF68">
                      <a:lumMod val="100000"/>
                    </a:srgbClr>
                  </a:gs>
                  <a:gs pos="100000">
                    <a:srgbClr val="FBD04E">
                      <a:lumMod val="100000"/>
                    </a:srgbClr>
                  </a:gs>
                </a:gsLst>
                <a:lin ang="2700000" scaled="1"/>
              </a:gradFill>
            </a:endParaRPr>
          </a:p>
        </p:txBody>
      </p:sp>
    </p:spTree>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0-#ppt_w/2"/>
                                          </p:val>
                                        </p:tav>
                                        <p:tav tm="100000">
                                          <p:val>
                                            <p:strVal val="#ppt_x"/>
                                          </p:val>
                                        </p:tav>
                                      </p:tavLst>
                                    </p:anim>
                                    <p:anim calcmode="lin" valueType="num">
                                      <p:cBhvr additive="base">
                                        <p:cTn id="8" dur="500" fill="hold"/>
                                        <p:tgtEl>
                                          <p:spTgt spid="2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6" presetClass="emph" presetSubtype="0" fill="hold" grpId="2" nodeType="afterEffect">
                                  <p:stCondLst>
                                    <p:cond delay="0"/>
                                  </p:stCondLst>
                                  <p:childTnLst>
                                    <p:animEffect transition="out" filter="fade">
                                      <p:cBhvr>
                                        <p:cTn id="11" dur="500" tmFilter="0, 0; .2, .5; .8, .5; 1, 0"/>
                                        <p:tgtEl>
                                          <p:spTgt spid="19"/>
                                        </p:tgtEl>
                                      </p:cBhvr>
                                    </p:animEffect>
                                    <p:animScale>
                                      <p:cBhvr>
                                        <p:cTn id="12" dur="250" autoRev="1" fill="hold"/>
                                        <p:tgtEl>
                                          <p:spTgt spid="19"/>
                                        </p:tgtEl>
                                      </p:cBhvr>
                                      <p:by x="105000" y="105000"/>
                                    </p:animScale>
                                  </p:childTnLst>
                                </p:cTn>
                              </p:par>
                              <p:par>
                                <p:cTn id="13" presetID="26" presetClass="emph" presetSubtype="0" fill="hold" nodeType="withEffect">
                                  <p:stCondLst>
                                    <p:cond delay="0"/>
                                  </p:stCondLst>
                                  <p:childTnLst>
                                    <p:animEffect transition="out" filter="fade">
                                      <p:cBhvr>
                                        <p:cTn id="14" dur="500" tmFilter="0, 0; .2, .5; .8, .5; 1, 0"/>
                                        <p:tgtEl>
                                          <p:spTgt spid="20"/>
                                        </p:tgtEl>
                                      </p:cBhvr>
                                    </p:animEffect>
                                    <p:animScale>
                                      <p:cBhvr>
                                        <p:cTn id="15" dur="250" autoRev="1" fill="hold"/>
                                        <p:tgtEl>
                                          <p:spTgt spid="2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2" animBg="1"/>
      <p:bldP spid="2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点击此处添加标题</a:t>
            </a:r>
          </a:p>
        </p:txBody>
      </p:sp>
      <p:sp>
        <p:nvSpPr>
          <p:cNvPr id="3" name="椭圆 2"/>
          <p:cNvSpPr/>
          <p:nvPr/>
        </p:nvSpPr>
        <p:spPr>
          <a:xfrm>
            <a:off x="3291599" y="1538681"/>
            <a:ext cx="2650091" cy="2585455"/>
          </a:xfrm>
          <a:prstGeom prst="ellipse">
            <a:avLst/>
          </a:prstGeom>
          <a:solidFill>
            <a:srgbClr val="C80000"/>
          </a:solidFill>
        </p:spPr>
        <p:style>
          <a:lnRef idx="1">
            <a:schemeClr val="accent6"/>
          </a:lnRef>
          <a:fillRef idx="3">
            <a:schemeClr val="accent6"/>
          </a:fillRef>
          <a:effectRef idx="2">
            <a:schemeClr val="accent6"/>
          </a:effectRef>
          <a:fontRef idx="minor">
            <a:schemeClr val="lt1"/>
          </a:fontRef>
        </p:style>
        <p:txBody>
          <a:bodyPr rtlCol="0" anchor="ctr"/>
          <a:lstStyle/>
          <a:p>
            <a:pPr algn="ctr"/>
            <a:r>
              <a:rPr lang="zh-CN" altLang="en-US" sz="4000" b="1" dirty="0">
                <a:latin typeface="微软雅黑" panose="020B0503020204020204" pitchFamily="34" charset="-122"/>
                <a:ea typeface="微软雅黑" panose="020B0503020204020204" pitchFamily="34" charset="-122"/>
              </a:rPr>
              <a:t>内容</a:t>
            </a:r>
          </a:p>
        </p:txBody>
      </p:sp>
      <p:grpSp>
        <p:nvGrpSpPr>
          <p:cNvPr id="4" name="组合 3"/>
          <p:cNvGrpSpPr/>
          <p:nvPr/>
        </p:nvGrpSpPr>
        <p:grpSpPr>
          <a:xfrm>
            <a:off x="2599409" y="1417933"/>
            <a:ext cx="1398549" cy="1398549"/>
            <a:chOff x="2270685" y="1963548"/>
            <a:chExt cx="1545717" cy="1545717"/>
          </a:xfrm>
        </p:grpSpPr>
        <p:sp>
          <p:nvSpPr>
            <p:cNvPr id="5" name="泪滴形 4"/>
            <p:cNvSpPr/>
            <p:nvPr/>
          </p:nvSpPr>
          <p:spPr>
            <a:xfrm rot="15133697">
              <a:off x="2270685" y="1963548"/>
              <a:ext cx="1545717" cy="1545717"/>
            </a:xfrm>
            <a:prstGeom prst="teardrop">
              <a:avLst/>
            </a:prstGeom>
            <a:solidFill>
              <a:srgbClr val="FF6E0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2428860" y="2121724"/>
              <a:ext cx="1214446" cy="12144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tx1"/>
                  </a:solidFill>
                  <a:latin typeface="微软雅黑" panose="020B0503020204020204" pitchFamily="34" charset="-122"/>
                  <a:ea typeface="微软雅黑" panose="020B0503020204020204" pitchFamily="34" charset="-122"/>
                </a:rPr>
                <a:t>内容</a:t>
              </a:r>
            </a:p>
          </p:txBody>
        </p:sp>
      </p:grpSp>
      <p:grpSp>
        <p:nvGrpSpPr>
          <p:cNvPr id="7" name="组合 6"/>
          <p:cNvGrpSpPr/>
          <p:nvPr/>
        </p:nvGrpSpPr>
        <p:grpSpPr>
          <a:xfrm>
            <a:off x="3867654" y="793219"/>
            <a:ext cx="1398549" cy="1398549"/>
            <a:chOff x="3674696" y="1248545"/>
            <a:chExt cx="1545717" cy="1545717"/>
          </a:xfrm>
          <a:effectLst/>
        </p:grpSpPr>
        <p:sp>
          <p:nvSpPr>
            <p:cNvPr id="8" name="泪滴形 7"/>
            <p:cNvSpPr/>
            <p:nvPr/>
          </p:nvSpPr>
          <p:spPr>
            <a:xfrm rot="18825864">
              <a:off x="3674696" y="1248545"/>
              <a:ext cx="1545717" cy="1545717"/>
            </a:xfrm>
            <a:prstGeom prst="teardrop">
              <a:avLst/>
            </a:prstGeom>
            <a:solidFill>
              <a:srgbClr val="FFCC00"/>
            </a:solidFill>
            <a:ln w="57150">
              <a:solidFill>
                <a:schemeClr val="bg1"/>
              </a:solidFill>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rtlCol="0" anchor="ctr"/>
            <a:lstStyle/>
            <a:p>
              <a:pPr algn="ctr"/>
              <a:endParaRPr lang="zh-CN" altLang="en-US"/>
            </a:p>
          </p:txBody>
        </p:sp>
        <p:sp>
          <p:nvSpPr>
            <p:cNvPr id="9" name="椭圆 8"/>
            <p:cNvSpPr/>
            <p:nvPr/>
          </p:nvSpPr>
          <p:spPr>
            <a:xfrm>
              <a:off x="3833870" y="1395281"/>
              <a:ext cx="1214446" cy="12144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tx1"/>
                  </a:solidFill>
                  <a:latin typeface="微软雅黑" panose="020B0503020204020204" pitchFamily="34" charset="-122"/>
                  <a:ea typeface="微软雅黑" panose="020B0503020204020204" pitchFamily="34" charset="-122"/>
                </a:rPr>
                <a:t>内容</a:t>
              </a:r>
            </a:p>
          </p:txBody>
        </p:sp>
      </p:grpSp>
      <p:grpSp>
        <p:nvGrpSpPr>
          <p:cNvPr id="10" name="组合 9"/>
          <p:cNvGrpSpPr/>
          <p:nvPr/>
        </p:nvGrpSpPr>
        <p:grpSpPr>
          <a:xfrm>
            <a:off x="5176766" y="1387578"/>
            <a:ext cx="1398549" cy="1398549"/>
            <a:chOff x="5171906" y="1745625"/>
            <a:chExt cx="1545717" cy="1545717"/>
          </a:xfrm>
        </p:grpSpPr>
        <p:sp>
          <p:nvSpPr>
            <p:cNvPr id="11" name="泪滴形 10"/>
            <p:cNvSpPr/>
            <p:nvPr/>
          </p:nvSpPr>
          <p:spPr>
            <a:xfrm rot="521598">
              <a:off x="5171906" y="1745625"/>
              <a:ext cx="1545717" cy="1545717"/>
            </a:xfrm>
            <a:prstGeom prst="teardrop">
              <a:avLst/>
            </a:prstGeom>
            <a:solidFill>
              <a:srgbClr val="FF993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5357818" y="1916927"/>
              <a:ext cx="1214446" cy="12144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tx1"/>
                  </a:solidFill>
                  <a:latin typeface="微软雅黑" panose="020B0503020204020204" pitchFamily="34" charset="-122"/>
                  <a:ea typeface="微软雅黑" panose="020B0503020204020204" pitchFamily="34" charset="-122"/>
                </a:rPr>
                <a:t>内容</a:t>
              </a:r>
            </a:p>
          </p:txBody>
        </p:sp>
      </p:grpSp>
      <p:grpSp>
        <p:nvGrpSpPr>
          <p:cNvPr id="13" name="组合 12"/>
          <p:cNvGrpSpPr/>
          <p:nvPr/>
        </p:nvGrpSpPr>
        <p:grpSpPr>
          <a:xfrm>
            <a:off x="5170696" y="2831408"/>
            <a:ext cx="1398549" cy="1398549"/>
            <a:chOff x="5316511" y="3342364"/>
            <a:chExt cx="1545717" cy="1545717"/>
          </a:xfrm>
        </p:grpSpPr>
        <p:sp>
          <p:nvSpPr>
            <p:cNvPr id="14" name="泪滴形 13"/>
            <p:cNvSpPr/>
            <p:nvPr/>
          </p:nvSpPr>
          <p:spPr>
            <a:xfrm rot="4505506">
              <a:off x="5316511" y="3342364"/>
              <a:ext cx="1545717" cy="1545717"/>
            </a:xfrm>
            <a:prstGeom prst="teardrop">
              <a:avLst/>
            </a:prstGeom>
            <a:solidFill>
              <a:srgbClr val="FF660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5488819" y="3502796"/>
              <a:ext cx="1214446" cy="12144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tx1"/>
                  </a:solidFill>
                  <a:latin typeface="微软雅黑" panose="020B0503020204020204" pitchFamily="34" charset="-122"/>
                  <a:ea typeface="微软雅黑" panose="020B0503020204020204" pitchFamily="34" charset="-122"/>
                </a:rPr>
                <a:t>内容</a:t>
              </a:r>
            </a:p>
          </p:txBody>
        </p:sp>
      </p:grpSp>
      <p:grpSp>
        <p:nvGrpSpPr>
          <p:cNvPr id="16" name="组合 15"/>
          <p:cNvGrpSpPr/>
          <p:nvPr/>
        </p:nvGrpSpPr>
        <p:grpSpPr>
          <a:xfrm>
            <a:off x="3902451" y="3398916"/>
            <a:ext cx="1398549" cy="1398549"/>
            <a:chOff x="3925384" y="4127643"/>
            <a:chExt cx="1545717" cy="1545717"/>
          </a:xfrm>
        </p:grpSpPr>
        <p:sp>
          <p:nvSpPr>
            <p:cNvPr id="17" name="泪滴形 16"/>
            <p:cNvSpPr/>
            <p:nvPr/>
          </p:nvSpPr>
          <p:spPr>
            <a:xfrm rot="8197085">
              <a:off x="3925384" y="4127643"/>
              <a:ext cx="1545717" cy="1545717"/>
            </a:xfrm>
            <a:prstGeom prst="teardrop">
              <a:avLst/>
            </a:prstGeom>
            <a:solidFill>
              <a:srgbClr val="FF505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4095872" y="4312364"/>
              <a:ext cx="1214446" cy="12144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tx1"/>
                  </a:solidFill>
                  <a:latin typeface="微软雅黑" panose="020B0503020204020204" pitchFamily="34" charset="-122"/>
                  <a:ea typeface="微软雅黑" panose="020B0503020204020204" pitchFamily="34" charset="-122"/>
                </a:rPr>
                <a:t>内容</a:t>
              </a:r>
            </a:p>
          </p:txBody>
        </p:sp>
      </p:grpSp>
      <p:grpSp>
        <p:nvGrpSpPr>
          <p:cNvPr id="19" name="组合 18"/>
          <p:cNvGrpSpPr/>
          <p:nvPr/>
        </p:nvGrpSpPr>
        <p:grpSpPr>
          <a:xfrm>
            <a:off x="2613124" y="2831408"/>
            <a:ext cx="1398549" cy="1398549"/>
            <a:chOff x="2497542" y="3507721"/>
            <a:chExt cx="1545717" cy="1545717"/>
          </a:xfrm>
        </p:grpSpPr>
        <p:sp>
          <p:nvSpPr>
            <p:cNvPr id="20" name="泪滴形 19"/>
            <p:cNvSpPr/>
            <p:nvPr/>
          </p:nvSpPr>
          <p:spPr>
            <a:xfrm rot="11090926">
              <a:off x="2497542" y="3507721"/>
              <a:ext cx="1545717" cy="1545717"/>
            </a:xfrm>
            <a:prstGeom prst="teardrop">
              <a:avLst/>
            </a:prstGeom>
            <a:solidFill>
              <a:srgbClr val="FF330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2643174" y="3693360"/>
              <a:ext cx="1214446" cy="12144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tx1"/>
                  </a:solidFill>
                  <a:latin typeface="微软雅黑" panose="020B0503020204020204" pitchFamily="34" charset="-122"/>
                  <a:ea typeface="微软雅黑" panose="020B0503020204020204" pitchFamily="34" charset="-122"/>
                </a:rPr>
                <a:t>内容</a:t>
              </a:r>
            </a:p>
          </p:txBody>
        </p:sp>
      </p:grpSp>
      <p:sp>
        <p:nvSpPr>
          <p:cNvPr id="22" name="Text Box 40"/>
          <p:cNvSpPr txBox="1">
            <a:spLocks noChangeArrowheads="1"/>
          </p:cNvSpPr>
          <p:nvPr/>
        </p:nvSpPr>
        <p:spPr bwMode="gray">
          <a:xfrm>
            <a:off x="-36512" y="2732596"/>
            <a:ext cx="3255336" cy="701731"/>
          </a:xfrm>
          <a:prstGeom prst="rect">
            <a:avLst/>
          </a:prstGeom>
          <a:noFill/>
          <a:ln w="9525">
            <a:noFill/>
            <a:miter lim="800000"/>
          </a:ln>
        </p:spPr>
        <p:txBody>
          <a:bodyPr wrap="square">
            <a:spAutoFit/>
          </a:bodyPr>
          <a:lstStyle/>
          <a:p>
            <a:pPr lvl="0" algn="ctr">
              <a:lnSpc>
                <a:spcPct val="120000"/>
              </a:lnSpc>
              <a:defRPr/>
            </a:pPr>
            <a:r>
              <a:rPr lang="zh-CN" altLang="en-US" sz="1100" kern="0" dirty="0">
                <a:gradFill>
                  <a:gsLst>
                    <a:gs pos="0">
                      <a:srgbClr val="FBD04E">
                        <a:lumMod val="95000"/>
                      </a:srgbClr>
                    </a:gs>
                    <a:gs pos="51000">
                      <a:srgbClr val="B87600">
                        <a:lumMod val="98000"/>
                        <a:lumOff val="2000"/>
                      </a:srgbClr>
                    </a:gs>
                    <a:gs pos="78000">
                      <a:srgbClr val="F4CF68">
                        <a:lumMod val="100000"/>
                      </a:srgbClr>
                    </a:gs>
                    <a:gs pos="28000">
                      <a:srgbClr val="F4CF68">
                        <a:lumMod val="100000"/>
                      </a:srgbClr>
                    </a:gs>
                    <a:gs pos="100000">
                      <a:srgbClr val="FBD04E">
                        <a:lumMod val="100000"/>
                      </a:srgbClr>
                    </a:gs>
                  </a:gsLst>
                  <a:lin ang="2700000" scaled="1"/>
                </a:gradFill>
                <a:latin typeface="微软雅黑" panose="020B0503020204020204" pitchFamily="34" charset="-122"/>
                <a:ea typeface="微软雅黑" panose="020B0503020204020204" pitchFamily="34" charset="-122"/>
              </a:rPr>
              <a:t>单击此处输入文字单击此处输入文字</a:t>
            </a:r>
          </a:p>
          <a:p>
            <a:pPr lvl="0" algn="ctr">
              <a:lnSpc>
                <a:spcPct val="120000"/>
              </a:lnSpc>
              <a:defRPr/>
            </a:pPr>
            <a:r>
              <a:rPr lang="zh-CN" altLang="en-US" sz="1100" kern="0" dirty="0">
                <a:gradFill>
                  <a:gsLst>
                    <a:gs pos="0">
                      <a:srgbClr val="FBD04E">
                        <a:lumMod val="95000"/>
                      </a:srgbClr>
                    </a:gs>
                    <a:gs pos="51000">
                      <a:srgbClr val="B87600">
                        <a:lumMod val="98000"/>
                        <a:lumOff val="2000"/>
                      </a:srgbClr>
                    </a:gs>
                    <a:gs pos="78000">
                      <a:srgbClr val="F4CF68">
                        <a:lumMod val="100000"/>
                      </a:srgbClr>
                    </a:gs>
                    <a:gs pos="28000">
                      <a:srgbClr val="F4CF68">
                        <a:lumMod val="100000"/>
                      </a:srgbClr>
                    </a:gs>
                    <a:gs pos="100000">
                      <a:srgbClr val="FBD04E">
                        <a:lumMod val="100000"/>
                      </a:srgbClr>
                    </a:gs>
                  </a:gsLst>
                  <a:lin ang="2700000" scaled="1"/>
                </a:gradFill>
                <a:latin typeface="微软雅黑" panose="020B0503020204020204" pitchFamily="34" charset="-122"/>
                <a:ea typeface="微软雅黑" panose="020B0503020204020204" pitchFamily="34" charset="-122"/>
              </a:rPr>
              <a:t>单击此处输入文字单击此处输入文字</a:t>
            </a:r>
          </a:p>
          <a:p>
            <a:pPr lvl="0" algn="ctr">
              <a:lnSpc>
                <a:spcPct val="120000"/>
              </a:lnSpc>
              <a:defRPr/>
            </a:pPr>
            <a:endParaRPr lang="zh-CN" altLang="en-US" sz="1100" kern="0" dirty="0">
              <a:gradFill>
                <a:gsLst>
                  <a:gs pos="0">
                    <a:srgbClr val="FBD04E">
                      <a:lumMod val="95000"/>
                    </a:srgbClr>
                  </a:gs>
                  <a:gs pos="51000">
                    <a:srgbClr val="B87600">
                      <a:lumMod val="98000"/>
                      <a:lumOff val="2000"/>
                    </a:srgbClr>
                  </a:gs>
                  <a:gs pos="78000">
                    <a:srgbClr val="F4CF68">
                      <a:lumMod val="100000"/>
                    </a:srgbClr>
                  </a:gs>
                  <a:gs pos="28000">
                    <a:srgbClr val="F4CF68">
                      <a:lumMod val="100000"/>
                    </a:srgbClr>
                  </a:gs>
                  <a:gs pos="100000">
                    <a:srgbClr val="FBD04E">
                      <a:lumMod val="100000"/>
                    </a:srgbClr>
                  </a:gs>
                </a:gsLst>
                <a:lin ang="2700000" scaled="1"/>
              </a:gradFill>
              <a:latin typeface="微软雅黑" panose="020B0503020204020204" pitchFamily="34" charset="-122"/>
              <a:ea typeface="微软雅黑" panose="020B0503020204020204" pitchFamily="34" charset="-122"/>
            </a:endParaRPr>
          </a:p>
        </p:txBody>
      </p:sp>
      <p:sp>
        <p:nvSpPr>
          <p:cNvPr id="23" name="Rectangle 11"/>
          <p:cNvSpPr>
            <a:spLocks noChangeArrowheads="1"/>
          </p:cNvSpPr>
          <p:nvPr/>
        </p:nvSpPr>
        <p:spPr bwMode="gray">
          <a:xfrm>
            <a:off x="323528" y="2355726"/>
            <a:ext cx="2500330" cy="358775"/>
          </a:xfrm>
          <a:prstGeom prst="rect">
            <a:avLst/>
          </a:prstGeom>
          <a:noFill/>
          <a:ln>
            <a:noFill/>
          </a:ln>
        </p:spPr>
        <p:txBody>
          <a:bodyPr lIns="0" tIns="0" rIns="0" bIns="0" anchor="ctr"/>
          <a:lstStyle/>
          <a:p>
            <a:pPr lvl="0" algn="ctr">
              <a:lnSpc>
                <a:spcPct val="120000"/>
              </a:lnSpc>
              <a:defRPr/>
            </a:pPr>
            <a:r>
              <a:rPr lang="zh-CN" altLang="en-US" sz="1600" b="1" kern="0" dirty="0">
                <a:gradFill>
                  <a:gsLst>
                    <a:gs pos="0">
                      <a:srgbClr val="FBD04E">
                        <a:lumMod val="95000"/>
                      </a:srgbClr>
                    </a:gs>
                    <a:gs pos="51000">
                      <a:srgbClr val="B87600">
                        <a:lumMod val="98000"/>
                        <a:lumOff val="2000"/>
                      </a:srgbClr>
                    </a:gs>
                    <a:gs pos="78000">
                      <a:srgbClr val="F4CF68">
                        <a:lumMod val="100000"/>
                      </a:srgbClr>
                    </a:gs>
                    <a:gs pos="28000">
                      <a:srgbClr val="F4CF68">
                        <a:lumMod val="100000"/>
                      </a:srgbClr>
                    </a:gs>
                    <a:gs pos="100000">
                      <a:srgbClr val="FBD04E">
                        <a:lumMod val="100000"/>
                      </a:srgbClr>
                    </a:gs>
                  </a:gsLst>
                  <a:lin ang="2700000" scaled="1"/>
                </a:gradFill>
                <a:latin typeface="微软雅黑" panose="020B0503020204020204" pitchFamily="34" charset="-122"/>
                <a:ea typeface="微软雅黑" panose="020B0503020204020204" pitchFamily="34" charset="-122"/>
              </a:rPr>
              <a:t>单击此处输入标题</a:t>
            </a:r>
          </a:p>
        </p:txBody>
      </p:sp>
      <p:sp>
        <p:nvSpPr>
          <p:cNvPr id="24" name="Text Box 40"/>
          <p:cNvSpPr txBox="1">
            <a:spLocks noChangeArrowheads="1"/>
          </p:cNvSpPr>
          <p:nvPr/>
        </p:nvSpPr>
        <p:spPr bwMode="gray">
          <a:xfrm>
            <a:off x="6012160" y="2732596"/>
            <a:ext cx="3255336" cy="701731"/>
          </a:xfrm>
          <a:prstGeom prst="rect">
            <a:avLst/>
          </a:prstGeom>
          <a:noFill/>
          <a:ln w="9525">
            <a:noFill/>
            <a:miter lim="800000"/>
          </a:ln>
        </p:spPr>
        <p:txBody>
          <a:bodyPr wrap="square">
            <a:spAutoFit/>
          </a:bodyPr>
          <a:lstStyle/>
          <a:p>
            <a:pPr lvl="0" algn="ctr">
              <a:lnSpc>
                <a:spcPct val="120000"/>
              </a:lnSpc>
              <a:defRPr/>
            </a:pPr>
            <a:r>
              <a:rPr lang="zh-CN" altLang="en-US" sz="1100" kern="0" dirty="0">
                <a:gradFill>
                  <a:gsLst>
                    <a:gs pos="0">
                      <a:srgbClr val="FBD04E">
                        <a:lumMod val="95000"/>
                      </a:srgbClr>
                    </a:gs>
                    <a:gs pos="51000">
                      <a:srgbClr val="B87600">
                        <a:lumMod val="98000"/>
                        <a:lumOff val="2000"/>
                      </a:srgbClr>
                    </a:gs>
                    <a:gs pos="78000">
                      <a:srgbClr val="F4CF68">
                        <a:lumMod val="100000"/>
                      </a:srgbClr>
                    </a:gs>
                    <a:gs pos="28000">
                      <a:srgbClr val="F4CF68">
                        <a:lumMod val="100000"/>
                      </a:srgbClr>
                    </a:gs>
                    <a:gs pos="100000">
                      <a:srgbClr val="FBD04E">
                        <a:lumMod val="100000"/>
                      </a:srgbClr>
                    </a:gs>
                  </a:gsLst>
                  <a:lin ang="2700000" scaled="1"/>
                </a:gradFill>
                <a:latin typeface="微软雅黑" panose="020B0503020204020204" pitchFamily="34" charset="-122"/>
                <a:ea typeface="微软雅黑" panose="020B0503020204020204" pitchFamily="34" charset="-122"/>
              </a:rPr>
              <a:t>单击此处输入文字单击此处输入文字</a:t>
            </a:r>
          </a:p>
          <a:p>
            <a:pPr lvl="0" algn="ctr">
              <a:lnSpc>
                <a:spcPct val="120000"/>
              </a:lnSpc>
              <a:defRPr/>
            </a:pPr>
            <a:r>
              <a:rPr lang="zh-CN" altLang="en-US" sz="1100" kern="0" dirty="0">
                <a:gradFill>
                  <a:gsLst>
                    <a:gs pos="0">
                      <a:srgbClr val="FBD04E">
                        <a:lumMod val="95000"/>
                      </a:srgbClr>
                    </a:gs>
                    <a:gs pos="51000">
                      <a:srgbClr val="B87600">
                        <a:lumMod val="98000"/>
                        <a:lumOff val="2000"/>
                      </a:srgbClr>
                    </a:gs>
                    <a:gs pos="78000">
                      <a:srgbClr val="F4CF68">
                        <a:lumMod val="100000"/>
                      </a:srgbClr>
                    </a:gs>
                    <a:gs pos="28000">
                      <a:srgbClr val="F4CF68">
                        <a:lumMod val="100000"/>
                      </a:srgbClr>
                    </a:gs>
                    <a:gs pos="100000">
                      <a:srgbClr val="FBD04E">
                        <a:lumMod val="100000"/>
                      </a:srgbClr>
                    </a:gs>
                  </a:gsLst>
                  <a:lin ang="2700000" scaled="1"/>
                </a:gradFill>
                <a:latin typeface="微软雅黑" panose="020B0503020204020204" pitchFamily="34" charset="-122"/>
                <a:ea typeface="微软雅黑" panose="020B0503020204020204" pitchFamily="34" charset="-122"/>
              </a:rPr>
              <a:t>单击此处输入文字单击此处输入文字</a:t>
            </a:r>
          </a:p>
          <a:p>
            <a:pPr lvl="0" algn="ctr">
              <a:lnSpc>
                <a:spcPct val="120000"/>
              </a:lnSpc>
              <a:defRPr/>
            </a:pPr>
            <a:endParaRPr lang="zh-CN" altLang="en-US" sz="1100" kern="0" dirty="0">
              <a:gradFill>
                <a:gsLst>
                  <a:gs pos="0">
                    <a:srgbClr val="FBD04E">
                      <a:lumMod val="95000"/>
                    </a:srgbClr>
                  </a:gs>
                  <a:gs pos="51000">
                    <a:srgbClr val="B87600">
                      <a:lumMod val="98000"/>
                      <a:lumOff val="2000"/>
                    </a:srgbClr>
                  </a:gs>
                  <a:gs pos="78000">
                    <a:srgbClr val="F4CF68">
                      <a:lumMod val="100000"/>
                    </a:srgbClr>
                  </a:gs>
                  <a:gs pos="28000">
                    <a:srgbClr val="F4CF68">
                      <a:lumMod val="100000"/>
                    </a:srgbClr>
                  </a:gs>
                  <a:gs pos="100000">
                    <a:srgbClr val="FBD04E">
                      <a:lumMod val="100000"/>
                    </a:srgbClr>
                  </a:gs>
                </a:gsLst>
                <a:lin ang="2700000" scaled="1"/>
              </a:gradFill>
              <a:latin typeface="微软雅黑" panose="020B0503020204020204" pitchFamily="34" charset="-122"/>
              <a:ea typeface="微软雅黑" panose="020B0503020204020204" pitchFamily="34" charset="-122"/>
            </a:endParaRPr>
          </a:p>
        </p:txBody>
      </p:sp>
      <p:sp>
        <p:nvSpPr>
          <p:cNvPr id="25" name="Rectangle 11"/>
          <p:cNvSpPr>
            <a:spLocks noChangeArrowheads="1"/>
          </p:cNvSpPr>
          <p:nvPr/>
        </p:nvSpPr>
        <p:spPr bwMode="gray">
          <a:xfrm>
            <a:off x="6242747" y="2355726"/>
            <a:ext cx="2500330" cy="358775"/>
          </a:xfrm>
          <a:prstGeom prst="rect">
            <a:avLst/>
          </a:prstGeom>
          <a:noFill/>
          <a:ln>
            <a:noFill/>
          </a:ln>
        </p:spPr>
        <p:txBody>
          <a:bodyPr lIns="0" tIns="0" rIns="0" bIns="0" anchor="ctr"/>
          <a:lstStyle/>
          <a:p>
            <a:pPr lvl="0" algn="ctr">
              <a:lnSpc>
                <a:spcPct val="120000"/>
              </a:lnSpc>
              <a:defRPr/>
            </a:pPr>
            <a:r>
              <a:rPr lang="zh-CN" altLang="en-US" sz="1600" b="1" kern="0" dirty="0">
                <a:gradFill>
                  <a:gsLst>
                    <a:gs pos="0">
                      <a:srgbClr val="FBD04E">
                        <a:lumMod val="95000"/>
                      </a:srgbClr>
                    </a:gs>
                    <a:gs pos="51000">
                      <a:srgbClr val="B87600">
                        <a:lumMod val="98000"/>
                        <a:lumOff val="2000"/>
                      </a:srgbClr>
                    </a:gs>
                    <a:gs pos="78000">
                      <a:srgbClr val="F4CF68">
                        <a:lumMod val="100000"/>
                      </a:srgbClr>
                    </a:gs>
                    <a:gs pos="28000">
                      <a:srgbClr val="F4CF68">
                        <a:lumMod val="100000"/>
                      </a:srgbClr>
                    </a:gs>
                    <a:gs pos="100000">
                      <a:srgbClr val="FBD04E">
                        <a:lumMod val="100000"/>
                      </a:srgbClr>
                    </a:gs>
                  </a:gsLst>
                  <a:lin ang="2700000" scaled="1"/>
                </a:gradFill>
                <a:latin typeface="微软雅黑" panose="020B0503020204020204" pitchFamily="34" charset="-122"/>
                <a:ea typeface="微软雅黑" panose="020B0503020204020204" pitchFamily="34" charset="-122"/>
              </a:rPr>
              <a:t>单击此处输入标题</a:t>
            </a:r>
          </a:p>
        </p:txBody>
      </p:sp>
    </p:spTree>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750"/>
                                        <p:tgtEl>
                                          <p:spTgt spid="7"/>
                                        </p:tgtEl>
                                      </p:cBhvr>
                                    </p:animEffect>
                                  </p:childTnLst>
                                </p:cTn>
                              </p:par>
                              <p:par>
                                <p:cTn id="14" presetID="10" presetClass="entr" presetSubtype="0" fill="hold" nodeType="withEffect">
                                  <p:stCondLst>
                                    <p:cond delay="25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750"/>
                                        <p:tgtEl>
                                          <p:spTgt spid="10"/>
                                        </p:tgtEl>
                                      </p:cBhvr>
                                    </p:animEffect>
                                  </p:childTnLst>
                                </p:cTn>
                              </p:par>
                              <p:par>
                                <p:cTn id="17" presetID="10" presetClass="entr" presetSubtype="0" fill="hold" nodeType="withEffect">
                                  <p:stCondLst>
                                    <p:cond delay="50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750"/>
                                        <p:tgtEl>
                                          <p:spTgt spid="13"/>
                                        </p:tgtEl>
                                      </p:cBhvr>
                                    </p:animEffect>
                                  </p:childTnLst>
                                </p:cTn>
                              </p:par>
                              <p:par>
                                <p:cTn id="20" presetID="10" presetClass="entr" presetSubtype="0" fill="hold" nodeType="withEffect">
                                  <p:stCondLst>
                                    <p:cond delay="75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750"/>
                                        <p:tgtEl>
                                          <p:spTgt spid="16"/>
                                        </p:tgtEl>
                                      </p:cBhvr>
                                    </p:animEffect>
                                  </p:childTnLst>
                                </p:cTn>
                              </p:par>
                              <p:par>
                                <p:cTn id="23" presetID="10" presetClass="entr" presetSubtype="0" fill="hold" nodeType="withEffect">
                                  <p:stCondLst>
                                    <p:cond delay="100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750"/>
                                        <p:tgtEl>
                                          <p:spTgt spid="19"/>
                                        </p:tgtEl>
                                      </p:cBhvr>
                                    </p:animEffect>
                                  </p:childTnLst>
                                </p:cTn>
                              </p:par>
                              <p:par>
                                <p:cTn id="26" presetID="10" presetClass="entr" presetSubtype="0" fill="hold" nodeType="withEffect">
                                  <p:stCondLst>
                                    <p:cond delay="125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750"/>
                                        <p:tgtEl>
                                          <p:spTgt spid="4"/>
                                        </p:tgtEl>
                                      </p:cBhvr>
                                    </p:animEffect>
                                  </p:childTnLst>
                                </p:cTn>
                              </p:par>
                            </p:childTnLst>
                          </p:cTn>
                        </p:par>
                        <p:par>
                          <p:cTn id="29" fill="hold">
                            <p:stCondLst>
                              <p:cond delay="1500"/>
                            </p:stCondLst>
                            <p:childTnLst>
                              <p:par>
                                <p:cTn id="30" presetID="41" presetClass="entr" presetSubtype="0" fill="hold" grpId="0" nodeType="afterEffect">
                                  <p:stCondLst>
                                    <p:cond delay="0"/>
                                  </p:stCondLst>
                                  <p:iterate type="lt">
                                    <p:tmPct val="10000"/>
                                  </p:iterate>
                                  <p:childTnLst>
                                    <p:set>
                                      <p:cBhvr>
                                        <p:cTn id="31" dur="1" fill="hold">
                                          <p:stCondLst>
                                            <p:cond delay="0"/>
                                          </p:stCondLst>
                                        </p:cTn>
                                        <p:tgtEl>
                                          <p:spTgt spid="23"/>
                                        </p:tgtEl>
                                        <p:attrNameLst>
                                          <p:attrName>style.visibility</p:attrName>
                                        </p:attrNameLst>
                                      </p:cBhvr>
                                      <p:to>
                                        <p:strVal val="visible"/>
                                      </p:to>
                                    </p:set>
                                    <p:anim calcmode="lin" valueType="num">
                                      <p:cBhvr>
                                        <p:cTn id="32" dur="750" fill="hold"/>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id="33" dur="750" fill="hold"/>
                                        <p:tgtEl>
                                          <p:spTgt spid="23"/>
                                        </p:tgtEl>
                                        <p:attrNameLst>
                                          <p:attrName>ppt_y</p:attrName>
                                        </p:attrNameLst>
                                      </p:cBhvr>
                                      <p:tavLst>
                                        <p:tav tm="0">
                                          <p:val>
                                            <p:strVal val="#ppt_y"/>
                                          </p:val>
                                        </p:tav>
                                        <p:tav tm="100000">
                                          <p:val>
                                            <p:strVal val="#ppt_y"/>
                                          </p:val>
                                        </p:tav>
                                      </p:tavLst>
                                    </p:anim>
                                    <p:anim calcmode="lin" valueType="num">
                                      <p:cBhvr>
                                        <p:cTn id="34" dur="750" fill="hold"/>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id="35" dur="750" fill="hold"/>
                                        <p:tgtEl>
                                          <p:spTgt spid="23"/>
                                        </p:tgtEl>
                                        <p:attrNameLst>
                                          <p:attrName>ppt_w</p:attrName>
                                        </p:attrNameLst>
                                      </p:cBhvr>
                                      <p:tavLst>
                                        <p:tav tm="0">
                                          <p:val>
                                            <p:strVal val="#ppt_w/10"/>
                                          </p:val>
                                        </p:tav>
                                        <p:tav tm="50000">
                                          <p:val>
                                            <p:strVal val="#ppt_w+.01"/>
                                          </p:val>
                                        </p:tav>
                                        <p:tav tm="100000">
                                          <p:val>
                                            <p:strVal val="#ppt_w"/>
                                          </p:val>
                                        </p:tav>
                                      </p:tavLst>
                                    </p:anim>
                                    <p:animEffect transition="in" filter="fade">
                                      <p:cBhvr>
                                        <p:cTn id="36" dur="750" tmFilter="0,0; .5, 1; 1, 1"/>
                                        <p:tgtEl>
                                          <p:spTgt spid="23"/>
                                        </p:tgtEl>
                                      </p:cBhvr>
                                    </p:animEffect>
                                  </p:childTnLst>
                                </p:cTn>
                              </p:par>
                            </p:childTnLst>
                          </p:cTn>
                        </p:par>
                        <p:par>
                          <p:cTn id="37" fill="hold">
                            <p:stCondLst>
                              <p:cond delay="3775"/>
                            </p:stCondLst>
                            <p:childTnLst>
                              <p:par>
                                <p:cTn id="38" presetID="42" presetClass="entr" presetSubtype="0"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fade">
                                      <p:cBhvr>
                                        <p:cTn id="40" dur="750"/>
                                        <p:tgtEl>
                                          <p:spTgt spid="22"/>
                                        </p:tgtEl>
                                      </p:cBhvr>
                                    </p:animEffect>
                                    <p:anim calcmode="lin" valueType="num">
                                      <p:cBhvr>
                                        <p:cTn id="41" dur="750" fill="hold"/>
                                        <p:tgtEl>
                                          <p:spTgt spid="22"/>
                                        </p:tgtEl>
                                        <p:attrNameLst>
                                          <p:attrName>ppt_x</p:attrName>
                                        </p:attrNameLst>
                                      </p:cBhvr>
                                      <p:tavLst>
                                        <p:tav tm="0">
                                          <p:val>
                                            <p:strVal val="#ppt_x"/>
                                          </p:val>
                                        </p:tav>
                                        <p:tav tm="100000">
                                          <p:val>
                                            <p:strVal val="#ppt_x"/>
                                          </p:val>
                                        </p:tav>
                                      </p:tavLst>
                                    </p:anim>
                                    <p:anim calcmode="lin" valueType="num">
                                      <p:cBhvr>
                                        <p:cTn id="42" dur="750" fill="hold"/>
                                        <p:tgtEl>
                                          <p:spTgt spid="22"/>
                                        </p:tgtEl>
                                        <p:attrNameLst>
                                          <p:attrName>ppt_y</p:attrName>
                                        </p:attrNameLst>
                                      </p:cBhvr>
                                      <p:tavLst>
                                        <p:tav tm="0">
                                          <p:val>
                                            <p:strVal val="#ppt_y+.1"/>
                                          </p:val>
                                        </p:tav>
                                        <p:tav tm="100000">
                                          <p:val>
                                            <p:strVal val="#ppt_y"/>
                                          </p:val>
                                        </p:tav>
                                      </p:tavLst>
                                    </p:anim>
                                  </p:childTnLst>
                                </p:cTn>
                              </p:par>
                            </p:childTnLst>
                          </p:cTn>
                        </p:par>
                        <p:par>
                          <p:cTn id="43" fill="hold">
                            <p:stCondLst>
                              <p:cond delay="4775"/>
                            </p:stCondLst>
                            <p:childTnLst>
                              <p:par>
                                <p:cTn id="44" presetID="41" presetClass="entr" presetSubtype="0" fill="hold" grpId="0" nodeType="afterEffect">
                                  <p:stCondLst>
                                    <p:cond delay="0"/>
                                  </p:stCondLst>
                                  <p:iterate type="lt">
                                    <p:tmPct val="10000"/>
                                  </p:iterate>
                                  <p:childTnLst>
                                    <p:set>
                                      <p:cBhvr>
                                        <p:cTn id="45" dur="1" fill="hold">
                                          <p:stCondLst>
                                            <p:cond delay="0"/>
                                          </p:stCondLst>
                                        </p:cTn>
                                        <p:tgtEl>
                                          <p:spTgt spid="25"/>
                                        </p:tgtEl>
                                        <p:attrNameLst>
                                          <p:attrName>style.visibility</p:attrName>
                                        </p:attrNameLst>
                                      </p:cBhvr>
                                      <p:to>
                                        <p:strVal val="visible"/>
                                      </p:to>
                                    </p:set>
                                    <p:anim calcmode="lin" valueType="num">
                                      <p:cBhvr>
                                        <p:cTn id="46" dur="500" fill="hold"/>
                                        <p:tgtEl>
                                          <p:spTgt spid="25"/>
                                        </p:tgtEl>
                                        <p:attrNameLst>
                                          <p:attrName>ppt_x</p:attrName>
                                        </p:attrNameLst>
                                      </p:cBhvr>
                                      <p:tavLst>
                                        <p:tav tm="0">
                                          <p:val>
                                            <p:strVal val="#ppt_x"/>
                                          </p:val>
                                        </p:tav>
                                        <p:tav tm="50000">
                                          <p:val>
                                            <p:strVal val="#ppt_x+.1"/>
                                          </p:val>
                                        </p:tav>
                                        <p:tav tm="100000">
                                          <p:val>
                                            <p:strVal val="#ppt_x"/>
                                          </p:val>
                                        </p:tav>
                                      </p:tavLst>
                                    </p:anim>
                                    <p:anim calcmode="lin" valueType="num">
                                      <p:cBhvr>
                                        <p:cTn id="47" dur="500" fill="hold"/>
                                        <p:tgtEl>
                                          <p:spTgt spid="25"/>
                                        </p:tgtEl>
                                        <p:attrNameLst>
                                          <p:attrName>ppt_y</p:attrName>
                                        </p:attrNameLst>
                                      </p:cBhvr>
                                      <p:tavLst>
                                        <p:tav tm="0">
                                          <p:val>
                                            <p:strVal val="#ppt_y"/>
                                          </p:val>
                                        </p:tav>
                                        <p:tav tm="100000">
                                          <p:val>
                                            <p:strVal val="#ppt_y"/>
                                          </p:val>
                                        </p:tav>
                                      </p:tavLst>
                                    </p:anim>
                                    <p:anim calcmode="lin" valueType="num">
                                      <p:cBhvr>
                                        <p:cTn id="48" dur="500" fill="hold"/>
                                        <p:tgtEl>
                                          <p:spTgt spid="25"/>
                                        </p:tgtEl>
                                        <p:attrNameLst>
                                          <p:attrName>ppt_h</p:attrName>
                                        </p:attrNameLst>
                                      </p:cBhvr>
                                      <p:tavLst>
                                        <p:tav tm="0">
                                          <p:val>
                                            <p:strVal val="#ppt_h/10"/>
                                          </p:val>
                                        </p:tav>
                                        <p:tav tm="50000">
                                          <p:val>
                                            <p:strVal val="#ppt_h+.01"/>
                                          </p:val>
                                        </p:tav>
                                        <p:tav tm="100000">
                                          <p:val>
                                            <p:strVal val="#ppt_h"/>
                                          </p:val>
                                        </p:tav>
                                      </p:tavLst>
                                    </p:anim>
                                    <p:anim calcmode="lin" valueType="num">
                                      <p:cBhvr>
                                        <p:cTn id="49" dur="500" fill="hold"/>
                                        <p:tgtEl>
                                          <p:spTgt spid="25"/>
                                        </p:tgtEl>
                                        <p:attrNameLst>
                                          <p:attrName>ppt_w</p:attrName>
                                        </p:attrNameLst>
                                      </p:cBhvr>
                                      <p:tavLst>
                                        <p:tav tm="0">
                                          <p:val>
                                            <p:strVal val="#ppt_w/10"/>
                                          </p:val>
                                        </p:tav>
                                        <p:tav tm="50000">
                                          <p:val>
                                            <p:strVal val="#ppt_w+.01"/>
                                          </p:val>
                                        </p:tav>
                                        <p:tav tm="100000">
                                          <p:val>
                                            <p:strVal val="#ppt_w"/>
                                          </p:val>
                                        </p:tav>
                                      </p:tavLst>
                                    </p:anim>
                                    <p:animEffect transition="in" filter="fade">
                                      <p:cBhvr>
                                        <p:cTn id="50" dur="500" tmFilter="0,0; .5, 1; 1, 1"/>
                                        <p:tgtEl>
                                          <p:spTgt spid="25"/>
                                        </p:tgtEl>
                                      </p:cBhvr>
                                    </p:animEffect>
                                  </p:childTnLst>
                                </p:cTn>
                              </p:par>
                            </p:childTnLst>
                          </p:cTn>
                        </p:par>
                        <p:par>
                          <p:cTn id="51" fill="hold">
                            <p:stCondLst>
                              <p:cond delay="5375"/>
                            </p:stCondLst>
                            <p:childTnLst>
                              <p:par>
                                <p:cTn id="52" presetID="42" presetClass="entr" presetSubtype="0" fill="hold" grpId="0" nodeType="after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fade">
                                      <p:cBhvr>
                                        <p:cTn id="54" dur="750"/>
                                        <p:tgtEl>
                                          <p:spTgt spid="24"/>
                                        </p:tgtEl>
                                      </p:cBhvr>
                                    </p:animEffect>
                                    <p:anim calcmode="lin" valueType="num">
                                      <p:cBhvr>
                                        <p:cTn id="55" dur="750" fill="hold"/>
                                        <p:tgtEl>
                                          <p:spTgt spid="24"/>
                                        </p:tgtEl>
                                        <p:attrNameLst>
                                          <p:attrName>ppt_x</p:attrName>
                                        </p:attrNameLst>
                                      </p:cBhvr>
                                      <p:tavLst>
                                        <p:tav tm="0">
                                          <p:val>
                                            <p:strVal val="#ppt_x"/>
                                          </p:val>
                                        </p:tav>
                                        <p:tav tm="100000">
                                          <p:val>
                                            <p:strVal val="#ppt_x"/>
                                          </p:val>
                                        </p:tav>
                                      </p:tavLst>
                                    </p:anim>
                                    <p:anim calcmode="lin" valueType="num">
                                      <p:cBhvr>
                                        <p:cTn id="56" dur="75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2" grpId="0"/>
      <p:bldP spid="23" grpId="0"/>
      <p:bldP spid="24" grpId="0"/>
      <p:bldP spid="2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点击此处添加标题</a:t>
            </a:r>
          </a:p>
        </p:txBody>
      </p:sp>
      <p:sp>
        <p:nvSpPr>
          <p:cNvPr id="3" name="矩形 2"/>
          <p:cNvSpPr/>
          <p:nvPr/>
        </p:nvSpPr>
        <p:spPr>
          <a:xfrm>
            <a:off x="4456844" y="987574"/>
            <a:ext cx="4363628" cy="3528392"/>
          </a:xfrm>
          <a:prstGeom prst="rect">
            <a:avLst/>
          </a:prstGeom>
          <a:gradFill>
            <a:gsLst>
              <a:gs pos="33000">
                <a:srgbClr val="F9F9F9"/>
              </a:gs>
              <a:gs pos="100000">
                <a:srgbClr val="D7D7D7"/>
              </a:gs>
            </a:gsLst>
            <a:lin ang="5400000" scaled="0"/>
          </a:gradFill>
          <a:ln w="3175" cap="flat" cmpd="sng" algn="ctr">
            <a:solidFill>
              <a:srgbClr val="EAEAEA"/>
            </a:solidFill>
            <a:prstDash val="solid"/>
          </a:ln>
          <a:effectLst>
            <a:outerShdw blurRad="50800" dist="38100" dir="2700000" algn="tl" rotWithShape="0">
              <a:prstClr val="black">
                <a:alpha val="40000"/>
              </a:prstClr>
            </a:outerShdw>
          </a:effectLst>
        </p:spPr>
        <p:txBody>
          <a:bodyPr lIns="450000" rIns="450000" anchor="ctr"/>
          <a:lstStyle/>
          <a:p>
            <a:pPr lvl="0">
              <a:lnSpc>
                <a:spcPct val="200000"/>
              </a:lnSpc>
              <a:defRPr/>
            </a:pPr>
            <a:r>
              <a:rPr kumimoji="0" lang="zh-CN" altLang="en-US" sz="1200" b="0" i="0" u="none" strike="noStrike" kern="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cs typeface="+mn-cs"/>
              </a:rPr>
              <a:t>点击此处添加文本点击此处添加文本点击此处添加文本点击此处添加文本点击此处添加文本点击此处添加文本点击此处添加文本点击此处添加文本点击此处添加文本点击此处添加文本点击此处添加文本点击此处添加文本点击此处添加文本点击此处添加</a:t>
            </a:r>
            <a:r>
              <a:rPr lang="zh-CN" altLang="en-US" sz="1200" kern="0" dirty="0">
                <a:solidFill>
                  <a:srgbClr val="4D4D4D"/>
                </a:solidFill>
                <a:latin typeface="微软雅黑" panose="020B0503020204020204" pitchFamily="34" charset="-122"/>
                <a:ea typeface="微软雅黑" panose="020B0503020204020204" pitchFamily="34" charset="-122"/>
              </a:rPr>
              <a:t>文</a:t>
            </a:r>
            <a:endParaRPr kumimoji="0" lang="zh-CN" altLang="en-US" sz="1200" b="0" i="0" u="none" strike="noStrike" kern="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cs typeface="+mn-cs"/>
            </a:endParaRPr>
          </a:p>
        </p:txBody>
      </p:sp>
      <p:grpSp>
        <p:nvGrpSpPr>
          <p:cNvPr id="4" name="组合 3"/>
          <p:cNvGrpSpPr/>
          <p:nvPr/>
        </p:nvGrpSpPr>
        <p:grpSpPr>
          <a:xfrm>
            <a:off x="972295" y="1036159"/>
            <a:ext cx="1426340" cy="1432990"/>
            <a:chOff x="972295" y="1036159"/>
            <a:chExt cx="1426340" cy="1432990"/>
          </a:xfrm>
        </p:grpSpPr>
        <p:sp>
          <p:nvSpPr>
            <p:cNvPr id="5" name="矩形 4"/>
            <p:cNvSpPr/>
            <p:nvPr/>
          </p:nvSpPr>
          <p:spPr bwMode="auto">
            <a:xfrm>
              <a:off x="972295" y="1036159"/>
              <a:ext cx="1426340" cy="1432990"/>
            </a:xfrm>
            <a:prstGeom prst="rect">
              <a:avLst/>
            </a:prstGeom>
            <a:gradFill>
              <a:gsLst>
                <a:gs pos="33000">
                  <a:srgbClr val="F9F9F9"/>
                </a:gs>
                <a:gs pos="100000">
                  <a:srgbClr val="D7D7D7"/>
                </a:gs>
              </a:gsLst>
              <a:lin ang="5400000" scaled="0"/>
            </a:gradFill>
            <a:ln w="3175" cap="flat" cmpd="sng" algn="ctr">
              <a:solidFill>
                <a:srgbClr val="EAEAEA"/>
              </a:solidFill>
              <a:prstDash val="solid"/>
            </a:ln>
            <a:effectLst/>
            <a:scene3d>
              <a:camera prst="perspectiveFront" fov="3000000">
                <a:rot lat="21360000" lon="240000" rev="0"/>
              </a:camera>
              <a:lightRig rig="flat" dir="t"/>
            </a:scene3d>
            <a:sp3d extrusionH="12700000">
              <a:extrusionClr>
                <a:srgbClr val="A9A9A9"/>
              </a:extrusionClr>
            </a:sp3d>
          </p:spPr>
          <p:txBody>
            <a:bodyPr anchor="ctr"/>
            <a:lstStyle/>
            <a:p>
              <a:pPr marL="0" marR="0" lvl="0" indent="0" algn="ctr" defTabSz="914400" eaLnBrk="1" fontAlgn="auto" latinLnBrk="0" hangingPunct="1">
                <a:lnSpc>
                  <a:spcPct val="120000"/>
                </a:lnSpc>
                <a:spcBef>
                  <a:spcPts val="0"/>
                </a:spcBef>
                <a:spcAft>
                  <a:spcPts val="0"/>
                </a:spcAft>
                <a:buClrTx/>
                <a:buSzTx/>
                <a:buFontTx/>
                <a:buNone/>
                <a:defRPr/>
              </a:pPr>
              <a:endParaRPr kumimoji="0" lang="zh-CN" altLang="en-US" sz="2400" b="1" i="0" u="none" strike="noStrike" kern="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cs typeface="+mn-cs"/>
              </a:endParaRPr>
            </a:p>
          </p:txBody>
        </p:sp>
        <p:sp>
          <p:nvSpPr>
            <p:cNvPr id="6" name="TextBox 5"/>
            <p:cNvSpPr txBox="1"/>
            <p:nvPr/>
          </p:nvSpPr>
          <p:spPr>
            <a:xfrm>
              <a:off x="1208411" y="1398711"/>
              <a:ext cx="954107" cy="707886"/>
            </a:xfrm>
            <a:prstGeom prst="rect">
              <a:avLst/>
            </a:prstGeom>
            <a:noFill/>
          </p:spPr>
          <p:txBody>
            <a:bodyPr wrap="none" rtlCol="0">
              <a:spAutoFit/>
            </a:bodyPr>
            <a:lstStyle/>
            <a:p>
              <a:pPr algn="ct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rPr>
                <a:t>点击录</a:t>
              </a:r>
              <a:endPar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endParaRPr>
            </a:p>
            <a:p>
              <a:pPr algn="ct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rPr>
                <a:t>入内容</a:t>
              </a:r>
            </a:p>
          </p:txBody>
        </p:sp>
      </p:grpSp>
      <p:grpSp>
        <p:nvGrpSpPr>
          <p:cNvPr id="7" name="组合 6"/>
          <p:cNvGrpSpPr/>
          <p:nvPr/>
        </p:nvGrpSpPr>
        <p:grpSpPr>
          <a:xfrm>
            <a:off x="2744308" y="1036159"/>
            <a:ext cx="1426340" cy="1432990"/>
            <a:chOff x="2744308" y="1036159"/>
            <a:chExt cx="1426340" cy="1432990"/>
          </a:xfrm>
        </p:grpSpPr>
        <p:sp>
          <p:nvSpPr>
            <p:cNvPr id="8" name="矩形 7"/>
            <p:cNvSpPr/>
            <p:nvPr/>
          </p:nvSpPr>
          <p:spPr bwMode="auto">
            <a:xfrm>
              <a:off x="2744308" y="1036159"/>
              <a:ext cx="1426340" cy="1432990"/>
            </a:xfrm>
            <a:prstGeom prst="rect">
              <a:avLst/>
            </a:prstGeom>
            <a:gradFill>
              <a:gsLst>
                <a:gs pos="33000">
                  <a:srgbClr val="F9F9F9"/>
                </a:gs>
                <a:gs pos="100000">
                  <a:srgbClr val="D7D7D7"/>
                </a:gs>
              </a:gsLst>
              <a:lin ang="5400000" scaled="0"/>
            </a:gradFill>
            <a:ln w="3175" cap="flat" cmpd="sng" algn="ctr">
              <a:solidFill>
                <a:srgbClr val="EAEAEA"/>
              </a:solidFill>
              <a:prstDash val="solid"/>
            </a:ln>
            <a:effectLst/>
            <a:scene3d>
              <a:camera prst="perspectiveFront" fov="3000000">
                <a:rot lat="21360000" lon="21360000" rev="0"/>
              </a:camera>
              <a:lightRig rig="flat" dir="t"/>
            </a:scene3d>
            <a:sp3d extrusionH="12700000">
              <a:extrusionClr>
                <a:srgbClr val="A9A9A9"/>
              </a:extrusionClr>
            </a:sp3d>
          </p:spPr>
          <p:txBody>
            <a:bodyPr anchor="ctr"/>
            <a:lstStyle/>
            <a:p>
              <a:pPr marL="0" marR="0" lvl="0" indent="0" algn="ctr" defTabSz="914400" eaLnBrk="1" fontAlgn="auto" latinLnBrk="0" hangingPunct="1">
                <a:lnSpc>
                  <a:spcPct val="120000"/>
                </a:lnSpc>
                <a:spcBef>
                  <a:spcPts val="0"/>
                </a:spcBef>
                <a:spcAft>
                  <a:spcPts val="0"/>
                </a:spcAft>
                <a:buClrTx/>
                <a:buSzTx/>
                <a:buFontTx/>
                <a:buNone/>
                <a:defRPr/>
              </a:pPr>
              <a:endParaRPr kumimoji="0" lang="zh-CN" altLang="en-US" sz="2400" b="1" i="0" u="none" strike="noStrike" kern="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cs typeface="+mn-cs"/>
              </a:endParaRPr>
            </a:p>
          </p:txBody>
        </p:sp>
        <p:sp>
          <p:nvSpPr>
            <p:cNvPr id="9" name="TextBox 8"/>
            <p:cNvSpPr txBox="1"/>
            <p:nvPr/>
          </p:nvSpPr>
          <p:spPr>
            <a:xfrm>
              <a:off x="2980424" y="1398711"/>
              <a:ext cx="954107" cy="707886"/>
            </a:xfrm>
            <a:prstGeom prst="rect">
              <a:avLst/>
            </a:prstGeom>
            <a:noFill/>
          </p:spPr>
          <p:txBody>
            <a:bodyPr wrap="none" rtlCol="0">
              <a:spAutoFit/>
            </a:bodyPr>
            <a:lstStyle/>
            <a:p>
              <a:pPr algn="ct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rPr>
                <a:t>点击录</a:t>
              </a:r>
              <a:endPar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endParaRPr>
            </a:p>
            <a:p>
              <a:pPr algn="ct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rPr>
                <a:t>入内容</a:t>
              </a:r>
            </a:p>
          </p:txBody>
        </p:sp>
      </p:grpSp>
      <p:grpSp>
        <p:nvGrpSpPr>
          <p:cNvPr id="10" name="组合 9"/>
          <p:cNvGrpSpPr/>
          <p:nvPr/>
        </p:nvGrpSpPr>
        <p:grpSpPr>
          <a:xfrm>
            <a:off x="2731803" y="2787775"/>
            <a:ext cx="1426340" cy="1432990"/>
            <a:chOff x="2731803" y="2787775"/>
            <a:chExt cx="1426340" cy="1432990"/>
          </a:xfrm>
        </p:grpSpPr>
        <p:sp>
          <p:nvSpPr>
            <p:cNvPr id="11" name="矩形 10"/>
            <p:cNvSpPr/>
            <p:nvPr/>
          </p:nvSpPr>
          <p:spPr bwMode="auto">
            <a:xfrm>
              <a:off x="2731803" y="2787775"/>
              <a:ext cx="1426340" cy="1432990"/>
            </a:xfrm>
            <a:prstGeom prst="rect">
              <a:avLst/>
            </a:prstGeom>
            <a:gradFill>
              <a:gsLst>
                <a:gs pos="33000">
                  <a:srgbClr val="F9F9F9"/>
                </a:gs>
                <a:gs pos="100000">
                  <a:srgbClr val="D7D7D7"/>
                </a:gs>
              </a:gsLst>
              <a:lin ang="5400000" scaled="0"/>
            </a:gradFill>
            <a:ln w="3175" cap="flat" cmpd="sng" algn="ctr">
              <a:solidFill>
                <a:srgbClr val="EAEAEA"/>
              </a:solidFill>
              <a:prstDash val="solid"/>
            </a:ln>
            <a:effectLst/>
            <a:scene3d>
              <a:camera prst="perspectiveFront" fov="3000000">
                <a:rot lat="240000" lon="21360000" rev="0"/>
              </a:camera>
              <a:lightRig rig="flat" dir="t"/>
            </a:scene3d>
            <a:sp3d extrusionH="12700000">
              <a:extrusionClr>
                <a:srgbClr val="A9A9A9"/>
              </a:extrusionClr>
            </a:sp3d>
          </p:spPr>
          <p:txBody>
            <a:bodyPr anchor="ctr"/>
            <a:lstStyle/>
            <a:p>
              <a:pPr marL="0" marR="0" lvl="0" indent="0" algn="ctr" defTabSz="914400" eaLnBrk="1" fontAlgn="auto" latinLnBrk="0" hangingPunct="1">
                <a:lnSpc>
                  <a:spcPct val="120000"/>
                </a:lnSpc>
                <a:spcBef>
                  <a:spcPts val="0"/>
                </a:spcBef>
                <a:spcAft>
                  <a:spcPts val="0"/>
                </a:spcAft>
                <a:buClrTx/>
                <a:buSzTx/>
                <a:buFontTx/>
                <a:buNone/>
                <a:defRPr/>
              </a:pPr>
              <a:endParaRPr kumimoji="0" lang="zh-CN" altLang="en-US" sz="2400" b="1" i="0" u="none" strike="noStrike" kern="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cs typeface="+mn-cs"/>
              </a:endParaRPr>
            </a:p>
          </p:txBody>
        </p:sp>
        <p:sp>
          <p:nvSpPr>
            <p:cNvPr id="12" name="TextBox 11"/>
            <p:cNvSpPr txBox="1"/>
            <p:nvPr/>
          </p:nvSpPr>
          <p:spPr>
            <a:xfrm>
              <a:off x="2980424" y="3150327"/>
              <a:ext cx="954107" cy="707886"/>
            </a:xfrm>
            <a:prstGeom prst="rect">
              <a:avLst/>
            </a:prstGeom>
            <a:noFill/>
          </p:spPr>
          <p:txBody>
            <a:bodyPr wrap="none" rtlCol="0">
              <a:spAutoFit/>
            </a:bodyPr>
            <a:lstStyle/>
            <a:p>
              <a:pPr algn="ct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rPr>
                <a:t>点击录</a:t>
              </a:r>
              <a:endPar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endParaRPr>
            </a:p>
            <a:p>
              <a:pPr algn="ct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rPr>
                <a:t>入内容</a:t>
              </a:r>
            </a:p>
          </p:txBody>
        </p:sp>
      </p:grpSp>
      <p:grpSp>
        <p:nvGrpSpPr>
          <p:cNvPr id="13" name="组合 12"/>
          <p:cNvGrpSpPr/>
          <p:nvPr/>
        </p:nvGrpSpPr>
        <p:grpSpPr>
          <a:xfrm>
            <a:off x="625264" y="2787774"/>
            <a:ext cx="1800383" cy="1922903"/>
            <a:chOff x="625264" y="2787774"/>
            <a:chExt cx="1800383" cy="1922903"/>
          </a:xfrm>
        </p:grpSpPr>
        <p:sp>
          <p:nvSpPr>
            <p:cNvPr id="14" name="矩形 13"/>
            <p:cNvSpPr/>
            <p:nvPr/>
          </p:nvSpPr>
          <p:spPr bwMode="auto">
            <a:xfrm>
              <a:off x="625264" y="2787774"/>
              <a:ext cx="1800383" cy="1922903"/>
            </a:xfrm>
            <a:prstGeom prst="rect">
              <a:avLst/>
            </a:prstGeom>
            <a:solidFill>
              <a:srgbClr val="C80000"/>
            </a:solidFill>
            <a:ln w="25400" cap="flat" cmpd="sng" algn="ctr">
              <a:noFill/>
              <a:prstDash val="solid"/>
            </a:ln>
            <a:effectLst/>
            <a:scene3d>
              <a:camera prst="perspectiveFront" fov="2400000">
                <a:rot lat="240000" lon="240000" rev="0"/>
              </a:camera>
              <a:lightRig rig="flat" dir="t"/>
            </a:scene3d>
            <a:sp3d extrusionH="12700000" contourW="12700">
              <a:extrusionClr>
                <a:srgbClr val="C80000"/>
              </a:extrusionClr>
              <a:contourClr>
                <a:srgbClr val="FF6E00"/>
              </a:contourClr>
            </a:sp3d>
          </p:spPr>
          <p:txBody>
            <a:bodyPr anchor="ctr"/>
            <a:lstStyle/>
            <a:p>
              <a:pPr marL="0" marR="0" lvl="0" indent="0" algn="ctr" defTabSz="914400" eaLnBrk="1" fontAlgn="auto" latinLnBrk="0" hangingPunct="1">
                <a:lnSpc>
                  <a:spcPct val="120000"/>
                </a:lnSpc>
                <a:spcBef>
                  <a:spcPts val="0"/>
                </a:spcBef>
                <a:spcAft>
                  <a:spcPts val="0"/>
                </a:spcAft>
                <a:buClrTx/>
                <a:buSzTx/>
                <a:buFontTx/>
                <a:buNone/>
                <a:defRPr/>
              </a:pPr>
              <a:endParaRPr kumimoji="0" lang="zh-CN" altLang="en-US" sz="5400" b="1" i="0" u="none" strike="noStrike" kern="0" cap="none" spc="0" normalizeH="0" baseline="0" noProof="0" dirty="0">
                <a:ln>
                  <a:noFill/>
                </a:ln>
                <a:solidFill>
                  <a:sysClr val="window" lastClr="FFFFFF"/>
                </a:solidFill>
                <a:effectLst>
                  <a:innerShdw blurRad="114300">
                    <a:prstClr val="black"/>
                  </a:innerShdw>
                </a:effectLst>
                <a:uLnTx/>
                <a:uFillTx/>
                <a:latin typeface="微软雅黑" panose="020B0503020204020204" pitchFamily="34" charset="-122"/>
                <a:ea typeface="微软雅黑" panose="020B0503020204020204" pitchFamily="34" charset="-122"/>
                <a:cs typeface="+mn-cs"/>
              </a:endParaRPr>
            </a:p>
          </p:txBody>
        </p:sp>
        <p:sp>
          <p:nvSpPr>
            <p:cNvPr id="15" name="TextBox 14"/>
            <p:cNvSpPr txBox="1"/>
            <p:nvPr/>
          </p:nvSpPr>
          <p:spPr>
            <a:xfrm>
              <a:off x="971456" y="3324929"/>
              <a:ext cx="1107996" cy="830997"/>
            </a:xfrm>
            <a:prstGeom prst="rect">
              <a:avLst/>
            </a:prstGeom>
            <a:noFill/>
            <a:scene3d>
              <a:camera prst="orthographicFront"/>
              <a:lightRig rig="threePt" dir="t"/>
            </a:scene3d>
            <a:sp3d extrusionH="76200">
              <a:extrusionClr>
                <a:srgbClr val="C80000"/>
              </a:extrusionClr>
            </a:sp3d>
          </p:spPr>
          <p:txBody>
            <a:bodyPr wrap="none" rtlCol="0">
              <a:spAutoFit/>
            </a:bodyPr>
            <a:lstStyle/>
            <a:p>
              <a:pPr algn="ctr"/>
              <a:r>
                <a:rPr lang="zh-CN" altLang="en-US" sz="2400" b="1" dirty="0">
                  <a:solidFill>
                    <a:schemeClr val="bg1"/>
                  </a:solidFill>
                  <a:latin typeface="微软雅黑" panose="020B0503020204020204" pitchFamily="34" charset="-122"/>
                  <a:ea typeface="微软雅黑" panose="020B0503020204020204" pitchFamily="34" charset="-122"/>
                  <a:cs typeface="Arial Unicode MS" panose="020B0604020202020204" pitchFamily="34" charset="-122"/>
                </a:rPr>
                <a:t>点击录</a:t>
              </a:r>
              <a:endParaRPr lang="en-US" altLang="zh-CN" sz="2400" b="1" dirty="0">
                <a:solidFill>
                  <a:schemeClr val="bg1"/>
                </a:solidFill>
                <a:latin typeface="微软雅黑" panose="020B0503020204020204" pitchFamily="34" charset="-122"/>
                <a:ea typeface="微软雅黑" panose="020B0503020204020204" pitchFamily="34" charset="-122"/>
                <a:cs typeface="Arial Unicode MS" panose="020B0604020202020204" pitchFamily="34" charset="-122"/>
              </a:endParaRPr>
            </a:p>
            <a:p>
              <a:pPr algn="ctr"/>
              <a:r>
                <a:rPr lang="zh-CN" altLang="en-US" sz="2400" b="1" dirty="0">
                  <a:solidFill>
                    <a:schemeClr val="bg1"/>
                  </a:solidFill>
                  <a:latin typeface="微软雅黑" panose="020B0503020204020204" pitchFamily="34" charset="-122"/>
                  <a:ea typeface="微软雅黑" panose="020B0503020204020204" pitchFamily="34" charset="-122"/>
                  <a:cs typeface="Arial Unicode MS" panose="020B0604020202020204" pitchFamily="34" charset="-122"/>
                </a:rPr>
                <a:t>入内容</a:t>
              </a:r>
            </a:p>
          </p:txBody>
        </p:sp>
      </p:grpSp>
    </p:spTree>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ppt_y</p:attrName>
                                        </p:attrNameLst>
                                      </p:cBhvr>
                                      <p:tavLst>
                                        <p:tav tm="0">
                                          <p:val>
                                            <p:strVal val="#ppt_y+#ppt_h*1.125000"/>
                                          </p:val>
                                        </p:tav>
                                        <p:tav tm="100000">
                                          <p:val>
                                            <p:strVal val="#ppt_y"/>
                                          </p:val>
                                        </p:tav>
                                      </p:tavLst>
                                    </p:anim>
                                    <p:animEffect transition="in" filter="wipe(up)">
                                      <p:cBhvr>
                                        <p:cTn id="8" dur="500"/>
                                        <p:tgtEl>
                                          <p:spTgt spid="4"/>
                                        </p:tgtEl>
                                      </p:cBhvr>
                                    </p:animEffect>
                                  </p:childTnLst>
                                </p:cTn>
                              </p:par>
                              <p:par>
                                <p:cTn id="9" presetID="12" presetClass="entr" presetSubtype="2"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1000"/>
                                        <p:tgtEl>
                                          <p:spTgt spid="13"/>
                                        </p:tgtEl>
                                        <p:attrNameLst>
                                          <p:attrName>ppt_x</p:attrName>
                                        </p:attrNameLst>
                                      </p:cBhvr>
                                      <p:tavLst>
                                        <p:tav tm="0">
                                          <p:val>
                                            <p:strVal val="#ppt_x+#ppt_w*1.125000"/>
                                          </p:val>
                                        </p:tav>
                                        <p:tav tm="100000">
                                          <p:val>
                                            <p:strVal val="#ppt_x"/>
                                          </p:val>
                                        </p:tav>
                                      </p:tavLst>
                                    </p:anim>
                                    <p:animEffect transition="in" filter="wipe(left)">
                                      <p:cBhvr>
                                        <p:cTn id="12" dur="1000"/>
                                        <p:tgtEl>
                                          <p:spTgt spid="13"/>
                                        </p:tgtEl>
                                      </p:cBhvr>
                                    </p:animEffect>
                                  </p:childTnLst>
                                </p:cTn>
                              </p:par>
                              <p:par>
                                <p:cTn id="13" presetID="12" presetClass="entr" presetSubtype="4"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p:tgtEl>
                                          <p:spTgt spid="7"/>
                                        </p:tgtEl>
                                        <p:attrNameLst>
                                          <p:attrName>ppt_y</p:attrName>
                                        </p:attrNameLst>
                                      </p:cBhvr>
                                      <p:tavLst>
                                        <p:tav tm="0">
                                          <p:val>
                                            <p:strVal val="#ppt_y+#ppt_h*1.125000"/>
                                          </p:val>
                                        </p:tav>
                                        <p:tav tm="100000">
                                          <p:val>
                                            <p:strVal val="#ppt_y"/>
                                          </p:val>
                                        </p:tav>
                                      </p:tavLst>
                                    </p:anim>
                                    <p:animEffect transition="in" filter="wipe(up)">
                                      <p:cBhvr>
                                        <p:cTn id="16" dur="500"/>
                                        <p:tgtEl>
                                          <p:spTgt spid="7"/>
                                        </p:tgtEl>
                                      </p:cBhvr>
                                    </p:animEffect>
                                  </p:childTnLst>
                                </p:cTn>
                              </p:par>
                              <p:par>
                                <p:cTn id="17" presetID="12" presetClass="entr" presetSubtype="1"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p:tgtEl>
                                          <p:spTgt spid="10"/>
                                        </p:tgtEl>
                                        <p:attrNameLst>
                                          <p:attrName>ppt_y</p:attrName>
                                        </p:attrNameLst>
                                      </p:cBhvr>
                                      <p:tavLst>
                                        <p:tav tm="0">
                                          <p:val>
                                            <p:strVal val="#ppt_y-#ppt_h*1.125000"/>
                                          </p:val>
                                        </p:tav>
                                        <p:tav tm="100000">
                                          <p:val>
                                            <p:strVal val="#ppt_y"/>
                                          </p:val>
                                        </p:tav>
                                      </p:tavLst>
                                    </p:anim>
                                    <p:animEffect transition="in" filter="wipe(down)">
                                      <p:cBhvr>
                                        <p:cTn id="20" dur="500"/>
                                        <p:tgtEl>
                                          <p:spTgt spid="10"/>
                                        </p:tgtEl>
                                      </p:cBhvr>
                                    </p:animEffect>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点击此处添加标题</a:t>
            </a:r>
          </a:p>
        </p:txBody>
      </p:sp>
      <p:grpSp>
        <p:nvGrpSpPr>
          <p:cNvPr id="3" name="Group 4"/>
          <p:cNvGrpSpPr/>
          <p:nvPr/>
        </p:nvGrpSpPr>
        <p:grpSpPr bwMode="auto">
          <a:xfrm>
            <a:off x="3605759" y="1127761"/>
            <a:ext cx="2082130" cy="1746076"/>
            <a:chOff x="2057" y="862"/>
            <a:chExt cx="1549" cy="1351"/>
          </a:xfrm>
        </p:grpSpPr>
        <p:sp>
          <p:nvSpPr>
            <p:cNvPr id="4" name="AutoShape 5"/>
            <p:cNvSpPr>
              <a:spLocks noChangeArrowheads="1"/>
            </p:cNvSpPr>
            <p:nvPr/>
          </p:nvSpPr>
          <p:spPr bwMode="gray">
            <a:xfrm>
              <a:off x="2070" y="885"/>
              <a:ext cx="1536" cy="1328"/>
            </a:xfrm>
            <a:prstGeom prst="hexagon">
              <a:avLst>
                <a:gd name="adj" fmla="val 28916"/>
                <a:gd name="vf" fmla="val 115470"/>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a:ln>
                  <a:noFill/>
                </a:ln>
                <a:solidFill>
                  <a:sysClr val="windowText" lastClr="000000"/>
                </a:solidFill>
                <a:effectLst/>
                <a:uLnTx/>
                <a:uFillTx/>
              </a:endParaRPr>
            </a:p>
          </p:txBody>
        </p:sp>
        <p:sp>
          <p:nvSpPr>
            <p:cNvPr id="5" name="AutoShape 6"/>
            <p:cNvSpPr>
              <a:spLocks noChangeArrowheads="1"/>
            </p:cNvSpPr>
            <p:nvPr/>
          </p:nvSpPr>
          <p:spPr bwMode="gray">
            <a:xfrm>
              <a:off x="2057" y="862"/>
              <a:ext cx="1536" cy="1328"/>
            </a:xfrm>
            <a:prstGeom prst="hexagon">
              <a:avLst>
                <a:gd name="adj" fmla="val 28916"/>
                <a:gd name="vf" fmla="val 115470"/>
              </a:avLst>
            </a:prstGeom>
            <a:solidFill>
              <a:srgbClr val="FFFFFF"/>
            </a:solidFill>
            <a:ln w="9525">
              <a:solidFill>
                <a:srgbClr val="C0C0C0"/>
              </a:solidFill>
              <a:miter lim="800000"/>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a:ln>
                  <a:noFill/>
                </a:ln>
                <a:solidFill>
                  <a:sysClr val="windowText" lastClr="000000"/>
                </a:solidFill>
                <a:effectLst/>
                <a:uLnTx/>
                <a:uFillTx/>
              </a:endParaRPr>
            </a:p>
          </p:txBody>
        </p:sp>
        <p:sp>
          <p:nvSpPr>
            <p:cNvPr id="6" name="AutoShape 7"/>
            <p:cNvSpPr>
              <a:spLocks noChangeArrowheads="1"/>
            </p:cNvSpPr>
            <p:nvPr/>
          </p:nvSpPr>
          <p:spPr bwMode="gray">
            <a:xfrm>
              <a:off x="2147" y="942"/>
              <a:ext cx="1350" cy="1168"/>
            </a:xfrm>
            <a:prstGeom prst="hexagon">
              <a:avLst>
                <a:gd name="adj" fmla="val 28896"/>
                <a:gd name="vf" fmla="val 115470"/>
              </a:avLst>
            </a:prstGeom>
            <a:solidFill>
              <a:srgbClr val="FF6E00"/>
            </a:solidFill>
            <a:ln w="9525">
              <a:noFill/>
              <a:miter lim="800000"/>
            </a:ln>
            <a:effectLst/>
            <a:scene3d>
              <a:camera prst="orthographicFront">
                <a:rot lat="0" lon="0" rev="0"/>
              </a:camera>
              <a:lightRig rig="glow" dir="t">
                <a:rot lat="0" lon="0" rev="14100000"/>
              </a:lightRig>
            </a:scene3d>
            <a:sp3d prstMaterial="softEdge">
              <a:bevelT w="127000" prst="artDeco"/>
            </a:sp3d>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a:ln>
                  <a:noFill/>
                </a:ln>
                <a:solidFill>
                  <a:sysClr val="windowText" lastClr="000000"/>
                </a:solidFill>
                <a:effectLst/>
                <a:uLnTx/>
                <a:uFillTx/>
                <a:latin typeface="Arial" panose="020B0604020202020204" pitchFamily="34" charset="0"/>
                <a:ea typeface="宋体" panose="02010600030101010101" pitchFamily="2" charset="-122"/>
              </a:endParaRPr>
            </a:p>
          </p:txBody>
        </p:sp>
      </p:grpSp>
      <p:grpSp>
        <p:nvGrpSpPr>
          <p:cNvPr id="7" name="Group 8"/>
          <p:cNvGrpSpPr/>
          <p:nvPr/>
        </p:nvGrpSpPr>
        <p:grpSpPr bwMode="auto">
          <a:xfrm>
            <a:off x="1984414" y="1973585"/>
            <a:ext cx="2083530" cy="1746077"/>
            <a:chOff x="1110" y="2656"/>
            <a:chExt cx="1549" cy="1351"/>
          </a:xfrm>
        </p:grpSpPr>
        <p:sp>
          <p:nvSpPr>
            <p:cNvPr id="8" name="AutoShape 9"/>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a:ln>
                  <a:noFill/>
                </a:ln>
                <a:solidFill>
                  <a:sysClr val="windowText" lastClr="000000"/>
                </a:solidFill>
                <a:effectLst/>
                <a:uLnTx/>
                <a:uFillTx/>
              </a:endParaRPr>
            </a:p>
          </p:txBody>
        </p:sp>
        <p:sp>
          <p:nvSpPr>
            <p:cNvPr id="9" name="AutoShape 10"/>
            <p:cNvSpPr>
              <a:spLocks noChangeArrowheads="1"/>
            </p:cNvSpPr>
            <p:nvPr/>
          </p:nvSpPr>
          <p:spPr bwMode="gray">
            <a:xfrm>
              <a:off x="1110" y="2656"/>
              <a:ext cx="1536" cy="1328"/>
            </a:xfrm>
            <a:prstGeom prst="hexagon">
              <a:avLst>
                <a:gd name="adj" fmla="val 28916"/>
                <a:gd name="vf" fmla="val 115470"/>
              </a:avLst>
            </a:prstGeom>
            <a:solidFill>
              <a:srgbClr val="FFFFFF"/>
            </a:solidFill>
            <a:ln w="9525">
              <a:solidFill>
                <a:srgbClr val="C0C0C0"/>
              </a:solidFill>
              <a:miter lim="800000"/>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a:ln>
                  <a:noFill/>
                </a:ln>
                <a:solidFill>
                  <a:sysClr val="windowText" lastClr="000000"/>
                </a:solidFill>
                <a:effectLst/>
                <a:uLnTx/>
                <a:uFillTx/>
              </a:endParaRPr>
            </a:p>
          </p:txBody>
        </p:sp>
        <p:sp>
          <p:nvSpPr>
            <p:cNvPr id="10" name="AutoShape 11"/>
            <p:cNvSpPr>
              <a:spLocks noChangeArrowheads="1"/>
            </p:cNvSpPr>
            <p:nvPr/>
          </p:nvSpPr>
          <p:spPr bwMode="gray">
            <a:xfrm>
              <a:off x="1200" y="2736"/>
              <a:ext cx="1350" cy="1168"/>
            </a:xfrm>
            <a:prstGeom prst="hexagon">
              <a:avLst>
                <a:gd name="adj" fmla="val 28896"/>
                <a:gd name="vf" fmla="val 115470"/>
              </a:avLst>
            </a:prstGeom>
            <a:solidFill>
              <a:srgbClr val="C80000"/>
            </a:solidFill>
            <a:ln w="9525">
              <a:noFill/>
              <a:miter lim="800000"/>
            </a:ln>
            <a:effectLst/>
            <a:scene3d>
              <a:camera prst="orthographicFront">
                <a:rot lat="0" lon="0" rev="0"/>
              </a:camera>
              <a:lightRig rig="glow" dir="t">
                <a:rot lat="0" lon="0" rev="14100000"/>
              </a:lightRig>
            </a:scene3d>
            <a:sp3d prstMaterial="softEdge">
              <a:bevelT w="127000" prst="artDeco"/>
            </a:sp3d>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a:ln>
                  <a:noFill/>
                </a:ln>
                <a:solidFill>
                  <a:sysClr val="windowText" lastClr="000000"/>
                </a:solidFill>
                <a:effectLst/>
                <a:uLnTx/>
                <a:uFillTx/>
                <a:latin typeface="Arial" panose="020B0604020202020204" pitchFamily="34" charset="0"/>
                <a:ea typeface="宋体" panose="02010600030101010101" pitchFamily="2" charset="-122"/>
              </a:endParaRPr>
            </a:p>
          </p:txBody>
        </p:sp>
      </p:grpSp>
      <p:sp>
        <p:nvSpPr>
          <p:cNvPr id="11" name="Text Box 12"/>
          <p:cNvSpPr txBox="1">
            <a:spLocks noChangeArrowheads="1"/>
          </p:cNvSpPr>
          <p:nvPr/>
        </p:nvSpPr>
        <p:spPr bwMode="gray">
          <a:xfrm>
            <a:off x="4125164" y="1680418"/>
            <a:ext cx="11080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3600" dirty="0">
                <a:solidFill>
                  <a:srgbClr val="FFFFFF"/>
                </a:solidFill>
                <a:latin typeface="黑体" panose="02010609060101010101" charset="-122"/>
                <a:ea typeface="黑体" panose="02010609060101010101" charset="-122"/>
              </a:rPr>
              <a:t>标题</a:t>
            </a:r>
            <a:endParaRPr lang="zh-CN" altLang="en-US" dirty="0">
              <a:latin typeface="黑体" panose="02010609060101010101" charset="-122"/>
              <a:ea typeface="黑体" panose="02010609060101010101" charset="-122"/>
            </a:endParaRPr>
          </a:p>
        </p:txBody>
      </p:sp>
      <p:grpSp>
        <p:nvGrpSpPr>
          <p:cNvPr id="12" name="Group 14"/>
          <p:cNvGrpSpPr/>
          <p:nvPr/>
        </p:nvGrpSpPr>
        <p:grpSpPr bwMode="auto">
          <a:xfrm>
            <a:off x="5243314" y="1984424"/>
            <a:ext cx="2083530" cy="1746076"/>
            <a:chOff x="3174" y="2656"/>
            <a:chExt cx="1549" cy="1351"/>
          </a:xfrm>
        </p:grpSpPr>
        <p:sp>
          <p:nvSpPr>
            <p:cNvPr id="13" name="AutoShape 15"/>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a:ln>
                  <a:noFill/>
                </a:ln>
                <a:solidFill>
                  <a:sysClr val="windowText" lastClr="000000"/>
                </a:solidFill>
                <a:effectLst/>
                <a:uLnTx/>
                <a:uFillTx/>
              </a:endParaRPr>
            </a:p>
          </p:txBody>
        </p:sp>
        <p:sp>
          <p:nvSpPr>
            <p:cNvPr id="14" name="AutoShape 16"/>
            <p:cNvSpPr>
              <a:spLocks noChangeArrowheads="1"/>
            </p:cNvSpPr>
            <p:nvPr/>
          </p:nvSpPr>
          <p:spPr bwMode="gray">
            <a:xfrm>
              <a:off x="3174" y="2656"/>
              <a:ext cx="1536" cy="1328"/>
            </a:xfrm>
            <a:prstGeom prst="hexagon">
              <a:avLst>
                <a:gd name="adj" fmla="val 28916"/>
                <a:gd name="vf" fmla="val 115470"/>
              </a:avLst>
            </a:prstGeom>
            <a:solidFill>
              <a:srgbClr val="FFFFFF"/>
            </a:solidFill>
            <a:ln w="9525">
              <a:solidFill>
                <a:srgbClr val="C0C0C0"/>
              </a:solidFill>
              <a:miter lim="800000"/>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a:ln>
                  <a:noFill/>
                </a:ln>
                <a:solidFill>
                  <a:sysClr val="windowText" lastClr="000000"/>
                </a:solidFill>
                <a:effectLst/>
                <a:uLnTx/>
                <a:uFillTx/>
              </a:endParaRPr>
            </a:p>
          </p:txBody>
        </p:sp>
        <p:sp>
          <p:nvSpPr>
            <p:cNvPr id="15" name="AutoShape 17"/>
            <p:cNvSpPr>
              <a:spLocks noChangeArrowheads="1"/>
            </p:cNvSpPr>
            <p:nvPr/>
          </p:nvSpPr>
          <p:spPr bwMode="gray">
            <a:xfrm>
              <a:off x="3264" y="2736"/>
              <a:ext cx="1350" cy="1168"/>
            </a:xfrm>
            <a:prstGeom prst="hexagon">
              <a:avLst>
                <a:gd name="adj" fmla="val 28896"/>
                <a:gd name="vf" fmla="val 115470"/>
              </a:avLst>
            </a:prstGeom>
            <a:solidFill>
              <a:srgbClr val="C80000"/>
            </a:solidFill>
            <a:ln w="9525">
              <a:noFill/>
              <a:miter lim="800000"/>
            </a:ln>
            <a:effectLst/>
            <a:scene3d>
              <a:camera prst="orthographicFront">
                <a:rot lat="0" lon="0" rev="0"/>
              </a:camera>
              <a:lightRig rig="glow" dir="t">
                <a:rot lat="0" lon="0" rev="14100000"/>
              </a:lightRig>
            </a:scene3d>
            <a:sp3d prstMaterial="softEdge">
              <a:bevelT w="127000" prst="artDeco"/>
            </a:sp3d>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a:ln>
                  <a:noFill/>
                </a:ln>
                <a:solidFill>
                  <a:sysClr val="windowText" lastClr="000000"/>
                </a:solidFill>
                <a:effectLst/>
                <a:uLnTx/>
                <a:uFillTx/>
                <a:latin typeface="Arial" panose="020B0604020202020204" pitchFamily="34" charset="0"/>
                <a:ea typeface="宋体" panose="02010600030101010101" pitchFamily="2" charset="-122"/>
              </a:endParaRPr>
            </a:p>
          </p:txBody>
        </p:sp>
      </p:grpSp>
      <p:grpSp>
        <p:nvGrpSpPr>
          <p:cNvPr id="16" name="Group 19"/>
          <p:cNvGrpSpPr/>
          <p:nvPr/>
        </p:nvGrpSpPr>
        <p:grpSpPr bwMode="auto">
          <a:xfrm>
            <a:off x="3621633" y="2875781"/>
            <a:ext cx="2083530" cy="1746077"/>
            <a:chOff x="3174" y="2656"/>
            <a:chExt cx="1549" cy="1351"/>
          </a:xfrm>
        </p:grpSpPr>
        <p:sp>
          <p:nvSpPr>
            <p:cNvPr id="17" name="AutoShape 20"/>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a:ln>
                  <a:noFill/>
                </a:ln>
                <a:solidFill>
                  <a:sysClr val="windowText" lastClr="000000"/>
                </a:solidFill>
                <a:effectLst/>
                <a:uLnTx/>
                <a:uFillTx/>
              </a:endParaRPr>
            </a:p>
          </p:txBody>
        </p:sp>
        <p:sp>
          <p:nvSpPr>
            <p:cNvPr id="18" name="AutoShape 21"/>
            <p:cNvSpPr>
              <a:spLocks noChangeArrowheads="1"/>
            </p:cNvSpPr>
            <p:nvPr/>
          </p:nvSpPr>
          <p:spPr bwMode="gray">
            <a:xfrm>
              <a:off x="3174" y="2656"/>
              <a:ext cx="1536" cy="1328"/>
            </a:xfrm>
            <a:prstGeom prst="hexagon">
              <a:avLst>
                <a:gd name="adj" fmla="val 28916"/>
                <a:gd name="vf" fmla="val 115470"/>
              </a:avLst>
            </a:prstGeom>
            <a:solidFill>
              <a:srgbClr val="FFFFFF"/>
            </a:solidFill>
            <a:ln w="9525">
              <a:solidFill>
                <a:srgbClr val="C0C0C0"/>
              </a:solidFill>
              <a:miter lim="800000"/>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a:ln>
                  <a:noFill/>
                </a:ln>
                <a:solidFill>
                  <a:sysClr val="windowText" lastClr="000000"/>
                </a:solidFill>
                <a:effectLst/>
                <a:uLnTx/>
                <a:uFillTx/>
              </a:endParaRPr>
            </a:p>
          </p:txBody>
        </p:sp>
        <p:sp>
          <p:nvSpPr>
            <p:cNvPr id="19" name="AutoShape 22"/>
            <p:cNvSpPr>
              <a:spLocks noChangeArrowheads="1"/>
            </p:cNvSpPr>
            <p:nvPr/>
          </p:nvSpPr>
          <p:spPr bwMode="gray">
            <a:xfrm>
              <a:off x="3264" y="2736"/>
              <a:ext cx="1350" cy="1168"/>
            </a:xfrm>
            <a:prstGeom prst="hexagon">
              <a:avLst>
                <a:gd name="adj" fmla="val 28896"/>
                <a:gd name="vf" fmla="val 115470"/>
              </a:avLst>
            </a:prstGeom>
            <a:solidFill>
              <a:srgbClr val="FF6E00"/>
            </a:solidFill>
            <a:ln w="9525">
              <a:noFill/>
              <a:miter lim="800000"/>
            </a:ln>
            <a:effectLst/>
            <a:scene3d>
              <a:camera prst="orthographicFront">
                <a:rot lat="0" lon="0" rev="0"/>
              </a:camera>
              <a:lightRig rig="glow" dir="t">
                <a:rot lat="0" lon="0" rev="14100000"/>
              </a:lightRig>
            </a:scene3d>
            <a:sp3d prstMaterial="softEdge">
              <a:bevelT w="127000" prst="artDeco"/>
            </a:sp3d>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a:ln>
                  <a:noFill/>
                </a:ln>
                <a:solidFill>
                  <a:sysClr val="windowText" lastClr="000000"/>
                </a:solidFill>
                <a:effectLst/>
                <a:uLnTx/>
                <a:uFillTx/>
                <a:latin typeface="Arial" panose="020B0604020202020204" pitchFamily="34" charset="0"/>
                <a:ea typeface="宋体" panose="02010600030101010101" pitchFamily="2" charset="-122"/>
              </a:endParaRPr>
            </a:p>
          </p:txBody>
        </p:sp>
      </p:grpSp>
      <p:sp>
        <p:nvSpPr>
          <p:cNvPr id="20" name="Text Box 12"/>
          <p:cNvSpPr txBox="1">
            <a:spLocks noChangeArrowheads="1"/>
          </p:cNvSpPr>
          <p:nvPr/>
        </p:nvSpPr>
        <p:spPr bwMode="gray">
          <a:xfrm>
            <a:off x="5721137" y="2508703"/>
            <a:ext cx="11080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3600" dirty="0">
                <a:solidFill>
                  <a:srgbClr val="FFFFFF"/>
                </a:solidFill>
                <a:latin typeface="黑体" panose="02010609060101010101" charset="-122"/>
                <a:ea typeface="黑体" panose="02010609060101010101" charset="-122"/>
              </a:rPr>
              <a:t>标题</a:t>
            </a:r>
            <a:endParaRPr lang="zh-CN" altLang="en-US" dirty="0">
              <a:latin typeface="黑体" panose="02010609060101010101" charset="-122"/>
              <a:ea typeface="黑体" panose="02010609060101010101" charset="-122"/>
            </a:endParaRPr>
          </a:p>
        </p:txBody>
      </p:sp>
      <p:sp>
        <p:nvSpPr>
          <p:cNvPr id="21" name="Text Box 12"/>
          <p:cNvSpPr txBox="1">
            <a:spLocks noChangeArrowheads="1"/>
          </p:cNvSpPr>
          <p:nvPr/>
        </p:nvSpPr>
        <p:spPr bwMode="gray">
          <a:xfrm>
            <a:off x="4101523" y="3396606"/>
            <a:ext cx="11080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3600" dirty="0">
                <a:solidFill>
                  <a:srgbClr val="FFFFFF"/>
                </a:solidFill>
                <a:latin typeface="黑体" panose="02010609060101010101" charset="-122"/>
                <a:ea typeface="黑体" panose="02010609060101010101" charset="-122"/>
              </a:rPr>
              <a:t>标题</a:t>
            </a:r>
            <a:endParaRPr lang="zh-CN" altLang="en-US" dirty="0">
              <a:latin typeface="黑体" panose="02010609060101010101" charset="-122"/>
              <a:ea typeface="黑体" panose="02010609060101010101" charset="-122"/>
            </a:endParaRPr>
          </a:p>
        </p:txBody>
      </p:sp>
      <p:sp>
        <p:nvSpPr>
          <p:cNvPr id="22" name="Text Box 12"/>
          <p:cNvSpPr txBox="1">
            <a:spLocks noChangeArrowheads="1"/>
          </p:cNvSpPr>
          <p:nvPr/>
        </p:nvSpPr>
        <p:spPr bwMode="gray">
          <a:xfrm>
            <a:off x="2416507" y="2540530"/>
            <a:ext cx="11080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3600">
                <a:solidFill>
                  <a:srgbClr val="FFFFFF"/>
                </a:solidFill>
                <a:latin typeface="黑体" panose="02010609060101010101" charset="-122"/>
                <a:ea typeface="黑体" panose="02010609060101010101" charset="-122"/>
              </a:rPr>
              <a:t>标题</a:t>
            </a:r>
            <a:endParaRPr lang="zh-CN" altLang="en-US">
              <a:latin typeface="黑体" panose="02010609060101010101" charset="-122"/>
              <a:ea typeface="黑体" panose="02010609060101010101" charset="-122"/>
            </a:endParaRPr>
          </a:p>
        </p:txBody>
      </p:sp>
      <p:sp>
        <p:nvSpPr>
          <p:cNvPr id="23" name="Text Box 40"/>
          <p:cNvSpPr txBox="1">
            <a:spLocks noChangeArrowheads="1"/>
          </p:cNvSpPr>
          <p:nvPr/>
        </p:nvSpPr>
        <p:spPr bwMode="gray">
          <a:xfrm>
            <a:off x="460572" y="4266608"/>
            <a:ext cx="3255336" cy="609398"/>
          </a:xfrm>
          <a:prstGeom prst="rect">
            <a:avLst/>
          </a:prstGeom>
          <a:noFill/>
          <a:ln w="9525">
            <a:noFill/>
            <a:miter lim="800000"/>
          </a:ln>
        </p:spPr>
        <p:txBody>
          <a:bodyPr wrap="square">
            <a:spAutoFit/>
          </a:bodyPr>
          <a:lstStyle/>
          <a:p>
            <a:pPr lvl="0">
              <a:lnSpc>
                <a:spcPct val="120000"/>
              </a:lnSpc>
              <a:defRPr/>
            </a:pPr>
            <a:r>
              <a:rPr lang="zh-CN" altLang="en-US" sz="1400" kern="0" dirty="0">
                <a:gradFill>
                  <a:gsLst>
                    <a:gs pos="0">
                      <a:srgbClr val="FBD04E">
                        <a:lumMod val="95000"/>
                      </a:srgbClr>
                    </a:gs>
                    <a:gs pos="51000">
                      <a:srgbClr val="B87600">
                        <a:lumMod val="98000"/>
                        <a:lumOff val="2000"/>
                      </a:srgbClr>
                    </a:gs>
                    <a:gs pos="78000">
                      <a:srgbClr val="F4CF68">
                        <a:lumMod val="100000"/>
                      </a:srgbClr>
                    </a:gs>
                    <a:gs pos="28000">
                      <a:srgbClr val="F4CF68">
                        <a:lumMod val="100000"/>
                      </a:srgbClr>
                    </a:gs>
                    <a:gs pos="100000">
                      <a:srgbClr val="FBD04E">
                        <a:lumMod val="100000"/>
                      </a:srgbClr>
                    </a:gs>
                  </a:gsLst>
                  <a:lin ang="2700000" scaled="1"/>
                </a:gradFill>
                <a:latin typeface="微软雅黑" panose="020B0503020204020204" pitchFamily="34" charset="-122"/>
                <a:ea typeface="微软雅黑" panose="020B0503020204020204" pitchFamily="34" charset="-122"/>
              </a:rPr>
              <a:t>单击此处输入文字单击此处输入文字</a:t>
            </a:r>
          </a:p>
          <a:p>
            <a:pPr lvl="0">
              <a:lnSpc>
                <a:spcPct val="120000"/>
              </a:lnSpc>
              <a:defRPr/>
            </a:pPr>
            <a:r>
              <a:rPr lang="zh-CN" altLang="en-US" sz="1400" kern="0" dirty="0">
                <a:gradFill>
                  <a:gsLst>
                    <a:gs pos="0">
                      <a:srgbClr val="FBD04E">
                        <a:lumMod val="95000"/>
                      </a:srgbClr>
                    </a:gs>
                    <a:gs pos="51000">
                      <a:srgbClr val="B87600">
                        <a:lumMod val="98000"/>
                        <a:lumOff val="2000"/>
                      </a:srgbClr>
                    </a:gs>
                    <a:gs pos="78000">
                      <a:srgbClr val="F4CF68">
                        <a:lumMod val="100000"/>
                      </a:srgbClr>
                    </a:gs>
                    <a:gs pos="28000">
                      <a:srgbClr val="F4CF68">
                        <a:lumMod val="100000"/>
                      </a:srgbClr>
                    </a:gs>
                    <a:gs pos="100000">
                      <a:srgbClr val="FBD04E">
                        <a:lumMod val="100000"/>
                      </a:srgbClr>
                    </a:gs>
                  </a:gsLst>
                  <a:lin ang="2700000" scaled="1"/>
                </a:gradFill>
                <a:latin typeface="微软雅黑" panose="020B0503020204020204" pitchFamily="34" charset="-122"/>
                <a:ea typeface="微软雅黑" panose="020B0503020204020204" pitchFamily="34" charset="-122"/>
              </a:rPr>
              <a:t>单击此处输入文字单击此处输入文字</a:t>
            </a:r>
          </a:p>
        </p:txBody>
      </p:sp>
      <p:sp>
        <p:nvSpPr>
          <p:cNvPr id="24" name="Rectangle 11"/>
          <p:cNvSpPr>
            <a:spLocks noChangeArrowheads="1"/>
          </p:cNvSpPr>
          <p:nvPr/>
        </p:nvSpPr>
        <p:spPr bwMode="gray">
          <a:xfrm>
            <a:off x="534592" y="3889738"/>
            <a:ext cx="2500330" cy="358775"/>
          </a:xfrm>
          <a:prstGeom prst="rect">
            <a:avLst/>
          </a:prstGeom>
          <a:noFill/>
          <a:ln>
            <a:noFill/>
          </a:ln>
        </p:spPr>
        <p:txBody>
          <a:bodyPr lIns="0" tIns="0" rIns="0" bIns="0" anchor="ctr"/>
          <a:lstStyle/>
          <a:p>
            <a:pPr lvl="0">
              <a:lnSpc>
                <a:spcPct val="120000"/>
              </a:lnSpc>
              <a:defRPr/>
            </a:pPr>
            <a:r>
              <a:rPr lang="zh-CN" altLang="en-US" sz="2000" b="1" kern="0" dirty="0">
                <a:gradFill>
                  <a:gsLst>
                    <a:gs pos="0">
                      <a:srgbClr val="FBD04E">
                        <a:lumMod val="95000"/>
                      </a:srgbClr>
                    </a:gs>
                    <a:gs pos="51000">
                      <a:srgbClr val="B87600">
                        <a:lumMod val="98000"/>
                        <a:lumOff val="2000"/>
                      </a:srgbClr>
                    </a:gs>
                    <a:gs pos="78000">
                      <a:srgbClr val="F4CF68">
                        <a:lumMod val="100000"/>
                      </a:srgbClr>
                    </a:gs>
                    <a:gs pos="28000">
                      <a:srgbClr val="F4CF68">
                        <a:lumMod val="100000"/>
                      </a:srgbClr>
                    </a:gs>
                    <a:gs pos="100000">
                      <a:srgbClr val="FBD04E">
                        <a:lumMod val="100000"/>
                      </a:srgbClr>
                    </a:gs>
                  </a:gsLst>
                  <a:lin ang="2700000" scaled="1"/>
                </a:gradFill>
                <a:latin typeface="微软雅黑" panose="020B0503020204020204" pitchFamily="34" charset="-122"/>
                <a:ea typeface="微软雅黑" panose="020B0503020204020204" pitchFamily="34" charset="-122"/>
              </a:rPr>
              <a:t>单击此处输入小标题</a:t>
            </a:r>
          </a:p>
        </p:txBody>
      </p:sp>
      <p:sp>
        <p:nvSpPr>
          <p:cNvPr id="25" name="Text Box 40"/>
          <p:cNvSpPr txBox="1">
            <a:spLocks noChangeArrowheads="1"/>
          </p:cNvSpPr>
          <p:nvPr/>
        </p:nvSpPr>
        <p:spPr bwMode="gray">
          <a:xfrm>
            <a:off x="5793444" y="1268665"/>
            <a:ext cx="3255336" cy="609398"/>
          </a:xfrm>
          <a:prstGeom prst="rect">
            <a:avLst/>
          </a:prstGeom>
          <a:noFill/>
          <a:ln w="9525">
            <a:noFill/>
            <a:miter lim="800000"/>
          </a:ln>
        </p:spPr>
        <p:txBody>
          <a:bodyPr wrap="square">
            <a:spAutoFit/>
          </a:bodyPr>
          <a:lstStyle/>
          <a:p>
            <a:pPr lvl="0">
              <a:lnSpc>
                <a:spcPct val="120000"/>
              </a:lnSpc>
              <a:defRPr/>
            </a:pPr>
            <a:r>
              <a:rPr lang="zh-CN" altLang="en-US" sz="1400" kern="0" dirty="0">
                <a:gradFill>
                  <a:gsLst>
                    <a:gs pos="0">
                      <a:srgbClr val="FBD04E">
                        <a:lumMod val="95000"/>
                      </a:srgbClr>
                    </a:gs>
                    <a:gs pos="51000">
                      <a:srgbClr val="B87600">
                        <a:lumMod val="98000"/>
                        <a:lumOff val="2000"/>
                      </a:srgbClr>
                    </a:gs>
                    <a:gs pos="78000">
                      <a:srgbClr val="F4CF68">
                        <a:lumMod val="100000"/>
                      </a:srgbClr>
                    </a:gs>
                    <a:gs pos="28000">
                      <a:srgbClr val="F4CF68">
                        <a:lumMod val="100000"/>
                      </a:srgbClr>
                    </a:gs>
                    <a:gs pos="100000">
                      <a:srgbClr val="FBD04E">
                        <a:lumMod val="100000"/>
                      </a:srgbClr>
                    </a:gs>
                  </a:gsLst>
                  <a:lin ang="2700000" scaled="1"/>
                </a:gradFill>
                <a:latin typeface="微软雅黑" panose="020B0503020204020204" pitchFamily="34" charset="-122"/>
                <a:ea typeface="微软雅黑" panose="020B0503020204020204" pitchFamily="34" charset="-122"/>
              </a:rPr>
              <a:t>单击此处输入文字单击此处输入文字</a:t>
            </a:r>
          </a:p>
          <a:p>
            <a:pPr lvl="0">
              <a:lnSpc>
                <a:spcPct val="120000"/>
              </a:lnSpc>
              <a:defRPr/>
            </a:pPr>
            <a:r>
              <a:rPr lang="zh-CN" altLang="en-US" sz="1400" kern="0" dirty="0">
                <a:gradFill>
                  <a:gsLst>
                    <a:gs pos="0">
                      <a:srgbClr val="FBD04E">
                        <a:lumMod val="95000"/>
                      </a:srgbClr>
                    </a:gs>
                    <a:gs pos="51000">
                      <a:srgbClr val="B87600">
                        <a:lumMod val="98000"/>
                        <a:lumOff val="2000"/>
                      </a:srgbClr>
                    </a:gs>
                    <a:gs pos="78000">
                      <a:srgbClr val="F4CF68">
                        <a:lumMod val="100000"/>
                      </a:srgbClr>
                    </a:gs>
                    <a:gs pos="28000">
                      <a:srgbClr val="F4CF68">
                        <a:lumMod val="100000"/>
                      </a:srgbClr>
                    </a:gs>
                    <a:gs pos="100000">
                      <a:srgbClr val="FBD04E">
                        <a:lumMod val="100000"/>
                      </a:srgbClr>
                    </a:gs>
                  </a:gsLst>
                  <a:lin ang="2700000" scaled="1"/>
                </a:gradFill>
                <a:latin typeface="微软雅黑" panose="020B0503020204020204" pitchFamily="34" charset="-122"/>
                <a:ea typeface="微软雅黑" panose="020B0503020204020204" pitchFamily="34" charset="-122"/>
              </a:rPr>
              <a:t>单击此处输入文字单击此处输入文字</a:t>
            </a:r>
          </a:p>
        </p:txBody>
      </p:sp>
      <p:sp>
        <p:nvSpPr>
          <p:cNvPr id="26" name="Rectangle 11"/>
          <p:cNvSpPr>
            <a:spLocks noChangeArrowheads="1"/>
          </p:cNvSpPr>
          <p:nvPr/>
        </p:nvSpPr>
        <p:spPr bwMode="gray">
          <a:xfrm>
            <a:off x="5867464" y="891795"/>
            <a:ext cx="2500330" cy="358775"/>
          </a:xfrm>
          <a:prstGeom prst="rect">
            <a:avLst/>
          </a:prstGeom>
          <a:noFill/>
          <a:ln>
            <a:noFill/>
          </a:ln>
        </p:spPr>
        <p:txBody>
          <a:bodyPr lIns="0" tIns="0" rIns="0" bIns="0" anchor="ctr"/>
          <a:lstStyle/>
          <a:p>
            <a:pPr lvl="0">
              <a:lnSpc>
                <a:spcPct val="120000"/>
              </a:lnSpc>
              <a:defRPr/>
            </a:pPr>
            <a:r>
              <a:rPr lang="zh-CN" altLang="en-US" sz="2000" b="1" kern="0" dirty="0">
                <a:gradFill>
                  <a:gsLst>
                    <a:gs pos="0">
                      <a:srgbClr val="FBD04E">
                        <a:lumMod val="95000"/>
                      </a:srgbClr>
                    </a:gs>
                    <a:gs pos="51000">
                      <a:srgbClr val="B87600">
                        <a:lumMod val="98000"/>
                        <a:lumOff val="2000"/>
                      </a:srgbClr>
                    </a:gs>
                    <a:gs pos="78000">
                      <a:srgbClr val="F4CF68">
                        <a:lumMod val="100000"/>
                      </a:srgbClr>
                    </a:gs>
                    <a:gs pos="28000">
                      <a:srgbClr val="F4CF68">
                        <a:lumMod val="100000"/>
                      </a:srgbClr>
                    </a:gs>
                    <a:gs pos="100000">
                      <a:srgbClr val="FBD04E">
                        <a:lumMod val="100000"/>
                      </a:srgbClr>
                    </a:gs>
                  </a:gsLst>
                  <a:lin ang="2700000" scaled="1"/>
                </a:gradFill>
                <a:latin typeface="微软雅黑" panose="020B0503020204020204" pitchFamily="34" charset="-122"/>
                <a:ea typeface="微软雅黑" panose="020B0503020204020204" pitchFamily="34" charset="-122"/>
              </a:rPr>
              <a:t>单击此处输入小标题</a:t>
            </a:r>
          </a:p>
        </p:txBody>
      </p:sp>
    </p:spTree>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0-#ppt_w/2"/>
                                          </p:val>
                                        </p:tav>
                                        <p:tav tm="100000">
                                          <p:val>
                                            <p:strVal val="#ppt_x"/>
                                          </p:val>
                                        </p:tav>
                                      </p:tavLst>
                                    </p:anim>
                                    <p:anim calcmode="lin" valueType="num">
                                      <p:cBhvr additive="base">
                                        <p:cTn id="8" dur="750" fill="hold"/>
                                        <p:tgtEl>
                                          <p:spTgt spid="3"/>
                                        </p:tgtEl>
                                        <p:attrNameLst>
                                          <p:attrName>ppt_y</p:attrName>
                                        </p:attrNameLst>
                                      </p:cBhvr>
                                      <p:tavLst>
                                        <p:tav tm="0">
                                          <p:val>
                                            <p:strVal val="0-#ppt_h/2"/>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750" fill="hold"/>
                                        <p:tgtEl>
                                          <p:spTgt spid="16"/>
                                        </p:tgtEl>
                                        <p:attrNameLst>
                                          <p:attrName>ppt_x</p:attrName>
                                        </p:attrNameLst>
                                      </p:cBhvr>
                                      <p:tavLst>
                                        <p:tav tm="0">
                                          <p:val>
                                            <p:strVal val="#ppt_x"/>
                                          </p:val>
                                        </p:tav>
                                        <p:tav tm="100000">
                                          <p:val>
                                            <p:strVal val="#ppt_x"/>
                                          </p:val>
                                        </p:tav>
                                      </p:tavLst>
                                    </p:anim>
                                    <p:anim calcmode="lin" valueType="num">
                                      <p:cBhvr additive="base">
                                        <p:cTn id="16" dur="750" fill="hold"/>
                                        <p:tgtEl>
                                          <p:spTgt spid="16"/>
                                        </p:tgtEl>
                                        <p:attrNameLst>
                                          <p:attrName>ppt_y</p:attrName>
                                        </p:attrNameLst>
                                      </p:cBhvr>
                                      <p:tavLst>
                                        <p:tav tm="0">
                                          <p:val>
                                            <p:strVal val="1+#ppt_h/2"/>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750" fill="hold"/>
                                        <p:tgtEl>
                                          <p:spTgt spid="12"/>
                                        </p:tgtEl>
                                        <p:attrNameLst>
                                          <p:attrName>ppt_x</p:attrName>
                                        </p:attrNameLst>
                                      </p:cBhvr>
                                      <p:tavLst>
                                        <p:tav tm="0">
                                          <p:val>
                                            <p:strVal val="1+#ppt_w/2"/>
                                          </p:val>
                                        </p:tav>
                                        <p:tav tm="100000">
                                          <p:val>
                                            <p:strVal val="#ppt_x"/>
                                          </p:val>
                                        </p:tav>
                                      </p:tavLst>
                                    </p:anim>
                                    <p:anim calcmode="lin" valueType="num">
                                      <p:cBhvr additive="base">
                                        <p:cTn id="20" dur="750" fill="hold"/>
                                        <p:tgtEl>
                                          <p:spTgt spid="12"/>
                                        </p:tgtEl>
                                        <p:attrNameLst>
                                          <p:attrName>ppt_y</p:attrName>
                                        </p:attrNameLst>
                                      </p:cBhvr>
                                      <p:tavLst>
                                        <p:tav tm="0">
                                          <p:val>
                                            <p:strVal val="#ppt_y"/>
                                          </p:val>
                                        </p:tav>
                                        <p:tav tm="100000">
                                          <p:val>
                                            <p:strVal val="#ppt_y"/>
                                          </p:val>
                                        </p:tav>
                                      </p:tavLst>
                                    </p:anim>
                                  </p:childTnLst>
                                </p:cTn>
                              </p:par>
                              <p:par>
                                <p:cTn id="21" presetID="8" presetClass="emph" presetSubtype="0" fill="hold" nodeType="withEffect">
                                  <p:stCondLst>
                                    <p:cond delay="0"/>
                                  </p:stCondLst>
                                  <p:childTnLst>
                                    <p:animRot by="21600000">
                                      <p:cBhvr>
                                        <p:cTn id="22" dur="1000" fill="hold"/>
                                        <p:tgtEl>
                                          <p:spTgt spid="3"/>
                                        </p:tgtEl>
                                        <p:attrNameLst>
                                          <p:attrName>r</p:attrName>
                                        </p:attrNameLst>
                                      </p:cBhvr>
                                    </p:animRot>
                                  </p:childTnLst>
                                </p:cTn>
                              </p:par>
                              <p:par>
                                <p:cTn id="23" presetID="8" presetClass="emph" presetSubtype="0" fill="hold" nodeType="withEffect">
                                  <p:stCondLst>
                                    <p:cond delay="0"/>
                                  </p:stCondLst>
                                  <p:childTnLst>
                                    <p:animRot by="21600000">
                                      <p:cBhvr>
                                        <p:cTn id="24" dur="1000" fill="hold"/>
                                        <p:tgtEl>
                                          <p:spTgt spid="7"/>
                                        </p:tgtEl>
                                        <p:attrNameLst>
                                          <p:attrName>r</p:attrName>
                                        </p:attrNameLst>
                                      </p:cBhvr>
                                    </p:animRot>
                                  </p:childTnLst>
                                </p:cTn>
                              </p:par>
                              <p:par>
                                <p:cTn id="25" presetID="8" presetClass="emph" presetSubtype="0" fill="hold" nodeType="withEffect">
                                  <p:stCondLst>
                                    <p:cond delay="0"/>
                                  </p:stCondLst>
                                  <p:childTnLst>
                                    <p:animRot by="21600000">
                                      <p:cBhvr>
                                        <p:cTn id="26" dur="1000" fill="hold"/>
                                        <p:tgtEl>
                                          <p:spTgt spid="16"/>
                                        </p:tgtEl>
                                        <p:attrNameLst>
                                          <p:attrName>r</p:attrName>
                                        </p:attrNameLst>
                                      </p:cBhvr>
                                    </p:animRot>
                                  </p:childTnLst>
                                </p:cTn>
                              </p:par>
                              <p:par>
                                <p:cTn id="27" presetID="8" presetClass="emph" presetSubtype="0" fill="hold" nodeType="withEffect">
                                  <p:stCondLst>
                                    <p:cond delay="0"/>
                                  </p:stCondLst>
                                  <p:childTnLst>
                                    <p:animRot by="21600000">
                                      <p:cBhvr>
                                        <p:cTn id="28" dur="1000" fill="hold"/>
                                        <p:tgtEl>
                                          <p:spTgt spid="12"/>
                                        </p:tgtEl>
                                        <p:attrNameLst>
                                          <p:attrName>r</p:attrName>
                                        </p:attrNameLst>
                                      </p:cBhvr>
                                    </p:animRot>
                                  </p:childTnLst>
                                </p:cTn>
                              </p:par>
                            </p:childTnLst>
                          </p:cTn>
                        </p:par>
                        <p:par>
                          <p:cTn id="29" fill="hold">
                            <p:stCondLst>
                              <p:cond delay="1000"/>
                            </p:stCondLst>
                            <p:childTnLst>
                              <p:par>
                                <p:cTn id="30" presetID="38" presetClass="entr" presetSubtype="0" accel="50000" fill="hold" grpId="0" nodeType="afterEffect">
                                  <p:stCondLst>
                                    <p:cond delay="0"/>
                                  </p:stCondLst>
                                  <p:iterate type="lt">
                                    <p:tmPct val="10000"/>
                                  </p:iterate>
                                  <p:childTnLst>
                                    <p:set>
                                      <p:cBhvr>
                                        <p:cTn id="31" dur="1" fill="hold">
                                          <p:stCondLst>
                                            <p:cond delay="0"/>
                                          </p:stCondLst>
                                        </p:cTn>
                                        <p:tgtEl>
                                          <p:spTgt spid="20"/>
                                        </p:tgtEl>
                                        <p:attrNameLst>
                                          <p:attrName>style.visibility</p:attrName>
                                        </p:attrNameLst>
                                      </p:cBhvr>
                                      <p:to>
                                        <p:strVal val="visible"/>
                                      </p:to>
                                    </p:set>
                                    <p:set>
                                      <p:cBhvr>
                                        <p:cTn id="32" dur="455" fill="hold">
                                          <p:stCondLst>
                                            <p:cond delay="0"/>
                                          </p:stCondLst>
                                        </p:cTn>
                                        <p:tgtEl>
                                          <p:spTgt spid="20"/>
                                        </p:tgtEl>
                                        <p:attrNameLst>
                                          <p:attrName>style.rotation</p:attrName>
                                        </p:attrNameLst>
                                      </p:cBhvr>
                                      <p:to>
                                        <p:strVal val="-45.0"/>
                                      </p:to>
                                    </p:set>
                                    <p:anim calcmode="lin" valueType="num">
                                      <p:cBhvr>
                                        <p:cTn id="33" dur="455" fill="hold">
                                          <p:stCondLst>
                                            <p:cond delay="455"/>
                                          </p:stCondLst>
                                        </p:cTn>
                                        <p:tgtEl>
                                          <p:spTgt spid="20"/>
                                        </p:tgtEl>
                                        <p:attrNameLst>
                                          <p:attrName>style.rotation</p:attrName>
                                        </p:attrNameLst>
                                      </p:cBhvr>
                                      <p:tavLst>
                                        <p:tav tm="0">
                                          <p:val>
                                            <p:fltVal val="-45"/>
                                          </p:val>
                                        </p:tav>
                                        <p:tav tm="69900">
                                          <p:val>
                                            <p:fltVal val="45"/>
                                          </p:val>
                                        </p:tav>
                                        <p:tav tm="100000">
                                          <p:val>
                                            <p:fltVal val="0"/>
                                          </p:val>
                                        </p:tav>
                                      </p:tavLst>
                                    </p:anim>
                                    <p:anim calcmode="lin" valueType="num">
                                      <p:cBhvr>
                                        <p:cTn id="34" dur="455" fill="hold">
                                          <p:stCondLst>
                                            <p:cond delay="0"/>
                                          </p:stCondLst>
                                        </p:cTn>
                                        <p:tgtEl>
                                          <p:spTgt spid="20"/>
                                        </p:tgtEl>
                                        <p:attrNameLst>
                                          <p:attrName>ppt_y</p:attrName>
                                        </p:attrNameLst>
                                      </p:cBhvr>
                                      <p:tavLst>
                                        <p:tav tm="0">
                                          <p:val>
                                            <p:strVal val="#ppt_y-1"/>
                                          </p:val>
                                        </p:tav>
                                        <p:tav tm="100000">
                                          <p:val>
                                            <p:strVal val="#ppt_y-(0.354*#ppt_w-0.172*#ppt_h)"/>
                                          </p:val>
                                        </p:tav>
                                      </p:tavLst>
                                    </p:anim>
                                    <p:anim calcmode="lin" valueType="num">
                                      <p:cBhvr>
                                        <p:cTn id="35" dur="156" decel="50000" autoRev="1" fill="hold">
                                          <p:stCondLst>
                                            <p:cond delay="455"/>
                                          </p:stCondLst>
                                        </p:cTn>
                                        <p:tgtEl>
                                          <p:spTgt spid="20"/>
                                        </p:tgtEl>
                                        <p:attrNameLst>
                                          <p:attrName>ppt_y</p:attrName>
                                        </p:attrNameLst>
                                      </p:cBhvr>
                                      <p:tavLst>
                                        <p:tav tm="0">
                                          <p:val>
                                            <p:strVal val="#ppt_y-(0.354*#ppt_w-0.172*#ppt_h)"/>
                                          </p:val>
                                        </p:tav>
                                        <p:tav tm="100000">
                                          <p:val>
                                            <p:strVal val="#ppt_y-(0.354*#ppt_w-0.172*#ppt_h)-#ppt_h/2"/>
                                          </p:val>
                                        </p:tav>
                                      </p:tavLst>
                                    </p:anim>
                                    <p:anim calcmode="lin" valueType="num">
                                      <p:cBhvr>
                                        <p:cTn id="36" dur="136" fill="hold">
                                          <p:stCondLst>
                                            <p:cond delay="864"/>
                                          </p:stCondLst>
                                        </p:cTn>
                                        <p:tgtEl>
                                          <p:spTgt spid="20"/>
                                        </p:tgtEl>
                                        <p:attrNameLst>
                                          <p:attrName>ppt_y</p:attrName>
                                        </p:attrNameLst>
                                      </p:cBhvr>
                                      <p:tavLst>
                                        <p:tav tm="0">
                                          <p:val>
                                            <p:strVal val="#ppt_y-(0.354*#ppt_w-0.172*#ppt_h)"/>
                                          </p:val>
                                        </p:tav>
                                        <p:tav tm="100000">
                                          <p:val>
                                            <p:strVal val="#ppt_y"/>
                                          </p:val>
                                        </p:tav>
                                      </p:tavLst>
                                    </p:anim>
                                  </p:childTnLst>
                                </p:cTn>
                              </p:par>
                              <p:par>
                                <p:cTn id="37" presetID="38" presetClass="entr" presetSubtype="0" accel="50000" fill="hold" grpId="0" nodeType="withEffect">
                                  <p:stCondLst>
                                    <p:cond delay="0"/>
                                  </p:stCondLst>
                                  <p:iterate type="lt">
                                    <p:tmPct val="10000"/>
                                  </p:iterate>
                                  <p:childTnLst>
                                    <p:set>
                                      <p:cBhvr>
                                        <p:cTn id="38" dur="1" fill="hold">
                                          <p:stCondLst>
                                            <p:cond delay="0"/>
                                          </p:stCondLst>
                                        </p:cTn>
                                        <p:tgtEl>
                                          <p:spTgt spid="11"/>
                                        </p:tgtEl>
                                        <p:attrNameLst>
                                          <p:attrName>style.visibility</p:attrName>
                                        </p:attrNameLst>
                                      </p:cBhvr>
                                      <p:to>
                                        <p:strVal val="visible"/>
                                      </p:to>
                                    </p:set>
                                    <p:set>
                                      <p:cBhvr>
                                        <p:cTn id="39" dur="455" fill="hold">
                                          <p:stCondLst>
                                            <p:cond delay="0"/>
                                          </p:stCondLst>
                                        </p:cTn>
                                        <p:tgtEl>
                                          <p:spTgt spid="11"/>
                                        </p:tgtEl>
                                        <p:attrNameLst>
                                          <p:attrName>style.rotation</p:attrName>
                                        </p:attrNameLst>
                                      </p:cBhvr>
                                      <p:to>
                                        <p:strVal val="-45.0"/>
                                      </p:to>
                                    </p:set>
                                    <p:anim calcmode="lin" valueType="num">
                                      <p:cBhvr>
                                        <p:cTn id="40" dur="455" fill="hold">
                                          <p:stCondLst>
                                            <p:cond delay="455"/>
                                          </p:stCondLst>
                                        </p:cTn>
                                        <p:tgtEl>
                                          <p:spTgt spid="11"/>
                                        </p:tgtEl>
                                        <p:attrNameLst>
                                          <p:attrName>style.rotation</p:attrName>
                                        </p:attrNameLst>
                                      </p:cBhvr>
                                      <p:tavLst>
                                        <p:tav tm="0">
                                          <p:val>
                                            <p:fltVal val="-45"/>
                                          </p:val>
                                        </p:tav>
                                        <p:tav tm="69900">
                                          <p:val>
                                            <p:fltVal val="45"/>
                                          </p:val>
                                        </p:tav>
                                        <p:tav tm="100000">
                                          <p:val>
                                            <p:fltVal val="0"/>
                                          </p:val>
                                        </p:tav>
                                      </p:tavLst>
                                    </p:anim>
                                    <p:anim calcmode="lin" valueType="num">
                                      <p:cBhvr>
                                        <p:cTn id="41" dur="455" fill="hold">
                                          <p:stCondLst>
                                            <p:cond delay="0"/>
                                          </p:stCondLst>
                                        </p:cTn>
                                        <p:tgtEl>
                                          <p:spTgt spid="11"/>
                                        </p:tgtEl>
                                        <p:attrNameLst>
                                          <p:attrName>ppt_y</p:attrName>
                                        </p:attrNameLst>
                                      </p:cBhvr>
                                      <p:tavLst>
                                        <p:tav tm="0">
                                          <p:val>
                                            <p:strVal val="#ppt_y-1"/>
                                          </p:val>
                                        </p:tav>
                                        <p:tav tm="100000">
                                          <p:val>
                                            <p:strVal val="#ppt_y-(0.354*#ppt_w-0.172*#ppt_h)"/>
                                          </p:val>
                                        </p:tav>
                                      </p:tavLst>
                                    </p:anim>
                                    <p:anim calcmode="lin" valueType="num">
                                      <p:cBhvr>
                                        <p:cTn id="42" dur="156" decel="50000" autoRev="1" fill="hold">
                                          <p:stCondLst>
                                            <p:cond delay="455"/>
                                          </p:stCondLst>
                                        </p:cTn>
                                        <p:tgtEl>
                                          <p:spTgt spid="11"/>
                                        </p:tgtEl>
                                        <p:attrNameLst>
                                          <p:attrName>ppt_y</p:attrName>
                                        </p:attrNameLst>
                                      </p:cBhvr>
                                      <p:tavLst>
                                        <p:tav tm="0">
                                          <p:val>
                                            <p:strVal val="#ppt_y-(0.354*#ppt_w-0.172*#ppt_h)"/>
                                          </p:val>
                                        </p:tav>
                                        <p:tav tm="100000">
                                          <p:val>
                                            <p:strVal val="#ppt_y-(0.354*#ppt_w-0.172*#ppt_h)-#ppt_h/2"/>
                                          </p:val>
                                        </p:tav>
                                      </p:tavLst>
                                    </p:anim>
                                    <p:anim calcmode="lin" valueType="num">
                                      <p:cBhvr>
                                        <p:cTn id="43" dur="136" fill="hold">
                                          <p:stCondLst>
                                            <p:cond delay="864"/>
                                          </p:stCondLst>
                                        </p:cTn>
                                        <p:tgtEl>
                                          <p:spTgt spid="11"/>
                                        </p:tgtEl>
                                        <p:attrNameLst>
                                          <p:attrName>ppt_y</p:attrName>
                                        </p:attrNameLst>
                                      </p:cBhvr>
                                      <p:tavLst>
                                        <p:tav tm="0">
                                          <p:val>
                                            <p:strVal val="#ppt_y-(0.354*#ppt_w-0.172*#ppt_h)"/>
                                          </p:val>
                                        </p:tav>
                                        <p:tav tm="100000">
                                          <p:val>
                                            <p:strVal val="#ppt_y"/>
                                          </p:val>
                                        </p:tav>
                                      </p:tavLst>
                                    </p:anim>
                                  </p:childTnLst>
                                </p:cTn>
                              </p:par>
                              <p:par>
                                <p:cTn id="44" presetID="38" presetClass="entr" presetSubtype="0" accel="50000" fill="hold" grpId="0" nodeType="withEffect">
                                  <p:stCondLst>
                                    <p:cond delay="0"/>
                                  </p:stCondLst>
                                  <p:iterate type="lt">
                                    <p:tmPct val="10000"/>
                                  </p:iterate>
                                  <p:childTnLst>
                                    <p:set>
                                      <p:cBhvr>
                                        <p:cTn id="45" dur="1" fill="hold">
                                          <p:stCondLst>
                                            <p:cond delay="0"/>
                                          </p:stCondLst>
                                        </p:cTn>
                                        <p:tgtEl>
                                          <p:spTgt spid="22"/>
                                        </p:tgtEl>
                                        <p:attrNameLst>
                                          <p:attrName>style.visibility</p:attrName>
                                        </p:attrNameLst>
                                      </p:cBhvr>
                                      <p:to>
                                        <p:strVal val="visible"/>
                                      </p:to>
                                    </p:set>
                                    <p:set>
                                      <p:cBhvr>
                                        <p:cTn id="46" dur="455" fill="hold">
                                          <p:stCondLst>
                                            <p:cond delay="0"/>
                                          </p:stCondLst>
                                        </p:cTn>
                                        <p:tgtEl>
                                          <p:spTgt spid="22"/>
                                        </p:tgtEl>
                                        <p:attrNameLst>
                                          <p:attrName>style.rotation</p:attrName>
                                        </p:attrNameLst>
                                      </p:cBhvr>
                                      <p:to>
                                        <p:strVal val="-45.0"/>
                                      </p:to>
                                    </p:set>
                                    <p:anim calcmode="lin" valueType="num">
                                      <p:cBhvr>
                                        <p:cTn id="47" dur="455" fill="hold">
                                          <p:stCondLst>
                                            <p:cond delay="455"/>
                                          </p:stCondLst>
                                        </p:cTn>
                                        <p:tgtEl>
                                          <p:spTgt spid="22"/>
                                        </p:tgtEl>
                                        <p:attrNameLst>
                                          <p:attrName>style.rotation</p:attrName>
                                        </p:attrNameLst>
                                      </p:cBhvr>
                                      <p:tavLst>
                                        <p:tav tm="0">
                                          <p:val>
                                            <p:fltVal val="-45"/>
                                          </p:val>
                                        </p:tav>
                                        <p:tav tm="69900">
                                          <p:val>
                                            <p:fltVal val="45"/>
                                          </p:val>
                                        </p:tav>
                                        <p:tav tm="100000">
                                          <p:val>
                                            <p:fltVal val="0"/>
                                          </p:val>
                                        </p:tav>
                                      </p:tavLst>
                                    </p:anim>
                                    <p:anim calcmode="lin" valueType="num">
                                      <p:cBhvr>
                                        <p:cTn id="48" dur="455" fill="hold">
                                          <p:stCondLst>
                                            <p:cond delay="0"/>
                                          </p:stCondLst>
                                        </p:cTn>
                                        <p:tgtEl>
                                          <p:spTgt spid="22"/>
                                        </p:tgtEl>
                                        <p:attrNameLst>
                                          <p:attrName>ppt_y</p:attrName>
                                        </p:attrNameLst>
                                      </p:cBhvr>
                                      <p:tavLst>
                                        <p:tav tm="0">
                                          <p:val>
                                            <p:strVal val="#ppt_y-1"/>
                                          </p:val>
                                        </p:tav>
                                        <p:tav tm="100000">
                                          <p:val>
                                            <p:strVal val="#ppt_y-(0.354*#ppt_w-0.172*#ppt_h)"/>
                                          </p:val>
                                        </p:tav>
                                      </p:tavLst>
                                    </p:anim>
                                    <p:anim calcmode="lin" valueType="num">
                                      <p:cBhvr>
                                        <p:cTn id="49" dur="156" decel="50000" autoRev="1" fill="hold">
                                          <p:stCondLst>
                                            <p:cond delay="455"/>
                                          </p:stCondLst>
                                        </p:cTn>
                                        <p:tgtEl>
                                          <p:spTgt spid="22"/>
                                        </p:tgtEl>
                                        <p:attrNameLst>
                                          <p:attrName>ppt_y</p:attrName>
                                        </p:attrNameLst>
                                      </p:cBhvr>
                                      <p:tavLst>
                                        <p:tav tm="0">
                                          <p:val>
                                            <p:strVal val="#ppt_y-(0.354*#ppt_w-0.172*#ppt_h)"/>
                                          </p:val>
                                        </p:tav>
                                        <p:tav tm="100000">
                                          <p:val>
                                            <p:strVal val="#ppt_y-(0.354*#ppt_w-0.172*#ppt_h)-#ppt_h/2"/>
                                          </p:val>
                                        </p:tav>
                                      </p:tavLst>
                                    </p:anim>
                                    <p:anim calcmode="lin" valueType="num">
                                      <p:cBhvr>
                                        <p:cTn id="50" dur="136" fill="hold">
                                          <p:stCondLst>
                                            <p:cond delay="864"/>
                                          </p:stCondLst>
                                        </p:cTn>
                                        <p:tgtEl>
                                          <p:spTgt spid="22"/>
                                        </p:tgtEl>
                                        <p:attrNameLst>
                                          <p:attrName>ppt_y</p:attrName>
                                        </p:attrNameLst>
                                      </p:cBhvr>
                                      <p:tavLst>
                                        <p:tav tm="0">
                                          <p:val>
                                            <p:strVal val="#ppt_y-(0.354*#ppt_w-0.172*#ppt_h)"/>
                                          </p:val>
                                        </p:tav>
                                        <p:tav tm="100000">
                                          <p:val>
                                            <p:strVal val="#ppt_y"/>
                                          </p:val>
                                        </p:tav>
                                      </p:tavLst>
                                    </p:anim>
                                  </p:childTnLst>
                                </p:cTn>
                              </p:par>
                              <p:par>
                                <p:cTn id="51" presetID="38" presetClass="entr" presetSubtype="0" accel="50000" fill="hold" grpId="0" nodeType="withEffect">
                                  <p:stCondLst>
                                    <p:cond delay="0"/>
                                  </p:stCondLst>
                                  <p:iterate type="lt">
                                    <p:tmPct val="10000"/>
                                  </p:iterate>
                                  <p:childTnLst>
                                    <p:set>
                                      <p:cBhvr>
                                        <p:cTn id="52" dur="1" fill="hold">
                                          <p:stCondLst>
                                            <p:cond delay="0"/>
                                          </p:stCondLst>
                                        </p:cTn>
                                        <p:tgtEl>
                                          <p:spTgt spid="21"/>
                                        </p:tgtEl>
                                        <p:attrNameLst>
                                          <p:attrName>style.visibility</p:attrName>
                                        </p:attrNameLst>
                                      </p:cBhvr>
                                      <p:to>
                                        <p:strVal val="visible"/>
                                      </p:to>
                                    </p:set>
                                    <p:set>
                                      <p:cBhvr>
                                        <p:cTn id="53" dur="455" fill="hold">
                                          <p:stCondLst>
                                            <p:cond delay="0"/>
                                          </p:stCondLst>
                                        </p:cTn>
                                        <p:tgtEl>
                                          <p:spTgt spid="21"/>
                                        </p:tgtEl>
                                        <p:attrNameLst>
                                          <p:attrName>style.rotation</p:attrName>
                                        </p:attrNameLst>
                                      </p:cBhvr>
                                      <p:to>
                                        <p:strVal val="-45.0"/>
                                      </p:to>
                                    </p:set>
                                    <p:anim calcmode="lin" valueType="num">
                                      <p:cBhvr>
                                        <p:cTn id="54" dur="455" fill="hold">
                                          <p:stCondLst>
                                            <p:cond delay="455"/>
                                          </p:stCondLst>
                                        </p:cTn>
                                        <p:tgtEl>
                                          <p:spTgt spid="21"/>
                                        </p:tgtEl>
                                        <p:attrNameLst>
                                          <p:attrName>style.rotation</p:attrName>
                                        </p:attrNameLst>
                                      </p:cBhvr>
                                      <p:tavLst>
                                        <p:tav tm="0">
                                          <p:val>
                                            <p:fltVal val="-45"/>
                                          </p:val>
                                        </p:tav>
                                        <p:tav tm="69900">
                                          <p:val>
                                            <p:fltVal val="45"/>
                                          </p:val>
                                        </p:tav>
                                        <p:tav tm="100000">
                                          <p:val>
                                            <p:fltVal val="0"/>
                                          </p:val>
                                        </p:tav>
                                      </p:tavLst>
                                    </p:anim>
                                    <p:anim calcmode="lin" valueType="num">
                                      <p:cBhvr>
                                        <p:cTn id="55" dur="455" fill="hold">
                                          <p:stCondLst>
                                            <p:cond delay="0"/>
                                          </p:stCondLst>
                                        </p:cTn>
                                        <p:tgtEl>
                                          <p:spTgt spid="21"/>
                                        </p:tgtEl>
                                        <p:attrNameLst>
                                          <p:attrName>ppt_y</p:attrName>
                                        </p:attrNameLst>
                                      </p:cBhvr>
                                      <p:tavLst>
                                        <p:tav tm="0">
                                          <p:val>
                                            <p:strVal val="#ppt_y-1"/>
                                          </p:val>
                                        </p:tav>
                                        <p:tav tm="100000">
                                          <p:val>
                                            <p:strVal val="#ppt_y-(0.354*#ppt_w-0.172*#ppt_h)"/>
                                          </p:val>
                                        </p:tav>
                                      </p:tavLst>
                                    </p:anim>
                                    <p:anim calcmode="lin" valueType="num">
                                      <p:cBhvr>
                                        <p:cTn id="56" dur="156" decel="50000" autoRev="1" fill="hold">
                                          <p:stCondLst>
                                            <p:cond delay="455"/>
                                          </p:stCondLst>
                                        </p:cTn>
                                        <p:tgtEl>
                                          <p:spTgt spid="21"/>
                                        </p:tgtEl>
                                        <p:attrNameLst>
                                          <p:attrName>ppt_y</p:attrName>
                                        </p:attrNameLst>
                                      </p:cBhvr>
                                      <p:tavLst>
                                        <p:tav tm="0">
                                          <p:val>
                                            <p:strVal val="#ppt_y-(0.354*#ppt_w-0.172*#ppt_h)"/>
                                          </p:val>
                                        </p:tav>
                                        <p:tav tm="100000">
                                          <p:val>
                                            <p:strVal val="#ppt_y-(0.354*#ppt_w-0.172*#ppt_h)-#ppt_h/2"/>
                                          </p:val>
                                        </p:tav>
                                      </p:tavLst>
                                    </p:anim>
                                    <p:anim calcmode="lin" valueType="num">
                                      <p:cBhvr>
                                        <p:cTn id="57" dur="136" fill="hold">
                                          <p:stCondLst>
                                            <p:cond delay="864"/>
                                          </p:stCondLst>
                                        </p:cTn>
                                        <p:tgtEl>
                                          <p:spTgt spid="21"/>
                                        </p:tgtEl>
                                        <p:attrNameLst>
                                          <p:attrName>ppt_y</p:attrName>
                                        </p:attrNameLst>
                                      </p:cBhvr>
                                      <p:tavLst>
                                        <p:tav tm="0">
                                          <p:val>
                                            <p:strVal val="#ppt_y-(0.354*#ppt_w-0.172*#ppt_h)"/>
                                          </p:val>
                                        </p:tav>
                                        <p:tav tm="100000">
                                          <p:val>
                                            <p:strVal val="#ppt_y"/>
                                          </p:val>
                                        </p:tav>
                                      </p:tavLst>
                                    </p:anim>
                                  </p:childTnLst>
                                </p:cTn>
                              </p:par>
                            </p:childTnLst>
                          </p:cTn>
                        </p:par>
                        <p:par>
                          <p:cTn id="58" fill="hold">
                            <p:stCondLst>
                              <p:cond delay="2099"/>
                            </p:stCondLst>
                            <p:childTnLst>
                              <p:par>
                                <p:cTn id="59" presetID="41" presetClass="entr" presetSubtype="0" fill="hold" grpId="0" nodeType="afterEffect">
                                  <p:stCondLst>
                                    <p:cond delay="0"/>
                                  </p:stCondLst>
                                  <p:iterate type="lt">
                                    <p:tmPct val="10000"/>
                                  </p:iterate>
                                  <p:childTnLst>
                                    <p:set>
                                      <p:cBhvr>
                                        <p:cTn id="60" dur="1" fill="hold">
                                          <p:stCondLst>
                                            <p:cond delay="0"/>
                                          </p:stCondLst>
                                        </p:cTn>
                                        <p:tgtEl>
                                          <p:spTgt spid="24"/>
                                        </p:tgtEl>
                                        <p:attrNameLst>
                                          <p:attrName>style.visibility</p:attrName>
                                        </p:attrNameLst>
                                      </p:cBhvr>
                                      <p:to>
                                        <p:strVal val="visible"/>
                                      </p:to>
                                    </p:set>
                                    <p:anim calcmode="lin" valueType="num">
                                      <p:cBhvr>
                                        <p:cTn id="61" dur="5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62" dur="500" fill="hold"/>
                                        <p:tgtEl>
                                          <p:spTgt spid="24"/>
                                        </p:tgtEl>
                                        <p:attrNameLst>
                                          <p:attrName>ppt_y</p:attrName>
                                        </p:attrNameLst>
                                      </p:cBhvr>
                                      <p:tavLst>
                                        <p:tav tm="0">
                                          <p:val>
                                            <p:strVal val="#ppt_y"/>
                                          </p:val>
                                        </p:tav>
                                        <p:tav tm="100000">
                                          <p:val>
                                            <p:strVal val="#ppt_y"/>
                                          </p:val>
                                        </p:tav>
                                      </p:tavLst>
                                    </p:anim>
                                    <p:anim calcmode="lin" valueType="num">
                                      <p:cBhvr>
                                        <p:cTn id="63" dur="5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64" dur="50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65" dur="500" tmFilter="0,0; .5, 1; 1, 1"/>
                                        <p:tgtEl>
                                          <p:spTgt spid="24"/>
                                        </p:tgtEl>
                                      </p:cBhvr>
                                    </p:animEffect>
                                  </p:childTnLst>
                                </p:cTn>
                              </p:par>
                            </p:childTnLst>
                          </p:cTn>
                        </p:par>
                        <p:par>
                          <p:cTn id="66" fill="hold">
                            <p:stCondLst>
                              <p:cond delay="3000"/>
                            </p:stCondLst>
                            <p:childTnLst>
                              <p:par>
                                <p:cTn id="67" presetID="42" presetClass="entr" presetSubtype="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fade">
                                      <p:cBhvr>
                                        <p:cTn id="69" dur="750"/>
                                        <p:tgtEl>
                                          <p:spTgt spid="23"/>
                                        </p:tgtEl>
                                      </p:cBhvr>
                                    </p:animEffect>
                                    <p:anim calcmode="lin" valueType="num">
                                      <p:cBhvr>
                                        <p:cTn id="70" dur="750" fill="hold"/>
                                        <p:tgtEl>
                                          <p:spTgt spid="23"/>
                                        </p:tgtEl>
                                        <p:attrNameLst>
                                          <p:attrName>ppt_x</p:attrName>
                                        </p:attrNameLst>
                                      </p:cBhvr>
                                      <p:tavLst>
                                        <p:tav tm="0">
                                          <p:val>
                                            <p:strVal val="#ppt_x"/>
                                          </p:val>
                                        </p:tav>
                                        <p:tav tm="100000">
                                          <p:val>
                                            <p:strVal val="#ppt_x"/>
                                          </p:val>
                                        </p:tav>
                                      </p:tavLst>
                                    </p:anim>
                                    <p:anim calcmode="lin" valueType="num">
                                      <p:cBhvr>
                                        <p:cTn id="71" dur="750" fill="hold"/>
                                        <p:tgtEl>
                                          <p:spTgt spid="23"/>
                                        </p:tgtEl>
                                        <p:attrNameLst>
                                          <p:attrName>ppt_y</p:attrName>
                                        </p:attrNameLst>
                                      </p:cBhvr>
                                      <p:tavLst>
                                        <p:tav tm="0">
                                          <p:val>
                                            <p:strVal val="#ppt_y+.1"/>
                                          </p:val>
                                        </p:tav>
                                        <p:tav tm="100000">
                                          <p:val>
                                            <p:strVal val="#ppt_y"/>
                                          </p:val>
                                        </p:tav>
                                      </p:tavLst>
                                    </p:anim>
                                  </p:childTnLst>
                                </p:cTn>
                              </p:par>
                            </p:childTnLst>
                          </p:cTn>
                        </p:par>
                        <p:par>
                          <p:cTn id="72" fill="hold">
                            <p:stCondLst>
                              <p:cond delay="4000"/>
                            </p:stCondLst>
                            <p:childTnLst>
                              <p:par>
                                <p:cTn id="73" presetID="41" presetClass="entr" presetSubtype="0" fill="hold" grpId="0" nodeType="afterEffect">
                                  <p:stCondLst>
                                    <p:cond delay="0"/>
                                  </p:stCondLst>
                                  <p:iterate type="lt">
                                    <p:tmPct val="10000"/>
                                  </p:iterate>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ppt_x</p:attrName>
                                        </p:attrNameLst>
                                      </p:cBhvr>
                                      <p:tavLst>
                                        <p:tav tm="0">
                                          <p:val>
                                            <p:strVal val="#ppt_x"/>
                                          </p:val>
                                        </p:tav>
                                        <p:tav tm="50000">
                                          <p:val>
                                            <p:strVal val="#ppt_x+.1"/>
                                          </p:val>
                                        </p:tav>
                                        <p:tav tm="100000">
                                          <p:val>
                                            <p:strVal val="#ppt_x"/>
                                          </p:val>
                                        </p:tav>
                                      </p:tavLst>
                                    </p:anim>
                                    <p:anim calcmode="lin" valueType="num">
                                      <p:cBhvr>
                                        <p:cTn id="76" dur="500" fill="hold"/>
                                        <p:tgtEl>
                                          <p:spTgt spid="26"/>
                                        </p:tgtEl>
                                        <p:attrNameLst>
                                          <p:attrName>ppt_y</p:attrName>
                                        </p:attrNameLst>
                                      </p:cBhvr>
                                      <p:tavLst>
                                        <p:tav tm="0">
                                          <p:val>
                                            <p:strVal val="#ppt_y"/>
                                          </p:val>
                                        </p:tav>
                                        <p:tav tm="100000">
                                          <p:val>
                                            <p:strVal val="#ppt_y"/>
                                          </p:val>
                                        </p:tav>
                                      </p:tavLst>
                                    </p:anim>
                                    <p:anim calcmode="lin" valueType="num">
                                      <p:cBhvr>
                                        <p:cTn id="77" dur="500" fill="hold"/>
                                        <p:tgtEl>
                                          <p:spTgt spid="26"/>
                                        </p:tgtEl>
                                        <p:attrNameLst>
                                          <p:attrName>ppt_h</p:attrName>
                                        </p:attrNameLst>
                                      </p:cBhvr>
                                      <p:tavLst>
                                        <p:tav tm="0">
                                          <p:val>
                                            <p:strVal val="#ppt_h/10"/>
                                          </p:val>
                                        </p:tav>
                                        <p:tav tm="50000">
                                          <p:val>
                                            <p:strVal val="#ppt_h+.01"/>
                                          </p:val>
                                        </p:tav>
                                        <p:tav tm="100000">
                                          <p:val>
                                            <p:strVal val="#ppt_h"/>
                                          </p:val>
                                        </p:tav>
                                      </p:tavLst>
                                    </p:anim>
                                    <p:anim calcmode="lin" valueType="num">
                                      <p:cBhvr>
                                        <p:cTn id="78" dur="500" fill="hold"/>
                                        <p:tgtEl>
                                          <p:spTgt spid="26"/>
                                        </p:tgtEl>
                                        <p:attrNameLst>
                                          <p:attrName>ppt_w</p:attrName>
                                        </p:attrNameLst>
                                      </p:cBhvr>
                                      <p:tavLst>
                                        <p:tav tm="0">
                                          <p:val>
                                            <p:strVal val="#ppt_w/10"/>
                                          </p:val>
                                        </p:tav>
                                        <p:tav tm="50000">
                                          <p:val>
                                            <p:strVal val="#ppt_w+.01"/>
                                          </p:val>
                                        </p:tav>
                                        <p:tav tm="100000">
                                          <p:val>
                                            <p:strVal val="#ppt_w"/>
                                          </p:val>
                                        </p:tav>
                                      </p:tavLst>
                                    </p:anim>
                                    <p:animEffect transition="in" filter="fade">
                                      <p:cBhvr>
                                        <p:cTn id="79" dur="500" tmFilter="0,0; .5, 1; 1, 1"/>
                                        <p:tgtEl>
                                          <p:spTgt spid="26"/>
                                        </p:tgtEl>
                                      </p:cBhvr>
                                    </p:animEffect>
                                  </p:childTnLst>
                                </p:cTn>
                              </p:par>
                            </p:childTnLst>
                          </p:cTn>
                        </p:par>
                        <p:par>
                          <p:cTn id="80" fill="hold">
                            <p:stCondLst>
                              <p:cond delay="465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750"/>
                                        <p:tgtEl>
                                          <p:spTgt spid="25"/>
                                        </p:tgtEl>
                                      </p:cBhvr>
                                    </p:animEffect>
                                    <p:anim calcmode="lin" valueType="num">
                                      <p:cBhvr>
                                        <p:cTn id="84" dur="750" fill="hold"/>
                                        <p:tgtEl>
                                          <p:spTgt spid="25"/>
                                        </p:tgtEl>
                                        <p:attrNameLst>
                                          <p:attrName>ppt_x</p:attrName>
                                        </p:attrNameLst>
                                      </p:cBhvr>
                                      <p:tavLst>
                                        <p:tav tm="0">
                                          <p:val>
                                            <p:strVal val="#ppt_x"/>
                                          </p:val>
                                        </p:tav>
                                        <p:tav tm="100000">
                                          <p:val>
                                            <p:strVal val="#ppt_x"/>
                                          </p:val>
                                        </p:tav>
                                      </p:tavLst>
                                    </p:anim>
                                    <p:anim calcmode="lin" valueType="num">
                                      <p:cBhvr>
                                        <p:cTn id="85" dur="75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0" grpId="0"/>
      <p:bldP spid="21" grpId="0"/>
      <p:bldP spid="22" grpId="0"/>
      <p:bldP spid="23" grpId="0"/>
      <p:bldP spid="24" grpId="0"/>
      <p:bldP spid="25" grpId="0"/>
      <p:bldP spid="2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点击此处添加标题</a:t>
            </a:r>
          </a:p>
        </p:txBody>
      </p:sp>
      <p:grpSp>
        <p:nvGrpSpPr>
          <p:cNvPr id="3" name="组合 2"/>
          <p:cNvGrpSpPr/>
          <p:nvPr/>
        </p:nvGrpSpPr>
        <p:grpSpPr>
          <a:xfrm>
            <a:off x="3923928" y="1400919"/>
            <a:ext cx="3418344" cy="1501383"/>
            <a:chOff x="3601581" y="2911475"/>
            <a:chExt cx="3418344" cy="1501383"/>
          </a:xfrm>
        </p:grpSpPr>
        <p:sp>
          <p:nvSpPr>
            <p:cNvPr id="4" name="矩形 2"/>
            <p:cNvSpPr/>
            <p:nvPr/>
          </p:nvSpPr>
          <p:spPr bwMode="auto">
            <a:xfrm rot="10800000">
              <a:off x="3601581" y="2911475"/>
              <a:ext cx="3418344" cy="1501383"/>
            </a:xfrm>
            <a:custGeom>
              <a:avLst/>
              <a:gdLst>
                <a:gd name="T0" fmla="*/ 1800200 w 3960440"/>
                <a:gd name="T1" fmla="*/ 0 h 1739745"/>
                <a:gd name="T2" fmla="*/ 3456384 w 3960440"/>
                <a:gd name="T3" fmla="*/ 0 h 1739745"/>
                <a:gd name="T4" fmla="*/ 3960440 w 3960440"/>
                <a:gd name="T5" fmla="*/ 0 h 1739745"/>
                <a:gd name="T6" fmla="*/ 3960440 w 3960440"/>
                <a:gd name="T7" fmla="*/ 504056 h 1739745"/>
                <a:gd name="T8" fmla="*/ 3960440 w 3960440"/>
                <a:gd name="T9" fmla="*/ 1025788 h 1739745"/>
                <a:gd name="T10" fmla="*/ 3960440 w 3960440"/>
                <a:gd name="T11" fmla="*/ 1152128 h 1739745"/>
                <a:gd name="T12" fmla="*/ 3960440 w 3960440"/>
                <a:gd name="T13" fmla="*/ 1517598 h 1739745"/>
                <a:gd name="T14" fmla="*/ 468052 w 3960440"/>
                <a:gd name="T15" fmla="*/ 1517598 h 1739745"/>
                <a:gd name="T16" fmla="*/ 468052 w 3960440"/>
                <a:gd name="T17" fmla="*/ 1739745 h 1739745"/>
                <a:gd name="T18" fmla="*/ 0 w 3960440"/>
                <a:gd name="T19" fmla="*/ 1271693 h 1739745"/>
                <a:gd name="T20" fmla="*/ 468052 w 3960440"/>
                <a:gd name="T21" fmla="*/ 803641 h 1739745"/>
                <a:gd name="T22" fmla="*/ 468052 w 3960440"/>
                <a:gd name="T23" fmla="*/ 1025788 h 1739745"/>
                <a:gd name="T24" fmla="*/ 3456384 w 3960440"/>
                <a:gd name="T25" fmla="*/ 1025788 h 1739745"/>
                <a:gd name="T26" fmla="*/ 3456384 w 3960440"/>
                <a:gd name="T27" fmla="*/ 504056 h 1739745"/>
                <a:gd name="T28" fmla="*/ 1800200 w 3960440"/>
                <a:gd name="T29" fmla="*/ 504056 h 17397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960440" h="1739745">
                  <a:moveTo>
                    <a:pt x="1800200" y="0"/>
                  </a:moveTo>
                  <a:lnTo>
                    <a:pt x="3456384" y="0"/>
                  </a:lnTo>
                  <a:lnTo>
                    <a:pt x="3960440" y="0"/>
                  </a:lnTo>
                  <a:lnTo>
                    <a:pt x="3960440" y="504056"/>
                  </a:lnTo>
                  <a:lnTo>
                    <a:pt x="3960440" y="1025788"/>
                  </a:lnTo>
                  <a:lnTo>
                    <a:pt x="3960440" y="1152128"/>
                  </a:lnTo>
                  <a:lnTo>
                    <a:pt x="3960440" y="1517598"/>
                  </a:lnTo>
                  <a:lnTo>
                    <a:pt x="468052" y="1517598"/>
                  </a:lnTo>
                  <a:lnTo>
                    <a:pt x="468052" y="1739745"/>
                  </a:lnTo>
                  <a:lnTo>
                    <a:pt x="0" y="1271693"/>
                  </a:lnTo>
                  <a:lnTo>
                    <a:pt x="468052" y="803641"/>
                  </a:lnTo>
                  <a:lnTo>
                    <a:pt x="468052" y="1025788"/>
                  </a:lnTo>
                  <a:lnTo>
                    <a:pt x="3456384" y="1025788"/>
                  </a:lnTo>
                  <a:lnTo>
                    <a:pt x="3456384" y="504056"/>
                  </a:lnTo>
                  <a:lnTo>
                    <a:pt x="1800200" y="504056"/>
                  </a:lnTo>
                  <a:lnTo>
                    <a:pt x="1800200" y="0"/>
                  </a:lnTo>
                  <a:close/>
                </a:path>
              </a:pathLst>
            </a:custGeom>
            <a:gradFill rotWithShape="1">
              <a:gsLst>
                <a:gs pos="0">
                  <a:srgbClr val="C73E01"/>
                </a:gs>
                <a:gs pos="27000">
                  <a:srgbClr val="FF7711"/>
                </a:gs>
                <a:gs pos="59000">
                  <a:srgbClr val="FFAA01"/>
                </a:gs>
                <a:gs pos="80000">
                  <a:srgbClr val="FFC000"/>
                </a:gs>
                <a:gs pos="100000">
                  <a:srgbClr val="FECE02"/>
                </a:gs>
              </a:gsLst>
              <a:lin ang="0" scaled="1"/>
            </a:gradFill>
            <a:ln w="3175" cap="flat" cmpd="sng" algn="ctr">
              <a:solidFill>
                <a:srgbClr val="FFFFFF"/>
              </a:solidFill>
              <a:prstDash val="solid"/>
              <a:round/>
            </a:ln>
            <a:effectLst>
              <a:outerShdw sx="102000" sy="102000" algn="ctr" rotWithShape="0">
                <a:srgbClr val="000000">
                  <a:alpha val="39998"/>
                </a:srgbClr>
              </a:outerShdw>
            </a:effectLst>
          </p:spPr>
          <p:txBody>
            <a:bodyPr anchor="ctr"/>
            <a:lstStyle/>
            <a:p>
              <a:endParaRPr lang="zh-CN" altLang="en-US"/>
            </a:p>
          </p:txBody>
        </p:sp>
        <p:sp>
          <p:nvSpPr>
            <p:cNvPr id="5" name="TextBox 11"/>
            <p:cNvSpPr txBox="1">
              <a:spLocks noChangeArrowheads="1"/>
            </p:cNvSpPr>
            <p:nvPr/>
          </p:nvSpPr>
          <p:spPr bwMode="auto">
            <a:xfrm flipH="1">
              <a:off x="5038725" y="3167063"/>
              <a:ext cx="15922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600">
                  <a:solidFill>
                    <a:srgbClr val="FFFFFF"/>
                  </a:solidFill>
                  <a:latin typeface="微软雅黑" panose="020B0503020204020204" pitchFamily="34" charset="-122"/>
                  <a:ea typeface="微软雅黑" panose="020B0503020204020204" pitchFamily="34" charset="-122"/>
                </a:rPr>
                <a:t>点击添加标题    </a:t>
              </a:r>
            </a:p>
          </p:txBody>
        </p:sp>
      </p:grpSp>
      <p:grpSp>
        <p:nvGrpSpPr>
          <p:cNvPr id="6" name="组合 5"/>
          <p:cNvGrpSpPr/>
          <p:nvPr/>
        </p:nvGrpSpPr>
        <p:grpSpPr>
          <a:xfrm>
            <a:off x="2339752" y="2983656"/>
            <a:ext cx="3418344" cy="1501383"/>
            <a:chOff x="2482850" y="3530992"/>
            <a:chExt cx="3418344" cy="1501383"/>
          </a:xfrm>
        </p:grpSpPr>
        <p:sp>
          <p:nvSpPr>
            <p:cNvPr id="7" name="矩形 2"/>
            <p:cNvSpPr/>
            <p:nvPr/>
          </p:nvSpPr>
          <p:spPr bwMode="auto">
            <a:xfrm>
              <a:off x="2482850" y="3530992"/>
              <a:ext cx="3418344" cy="1501383"/>
            </a:xfrm>
            <a:custGeom>
              <a:avLst/>
              <a:gdLst>
                <a:gd name="T0" fmla="*/ 1800200 w 3960440"/>
                <a:gd name="T1" fmla="*/ 0 h 1739745"/>
                <a:gd name="T2" fmla="*/ 3456384 w 3960440"/>
                <a:gd name="T3" fmla="*/ 0 h 1739745"/>
                <a:gd name="T4" fmla="*/ 3960440 w 3960440"/>
                <a:gd name="T5" fmla="*/ 0 h 1739745"/>
                <a:gd name="T6" fmla="*/ 3960440 w 3960440"/>
                <a:gd name="T7" fmla="*/ 504056 h 1739745"/>
                <a:gd name="T8" fmla="*/ 3960440 w 3960440"/>
                <a:gd name="T9" fmla="*/ 1025788 h 1739745"/>
                <a:gd name="T10" fmla="*/ 3960440 w 3960440"/>
                <a:gd name="T11" fmla="*/ 1152128 h 1739745"/>
                <a:gd name="T12" fmla="*/ 3960440 w 3960440"/>
                <a:gd name="T13" fmla="*/ 1517598 h 1739745"/>
                <a:gd name="T14" fmla="*/ 468052 w 3960440"/>
                <a:gd name="T15" fmla="*/ 1517598 h 1739745"/>
                <a:gd name="T16" fmla="*/ 468052 w 3960440"/>
                <a:gd name="T17" fmla="*/ 1739745 h 1739745"/>
                <a:gd name="T18" fmla="*/ 0 w 3960440"/>
                <a:gd name="T19" fmla="*/ 1271693 h 1739745"/>
                <a:gd name="T20" fmla="*/ 468052 w 3960440"/>
                <a:gd name="T21" fmla="*/ 803641 h 1739745"/>
                <a:gd name="T22" fmla="*/ 468052 w 3960440"/>
                <a:gd name="T23" fmla="*/ 1025788 h 1739745"/>
                <a:gd name="T24" fmla="*/ 3456384 w 3960440"/>
                <a:gd name="T25" fmla="*/ 1025788 h 1739745"/>
                <a:gd name="T26" fmla="*/ 3456384 w 3960440"/>
                <a:gd name="T27" fmla="*/ 504056 h 1739745"/>
                <a:gd name="T28" fmla="*/ 1800200 w 3960440"/>
                <a:gd name="T29" fmla="*/ 504056 h 17397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960440" h="1739745">
                  <a:moveTo>
                    <a:pt x="1800200" y="0"/>
                  </a:moveTo>
                  <a:lnTo>
                    <a:pt x="3456384" y="0"/>
                  </a:lnTo>
                  <a:lnTo>
                    <a:pt x="3960440" y="0"/>
                  </a:lnTo>
                  <a:lnTo>
                    <a:pt x="3960440" y="504056"/>
                  </a:lnTo>
                  <a:lnTo>
                    <a:pt x="3960440" y="1025788"/>
                  </a:lnTo>
                  <a:lnTo>
                    <a:pt x="3960440" y="1152128"/>
                  </a:lnTo>
                  <a:lnTo>
                    <a:pt x="3960440" y="1517598"/>
                  </a:lnTo>
                  <a:lnTo>
                    <a:pt x="468052" y="1517598"/>
                  </a:lnTo>
                  <a:lnTo>
                    <a:pt x="468052" y="1739745"/>
                  </a:lnTo>
                  <a:lnTo>
                    <a:pt x="0" y="1271693"/>
                  </a:lnTo>
                  <a:lnTo>
                    <a:pt x="468052" y="803641"/>
                  </a:lnTo>
                  <a:lnTo>
                    <a:pt x="468052" y="1025788"/>
                  </a:lnTo>
                  <a:lnTo>
                    <a:pt x="3456384" y="1025788"/>
                  </a:lnTo>
                  <a:lnTo>
                    <a:pt x="3456384" y="504056"/>
                  </a:lnTo>
                  <a:lnTo>
                    <a:pt x="1800200" y="504056"/>
                  </a:lnTo>
                  <a:lnTo>
                    <a:pt x="1800200" y="0"/>
                  </a:lnTo>
                  <a:close/>
                </a:path>
              </a:pathLst>
            </a:custGeom>
            <a:gradFill rotWithShape="1">
              <a:gsLst>
                <a:gs pos="0">
                  <a:srgbClr val="BE1247"/>
                </a:gs>
                <a:gs pos="27000">
                  <a:srgbClr val="D2144F"/>
                </a:gs>
                <a:gs pos="66000">
                  <a:srgbClr val="F87477"/>
                </a:gs>
                <a:gs pos="100000">
                  <a:srgbClr val="FA9496"/>
                </a:gs>
              </a:gsLst>
              <a:lin ang="16200000" scaled="1"/>
            </a:gradFill>
            <a:ln w="3175" cap="flat" cmpd="sng" algn="ctr">
              <a:solidFill>
                <a:srgbClr val="FFFFFF"/>
              </a:solidFill>
              <a:prstDash val="solid"/>
              <a:round/>
            </a:ln>
            <a:effectLst>
              <a:outerShdw sx="102000" sy="102000" algn="ctr" rotWithShape="0">
                <a:srgbClr val="000000">
                  <a:alpha val="39998"/>
                </a:srgbClr>
              </a:outerShdw>
            </a:effectLst>
          </p:spPr>
          <p:txBody>
            <a:bodyPr anchor="ctr"/>
            <a:lstStyle/>
            <a:p>
              <a:endParaRPr lang="zh-CN" altLang="en-US"/>
            </a:p>
          </p:txBody>
        </p:sp>
        <p:sp>
          <p:nvSpPr>
            <p:cNvPr id="8" name="TextBox 7"/>
            <p:cNvSpPr txBox="1">
              <a:spLocks noChangeArrowheads="1"/>
            </p:cNvSpPr>
            <p:nvPr/>
          </p:nvSpPr>
          <p:spPr bwMode="auto">
            <a:xfrm flipH="1">
              <a:off x="2890838" y="4494213"/>
              <a:ext cx="159226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600" dirty="0">
                  <a:solidFill>
                    <a:srgbClr val="FFFFFF"/>
                  </a:solidFill>
                  <a:latin typeface="微软雅黑" panose="020B0503020204020204" pitchFamily="34" charset="-122"/>
                  <a:ea typeface="微软雅黑" panose="020B0503020204020204" pitchFamily="34" charset="-122"/>
                </a:rPr>
                <a:t>点击添加标题    </a:t>
              </a:r>
            </a:p>
          </p:txBody>
        </p:sp>
      </p:grpSp>
      <p:sp>
        <p:nvSpPr>
          <p:cNvPr id="9" name="任意多边形 8"/>
          <p:cNvSpPr/>
          <p:nvPr/>
        </p:nvSpPr>
        <p:spPr>
          <a:xfrm>
            <a:off x="2971875" y="1622598"/>
            <a:ext cx="808037" cy="950913"/>
          </a:xfrm>
          <a:custGeom>
            <a:avLst/>
            <a:gdLst>
              <a:gd name="connsiteX0" fmla="*/ 807522 w 807522"/>
              <a:gd name="connsiteY0" fmla="*/ 950026 h 950026"/>
              <a:gd name="connsiteX1" fmla="*/ 391886 w 807522"/>
              <a:gd name="connsiteY1" fmla="*/ 0 h 950026"/>
              <a:gd name="connsiteX2" fmla="*/ 0 w 807522"/>
              <a:gd name="connsiteY2" fmla="*/ 0 h 950026"/>
            </a:gdLst>
            <a:ahLst/>
            <a:cxnLst>
              <a:cxn ang="0">
                <a:pos x="connsiteX0" y="connsiteY0"/>
              </a:cxn>
              <a:cxn ang="0">
                <a:pos x="connsiteX1" y="connsiteY1"/>
              </a:cxn>
              <a:cxn ang="0">
                <a:pos x="connsiteX2" y="connsiteY2"/>
              </a:cxn>
            </a:cxnLst>
            <a:rect l="l" t="t" r="r" b="b"/>
            <a:pathLst>
              <a:path w="807522" h="950026">
                <a:moveTo>
                  <a:pt x="807522" y="950026"/>
                </a:moveTo>
                <a:lnTo>
                  <a:pt x="391886" y="0"/>
                </a:lnTo>
                <a:lnTo>
                  <a:pt x="0" y="0"/>
                </a:lnTo>
              </a:path>
            </a:pathLst>
          </a:custGeom>
          <a:ln w="19050">
            <a:solidFill>
              <a:schemeClr val="tx1">
                <a:lumMod val="50000"/>
                <a:lumOff val="50000"/>
              </a:schemeClr>
            </a:solidFill>
            <a:prstDash val="sysDot"/>
            <a:headEnd type="oval"/>
            <a:tailEnd type="triangle" w="lg" len="me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zh-CN" altLang="en-US" b="0">
              <a:solidFill>
                <a:prstClr val="black"/>
              </a:solidFill>
            </a:endParaRPr>
          </a:p>
        </p:txBody>
      </p:sp>
      <p:cxnSp>
        <p:nvCxnSpPr>
          <p:cNvPr id="10" name="直接连接符 9"/>
          <p:cNvCxnSpPr/>
          <p:nvPr/>
        </p:nvCxnSpPr>
        <p:spPr>
          <a:xfrm>
            <a:off x="2971875" y="1198736"/>
            <a:ext cx="0" cy="963612"/>
          </a:xfrm>
          <a:prstGeom prst="line">
            <a:avLst/>
          </a:prstGeom>
          <a:ln w="12700">
            <a:solidFill>
              <a:schemeClr val="tx1">
                <a:lumMod val="50000"/>
                <a:lumOff val="50000"/>
              </a:schemeClr>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grpSp>
        <p:nvGrpSpPr>
          <p:cNvPr id="11" name="组合 10"/>
          <p:cNvGrpSpPr/>
          <p:nvPr/>
        </p:nvGrpSpPr>
        <p:grpSpPr>
          <a:xfrm>
            <a:off x="1825700" y="1213023"/>
            <a:ext cx="1146175" cy="949325"/>
            <a:chOff x="1811338" y="1895475"/>
            <a:chExt cx="1146175" cy="949325"/>
          </a:xfrm>
        </p:grpSpPr>
        <p:sp>
          <p:nvSpPr>
            <p:cNvPr id="12" name="TextBox 11"/>
            <p:cNvSpPr txBox="1">
              <a:spLocks noChangeArrowheads="1"/>
            </p:cNvSpPr>
            <p:nvPr/>
          </p:nvSpPr>
          <p:spPr bwMode="auto">
            <a:xfrm flipH="1">
              <a:off x="1811338" y="1895475"/>
              <a:ext cx="114617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r>
                <a:rPr lang="zh-CN" altLang="en-US" sz="1200" b="0" dirty="0">
                  <a:gradFill>
                    <a:gsLst>
                      <a:gs pos="0">
                        <a:srgbClr val="FBD04E">
                          <a:lumMod val="95000"/>
                        </a:srgbClr>
                      </a:gs>
                      <a:gs pos="51000">
                        <a:srgbClr val="B87600">
                          <a:lumMod val="98000"/>
                          <a:lumOff val="2000"/>
                        </a:srgbClr>
                      </a:gs>
                      <a:gs pos="78000">
                        <a:srgbClr val="F4CF68">
                          <a:lumMod val="100000"/>
                        </a:srgbClr>
                      </a:gs>
                      <a:gs pos="28000">
                        <a:srgbClr val="F4CF68">
                          <a:lumMod val="100000"/>
                        </a:srgbClr>
                      </a:gs>
                      <a:gs pos="100000">
                        <a:srgbClr val="FBD04E">
                          <a:lumMod val="100000"/>
                        </a:srgbClr>
                      </a:gs>
                    </a:gsLst>
                    <a:lin ang="2700000" scaled="1"/>
                  </a:gradFill>
                  <a:latin typeface="微软雅黑" panose="020B0503020204020204" pitchFamily="34" charset="-122"/>
                  <a:ea typeface="微软雅黑" panose="020B0503020204020204" pitchFamily="34" charset="-122"/>
                </a:rPr>
                <a:t>点击添加文本    </a:t>
              </a:r>
            </a:p>
            <a:p>
              <a:pPr eaLnBrk="1" hangingPunct="1"/>
              <a:r>
                <a:rPr lang="zh-CN" altLang="en-US" sz="1200" b="0" dirty="0">
                  <a:gradFill>
                    <a:gsLst>
                      <a:gs pos="0">
                        <a:srgbClr val="FBD04E">
                          <a:lumMod val="95000"/>
                        </a:srgbClr>
                      </a:gs>
                      <a:gs pos="51000">
                        <a:srgbClr val="B87600">
                          <a:lumMod val="98000"/>
                          <a:lumOff val="2000"/>
                        </a:srgbClr>
                      </a:gs>
                      <a:gs pos="78000">
                        <a:srgbClr val="F4CF68">
                          <a:lumMod val="100000"/>
                        </a:srgbClr>
                      </a:gs>
                      <a:gs pos="28000">
                        <a:srgbClr val="F4CF68">
                          <a:lumMod val="100000"/>
                        </a:srgbClr>
                      </a:gs>
                      <a:gs pos="100000">
                        <a:srgbClr val="FBD04E">
                          <a:lumMod val="100000"/>
                        </a:srgbClr>
                      </a:gs>
                    </a:gsLst>
                    <a:lin ang="2700000" scaled="1"/>
                  </a:gradFill>
                  <a:latin typeface="微软雅黑" panose="020B0503020204020204" pitchFamily="34" charset="-122"/>
                  <a:ea typeface="微软雅黑" panose="020B0503020204020204" pitchFamily="34" charset="-122"/>
                </a:rPr>
                <a:t>点击添加文本</a:t>
              </a:r>
            </a:p>
          </p:txBody>
        </p:sp>
        <p:sp>
          <p:nvSpPr>
            <p:cNvPr id="13" name="TextBox 12"/>
            <p:cNvSpPr txBox="1">
              <a:spLocks noChangeArrowheads="1"/>
            </p:cNvSpPr>
            <p:nvPr/>
          </p:nvSpPr>
          <p:spPr bwMode="auto">
            <a:xfrm flipH="1">
              <a:off x="1811338" y="2381250"/>
              <a:ext cx="114617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r>
                <a:rPr lang="zh-CN" altLang="en-US" sz="1200" b="0">
                  <a:gradFill>
                    <a:gsLst>
                      <a:gs pos="0">
                        <a:srgbClr val="FBD04E">
                          <a:lumMod val="95000"/>
                        </a:srgbClr>
                      </a:gs>
                      <a:gs pos="51000">
                        <a:srgbClr val="B87600">
                          <a:lumMod val="98000"/>
                          <a:lumOff val="2000"/>
                        </a:srgbClr>
                      </a:gs>
                      <a:gs pos="78000">
                        <a:srgbClr val="F4CF68">
                          <a:lumMod val="100000"/>
                        </a:srgbClr>
                      </a:gs>
                      <a:gs pos="28000">
                        <a:srgbClr val="F4CF68">
                          <a:lumMod val="100000"/>
                        </a:srgbClr>
                      </a:gs>
                      <a:gs pos="100000">
                        <a:srgbClr val="FBD04E">
                          <a:lumMod val="100000"/>
                        </a:srgbClr>
                      </a:gs>
                    </a:gsLst>
                    <a:lin ang="2700000" scaled="1"/>
                  </a:gradFill>
                  <a:latin typeface="微软雅黑" panose="020B0503020204020204" pitchFamily="34" charset="-122"/>
                  <a:ea typeface="微软雅黑" panose="020B0503020204020204" pitchFamily="34" charset="-122"/>
                </a:rPr>
                <a:t>点击添加文本    </a:t>
              </a:r>
            </a:p>
            <a:p>
              <a:pPr eaLnBrk="1" hangingPunct="1"/>
              <a:r>
                <a:rPr lang="zh-CN" altLang="en-US" sz="1200" b="0">
                  <a:gradFill>
                    <a:gsLst>
                      <a:gs pos="0">
                        <a:srgbClr val="FBD04E">
                          <a:lumMod val="95000"/>
                        </a:srgbClr>
                      </a:gs>
                      <a:gs pos="51000">
                        <a:srgbClr val="B87600">
                          <a:lumMod val="98000"/>
                          <a:lumOff val="2000"/>
                        </a:srgbClr>
                      </a:gs>
                      <a:gs pos="78000">
                        <a:srgbClr val="F4CF68">
                          <a:lumMod val="100000"/>
                        </a:srgbClr>
                      </a:gs>
                      <a:gs pos="28000">
                        <a:srgbClr val="F4CF68">
                          <a:lumMod val="100000"/>
                        </a:srgbClr>
                      </a:gs>
                      <a:gs pos="100000">
                        <a:srgbClr val="FBD04E">
                          <a:lumMod val="100000"/>
                        </a:srgbClr>
                      </a:gs>
                    </a:gsLst>
                    <a:lin ang="2700000" scaled="1"/>
                  </a:gradFill>
                  <a:latin typeface="微软雅黑" panose="020B0503020204020204" pitchFamily="34" charset="-122"/>
                  <a:ea typeface="微软雅黑" panose="020B0503020204020204" pitchFamily="34" charset="-122"/>
                </a:rPr>
                <a:t>点击添加文本</a:t>
              </a:r>
            </a:p>
          </p:txBody>
        </p:sp>
      </p:grpSp>
      <p:sp>
        <p:nvSpPr>
          <p:cNvPr id="14" name="任意多边形 13"/>
          <p:cNvSpPr/>
          <p:nvPr/>
        </p:nvSpPr>
        <p:spPr>
          <a:xfrm flipH="1" flipV="1">
            <a:off x="5822484" y="3581623"/>
            <a:ext cx="915988" cy="781050"/>
          </a:xfrm>
          <a:custGeom>
            <a:avLst/>
            <a:gdLst>
              <a:gd name="connsiteX0" fmla="*/ 807522 w 807522"/>
              <a:gd name="connsiteY0" fmla="*/ 950026 h 950026"/>
              <a:gd name="connsiteX1" fmla="*/ 391886 w 807522"/>
              <a:gd name="connsiteY1" fmla="*/ 0 h 950026"/>
              <a:gd name="connsiteX2" fmla="*/ 0 w 807522"/>
              <a:gd name="connsiteY2" fmla="*/ 0 h 950026"/>
            </a:gdLst>
            <a:ahLst/>
            <a:cxnLst>
              <a:cxn ang="0">
                <a:pos x="connsiteX0" y="connsiteY0"/>
              </a:cxn>
              <a:cxn ang="0">
                <a:pos x="connsiteX1" y="connsiteY1"/>
              </a:cxn>
              <a:cxn ang="0">
                <a:pos x="connsiteX2" y="connsiteY2"/>
              </a:cxn>
            </a:cxnLst>
            <a:rect l="l" t="t" r="r" b="b"/>
            <a:pathLst>
              <a:path w="807522" h="950026">
                <a:moveTo>
                  <a:pt x="807522" y="950026"/>
                </a:moveTo>
                <a:lnTo>
                  <a:pt x="391886" y="0"/>
                </a:lnTo>
                <a:lnTo>
                  <a:pt x="0" y="0"/>
                </a:lnTo>
              </a:path>
            </a:pathLst>
          </a:custGeom>
          <a:ln w="19050">
            <a:solidFill>
              <a:schemeClr val="tx1">
                <a:lumMod val="50000"/>
                <a:lumOff val="50000"/>
              </a:schemeClr>
            </a:solidFill>
            <a:prstDash val="sysDot"/>
            <a:headEnd type="oval"/>
            <a:tailEnd type="triangle" w="lg" len="me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zh-CN" altLang="en-US" b="0">
              <a:solidFill>
                <a:prstClr val="black"/>
              </a:solidFill>
            </a:endParaRPr>
          </a:p>
        </p:txBody>
      </p:sp>
      <p:cxnSp>
        <p:nvCxnSpPr>
          <p:cNvPr id="15" name="直接连接符 14"/>
          <p:cNvCxnSpPr/>
          <p:nvPr/>
        </p:nvCxnSpPr>
        <p:spPr>
          <a:xfrm>
            <a:off x="6725772" y="3857848"/>
            <a:ext cx="0" cy="946150"/>
          </a:xfrm>
          <a:prstGeom prst="line">
            <a:avLst/>
          </a:prstGeom>
          <a:ln w="12700">
            <a:solidFill>
              <a:schemeClr val="tx1">
                <a:lumMod val="50000"/>
                <a:lumOff val="50000"/>
              </a:schemeClr>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grpSp>
        <p:nvGrpSpPr>
          <p:cNvPr id="16" name="组合 15"/>
          <p:cNvGrpSpPr/>
          <p:nvPr/>
        </p:nvGrpSpPr>
        <p:grpSpPr>
          <a:xfrm>
            <a:off x="6725772" y="3815033"/>
            <a:ext cx="1146175" cy="949325"/>
            <a:chOff x="6618288" y="5070475"/>
            <a:chExt cx="1146175" cy="949325"/>
          </a:xfrm>
        </p:grpSpPr>
        <p:sp>
          <p:nvSpPr>
            <p:cNvPr id="17" name="TextBox 11"/>
            <p:cNvSpPr txBox="1">
              <a:spLocks noChangeArrowheads="1"/>
            </p:cNvSpPr>
            <p:nvPr/>
          </p:nvSpPr>
          <p:spPr bwMode="auto">
            <a:xfrm flipH="1">
              <a:off x="6618288" y="5070475"/>
              <a:ext cx="114617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r>
                <a:rPr lang="zh-CN" altLang="en-US" sz="1200" b="0" dirty="0">
                  <a:gradFill>
                    <a:gsLst>
                      <a:gs pos="0">
                        <a:srgbClr val="FBD04E">
                          <a:lumMod val="95000"/>
                        </a:srgbClr>
                      </a:gs>
                      <a:gs pos="51000">
                        <a:srgbClr val="B87600">
                          <a:lumMod val="98000"/>
                          <a:lumOff val="2000"/>
                        </a:srgbClr>
                      </a:gs>
                      <a:gs pos="78000">
                        <a:srgbClr val="F4CF68">
                          <a:lumMod val="100000"/>
                        </a:srgbClr>
                      </a:gs>
                      <a:gs pos="28000">
                        <a:srgbClr val="F4CF68">
                          <a:lumMod val="100000"/>
                        </a:srgbClr>
                      </a:gs>
                      <a:gs pos="100000">
                        <a:srgbClr val="FBD04E">
                          <a:lumMod val="100000"/>
                        </a:srgbClr>
                      </a:gs>
                    </a:gsLst>
                    <a:lin ang="2700000" scaled="1"/>
                  </a:gradFill>
                  <a:latin typeface="微软雅黑" panose="020B0503020204020204" pitchFamily="34" charset="-122"/>
                  <a:ea typeface="微软雅黑" panose="020B0503020204020204" pitchFamily="34" charset="-122"/>
                </a:rPr>
                <a:t>点击添加文本    </a:t>
              </a:r>
            </a:p>
            <a:p>
              <a:pPr eaLnBrk="1" hangingPunct="1"/>
              <a:r>
                <a:rPr lang="zh-CN" altLang="en-US" sz="1200" b="0" dirty="0">
                  <a:gradFill>
                    <a:gsLst>
                      <a:gs pos="0">
                        <a:srgbClr val="FBD04E">
                          <a:lumMod val="95000"/>
                        </a:srgbClr>
                      </a:gs>
                      <a:gs pos="51000">
                        <a:srgbClr val="B87600">
                          <a:lumMod val="98000"/>
                          <a:lumOff val="2000"/>
                        </a:srgbClr>
                      </a:gs>
                      <a:gs pos="78000">
                        <a:srgbClr val="F4CF68">
                          <a:lumMod val="100000"/>
                        </a:srgbClr>
                      </a:gs>
                      <a:gs pos="28000">
                        <a:srgbClr val="F4CF68">
                          <a:lumMod val="100000"/>
                        </a:srgbClr>
                      </a:gs>
                      <a:gs pos="100000">
                        <a:srgbClr val="FBD04E">
                          <a:lumMod val="100000"/>
                        </a:srgbClr>
                      </a:gs>
                    </a:gsLst>
                    <a:lin ang="2700000" scaled="1"/>
                  </a:gradFill>
                  <a:latin typeface="微软雅黑" panose="020B0503020204020204" pitchFamily="34" charset="-122"/>
                  <a:ea typeface="微软雅黑" panose="020B0503020204020204" pitchFamily="34" charset="-122"/>
                </a:rPr>
                <a:t>点击添加文本</a:t>
              </a:r>
            </a:p>
          </p:txBody>
        </p:sp>
        <p:sp>
          <p:nvSpPr>
            <p:cNvPr id="18" name="TextBox 11"/>
            <p:cNvSpPr txBox="1">
              <a:spLocks noChangeArrowheads="1"/>
            </p:cNvSpPr>
            <p:nvPr/>
          </p:nvSpPr>
          <p:spPr bwMode="auto">
            <a:xfrm flipH="1">
              <a:off x="6618288" y="5556250"/>
              <a:ext cx="114617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r>
                <a:rPr lang="zh-CN" altLang="en-US" sz="1200" b="0">
                  <a:gradFill>
                    <a:gsLst>
                      <a:gs pos="0">
                        <a:srgbClr val="FBD04E">
                          <a:lumMod val="95000"/>
                        </a:srgbClr>
                      </a:gs>
                      <a:gs pos="51000">
                        <a:srgbClr val="B87600">
                          <a:lumMod val="98000"/>
                          <a:lumOff val="2000"/>
                        </a:srgbClr>
                      </a:gs>
                      <a:gs pos="78000">
                        <a:srgbClr val="F4CF68">
                          <a:lumMod val="100000"/>
                        </a:srgbClr>
                      </a:gs>
                      <a:gs pos="28000">
                        <a:srgbClr val="F4CF68">
                          <a:lumMod val="100000"/>
                        </a:srgbClr>
                      </a:gs>
                      <a:gs pos="100000">
                        <a:srgbClr val="FBD04E">
                          <a:lumMod val="100000"/>
                        </a:srgbClr>
                      </a:gs>
                    </a:gsLst>
                    <a:lin ang="2700000" scaled="1"/>
                  </a:gradFill>
                  <a:latin typeface="微软雅黑" panose="020B0503020204020204" pitchFamily="34" charset="-122"/>
                  <a:ea typeface="微软雅黑" panose="020B0503020204020204" pitchFamily="34" charset="-122"/>
                </a:rPr>
                <a:t>点击添加文本    </a:t>
              </a:r>
            </a:p>
            <a:p>
              <a:pPr eaLnBrk="1" hangingPunct="1"/>
              <a:r>
                <a:rPr lang="zh-CN" altLang="en-US" sz="1200" b="0">
                  <a:gradFill>
                    <a:gsLst>
                      <a:gs pos="0">
                        <a:srgbClr val="FBD04E">
                          <a:lumMod val="95000"/>
                        </a:srgbClr>
                      </a:gs>
                      <a:gs pos="51000">
                        <a:srgbClr val="B87600">
                          <a:lumMod val="98000"/>
                          <a:lumOff val="2000"/>
                        </a:srgbClr>
                      </a:gs>
                      <a:gs pos="78000">
                        <a:srgbClr val="F4CF68">
                          <a:lumMod val="100000"/>
                        </a:srgbClr>
                      </a:gs>
                      <a:gs pos="28000">
                        <a:srgbClr val="F4CF68">
                          <a:lumMod val="100000"/>
                        </a:srgbClr>
                      </a:gs>
                      <a:gs pos="100000">
                        <a:srgbClr val="FBD04E">
                          <a:lumMod val="100000"/>
                        </a:srgbClr>
                      </a:gs>
                    </a:gsLst>
                    <a:lin ang="2700000" scaled="1"/>
                  </a:gradFill>
                  <a:latin typeface="微软雅黑" panose="020B0503020204020204" pitchFamily="34" charset="-122"/>
                  <a:ea typeface="微软雅黑" panose="020B0503020204020204" pitchFamily="34" charset="-122"/>
                </a:rPr>
                <a:t>点击添加文本</a:t>
              </a:r>
            </a:p>
          </p:txBody>
        </p:sp>
      </p:grpSp>
    </p:spTree>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0-#ppt_w/2"/>
                                          </p:val>
                                        </p:tav>
                                        <p:tav tm="100000">
                                          <p:val>
                                            <p:strVal val="#ppt_x"/>
                                          </p:val>
                                        </p:tav>
                                      </p:tavLst>
                                    </p:anim>
                                    <p:anim calcmode="lin" valueType="num">
                                      <p:cBhvr additive="base">
                                        <p:cTn id="8" dur="75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750" fill="hold"/>
                                        <p:tgtEl>
                                          <p:spTgt spid="6"/>
                                        </p:tgtEl>
                                        <p:attrNameLst>
                                          <p:attrName>ppt_x</p:attrName>
                                        </p:attrNameLst>
                                      </p:cBhvr>
                                      <p:tavLst>
                                        <p:tav tm="0">
                                          <p:val>
                                            <p:strVal val="1+#ppt_w/2"/>
                                          </p:val>
                                        </p:tav>
                                        <p:tav tm="100000">
                                          <p:val>
                                            <p:strVal val="#ppt_x"/>
                                          </p:val>
                                        </p:tav>
                                      </p:tavLst>
                                    </p:anim>
                                    <p:anim calcmode="lin" valueType="num">
                                      <p:cBhvr additive="base">
                                        <p:cTn id="12" dur="75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down)">
                                      <p:cBhvr>
                                        <p:cTn id="16" dur="300"/>
                                        <p:tgtEl>
                                          <p:spTgt spid="9"/>
                                        </p:tgtEl>
                                      </p:cBhvr>
                                    </p:animEffect>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300" fill="hold"/>
                                        <p:tgtEl>
                                          <p:spTgt spid="10"/>
                                        </p:tgtEl>
                                        <p:attrNameLst>
                                          <p:attrName>ppt_w</p:attrName>
                                        </p:attrNameLst>
                                      </p:cBhvr>
                                      <p:tavLst>
                                        <p:tav tm="0">
                                          <p:val>
                                            <p:fltVal val="0"/>
                                          </p:val>
                                        </p:tav>
                                        <p:tav tm="100000">
                                          <p:val>
                                            <p:strVal val="#ppt_w"/>
                                          </p:val>
                                        </p:tav>
                                      </p:tavLst>
                                    </p:anim>
                                    <p:anim calcmode="lin" valueType="num">
                                      <p:cBhvr>
                                        <p:cTn id="21" dur="300" fill="hold"/>
                                        <p:tgtEl>
                                          <p:spTgt spid="10"/>
                                        </p:tgtEl>
                                        <p:attrNameLst>
                                          <p:attrName>ppt_h</p:attrName>
                                        </p:attrNameLst>
                                      </p:cBhvr>
                                      <p:tavLst>
                                        <p:tav tm="0">
                                          <p:val>
                                            <p:fltVal val="0"/>
                                          </p:val>
                                        </p:tav>
                                        <p:tav tm="100000">
                                          <p:val>
                                            <p:strVal val="#ppt_h"/>
                                          </p:val>
                                        </p:tav>
                                      </p:tavLst>
                                    </p:anim>
                                    <p:animEffect transition="in" filter="fade">
                                      <p:cBhvr>
                                        <p:cTn id="22" dur="300"/>
                                        <p:tgtEl>
                                          <p:spTgt spid="10"/>
                                        </p:tgtEl>
                                      </p:cBhvr>
                                    </p:animEffect>
                                  </p:childTnLst>
                                </p:cTn>
                              </p:par>
                            </p:childTnLst>
                          </p:cTn>
                        </p:par>
                        <p:par>
                          <p:cTn id="23" fill="hold">
                            <p:stCondLst>
                              <p:cond delay="2000"/>
                            </p:stCondLst>
                            <p:childTnLst>
                              <p:par>
                                <p:cTn id="24" presetID="10" presetClass="entr" presetSubtype="0" fill="hold"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300"/>
                                        <p:tgtEl>
                                          <p:spTgt spid="11"/>
                                        </p:tgtEl>
                                      </p:cBhvr>
                                    </p:animEffect>
                                  </p:childTnLst>
                                </p:cTn>
                              </p:par>
                            </p:childTnLst>
                          </p:cTn>
                        </p:par>
                        <p:par>
                          <p:cTn id="27" fill="hold">
                            <p:stCondLst>
                              <p:cond delay="250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300"/>
                                        <p:tgtEl>
                                          <p:spTgt spid="14"/>
                                        </p:tgtEl>
                                      </p:cBhvr>
                                    </p:animEffect>
                                  </p:childTnLst>
                                </p:cTn>
                              </p:par>
                            </p:childTnLst>
                          </p:cTn>
                        </p:par>
                        <p:par>
                          <p:cTn id="31" fill="hold">
                            <p:stCondLst>
                              <p:cond delay="3000"/>
                            </p:stCondLst>
                            <p:childTnLst>
                              <p:par>
                                <p:cTn id="32" presetID="53" presetClass="entr" presetSubtype="16" fill="hold"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300" fill="hold"/>
                                        <p:tgtEl>
                                          <p:spTgt spid="15"/>
                                        </p:tgtEl>
                                        <p:attrNameLst>
                                          <p:attrName>ppt_w</p:attrName>
                                        </p:attrNameLst>
                                      </p:cBhvr>
                                      <p:tavLst>
                                        <p:tav tm="0">
                                          <p:val>
                                            <p:fltVal val="0"/>
                                          </p:val>
                                        </p:tav>
                                        <p:tav tm="100000">
                                          <p:val>
                                            <p:strVal val="#ppt_w"/>
                                          </p:val>
                                        </p:tav>
                                      </p:tavLst>
                                    </p:anim>
                                    <p:anim calcmode="lin" valueType="num">
                                      <p:cBhvr>
                                        <p:cTn id="35" dur="300" fill="hold"/>
                                        <p:tgtEl>
                                          <p:spTgt spid="15"/>
                                        </p:tgtEl>
                                        <p:attrNameLst>
                                          <p:attrName>ppt_h</p:attrName>
                                        </p:attrNameLst>
                                      </p:cBhvr>
                                      <p:tavLst>
                                        <p:tav tm="0">
                                          <p:val>
                                            <p:fltVal val="0"/>
                                          </p:val>
                                        </p:tav>
                                        <p:tav tm="100000">
                                          <p:val>
                                            <p:strVal val="#ppt_h"/>
                                          </p:val>
                                        </p:tav>
                                      </p:tavLst>
                                    </p:anim>
                                    <p:animEffect transition="in" filter="fade">
                                      <p:cBhvr>
                                        <p:cTn id="36" dur="300"/>
                                        <p:tgtEl>
                                          <p:spTgt spid="15"/>
                                        </p:tgtEl>
                                      </p:cBhvr>
                                    </p:animEffect>
                                  </p:childTnLst>
                                </p:cTn>
                              </p:par>
                            </p:childTnLst>
                          </p:cTn>
                        </p:par>
                        <p:par>
                          <p:cTn id="37" fill="hold">
                            <p:stCondLst>
                              <p:cond delay="3500"/>
                            </p:stCondLst>
                            <p:childTnLst>
                              <p:par>
                                <p:cTn id="38" presetID="10" presetClass="entr" presetSubtype="0" fill="hold"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3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点击此处添加标题</a:t>
            </a:r>
          </a:p>
        </p:txBody>
      </p:sp>
      <p:sp>
        <p:nvSpPr>
          <p:cNvPr id="3" name="齿轮1"/>
          <p:cNvSpPr/>
          <p:nvPr/>
        </p:nvSpPr>
        <p:spPr>
          <a:xfrm>
            <a:off x="4164617" y="2499742"/>
            <a:ext cx="2235200" cy="2235200"/>
          </a:xfrm>
          <a:custGeom>
            <a:avLst/>
            <a:gdLst>
              <a:gd name="connsiteX0" fmla="*/ 1586555 w 2235200"/>
              <a:gd name="connsiteY0" fmla="*/ 356377 h 2235200"/>
              <a:gd name="connsiteX1" fmla="*/ 1760418 w 2235200"/>
              <a:gd name="connsiteY1" fmla="*/ 210481 h 2235200"/>
              <a:gd name="connsiteX2" fmla="*/ 1899314 w 2235200"/>
              <a:gd name="connsiteY2" fmla="*/ 327029 h 2235200"/>
              <a:gd name="connsiteX3" fmla="*/ 1785825 w 2235200"/>
              <a:gd name="connsiteY3" fmla="*/ 523585 h 2235200"/>
              <a:gd name="connsiteX4" fmla="*/ 1966144 w 2235200"/>
              <a:gd name="connsiteY4" fmla="*/ 835907 h 2235200"/>
              <a:gd name="connsiteX5" fmla="*/ 2193112 w 2235200"/>
              <a:gd name="connsiteY5" fmla="*/ 835901 h 2235200"/>
              <a:gd name="connsiteX6" fmla="*/ 2224597 w 2235200"/>
              <a:gd name="connsiteY6" fmla="*/ 1014463 h 2235200"/>
              <a:gd name="connsiteX7" fmla="*/ 2011316 w 2235200"/>
              <a:gd name="connsiteY7" fmla="*/ 1092085 h 2235200"/>
              <a:gd name="connsiteX8" fmla="*/ 1948692 w 2235200"/>
              <a:gd name="connsiteY8" fmla="*/ 1447245 h 2235200"/>
              <a:gd name="connsiteX9" fmla="*/ 2122562 w 2235200"/>
              <a:gd name="connsiteY9" fmla="*/ 1593132 h 2235200"/>
              <a:gd name="connsiteX10" fmla="*/ 2031904 w 2235200"/>
              <a:gd name="connsiteY10" fmla="*/ 1750157 h 2235200"/>
              <a:gd name="connsiteX11" fmla="*/ 1818627 w 2235200"/>
              <a:gd name="connsiteY11" fmla="*/ 1672524 h 2235200"/>
              <a:gd name="connsiteX12" fmla="*/ 1542362 w 2235200"/>
              <a:gd name="connsiteY12" fmla="*/ 1904338 h 2235200"/>
              <a:gd name="connsiteX13" fmla="*/ 1581780 w 2235200"/>
              <a:gd name="connsiteY13" fmla="*/ 2127856 h 2235200"/>
              <a:gd name="connsiteX14" fmla="*/ 1411398 w 2235200"/>
              <a:gd name="connsiteY14" fmla="*/ 2189870 h 2235200"/>
              <a:gd name="connsiteX15" fmla="*/ 1297919 w 2235200"/>
              <a:gd name="connsiteY15" fmla="*/ 1993308 h 2235200"/>
              <a:gd name="connsiteX16" fmla="*/ 937280 w 2235200"/>
              <a:gd name="connsiteY16" fmla="*/ 1993308 h 2235200"/>
              <a:gd name="connsiteX17" fmla="*/ 823802 w 2235200"/>
              <a:gd name="connsiteY17" fmla="*/ 2189870 h 2235200"/>
              <a:gd name="connsiteX18" fmla="*/ 653420 w 2235200"/>
              <a:gd name="connsiteY18" fmla="*/ 2127856 h 2235200"/>
              <a:gd name="connsiteX19" fmla="*/ 692839 w 2235200"/>
              <a:gd name="connsiteY19" fmla="*/ 1904338 h 2235200"/>
              <a:gd name="connsiteX20" fmla="*/ 416574 w 2235200"/>
              <a:gd name="connsiteY20" fmla="*/ 1672524 h 2235200"/>
              <a:gd name="connsiteX21" fmla="*/ 203296 w 2235200"/>
              <a:gd name="connsiteY21" fmla="*/ 1750157 h 2235200"/>
              <a:gd name="connsiteX22" fmla="*/ 112638 w 2235200"/>
              <a:gd name="connsiteY22" fmla="*/ 1593132 h 2235200"/>
              <a:gd name="connsiteX23" fmla="*/ 286508 w 2235200"/>
              <a:gd name="connsiteY23" fmla="*/ 1447245 h 2235200"/>
              <a:gd name="connsiteX24" fmla="*/ 223884 w 2235200"/>
              <a:gd name="connsiteY24" fmla="*/ 1092085 h 2235200"/>
              <a:gd name="connsiteX25" fmla="*/ 10603 w 2235200"/>
              <a:gd name="connsiteY25" fmla="*/ 1014463 h 2235200"/>
              <a:gd name="connsiteX26" fmla="*/ 42088 w 2235200"/>
              <a:gd name="connsiteY26" fmla="*/ 835901 h 2235200"/>
              <a:gd name="connsiteX27" fmla="*/ 269055 w 2235200"/>
              <a:gd name="connsiteY27" fmla="*/ 835907 h 2235200"/>
              <a:gd name="connsiteX28" fmla="*/ 449374 w 2235200"/>
              <a:gd name="connsiteY28" fmla="*/ 523585 h 2235200"/>
              <a:gd name="connsiteX29" fmla="*/ 335886 w 2235200"/>
              <a:gd name="connsiteY29" fmla="*/ 327029 h 2235200"/>
              <a:gd name="connsiteX30" fmla="*/ 474782 w 2235200"/>
              <a:gd name="connsiteY30" fmla="*/ 210481 h 2235200"/>
              <a:gd name="connsiteX31" fmla="*/ 648645 w 2235200"/>
              <a:gd name="connsiteY31" fmla="*/ 356377 h 2235200"/>
              <a:gd name="connsiteX32" fmla="*/ 987535 w 2235200"/>
              <a:gd name="connsiteY32" fmla="*/ 233031 h 2235200"/>
              <a:gd name="connsiteX33" fmla="*/ 1026942 w 2235200"/>
              <a:gd name="connsiteY33" fmla="*/ 9511 h 2235200"/>
              <a:gd name="connsiteX34" fmla="*/ 1208258 w 2235200"/>
              <a:gd name="connsiteY34" fmla="*/ 9511 h 2235200"/>
              <a:gd name="connsiteX35" fmla="*/ 1247665 w 2235200"/>
              <a:gd name="connsiteY35" fmla="*/ 233031 h 2235200"/>
              <a:gd name="connsiteX36" fmla="*/ 1586555 w 2235200"/>
              <a:gd name="connsiteY36" fmla="*/ 356377 h 223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235200" h="2235200">
                <a:moveTo>
                  <a:pt x="1586555" y="356377"/>
                </a:moveTo>
                <a:lnTo>
                  <a:pt x="1760418" y="210481"/>
                </a:lnTo>
                <a:lnTo>
                  <a:pt x="1899314" y="327029"/>
                </a:lnTo>
                <a:lnTo>
                  <a:pt x="1785825" y="523585"/>
                </a:lnTo>
                <a:cubicBezTo>
                  <a:pt x="1866522" y="614364"/>
                  <a:pt x="1927876" y="720632"/>
                  <a:pt x="1966144" y="835907"/>
                </a:cubicBezTo>
                <a:lnTo>
                  <a:pt x="2193112" y="835901"/>
                </a:lnTo>
                <a:lnTo>
                  <a:pt x="2224597" y="1014463"/>
                </a:lnTo>
                <a:lnTo>
                  <a:pt x="2011316" y="1092085"/>
                </a:lnTo>
                <a:cubicBezTo>
                  <a:pt x="2014782" y="1213496"/>
                  <a:pt x="1993474" y="1334341"/>
                  <a:pt x="1948692" y="1447245"/>
                </a:cubicBezTo>
                <a:lnTo>
                  <a:pt x="2122562" y="1593132"/>
                </a:lnTo>
                <a:lnTo>
                  <a:pt x="2031904" y="1750157"/>
                </a:lnTo>
                <a:lnTo>
                  <a:pt x="1818627" y="1672524"/>
                </a:lnTo>
                <a:cubicBezTo>
                  <a:pt x="1743241" y="1767759"/>
                  <a:pt x="1649240" y="1846634"/>
                  <a:pt x="1542362" y="1904338"/>
                </a:cubicBezTo>
                <a:lnTo>
                  <a:pt x="1581780" y="2127856"/>
                </a:lnTo>
                <a:lnTo>
                  <a:pt x="1411398" y="2189870"/>
                </a:lnTo>
                <a:lnTo>
                  <a:pt x="1297919" y="1993308"/>
                </a:lnTo>
                <a:cubicBezTo>
                  <a:pt x="1178954" y="2017804"/>
                  <a:pt x="1056245" y="2017804"/>
                  <a:pt x="937280" y="1993308"/>
                </a:cubicBezTo>
                <a:lnTo>
                  <a:pt x="823802" y="2189870"/>
                </a:lnTo>
                <a:lnTo>
                  <a:pt x="653420" y="2127856"/>
                </a:lnTo>
                <a:lnTo>
                  <a:pt x="692839" y="1904338"/>
                </a:lnTo>
                <a:cubicBezTo>
                  <a:pt x="585961" y="1846634"/>
                  <a:pt x="491960" y="1767758"/>
                  <a:pt x="416574" y="1672524"/>
                </a:cubicBezTo>
                <a:lnTo>
                  <a:pt x="203296" y="1750157"/>
                </a:lnTo>
                <a:lnTo>
                  <a:pt x="112638" y="1593132"/>
                </a:lnTo>
                <a:lnTo>
                  <a:pt x="286508" y="1447245"/>
                </a:lnTo>
                <a:cubicBezTo>
                  <a:pt x="241726" y="1334341"/>
                  <a:pt x="220417" y="1213496"/>
                  <a:pt x="223884" y="1092085"/>
                </a:cubicBezTo>
                <a:lnTo>
                  <a:pt x="10603" y="1014463"/>
                </a:lnTo>
                <a:lnTo>
                  <a:pt x="42088" y="835901"/>
                </a:lnTo>
                <a:lnTo>
                  <a:pt x="269055" y="835907"/>
                </a:lnTo>
                <a:cubicBezTo>
                  <a:pt x="307323" y="720632"/>
                  <a:pt x="368677" y="614363"/>
                  <a:pt x="449374" y="523585"/>
                </a:cubicBezTo>
                <a:lnTo>
                  <a:pt x="335886" y="327029"/>
                </a:lnTo>
                <a:lnTo>
                  <a:pt x="474782" y="210481"/>
                </a:lnTo>
                <a:lnTo>
                  <a:pt x="648645" y="356377"/>
                </a:lnTo>
                <a:cubicBezTo>
                  <a:pt x="752057" y="292669"/>
                  <a:pt x="867366" y="250701"/>
                  <a:pt x="987535" y="233031"/>
                </a:cubicBezTo>
                <a:lnTo>
                  <a:pt x="1026942" y="9511"/>
                </a:lnTo>
                <a:lnTo>
                  <a:pt x="1208258" y="9511"/>
                </a:lnTo>
                <a:lnTo>
                  <a:pt x="1247665" y="233031"/>
                </a:lnTo>
                <a:cubicBezTo>
                  <a:pt x="1367834" y="250700"/>
                  <a:pt x="1483142" y="292669"/>
                  <a:pt x="1586555" y="356377"/>
                </a:cubicBezTo>
                <a:close/>
              </a:path>
            </a:pathLst>
          </a:custGeom>
          <a:solidFill>
            <a:srgbClr val="C80000"/>
          </a:solidFill>
          <a:ln w="25400" cap="flat" cmpd="sng" algn="ctr">
            <a:noFill/>
            <a:prstDash val="solid"/>
          </a:ln>
          <a:effectLst>
            <a:outerShdw blurRad="50800" dist="38100" algn="l" rotWithShape="0">
              <a:prstClr val="black">
                <a:alpha val="40000"/>
              </a:prstClr>
            </a:outerShdw>
          </a:effectLst>
        </p:spPr>
        <p:txBody>
          <a:bodyPr anchor="ctr"/>
          <a:lstStyle/>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2800" b="1" i="0" u="none" strike="noStrike" kern="0" cap="none" spc="0" normalizeH="0" baseline="0" noProof="0" dirty="0">
                <a:ln>
                  <a:noFill/>
                </a:ln>
                <a:solidFill>
                  <a:sysClr val="window" lastClr="FFFFFF"/>
                </a:solidFill>
                <a:effectLst/>
                <a:uLnTx/>
                <a:uFillTx/>
                <a:latin typeface="Calibri" panose="020F0502020204030204"/>
                <a:ea typeface="微软雅黑" panose="020B0503020204020204" pitchFamily="34" charset="-122"/>
                <a:cs typeface="+mn-cs"/>
              </a:rPr>
              <a:t>文本</a:t>
            </a:r>
            <a:r>
              <a:rPr kumimoji="0" lang="en-US" altLang="zh-CN" sz="2800" b="1" i="0" u="none" strike="noStrike" kern="0" cap="none" spc="0" normalizeH="0" baseline="0" noProof="0" dirty="0">
                <a:ln>
                  <a:noFill/>
                </a:ln>
                <a:solidFill>
                  <a:sysClr val="window" lastClr="FFFFFF"/>
                </a:solidFill>
                <a:effectLst/>
                <a:uLnTx/>
                <a:uFillTx/>
                <a:latin typeface="Calibri" panose="020F0502020204030204"/>
                <a:ea typeface="微软雅黑" panose="020B0503020204020204" pitchFamily="34" charset="-122"/>
                <a:cs typeface="+mn-cs"/>
              </a:rPr>
              <a:t>1</a:t>
            </a:r>
            <a:endParaRPr kumimoji="0" lang="zh-CN" altLang="en-US" sz="2800" b="1" i="0" u="none" strike="noStrike" kern="0" cap="none" spc="0" normalizeH="0" baseline="0" noProof="0" dirty="0">
              <a:ln>
                <a:noFill/>
              </a:ln>
              <a:solidFill>
                <a:sysClr val="window" lastClr="FFFFFF"/>
              </a:solidFill>
              <a:effectLst/>
              <a:uLnTx/>
              <a:uFillTx/>
              <a:latin typeface="Calibri" panose="020F0502020204030204"/>
              <a:ea typeface="微软雅黑" panose="020B0503020204020204" pitchFamily="34" charset="-122"/>
              <a:cs typeface="+mn-cs"/>
            </a:endParaRPr>
          </a:p>
        </p:txBody>
      </p:sp>
      <p:sp>
        <p:nvSpPr>
          <p:cNvPr id="4" name="齿轮2"/>
          <p:cNvSpPr/>
          <p:nvPr/>
        </p:nvSpPr>
        <p:spPr>
          <a:xfrm>
            <a:off x="2925024" y="1984253"/>
            <a:ext cx="1625600" cy="1625600"/>
          </a:xfrm>
          <a:custGeom>
            <a:avLst/>
            <a:gdLst>
              <a:gd name="connsiteX0" fmla="*/ 1216350 w 1625600"/>
              <a:gd name="connsiteY0" fmla="*/ 411723 h 1625600"/>
              <a:gd name="connsiteX1" fmla="*/ 1456181 w 1625600"/>
              <a:gd name="connsiteY1" fmla="*/ 339443 h 1625600"/>
              <a:gd name="connsiteX2" fmla="*/ 1544430 w 1625600"/>
              <a:gd name="connsiteY2" fmla="*/ 492294 h 1625600"/>
              <a:gd name="connsiteX3" fmla="*/ 1361918 w 1625600"/>
              <a:gd name="connsiteY3" fmla="*/ 663854 h 1625600"/>
              <a:gd name="connsiteX4" fmla="*/ 1361918 w 1625600"/>
              <a:gd name="connsiteY4" fmla="*/ 961747 h 1625600"/>
              <a:gd name="connsiteX5" fmla="*/ 1544430 w 1625600"/>
              <a:gd name="connsiteY5" fmla="*/ 1133306 h 1625600"/>
              <a:gd name="connsiteX6" fmla="*/ 1456181 w 1625600"/>
              <a:gd name="connsiteY6" fmla="*/ 1286157 h 1625600"/>
              <a:gd name="connsiteX7" fmla="*/ 1216350 w 1625600"/>
              <a:gd name="connsiteY7" fmla="*/ 1213877 h 1625600"/>
              <a:gd name="connsiteX8" fmla="*/ 958367 w 1625600"/>
              <a:gd name="connsiteY8" fmla="*/ 1362823 h 1625600"/>
              <a:gd name="connsiteX9" fmla="*/ 901049 w 1625600"/>
              <a:gd name="connsiteY9" fmla="*/ 1606663 h 1625600"/>
              <a:gd name="connsiteX10" fmla="*/ 724551 w 1625600"/>
              <a:gd name="connsiteY10" fmla="*/ 1606663 h 1625600"/>
              <a:gd name="connsiteX11" fmla="*/ 667232 w 1625600"/>
              <a:gd name="connsiteY11" fmla="*/ 1362823 h 1625600"/>
              <a:gd name="connsiteX12" fmla="*/ 409249 w 1625600"/>
              <a:gd name="connsiteY12" fmla="*/ 1213877 h 1625600"/>
              <a:gd name="connsiteX13" fmla="*/ 169419 w 1625600"/>
              <a:gd name="connsiteY13" fmla="*/ 1286157 h 1625600"/>
              <a:gd name="connsiteX14" fmla="*/ 81170 w 1625600"/>
              <a:gd name="connsiteY14" fmla="*/ 1133306 h 1625600"/>
              <a:gd name="connsiteX15" fmla="*/ 263682 w 1625600"/>
              <a:gd name="connsiteY15" fmla="*/ 961746 h 1625600"/>
              <a:gd name="connsiteX16" fmla="*/ 263682 w 1625600"/>
              <a:gd name="connsiteY16" fmla="*/ 663853 h 1625600"/>
              <a:gd name="connsiteX17" fmla="*/ 81170 w 1625600"/>
              <a:gd name="connsiteY17" fmla="*/ 492294 h 1625600"/>
              <a:gd name="connsiteX18" fmla="*/ 169419 w 1625600"/>
              <a:gd name="connsiteY18" fmla="*/ 339443 h 1625600"/>
              <a:gd name="connsiteX19" fmla="*/ 409250 w 1625600"/>
              <a:gd name="connsiteY19" fmla="*/ 411723 h 1625600"/>
              <a:gd name="connsiteX20" fmla="*/ 667233 w 1625600"/>
              <a:gd name="connsiteY20" fmla="*/ 262777 h 1625600"/>
              <a:gd name="connsiteX21" fmla="*/ 724551 w 1625600"/>
              <a:gd name="connsiteY21" fmla="*/ 18937 h 1625600"/>
              <a:gd name="connsiteX22" fmla="*/ 901049 w 1625600"/>
              <a:gd name="connsiteY22" fmla="*/ 18937 h 1625600"/>
              <a:gd name="connsiteX23" fmla="*/ 958368 w 1625600"/>
              <a:gd name="connsiteY23" fmla="*/ 262777 h 1625600"/>
              <a:gd name="connsiteX24" fmla="*/ 1216351 w 1625600"/>
              <a:gd name="connsiteY24" fmla="*/ 411723 h 1625600"/>
              <a:gd name="connsiteX25" fmla="*/ 1216350 w 1625600"/>
              <a:gd name="connsiteY25" fmla="*/ 411723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625600" h="1625600">
                <a:moveTo>
                  <a:pt x="1216350" y="411723"/>
                </a:moveTo>
                <a:lnTo>
                  <a:pt x="1456181" y="339443"/>
                </a:lnTo>
                <a:lnTo>
                  <a:pt x="1544430" y="492294"/>
                </a:lnTo>
                <a:lnTo>
                  <a:pt x="1361918" y="663854"/>
                </a:lnTo>
                <a:cubicBezTo>
                  <a:pt x="1388374" y="761389"/>
                  <a:pt x="1388374" y="864211"/>
                  <a:pt x="1361918" y="961747"/>
                </a:cubicBezTo>
                <a:lnTo>
                  <a:pt x="1544430" y="1133306"/>
                </a:lnTo>
                <a:lnTo>
                  <a:pt x="1456181" y="1286157"/>
                </a:lnTo>
                <a:lnTo>
                  <a:pt x="1216350" y="1213877"/>
                </a:lnTo>
                <a:cubicBezTo>
                  <a:pt x="1145110" y="1285556"/>
                  <a:pt x="1056063" y="1336967"/>
                  <a:pt x="958367" y="1362823"/>
                </a:cubicBezTo>
                <a:lnTo>
                  <a:pt x="901049" y="1606663"/>
                </a:lnTo>
                <a:lnTo>
                  <a:pt x="724551" y="1606663"/>
                </a:lnTo>
                <a:lnTo>
                  <a:pt x="667232" y="1362823"/>
                </a:lnTo>
                <a:cubicBezTo>
                  <a:pt x="569536" y="1336967"/>
                  <a:pt x="480489" y="1285556"/>
                  <a:pt x="409249" y="1213877"/>
                </a:cubicBezTo>
                <a:lnTo>
                  <a:pt x="169419" y="1286157"/>
                </a:lnTo>
                <a:lnTo>
                  <a:pt x="81170" y="1133306"/>
                </a:lnTo>
                <a:lnTo>
                  <a:pt x="263682" y="961746"/>
                </a:lnTo>
                <a:cubicBezTo>
                  <a:pt x="237226" y="864211"/>
                  <a:pt x="237226" y="761389"/>
                  <a:pt x="263682" y="663853"/>
                </a:cubicBezTo>
                <a:lnTo>
                  <a:pt x="81170" y="492294"/>
                </a:lnTo>
                <a:lnTo>
                  <a:pt x="169419" y="339443"/>
                </a:lnTo>
                <a:lnTo>
                  <a:pt x="409250" y="411723"/>
                </a:lnTo>
                <a:cubicBezTo>
                  <a:pt x="480490" y="340044"/>
                  <a:pt x="569537" y="288633"/>
                  <a:pt x="667233" y="262777"/>
                </a:cubicBezTo>
                <a:lnTo>
                  <a:pt x="724551" y="18937"/>
                </a:lnTo>
                <a:lnTo>
                  <a:pt x="901049" y="18937"/>
                </a:lnTo>
                <a:lnTo>
                  <a:pt x="958368" y="262777"/>
                </a:lnTo>
                <a:cubicBezTo>
                  <a:pt x="1056064" y="288633"/>
                  <a:pt x="1145111" y="340044"/>
                  <a:pt x="1216351" y="411723"/>
                </a:cubicBezTo>
                <a:lnTo>
                  <a:pt x="1216350" y="411723"/>
                </a:lnTo>
                <a:close/>
              </a:path>
            </a:pathLst>
          </a:custGeom>
          <a:gradFill>
            <a:gsLst>
              <a:gs pos="33000">
                <a:srgbClr val="F9F9F9"/>
              </a:gs>
              <a:gs pos="100000">
                <a:srgbClr val="D7D7D7"/>
              </a:gs>
            </a:gsLst>
            <a:lin ang="5400000" scaled="0"/>
          </a:gradFill>
          <a:ln w="3175" cap="flat" cmpd="sng" algn="ctr">
            <a:solidFill>
              <a:srgbClr val="A9A9A9"/>
            </a:solidFill>
            <a:prstDash val="solid"/>
          </a:ln>
          <a:effectLst>
            <a:outerShdw blurRad="50800" dist="38100" algn="l" rotWithShape="0">
              <a:prstClr val="black">
                <a:alpha val="40000"/>
              </a:prstClr>
            </a:outerShdw>
          </a:effectLst>
        </p:spPr>
        <p:txBody>
          <a:bodyPr anchor="ctr"/>
          <a:lstStyle/>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1800" b="1" i="0" u="none" strike="noStrike" kern="0" cap="none" spc="0" normalizeH="0" baseline="0" noProof="0">
                <a:ln>
                  <a:noFill/>
                </a:ln>
                <a:solidFill>
                  <a:srgbClr val="4D4D4D"/>
                </a:solidFill>
                <a:effectLst/>
                <a:uLnTx/>
                <a:uFillTx/>
                <a:latin typeface="微软雅黑" panose="020B0503020204020204" pitchFamily="34" charset="-122"/>
                <a:ea typeface="微软雅黑" panose="020B0503020204020204" pitchFamily="34" charset="-122"/>
                <a:cs typeface="+mn-cs"/>
              </a:rPr>
              <a:t>文本</a:t>
            </a:r>
            <a:r>
              <a:rPr kumimoji="0" lang="en-US" altLang="zh-CN" sz="1800" b="1" i="0" u="none" strike="noStrike" kern="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cs typeface="+mn-cs"/>
              </a:rPr>
              <a:t>2</a:t>
            </a:r>
            <a:endParaRPr kumimoji="0" lang="zh-CN" altLang="en-US" sz="1800" b="1" i="0" u="none" strike="noStrike" kern="0" cap="none" spc="0" normalizeH="0" baseline="0" noProof="0">
              <a:ln>
                <a:noFill/>
              </a:ln>
              <a:solidFill>
                <a:srgbClr val="4D4D4D"/>
              </a:solidFill>
              <a:effectLst/>
              <a:uLnTx/>
              <a:uFillTx/>
              <a:latin typeface="微软雅黑" panose="020B0503020204020204" pitchFamily="34" charset="-122"/>
              <a:ea typeface="微软雅黑" panose="020B0503020204020204" pitchFamily="34" charset="-122"/>
              <a:cs typeface="+mn-cs"/>
            </a:endParaRPr>
          </a:p>
        </p:txBody>
      </p:sp>
      <p:sp>
        <p:nvSpPr>
          <p:cNvPr id="5" name="齿轮3"/>
          <p:cNvSpPr/>
          <p:nvPr/>
        </p:nvSpPr>
        <p:spPr>
          <a:xfrm>
            <a:off x="3656543" y="683772"/>
            <a:ext cx="1950720" cy="1950720"/>
          </a:xfrm>
          <a:custGeom>
            <a:avLst/>
            <a:gdLst>
              <a:gd name="connsiteX0" fmla="*/ 1191775 w 1592756"/>
              <a:gd name="connsiteY0" fmla="*/ 403405 h 1592756"/>
              <a:gd name="connsiteX1" fmla="*/ 1426760 w 1592756"/>
              <a:gd name="connsiteY1" fmla="*/ 332584 h 1592756"/>
              <a:gd name="connsiteX2" fmla="*/ 1513226 w 1592756"/>
              <a:gd name="connsiteY2" fmla="*/ 482348 h 1592756"/>
              <a:gd name="connsiteX3" fmla="*/ 1334401 w 1592756"/>
              <a:gd name="connsiteY3" fmla="*/ 650441 h 1592756"/>
              <a:gd name="connsiteX4" fmla="*/ 1334401 w 1592756"/>
              <a:gd name="connsiteY4" fmla="*/ 942315 h 1592756"/>
              <a:gd name="connsiteX5" fmla="*/ 1513226 w 1592756"/>
              <a:gd name="connsiteY5" fmla="*/ 1110408 h 1592756"/>
              <a:gd name="connsiteX6" fmla="*/ 1426760 w 1592756"/>
              <a:gd name="connsiteY6" fmla="*/ 1260172 h 1592756"/>
              <a:gd name="connsiteX7" fmla="*/ 1191775 w 1592756"/>
              <a:gd name="connsiteY7" fmla="*/ 1189351 h 1592756"/>
              <a:gd name="connsiteX8" fmla="*/ 939004 w 1592756"/>
              <a:gd name="connsiteY8" fmla="*/ 1335288 h 1592756"/>
              <a:gd name="connsiteX9" fmla="*/ 882844 w 1592756"/>
              <a:gd name="connsiteY9" fmla="*/ 1574202 h 1592756"/>
              <a:gd name="connsiteX10" fmla="*/ 709912 w 1592756"/>
              <a:gd name="connsiteY10" fmla="*/ 1574202 h 1592756"/>
              <a:gd name="connsiteX11" fmla="*/ 653752 w 1592756"/>
              <a:gd name="connsiteY11" fmla="*/ 1335288 h 1592756"/>
              <a:gd name="connsiteX12" fmla="*/ 400981 w 1592756"/>
              <a:gd name="connsiteY12" fmla="*/ 1189351 h 1592756"/>
              <a:gd name="connsiteX13" fmla="*/ 165996 w 1592756"/>
              <a:gd name="connsiteY13" fmla="*/ 1260172 h 1592756"/>
              <a:gd name="connsiteX14" fmla="*/ 79530 w 1592756"/>
              <a:gd name="connsiteY14" fmla="*/ 1110408 h 1592756"/>
              <a:gd name="connsiteX15" fmla="*/ 258355 w 1592756"/>
              <a:gd name="connsiteY15" fmla="*/ 942315 h 1592756"/>
              <a:gd name="connsiteX16" fmla="*/ 258355 w 1592756"/>
              <a:gd name="connsiteY16" fmla="*/ 650441 h 1592756"/>
              <a:gd name="connsiteX17" fmla="*/ 79530 w 1592756"/>
              <a:gd name="connsiteY17" fmla="*/ 482348 h 1592756"/>
              <a:gd name="connsiteX18" fmla="*/ 165996 w 1592756"/>
              <a:gd name="connsiteY18" fmla="*/ 332584 h 1592756"/>
              <a:gd name="connsiteX19" fmla="*/ 400981 w 1592756"/>
              <a:gd name="connsiteY19" fmla="*/ 403405 h 1592756"/>
              <a:gd name="connsiteX20" fmla="*/ 653752 w 1592756"/>
              <a:gd name="connsiteY20" fmla="*/ 257468 h 1592756"/>
              <a:gd name="connsiteX21" fmla="*/ 709912 w 1592756"/>
              <a:gd name="connsiteY21" fmla="*/ 18554 h 1592756"/>
              <a:gd name="connsiteX22" fmla="*/ 882844 w 1592756"/>
              <a:gd name="connsiteY22" fmla="*/ 18554 h 1592756"/>
              <a:gd name="connsiteX23" fmla="*/ 939004 w 1592756"/>
              <a:gd name="connsiteY23" fmla="*/ 257468 h 1592756"/>
              <a:gd name="connsiteX24" fmla="*/ 1191775 w 1592756"/>
              <a:gd name="connsiteY24" fmla="*/ 403405 h 1592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592756" h="1592756">
                <a:moveTo>
                  <a:pt x="1025173" y="402893"/>
                </a:moveTo>
                <a:lnTo>
                  <a:pt x="1195533" y="297380"/>
                </a:lnTo>
                <a:lnTo>
                  <a:pt x="1295376" y="397223"/>
                </a:lnTo>
                <a:lnTo>
                  <a:pt x="1189863" y="567584"/>
                </a:lnTo>
                <a:cubicBezTo>
                  <a:pt x="1230502" y="637475"/>
                  <a:pt x="1251792" y="716930"/>
                  <a:pt x="1251543" y="797777"/>
                </a:cubicBezTo>
                <a:lnTo>
                  <a:pt x="1428100" y="892558"/>
                </a:lnTo>
                <a:lnTo>
                  <a:pt x="1391556" y="1028945"/>
                </a:lnTo>
                <a:lnTo>
                  <a:pt x="1191263" y="1022749"/>
                </a:lnTo>
                <a:cubicBezTo>
                  <a:pt x="1151054" y="1092889"/>
                  <a:pt x="1092889" y="1151054"/>
                  <a:pt x="1022749" y="1191262"/>
                </a:cubicBezTo>
                <a:lnTo>
                  <a:pt x="1028945" y="1391556"/>
                </a:lnTo>
                <a:lnTo>
                  <a:pt x="892558" y="1428101"/>
                </a:lnTo>
                <a:lnTo>
                  <a:pt x="797778" y="1251543"/>
                </a:lnTo>
                <a:cubicBezTo>
                  <a:pt x="716930" y="1251791"/>
                  <a:pt x="637475" y="1230502"/>
                  <a:pt x="567583" y="1189863"/>
                </a:cubicBezTo>
                <a:lnTo>
                  <a:pt x="397223" y="1295376"/>
                </a:lnTo>
                <a:lnTo>
                  <a:pt x="297380" y="1195533"/>
                </a:lnTo>
                <a:lnTo>
                  <a:pt x="402893" y="1025172"/>
                </a:lnTo>
                <a:cubicBezTo>
                  <a:pt x="362254" y="955281"/>
                  <a:pt x="340964" y="875826"/>
                  <a:pt x="341213" y="794979"/>
                </a:cubicBezTo>
                <a:lnTo>
                  <a:pt x="164656" y="700198"/>
                </a:lnTo>
                <a:lnTo>
                  <a:pt x="201200" y="563811"/>
                </a:lnTo>
                <a:lnTo>
                  <a:pt x="401493" y="570007"/>
                </a:lnTo>
                <a:cubicBezTo>
                  <a:pt x="441702" y="499867"/>
                  <a:pt x="499867" y="441702"/>
                  <a:pt x="570007" y="401494"/>
                </a:cubicBezTo>
                <a:lnTo>
                  <a:pt x="563811" y="201200"/>
                </a:lnTo>
                <a:lnTo>
                  <a:pt x="700198" y="164655"/>
                </a:lnTo>
                <a:lnTo>
                  <a:pt x="794978" y="341213"/>
                </a:lnTo>
                <a:cubicBezTo>
                  <a:pt x="875826" y="340965"/>
                  <a:pt x="955281" y="362254"/>
                  <a:pt x="1025173" y="402893"/>
                </a:cubicBezTo>
                <a:close/>
              </a:path>
            </a:pathLst>
          </a:custGeom>
          <a:gradFill>
            <a:gsLst>
              <a:gs pos="33000">
                <a:srgbClr val="F9F9F9"/>
              </a:gs>
              <a:gs pos="100000">
                <a:srgbClr val="D7D7D7"/>
              </a:gs>
            </a:gsLst>
            <a:lin ang="5400000" scaled="0"/>
          </a:gradFill>
          <a:ln w="3175" cap="flat" cmpd="sng" algn="ctr">
            <a:solidFill>
              <a:srgbClr val="A9A9A9"/>
            </a:solidFill>
            <a:prstDash val="solid"/>
          </a:ln>
          <a:effectLst>
            <a:outerShdw blurRad="50800" dist="38100" algn="l" rotWithShape="0">
              <a:prstClr val="black">
                <a:alpha val="40000"/>
              </a:prstClr>
            </a:outerShdw>
          </a:effectLst>
        </p:spPr>
        <p:txBody>
          <a:bodyPr anchor="ctr"/>
          <a:lstStyle/>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1800" b="1" i="0" u="none" strike="noStrike" kern="0" cap="none" spc="0" normalizeH="0" baseline="0" noProof="0">
                <a:ln>
                  <a:noFill/>
                </a:ln>
                <a:solidFill>
                  <a:srgbClr val="4D4D4D"/>
                </a:solidFill>
                <a:effectLst/>
                <a:uLnTx/>
                <a:uFillTx/>
                <a:latin typeface="微软雅黑" panose="020B0503020204020204" pitchFamily="34" charset="-122"/>
                <a:ea typeface="微软雅黑" panose="020B0503020204020204" pitchFamily="34" charset="-122"/>
                <a:cs typeface="+mn-cs"/>
              </a:rPr>
              <a:t>文本</a:t>
            </a:r>
            <a:r>
              <a:rPr kumimoji="0" lang="en-US" altLang="zh-CN" sz="1800" b="1" i="0" u="none" strike="noStrike" kern="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cs typeface="+mn-cs"/>
              </a:rPr>
              <a:t>3</a:t>
            </a:r>
            <a:endParaRPr kumimoji="0" lang="zh-CN" altLang="en-US" sz="1800" b="1" i="0" u="none" strike="noStrike" kern="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cs typeface="+mn-cs"/>
            </a:endParaRPr>
          </a:p>
        </p:txBody>
      </p:sp>
      <p:sp>
        <p:nvSpPr>
          <p:cNvPr id="6" name="箭头1"/>
          <p:cNvSpPr/>
          <p:nvPr/>
        </p:nvSpPr>
        <p:spPr>
          <a:xfrm>
            <a:off x="4052209" y="2176093"/>
            <a:ext cx="2861056" cy="2861056"/>
          </a:xfrm>
          <a:prstGeom prst="circularArrow">
            <a:avLst>
              <a:gd name="adj1" fmla="val 4687"/>
              <a:gd name="adj2" fmla="val 299029"/>
              <a:gd name="adj3" fmla="val 2513083"/>
              <a:gd name="adj4" fmla="val 15867933"/>
              <a:gd name="adj5" fmla="val 5469"/>
            </a:avLst>
          </a:prstGeom>
          <a:gradFill>
            <a:gsLst>
              <a:gs pos="33000">
                <a:srgbClr val="F9F9F9"/>
              </a:gs>
              <a:gs pos="100000">
                <a:srgbClr val="D7D7D7"/>
              </a:gs>
            </a:gsLst>
            <a:lin ang="5400000" scaled="0"/>
          </a:gradFill>
          <a:ln w="3175" cap="flat" cmpd="sng" algn="ctr">
            <a:solidFill>
              <a:srgbClr val="A9A9A9"/>
            </a:solidFill>
            <a:prstDash val="solid"/>
          </a:ln>
          <a:effectLst>
            <a:outerShdw blurRad="50800" dist="38100" algn="l" rotWithShape="0">
              <a:prstClr val="black">
                <a:alpha val="40000"/>
              </a:prstClr>
            </a:outerShdw>
          </a:effectLst>
        </p:spPr>
        <p:txBody>
          <a:bodyPr/>
          <a:lstStyle/>
          <a:p>
            <a:endParaRPr lang="zh-CN" altLang="en-US"/>
          </a:p>
        </p:txBody>
      </p:sp>
      <p:sp>
        <p:nvSpPr>
          <p:cNvPr id="7" name="箭头2"/>
          <p:cNvSpPr/>
          <p:nvPr/>
        </p:nvSpPr>
        <p:spPr>
          <a:xfrm>
            <a:off x="2637133" y="1625128"/>
            <a:ext cx="2078736" cy="2078736"/>
          </a:xfrm>
          <a:prstGeom prst="leftCircularArrow">
            <a:avLst>
              <a:gd name="adj1" fmla="val 6452"/>
              <a:gd name="adj2" fmla="val 429999"/>
              <a:gd name="adj3" fmla="val 10489124"/>
              <a:gd name="adj4" fmla="val 14837806"/>
              <a:gd name="adj5" fmla="val 7527"/>
            </a:avLst>
          </a:prstGeom>
          <a:solidFill>
            <a:srgbClr val="C80000"/>
          </a:solidFill>
          <a:ln w="25400" cap="flat" cmpd="sng" algn="ctr">
            <a:noFill/>
            <a:prstDash val="solid"/>
          </a:ln>
          <a:effectLst>
            <a:outerShdw blurRad="50800" dist="38100" algn="l" rotWithShape="0">
              <a:prstClr val="black">
                <a:alpha val="40000"/>
              </a:prstClr>
            </a:outerShdw>
          </a:effectLst>
        </p:spPr>
        <p:txBody>
          <a:bodyPr/>
          <a:lstStyle/>
          <a:p>
            <a:endParaRPr lang="zh-CN" altLang="en-US"/>
          </a:p>
        </p:txBody>
      </p:sp>
      <p:sp>
        <p:nvSpPr>
          <p:cNvPr id="8" name="箭头3"/>
          <p:cNvSpPr/>
          <p:nvPr/>
        </p:nvSpPr>
        <p:spPr>
          <a:xfrm>
            <a:off x="3467104" y="514441"/>
            <a:ext cx="2241296" cy="2241296"/>
          </a:xfrm>
          <a:prstGeom prst="circularArrow">
            <a:avLst>
              <a:gd name="adj1" fmla="val 5984"/>
              <a:gd name="adj2" fmla="val 394124"/>
              <a:gd name="adj3" fmla="val 13313824"/>
              <a:gd name="adj4" fmla="val 10508221"/>
              <a:gd name="adj5" fmla="val 6981"/>
            </a:avLst>
          </a:prstGeom>
          <a:solidFill>
            <a:srgbClr val="C80000"/>
          </a:solidFill>
          <a:ln w="25400" cap="flat" cmpd="sng" algn="ctr">
            <a:noFill/>
            <a:prstDash val="solid"/>
          </a:ln>
          <a:effectLst>
            <a:outerShdw blurRad="50800" dist="38100" algn="l" rotWithShape="0">
              <a:prstClr val="black">
                <a:alpha val="40000"/>
              </a:prstClr>
            </a:outerShdw>
          </a:effectLst>
        </p:spPr>
        <p:txBody>
          <a:bodyPr/>
          <a:lstStyle/>
          <a:p>
            <a:endParaRPr lang="zh-CN" altLang="en-US"/>
          </a:p>
        </p:txBody>
      </p:sp>
      <p:sp>
        <p:nvSpPr>
          <p:cNvPr id="9" name="Text Box 40"/>
          <p:cNvSpPr txBox="1">
            <a:spLocks noChangeArrowheads="1"/>
          </p:cNvSpPr>
          <p:nvPr/>
        </p:nvSpPr>
        <p:spPr bwMode="gray">
          <a:xfrm>
            <a:off x="812608" y="4028740"/>
            <a:ext cx="3255336" cy="609398"/>
          </a:xfrm>
          <a:prstGeom prst="rect">
            <a:avLst/>
          </a:prstGeom>
          <a:noFill/>
          <a:ln w="9525">
            <a:noFill/>
            <a:miter lim="800000"/>
          </a:ln>
        </p:spPr>
        <p:txBody>
          <a:bodyPr wrap="square">
            <a:spAutoFit/>
          </a:bodyPr>
          <a:lstStyle/>
          <a:p>
            <a:pPr lvl="0">
              <a:lnSpc>
                <a:spcPct val="120000"/>
              </a:lnSpc>
              <a:defRPr/>
            </a:pPr>
            <a:r>
              <a:rPr lang="zh-CN" altLang="en-US" sz="1400" kern="0" dirty="0">
                <a:gradFill>
                  <a:gsLst>
                    <a:gs pos="0">
                      <a:srgbClr val="FBD04E">
                        <a:lumMod val="95000"/>
                      </a:srgbClr>
                    </a:gs>
                    <a:gs pos="51000">
                      <a:srgbClr val="B87600">
                        <a:lumMod val="98000"/>
                        <a:lumOff val="2000"/>
                      </a:srgbClr>
                    </a:gs>
                    <a:gs pos="78000">
                      <a:srgbClr val="F4CF68">
                        <a:lumMod val="100000"/>
                      </a:srgbClr>
                    </a:gs>
                    <a:gs pos="28000">
                      <a:srgbClr val="F4CF68">
                        <a:lumMod val="100000"/>
                      </a:srgbClr>
                    </a:gs>
                    <a:gs pos="100000">
                      <a:srgbClr val="FBD04E">
                        <a:lumMod val="100000"/>
                      </a:srgbClr>
                    </a:gs>
                  </a:gsLst>
                  <a:lin ang="2700000" scaled="1"/>
                </a:gradFill>
                <a:latin typeface="微软雅黑" panose="020B0503020204020204" pitchFamily="34" charset="-122"/>
                <a:ea typeface="微软雅黑" panose="020B0503020204020204" pitchFamily="34" charset="-122"/>
              </a:rPr>
              <a:t>单击此处输入文字单击此处输入文字</a:t>
            </a:r>
          </a:p>
          <a:p>
            <a:pPr lvl="0">
              <a:lnSpc>
                <a:spcPct val="120000"/>
              </a:lnSpc>
              <a:defRPr/>
            </a:pPr>
            <a:r>
              <a:rPr lang="zh-CN" altLang="en-US" sz="1400" kern="0" dirty="0">
                <a:gradFill>
                  <a:gsLst>
                    <a:gs pos="0">
                      <a:srgbClr val="FBD04E">
                        <a:lumMod val="95000"/>
                      </a:srgbClr>
                    </a:gs>
                    <a:gs pos="51000">
                      <a:srgbClr val="B87600">
                        <a:lumMod val="98000"/>
                        <a:lumOff val="2000"/>
                      </a:srgbClr>
                    </a:gs>
                    <a:gs pos="78000">
                      <a:srgbClr val="F4CF68">
                        <a:lumMod val="100000"/>
                      </a:srgbClr>
                    </a:gs>
                    <a:gs pos="28000">
                      <a:srgbClr val="F4CF68">
                        <a:lumMod val="100000"/>
                      </a:srgbClr>
                    </a:gs>
                    <a:gs pos="100000">
                      <a:srgbClr val="FBD04E">
                        <a:lumMod val="100000"/>
                      </a:srgbClr>
                    </a:gs>
                  </a:gsLst>
                  <a:lin ang="2700000" scaled="1"/>
                </a:gradFill>
                <a:latin typeface="微软雅黑" panose="020B0503020204020204" pitchFamily="34" charset="-122"/>
                <a:ea typeface="微软雅黑" panose="020B0503020204020204" pitchFamily="34" charset="-122"/>
              </a:rPr>
              <a:t>单击此处输入文字单击此处输入文字</a:t>
            </a:r>
          </a:p>
        </p:txBody>
      </p:sp>
      <p:sp>
        <p:nvSpPr>
          <p:cNvPr id="10" name="Rectangle 11"/>
          <p:cNvSpPr>
            <a:spLocks noChangeArrowheads="1"/>
          </p:cNvSpPr>
          <p:nvPr/>
        </p:nvSpPr>
        <p:spPr bwMode="gray">
          <a:xfrm>
            <a:off x="886628" y="3651870"/>
            <a:ext cx="2500330" cy="358775"/>
          </a:xfrm>
          <a:prstGeom prst="rect">
            <a:avLst/>
          </a:prstGeom>
          <a:noFill/>
          <a:ln>
            <a:noFill/>
          </a:ln>
        </p:spPr>
        <p:txBody>
          <a:bodyPr lIns="0" tIns="0" rIns="0" bIns="0" anchor="ctr"/>
          <a:lstStyle/>
          <a:p>
            <a:pPr lvl="0">
              <a:lnSpc>
                <a:spcPct val="120000"/>
              </a:lnSpc>
              <a:defRPr/>
            </a:pPr>
            <a:r>
              <a:rPr lang="zh-CN" altLang="en-US" sz="2000" b="1" kern="0" dirty="0">
                <a:gradFill>
                  <a:gsLst>
                    <a:gs pos="0">
                      <a:srgbClr val="FBD04E">
                        <a:lumMod val="95000"/>
                      </a:srgbClr>
                    </a:gs>
                    <a:gs pos="51000">
                      <a:srgbClr val="B87600">
                        <a:lumMod val="98000"/>
                        <a:lumOff val="2000"/>
                      </a:srgbClr>
                    </a:gs>
                    <a:gs pos="78000">
                      <a:srgbClr val="F4CF68">
                        <a:lumMod val="100000"/>
                      </a:srgbClr>
                    </a:gs>
                    <a:gs pos="28000">
                      <a:srgbClr val="F4CF68">
                        <a:lumMod val="100000"/>
                      </a:srgbClr>
                    </a:gs>
                    <a:gs pos="100000">
                      <a:srgbClr val="FBD04E">
                        <a:lumMod val="100000"/>
                      </a:srgbClr>
                    </a:gs>
                  </a:gsLst>
                  <a:lin ang="2700000" scaled="1"/>
                </a:gradFill>
                <a:latin typeface="微软雅黑" panose="020B0503020204020204" pitchFamily="34" charset="-122"/>
                <a:ea typeface="微软雅黑" panose="020B0503020204020204" pitchFamily="34" charset="-122"/>
              </a:rPr>
              <a:t>单击此处输入小标题</a:t>
            </a:r>
          </a:p>
        </p:txBody>
      </p:sp>
      <p:sp>
        <p:nvSpPr>
          <p:cNvPr id="11" name="Text Box 40"/>
          <p:cNvSpPr txBox="1">
            <a:spLocks noChangeArrowheads="1"/>
          </p:cNvSpPr>
          <p:nvPr/>
        </p:nvSpPr>
        <p:spPr bwMode="gray">
          <a:xfrm>
            <a:off x="5652120" y="1386288"/>
            <a:ext cx="3255336" cy="609398"/>
          </a:xfrm>
          <a:prstGeom prst="rect">
            <a:avLst/>
          </a:prstGeom>
          <a:noFill/>
          <a:ln w="9525">
            <a:noFill/>
            <a:miter lim="800000"/>
          </a:ln>
        </p:spPr>
        <p:txBody>
          <a:bodyPr wrap="square">
            <a:spAutoFit/>
          </a:bodyPr>
          <a:lstStyle/>
          <a:p>
            <a:pPr lvl="0">
              <a:lnSpc>
                <a:spcPct val="120000"/>
              </a:lnSpc>
              <a:defRPr/>
            </a:pPr>
            <a:r>
              <a:rPr lang="zh-CN" altLang="en-US" sz="1400" kern="0" dirty="0">
                <a:gradFill>
                  <a:gsLst>
                    <a:gs pos="0">
                      <a:srgbClr val="FBD04E">
                        <a:lumMod val="95000"/>
                      </a:srgbClr>
                    </a:gs>
                    <a:gs pos="51000">
                      <a:srgbClr val="B87600">
                        <a:lumMod val="98000"/>
                        <a:lumOff val="2000"/>
                      </a:srgbClr>
                    </a:gs>
                    <a:gs pos="78000">
                      <a:srgbClr val="F4CF68">
                        <a:lumMod val="100000"/>
                      </a:srgbClr>
                    </a:gs>
                    <a:gs pos="28000">
                      <a:srgbClr val="F4CF68">
                        <a:lumMod val="100000"/>
                      </a:srgbClr>
                    </a:gs>
                    <a:gs pos="100000">
                      <a:srgbClr val="FBD04E">
                        <a:lumMod val="100000"/>
                      </a:srgbClr>
                    </a:gs>
                  </a:gsLst>
                  <a:lin ang="2700000" scaled="1"/>
                </a:gradFill>
                <a:latin typeface="微软雅黑" panose="020B0503020204020204" pitchFamily="34" charset="-122"/>
                <a:ea typeface="微软雅黑" panose="020B0503020204020204" pitchFamily="34" charset="-122"/>
              </a:rPr>
              <a:t>单击此处输入文字单击此处输入文字</a:t>
            </a:r>
          </a:p>
          <a:p>
            <a:pPr lvl="0">
              <a:lnSpc>
                <a:spcPct val="120000"/>
              </a:lnSpc>
              <a:defRPr/>
            </a:pPr>
            <a:r>
              <a:rPr lang="zh-CN" altLang="en-US" sz="1400" kern="0" dirty="0">
                <a:gradFill>
                  <a:gsLst>
                    <a:gs pos="0">
                      <a:srgbClr val="FBD04E">
                        <a:lumMod val="95000"/>
                      </a:srgbClr>
                    </a:gs>
                    <a:gs pos="51000">
                      <a:srgbClr val="B87600">
                        <a:lumMod val="98000"/>
                        <a:lumOff val="2000"/>
                      </a:srgbClr>
                    </a:gs>
                    <a:gs pos="78000">
                      <a:srgbClr val="F4CF68">
                        <a:lumMod val="100000"/>
                      </a:srgbClr>
                    </a:gs>
                    <a:gs pos="28000">
                      <a:srgbClr val="F4CF68">
                        <a:lumMod val="100000"/>
                      </a:srgbClr>
                    </a:gs>
                    <a:gs pos="100000">
                      <a:srgbClr val="FBD04E">
                        <a:lumMod val="100000"/>
                      </a:srgbClr>
                    </a:gs>
                  </a:gsLst>
                  <a:lin ang="2700000" scaled="1"/>
                </a:gradFill>
                <a:latin typeface="微软雅黑" panose="020B0503020204020204" pitchFamily="34" charset="-122"/>
                <a:ea typeface="微软雅黑" panose="020B0503020204020204" pitchFamily="34" charset="-122"/>
              </a:rPr>
              <a:t>单击此处输入文字单击此处输入文字</a:t>
            </a:r>
          </a:p>
        </p:txBody>
      </p:sp>
      <p:sp>
        <p:nvSpPr>
          <p:cNvPr id="12" name="Rectangle 11"/>
          <p:cNvSpPr>
            <a:spLocks noChangeArrowheads="1"/>
          </p:cNvSpPr>
          <p:nvPr/>
        </p:nvSpPr>
        <p:spPr bwMode="gray">
          <a:xfrm>
            <a:off x="5726140" y="1009418"/>
            <a:ext cx="2500330" cy="358775"/>
          </a:xfrm>
          <a:prstGeom prst="rect">
            <a:avLst/>
          </a:prstGeom>
          <a:noFill/>
          <a:ln>
            <a:noFill/>
          </a:ln>
        </p:spPr>
        <p:txBody>
          <a:bodyPr lIns="0" tIns="0" rIns="0" bIns="0" anchor="ctr"/>
          <a:lstStyle/>
          <a:p>
            <a:pPr lvl="0">
              <a:lnSpc>
                <a:spcPct val="120000"/>
              </a:lnSpc>
              <a:defRPr/>
            </a:pPr>
            <a:r>
              <a:rPr lang="zh-CN" altLang="en-US" sz="2000" b="1" kern="0" dirty="0">
                <a:gradFill>
                  <a:gsLst>
                    <a:gs pos="0">
                      <a:srgbClr val="FBD04E">
                        <a:lumMod val="95000"/>
                      </a:srgbClr>
                    </a:gs>
                    <a:gs pos="51000">
                      <a:srgbClr val="B87600">
                        <a:lumMod val="98000"/>
                        <a:lumOff val="2000"/>
                      </a:srgbClr>
                    </a:gs>
                    <a:gs pos="78000">
                      <a:srgbClr val="F4CF68">
                        <a:lumMod val="100000"/>
                      </a:srgbClr>
                    </a:gs>
                    <a:gs pos="28000">
                      <a:srgbClr val="F4CF68">
                        <a:lumMod val="100000"/>
                      </a:srgbClr>
                    </a:gs>
                    <a:gs pos="100000">
                      <a:srgbClr val="FBD04E">
                        <a:lumMod val="100000"/>
                      </a:srgbClr>
                    </a:gs>
                  </a:gsLst>
                  <a:lin ang="2700000" scaled="1"/>
                </a:gradFill>
                <a:latin typeface="微软雅黑" panose="020B0503020204020204" pitchFamily="34" charset="-122"/>
                <a:ea typeface="微软雅黑" panose="020B0503020204020204" pitchFamily="34" charset="-122"/>
              </a:rPr>
              <a:t>单击此处输入小标题</a:t>
            </a:r>
          </a:p>
        </p:txBody>
      </p:sp>
    </p:spTree>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up)">
                                      <p:cBhvr>
                                        <p:cTn id="19" dur="500"/>
                                        <p:tgtEl>
                                          <p:spTgt spid="7"/>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500"/>
                                        <p:tgtEl>
                                          <p:spTgt spid="8"/>
                                        </p:tgtEl>
                                      </p:cBhvr>
                                    </p:animEffect>
                                  </p:childTnLst>
                                </p:cTn>
                              </p:par>
                            </p:childTnLst>
                          </p:cTn>
                        </p:par>
                        <p:par>
                          <p:cTn id="28" fill="hold">
                            <p:stCondLst>
                              <p:cond delay="3000"/>
                            </p:stCondLst>
                            <p:childTnLst>
                              <p:par>
                                <p:cTn id="29" presetID="8" presetClass="emph" presetSubtype="0" repeatCount="indefinite" fill="hold" grpId="1" nodeType="afterEffect">
                                  <p:stCondLst>
                                    <p:cond delay="0"/>
                                  </p:stCondLst>
                                  <p:childTnLst>
                                    <p:animRot by="21600000">
                                      <p:cBhvr>
                                        <p:cTn id="30" dur="3000" fill="hold"/>
                                        <p:tgtEl>
                                          <p:spTgt spid="3"/>
                                        </p:tgtEl>
                                        <p:attrNameLst>
                                          <p:attrName>r</p:attrName>
                                        </p:attrNameLst>
                                      </p:cBhvr>
                                    </p:animRot>
                                  </p:childTnLst>
                                </p:cTn>
                              </p:par>
                              <p:par>
                                <p:cTn id="31" presetID="8" presetClass="emph" presetSubtype="0" repeatCount="indefinite" fill="hold" grpId="1" nodeType="withEffect">
                                  <p:stCondLst>
                                    <p:cond delay="0"/>
                                  </p:stCondLst>
                                  <p:childTnLst>
                                    <p:animRot by="-21600000">
                                      <p:cBhvr>
                                        <p:cTn id="32" dur="2000" fill="hold"/>
                                        <p:tgtEl>
                                          <p:spTgt spid="4"/>
                                        </p:tgtEl>
                                        <p:attrNameLst>
                                          <p:attrName>r</p:attrName>
                                        </p:attrNameLst>
                                      </p:cBhvr>
                                    </p:animRot>
                                  </p:childTnLst>
                                </p:cTn>
                              </p:par>
                              <p:par>
                                <p:cTn id="33" presetID="8" presetClass="emph" presetSubtype="0" repeatCount="indefinite" fill="hold" grpId="1" nodeType="withEffect">
                                  <p:stCondLst>
                                    <p:cond delay="0"/>
                                  </p:stCondLst>
                                  <p:childTnLst>
                                    <p:animRot by="21600000">
                                      <p:cBhvr>
                                        <p:cTn id="34" dur="2000" fill="hold"/>
                                        <p:tgtEl>
                                          <p:spTgt spid="5"/>
                                        </p:tgtEl>
                                        <p:attrNameLst>
                                          <p:attrName>r</p:attrName>
                                        </p:attrNameLst>
                                      </p:cBhvr>
                                    </p:animRot>
                                  </p:childTnLst>
                                </p:cTn>
                              </p:par>
                            </p:childTnLst>
                          </p:cTn>
                        </p:par>
                        <p:par>
                          <p:cTn id="35" fill="hold">
                            <p:stCondLst>
                              <p:cond delay="6000"/>
                            </p:stCondLst>
                            <p:childTnLst>
                              <p:par>
                                <p:cTn id="36" presetID="41" presetClass="entr" presetSubtype="0" fill="hold" grpId="0" nodeType="afterEffect">
                                  <p:stCondLst>
                                    <p:cond delay="0"/>
                                  </p:stCondLst>
                                  <p:iterate type="lt">
                                    <p:tmPct val="10000"/>
                                  </p:iterate>
                                  <p:childTnLst>
                                    <p:set>
                                      <p:cBhvr>
                                        <p:cTn id="37" dur="1" fill="hold">
                                          <p:stCondLst>
                                            <p:cond delay="0"/>
                                          </p:stCondLst>
                                        </p:cTn>
                                        <p:tgtEl>
                                          <p:spTgt spid="10"/>
                                        </p:tgtEl>
                                        <p:attrNameLst>
                                          <p:attrName>style.visibility</p:attrName>
                                        </p:attrNameLst>
                                      </p:cBhvr>
                                      <p:to>
                                        <p:strVal val="visible"/>
                                      </p:to>
                                    </p:set>
                                    <p:anim calcmode="lin" valueType="num">
                                      <p:cBhvr>
                                        <p:cTn id="38"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39" dur="500" fill="hold"/>
                                        <p:tgtEl>
                                          <p:spTgt spid="10"/>
                                        </p:tgtEl>
                                        <p:attrNameLst>
                                          <p:attrName>ppt_y</p:attrName>
                                        </p:attrNameLst>
                                      </p:cBhvr>
                                      <p:tavLst>
                                        <p:tav tm="0">
                                          <p:val>
                                            <p:strVal val="#ppt_y"/>
                                          </p:val>
                                        </p:tav>
                                        <p:tav tm="100000">
                                          <p:val>
                                            <p:strVal val="#ppt_y"/>
                                          </p:val>
                                        </p:tav>
                                      </p:tavLst>
                                    </p:anim>
                                    <p:anim calcmode="lin" valueType="num">
                                      <p:cBhvr>
                                        <p:cTn id="40"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41"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42" dur="500" tmFilter="0,0; .5, 1; 1, 1"/>
                                        <p:tgtEl>
                                          <p:spTgt spid="10"/>
                                        </p:tgtEl>
                                      </p:cBhvr>
                                    </p:animEffect>
                                  </p:childTnLst>
                                </p:cTn>
                              </p:par>
                            </p:childTnLst>
                          </p:cTn>
                        </p:par>
                        <p:par>
                          <p:cTn id="43" fill="hold">
                            <p:stCondLst>
                              <p:cond delay="6900"/>
                            </p:stCondLst>
                            <p:childTnLst>
                              <p:par>
                                <p:cTn id="44" presetID="42" presetClass="entr" presetSubtype="0"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fade">
                                      <p:cBhvr>
                                        <p:cTn id="46" dur="750"/>
                                        <p:tgtEl>
                                          <p:spTgt spid="9"/>
                                        </p:tgtEl>
                                      </p:cBhvr>
                                    </p:animEffect>
                                    <p:anim calcmode="lin" valueType="num">
                                      <p:cBhvr>
                                        <p:cTn id="47" dur="750" fill="hold"/>
                                        <p:tgtEl>
                                          <p:spTgt spid="9"/>
                                        </p:tgtEl>
                                        <p:attrNameLst>
                                          <p:attrName>ppt_x</p:attrName>
                                        </p:attrNameLst>
                                      </p:cBhvr>
                                      <p:tavLst>
                                        <p:tav tm="0">
                                          <p:val>
                                            <p:strVal val="#ppt_x"/>
                                          </p:val>
                                        </p:tav>
                                        <p:tav tm="100000">
                                          <p:val>
                                            <p:strVal val="#ppt_x"/>
                                          </p:val>
                                        </p:tav>
                                      </p:tavLst>
                                    </p:anim>
                                    <p:anim calcmode="lin" valueType="num">
                                      <p:cBhvr>
                                        <p:cTn id="48" dur="750" fill="hold"/>
                                        <p:tgtEl>
                                          <p:spTgt spid="9"/>
                                        </p:tgtEl>
                                        <p:attrNameLst>
                                          <p:attrName>ppt_y</p:attrName>
                                        </p:attrNameLst>
                                      </p:cBhvr>
                                      <p:tavLst>
                                        <p:tav tm="0">
                                          <p:val>
                                            <p:strVal val="#ppt_y+.1"/>
                                          </p:val>
                                        </p:tav>
                                        <p:tav tm="100000">
                                          <p:val>
                                            <p:strVal val="#ppt_y"/>
                                          </p:val>
                                        </p:tav>
                                      </p:tavLst>
                                    </p:anim>
                                  </p:childTnLst>
                                </p:cTn>
                              </p:par>
                            </p:childTnLst>
                          </p:cTn>
                        </p:par>
                        <p:par>
                          <p:cTn id="49" fill="hold">
                            <p:stCondLst>
                              <p:cond delay="7900"/>
                            </p:stCondLst>
                            <p:childTnLst>
                              <p:par>
                                <p:cTn id="50" presetID="41" presetClass="entr" presetSubtype="0" fill="hold" grpId="0" nodeType="afterEffect">
                                  <p:stCondLst>
                                    <p:cond delay="0"/>
                                  </p:stCondLst>
                                  <p:iterate type="lt">
                                    <p:tmPct val="10000"/>
                                  </p:iterate>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53" dur="500" fill="hold"/>
                                        <p:tgtEl>
                                          <p:spTgt spid="12"/>
                                        </p:tgtEl>
                                        <p:attrNameLst>
                                          <p:attrName>ppt_y</p:attrName>
                                        </p:attrNameLst>
                                      </p:cBhvr>
                                      <p:tavLst>
                                        <p:tav tm="0">
                                          <p:val>
                                            <p:strVal val="#ppt_y"/>
                                          </p:val>
                                        </p:tav>
                                        <p:tav tm="100000">
                                          <p:val>
                                            <p:strVal val="#ppt_y"/>
                                          </p:val>
                                        </p:tav>
                                      </p:tavLst>
                                    </p:anim>
                                    <p:anim calcmode="lin" valueType="num">
                                      <p:cBhvr>
                                        <p:cTn id="54"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55"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56" dur="500" tmFilter="0,0; .5, 1; 1, 1"/>
                                        <p:tgtEl>
                                          <p:spTgt spid="12"/>
                                        </p:tgtEl>
                                      </p:cBhvr>
                                    </p:animEffect>
                                  </p:childTnLst>
                                </p:cTn>
                              </p:par>
                            </p:childTnLst>
                          </p:cTn>
                        </p:par>
                        <p:par>
                          <p:cTn id="57" fill="hold">
                            <p:stCondLst>
                              <p:cond delay="8550"/>
                            </p:stCondLst>
                            <p:childTnLst>
                              <p:par>
                                <p:cTn id="58" presetID="42" presetClass="entr" presetSubtype="0" fill="hold" grpId="0" nodeType="after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750"/>
                                        <p:tgtEl>
                                          <p:spTgt spid="11"/>
                                        </p:tgtEl>
                                      </p:cBhvr>
                                    </p:animEffect>
                                    <p:anim calcmode="lin" valueType="num">
                                      <p:cBhvr>
                                        <p:cTn id="61" dur="750" fill="hold"/>
                                        <p:tgtEl>
                                          <p:spTgt spid="11"/>
                                        </p:tgtEl>
                                        <p:attrNameLst>
                                          <p:attrName>ppt_x</p:attrName>
                                        </p:attrNameLst>
                                      </p:cBhvr>
                                      <p:tavLst>
                                        <p:tav tm="0">
                                          <p:val>
                                            <p:strVal val="#ppt_x"/>
                                          </p:val>
                                        </p:tav>
                                        <p:tav tm="100000">
                                          <p:val>
                                            <p:strVal val="#ppt_x"/>
                                          </p:val>
                                        </p:tav>
                                      </p:tavLst>
                                    </p:anim>
                                    <p:anim calcmode="lin" valueType="num">
                                      <p:cBhvr>
                                        <p:cTn id="62" dur="75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4" grpId="1" animBg="1"/>
      <p:bldP spid="5" grpId="0" animBg="1"/>
      <p:bldP spid="5" grpId="1" animBg="1"/>
      <p:bldP spid="9" grpId="0"/>
      <p:bldP spid="10" grpId="0"/>
      <p:bldP spid="11" grpId="0"/>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点击此处添加标题</a:t>
            </a:r>
          </a:p>
        </p:txBody>
      </p:sp>
      <p:grpSp>
        <p:nvGrpSpPr>
          <p:cNvPr id="3" name="组合 20"/>
          <p:cNvGrpSpPr/>
          <p:nvPr/>
        </p:nvGrpSpPr>
        <p:grpSpPr>
          <a:xfrm>
            <a:off x="2409569" y="1291504"/>
            <a:ext cx="1849061" cy="1708856"/>
            <a:chOff x="3201431" y="1806525"/>
            <a:chExt cx="1956750" cy="2020951"/>
          </a:xfrm>
          <a:solidFill>
            <a:srgbClr val="C80000"/>
          </a:solidFill>
        </p:grpSpPr>
        <p:sp>
          <p:nvSpPr>
            <p:cNvPr id="4" name="上弧形箭头 2"/>
            <p:cNvSpPr/>
            <p:nvPr/>
          </p:nvSpPr>
          <p:spPr bwMode="auto">
            <a:xfrm rot="19829800">
              <a:off x="3201431" y="1806525"/>
              <a:ext cx="1929267" cy="2020951"/>
            </a:xfrm>
            <a:custGeom>
              <a:avLst/>
              <a:gdLst>
                <a:gd name="connsiteX0" fmla="*/ 3114346 w 3960440"/>
                <a:gd name="connsiteY0" fmla="*/ 3384376 h 3384376"/>
                <a:gd name="connsiteX1" fmla="*/ 2228160 w 3960440"/>
                <a:gd name="connsiteY1" fmla="*/ 2538282 h 3384376"/>
                <a:gd name="connsiteX2" fmla="*/ 2485035 w 3960440"/>
                <a:gd name="connsiteY2" fmla="*/ 2538282 h 3384376"/>
                <a:gd name="connsiteX3" fmla="*/ 1262564 w 3960440"/>
                <a:gd name="connsiteY3" fmla="*/ 0 h 3384376"/>
                <a:gd name="connsiteX4" fmla="*/ 2441003 w 3960440"/>
                <a:gd name="connsiteY4" fmla="*/ 0 h 3384376"/>
                <a:gd name="connsiteX5" fmla="*/ 3663474 w 3960440"/>
                <a:gd name="connsiteY5" fmla="*/ 2538282 h 3384376"/>
                <a:gd name="connsiteX6" fmla="*/ 3920348 w 3960440"/>
                <a:gd name="connsiteY6" fmla="*/ 2538282 h 3384376"/>
                <a:gd name="connsiteX7" fmla="*/ 3114346 w 3960440"/>
                <a:gd name="connsiteY7" fmla="*/ 3384376 h 3384376"/>
                <a:gd name="connsiteX0-1" fmla="*/ 1851783 w 3960440"/>
                <a:gd name="connsiteY0-2" fmla="*/ 391155 h 3384376"/>
                <a:gd name="connsiteX1-3" fmla="*/ 1178440 w 3960440"/>
                <a:gd name="connsiteY1-4" fmla="*/ 3384376 h 3384376"/>
                <a:gd name="connsiteX2-5" fmla="*/ 0 w 3960440"/>
                <a:gd name="connsiteY2-6" fmla="*/ 3384376 h 3384376"/>
                <a:gd name="connsiteX3-7" fmla="*/ 112781 w 3960440"/>
                <a:gd name="connsiteY3-8" fmla="*/ 1986193 h 3384376"/>
                <a:gd name="connsiteX4-9" fmla="*/ 1851782 w 3960440"/>
                <a:gd name="connsiteY4-10" fmla="*/ 391155 h 3384376"/>
                <a:gd name="connsiteX5-11" fmla="*/ 1851783 w 3960440"/>
                <a:gd name="connsiteY5-12" fmla="*/ 391155 h 3384376"/>
                <a:gd name="connsiteX0-13" fmla="*/ 1851783 w 3960440"/>
                <a:gd name="connsiteY0-14" fmla="*/ 391155 h 3384376"/>
                <a:gd name="connsiteX1-15" fmla="*/ 1178440 w 3960440"/>
                <a:gd name="connsiteY1-16" fmla="*/ 3384376 h 3384376"/>
                <a:gd name="connsiteX2-17" fmla="*/ 0 w 3960440"/>
                <a:gd name="connsiteY2-18" fmla="*/ 3384376 h 3384376"/>
                <a:gd name="connsiteX3-19" fmla="*/ 1262563 w 3960440"/>
                <a:gd name="connsiteY3-20" fmla="*/ 0 h 3384376"/>
                <a:gd name="connsiteX4-21" fmla="*/ 2441003 w 3960440"/>
                <a:gd name="connsiteY4-22" fmla="*/ 0 h 3384376"/>
                <a:gd name="connsiteX5-23" fmla="*/ 3663474 w 3960440"/>
                <a:gd name="connsiteY5-24" fmla="*/ 2538282 h 3384376"/>
                <a:gd name="connsiteX6-25" fmla="*/ 3920348 w 3960440"/>
                <a:gd name="connsiteY6-26" fmla="*/ 2538282 h 3384376"/>
                <a:gd name="connsiteX7-27" fmla="*/ 3114346 w 3960440"/>
                <a:gd name="connsiteY7-28" fmla="*/ 3384376 h 3384376"/>
                <a:gd name="connsiteX8" fmla="*/ 2228160 w 3960440"/>
                <a:gd name="connsiteY8" fmla="*/ 2538282 h 3384376"/>
                <a:gd name="connsiteX9" fmla="*/ 2485035 w 3960440"/>
                <a:gd name="connsiteY9" fmla="*/ 2538282 h 3384376"/>
                <a:gd name="connsiteX10" fmla="*/ 1262564 w 3960440"/>
                <a:gd name="connsiteY10" fmla="*/ 0 h 3384376"/>
                <a:gd name="connsiteX0-29" fmla="*/ 3131660 w 3937662"/>
                <a:gd name="connsiteY0-30" fmla="*/ 3385291 h 3385291"/>
                <a:gd name="connsiteX1-31" fmla="*/ 2245474 w 3937662"/>
                <a:gd name="connsiteY1-32" fmla="*/ 2539197 h 3385291"/>
                <a:gd name="connsiteX2-33" fmla="*/ 2502349 w 3937662"/>
                <a:gd name="connsiteY2-34" fmla="*/ 2539197 h 3385291"/>
                <a:gd name="connsiteX3-35" fmla="*/ 1279878 w 3937662"/>
                <a:gd name="connsiteY3-36" fmla="*/ 915 h 3385291"/>
                <a:gd name="connsiteX4-37" fmla="*/ 2458317 w 3937662"/>
                <a:gd name="connsiteY4-38" fmla="*/ 915 h 3385291"/>
                <a:gd name="connsiteX5-39" fmla="*/ 3680788 w 3937662"/>
                <a:gd name="connsiteY5-40" fmla="*/ 2539197 h 3385291"/>
                <a:gd name="connsiteX6-41" fmla="*/ 3937662 w 3937662"/>
                <a:gd name="connsiteY6-42" fmla="*/ 2539197 h 3385291"/>
                <a:gd name="connsiteX7-43" fmla="*/ 3131660 w 3937662"/>
                <a:gd name="connsiteY7-44" fmla="*/ 3385291 h 3385291"/>
                <a:gd name="connsiteX0-45" fmla="*/ 1869097 w 3937662"/>
                <a:gd name="connsiteY0-46" fmla="*/ 392070 h 3385291"/>
                <a:gd name="connsiteX1-47" fmla="*/ 1195754 w 3937662"/>
                <a:gd name="connsiteY1-48" fmla="*/ 3385291 h 3385291"/>
                <a:gd name="connsiteX2-49" fmla="*/ 17314 w 3937662"/>
                <a:gd name="connsiteY2-50" fmla="*/ 3385291 h 3385291"/>
                <a:gd name="connsiteX3-51" fmla="*/ 130095 w 3937662"/>
                <a:gd name="connsiteY3-52" fmla="*/ 1987108 h 3385291"/>
                <a:gd name="connsiteX4-53" fmla="*/ 1869096 w 3937662"/>
                <a:gd name="connsiteY4-54" fmla="*/ 392070 h 3385291"/>
                <a:gd name="connsiteX5-55" fmla="*/ 1869097 w 3937662"/>
                <a:gd name="connsiteY5-56" fmla="*/ 392070 h 3385291"/>
                <a:gd name="connsiteX0-57" fmla="*/ 1869097 w 3937662"/>
                <a:gd name="connsiteY0-58" fmla="*/ 392070 h 3385291"/>
                <a:gd name="connsiteX1-59" fmla="*/ 0 w 3937662"/>
                <a:gd name="connsiteY1-60" fmla="*/ 3385291 h 3385291"/>
                <a:gd name="connsiteX2-61" fmla="*/ 17314 w 3937662"/>
                <a:gd name="connsiteY2-62" fmla="*/ 3385291 h 3385291"/>
                <a:gd name="connsiteX3-63" fmla="*/ 1279877 w 3937662"/>
                <a:gd name="connsiteY3-64" fmla="*/ 915 h 3385291"/>
                <a:gd name="connsiteX4-65" fmla="*/ 2458317 w 3937662"/>
                <a:gd name="connsiteY4-66" fmla="*/ 915 h 3385291"/>
                <a:gd name="connsiteX5-67" fmla="*/ 3680788 w 3937662"/>
                <a:gd name="connsiteY5-68" fmla="*/ 2539197 h 3385291"/>
                <a:gd name="connsiteX6-69" fmla="*/ 3937662 w 3937662"/>
                <a:gd name="connsiteY6-70" fmla="*/ 2539197 h 3385291"/>
                <a:gd name="connsiteX7-71" fmla="*/ 3131660 w 3937662"/>
                <a:gd name="connsiteY7-72" fmla="*/ 3385291 h 3385291"/>
                <a:gd name="connsiteX8-73" fmla="*/ 2245474 w 3937662"/>
                <a:gd name="connsiteY8-74" fmla="*/ 2539197 h 3385291"/>
                <a:gd name="connsiteX9-75" fmla="*/ 2502349 w 3937662"/>
                <a:gd name="connsiteY9-76" fmla="*/ 2539197 h 3385291"/>
                <a:gd name="connsiteX10-77" fmla="*/ 1279878 w 3937662"/>
                <a:gd name="connsiteY10-78" fmla="*/ 915 h 3385291"/>
                <a:gd name="connsiteX0-79" fmla="*/ 3145728 w 3951730"/>
                <a:gd name="connsiteY0-80" fmla="*/ 3385291 h 3385291"/>
                <a:gd name="connsiteX1-81" fmla="*/ 2259542 w 3951730"/>
                <a:gd name="connsiteY1-82" fmla="*/ 2539197 h 3385291"/>
                <a:gd name="connsiteX2-83" fmla="*/ 2516417 w 3951730"/>
                <a:gd name="connsiteY2-84" fmla="*/ 2539197 h 3385291"/>
                <a:gd name="connsiteX3-85" fmla="*/ 1293946 w 3951730"/>
                <a:gd name="connsiteY3-86" fmla="*/ 915 h 3385291"/>
                <a:gd name="connsiteX4-87" fmla="*/ 2472385 w 3951730"/>
                <a:gd name="connsiteY4-88" fmla="*/ 915 h 3385291"/>
                <a:gd name="connsiteX5-89" fmla="*/ 3694856 w 3951730"/>
                <a:gd name="connsiteY5-90" fmla="*/ 2539197 h 3385291"/>
                <a:gd name="connsiteX6-91" fmla="*/ 3951730 w 3951730"/>
                <a:gd name="connsiteY6-92" fmla="*/ 2539197 h 3385291"/>
                <a:gd name="connsiteX7-93" fmla="*/ 3145728 w 3951730"/>
                <a:gd name="connsiteY7-94" fmla="*/ 3385291 h 3385291"/>
                <a:gd name="connsiteX0-95" fmla="*/ 1883165 w 3951730"/>
                <a:gd name="connsiteY0-96" fmla="*/ 392070 h 3385291"/>
                <a:gd name="connsiteX1-97" fmla="*/ 0 w 3951730"/>
                <a:gd name="connsiteY1-98" fmla="*/ 3343088 h 3385291"/>
                <a:gd name="connsiteX2-99" fmla="*/ 31382 w 3951730"/>
                <a:gd name="connsiteY2-100" fmla="*/ 3385291 h 3385291"/>
                <a:gd name="connsiteX3-101" fmla="*/ 144163 w 3951730"/>
                <a:gd name="connsiteY3-102" fmla="*/ 1987108 h 3385291"/>
                <a:gd name="connsiteX4-103" fmla="*/ 1883164 w 3951730"/>
                <a:gd name="connsiteY4-104" fmla="*/ 392070 h 3385291"/>
                <a:gd name="connsiteX5-105" fmla="*/ 1883165 w 3951730"/>
                <a:gd name="connsiteY5-106" fmla="*/ 392070 h 3385291"/>
                <a:gd name="connsiteX0-107" fmla="*/ 1883165 w 3951730"/>
                <a:gd name="connsiteY0-108" fmla="*/ 392070 h 3385291"/>
                <a:gd name="connsiteX1-109" fmla="*/ 14068 w 3951730"/>
                <a:gd name="connsiteY1-110" fmla="*/ 3385291 h 3385291"/>
                <a:gd name="connsiteX2-111" fmla="*/ 31382 w 3951730"/>
                <a:gd name="connsiteY2-112" fmla="*/ 3385291 h 3385291"/>
                <a:gd name="connsiteX3-113" fmla="*/ 1293945 w 3951730"/>
                <a:gd name="connsiteY3-114" fmla="*/ 915 h 3385291"/>
                <a:gd name="connsiteX4-115" fmla="*/ 2472385 w 3951730"/>
                <a:gd name="connsiteY4-116" fmla="*/ 915 h 3385291"/>
                <a:gd name="connsiteX5-117" fmla="*/ 3694856 w 3951730"/>
                <a:gd name="connsiteY5-118" fmla="*/ 2539197 h 3385291"/>
                <a:gd name="connsiteX6-119" fmla="*/ 3951730 w 3951730"/>
                <a:gd name="connsiteY6-120" fmla="*/ 2539197 h 3385291"/>
                <a:gd name="connsiteX7-121" fmla="*/ 3145728 w 3951730"/>
                <a:gd name="connsiteY7-122" fmla="*/ 3385291 h 3385291"/>
                <a:gd name="connsiteX8-123" fmla="*/ 2259542 w 3951730"/>
                <a:gd name="connsiteY8-124" fmla="*/ 2539197 h 3385291"/>
                <a:gd name="connsiteX9-125" fmla="*/ 2516417 w 3951730"/>
                <a:gd name="connsiteY9-126" fmla="*/ 2539197 h 3385291"/>
                <a:gd name="connsiteX10-127" fmla="*/ 1293946 w 3951730"/>
                <a:gd name="connsiteY10-128" fmla="*/ 915 h 3385291"/>
                <a:gd name="connsiteX0-129" fmla="*/ 3145728 w 3951730"/>
                <a:gd name="connsiteY0-130" fmla="*/ 3385291 h 3385291"/>
                <a:gd name="connsiteX1-131" fmla="*/ 2259542 w 3951730"/>
                <a:gd name="connsiteY1-132" fmla="*/ 2539197 h 3385291"/>
                <a:gd name="connsiteX2-133" fmla="*/ 2516417 w 3951730"/>
                <a:gd name="connsiteY2-134" fmla="*/ 2539197 h 3385291"/>
                <a:gd name="connsiteX3-135" fmla="*/ 1293946 w 3951730"/>
                <a:gd name="connsiteY3-136" fmla="*/ 915 h 3385291"/>
                <a:gd name="connsiteX4-137" fmla="*/ 2472385 w 3951730"/>
                <a:gd name="connsiteY4-138" fmla="*/ 915 h 3385291"/>
                <a:gd name="connsiteX5-139" fmla="*/ 3694856 w 3951730"/>
                <a:gd name="connsiteY5-140" fmla="*/ 2539197 h 3385291"/>
                <a:gd name="connsiteX6-141" fmla="*/ 3951730 w 3951730"/>
                <a:gd name="connsiteY6-142" fmla="*/ 2539197 h 3385291"/>
                <a:gd name="connsiteX7-143" fmla="*/ 3145728 w 3951730"/>
                <a:gd name="connsiteY7-144" fmla="*/ 3385291 h 3385291"/>
                <a:gd name="connsiteX0-145" fmla="*/ 1883165 w 3951730"/>
                <a:gd name="connsiteY0-146" fmla="*/ 392070 h 3385291"/>
                <a:gd name="connsiteX1-147" fmla="*/ 0 w 3951730"/>
                <a:gd name="connsiteY1-148" fmla="*/ 3343088 h 3385291"/>
                <a:gd name="connsiteX2-149" fmla="*/ 31382 w 3951730"/>
                <a:gd name="connsiteY2-150" fmla="*/ 3385291 h 3385291"/>
                <a:gd name="connsiteX3-151" fmla="*/ 144163 w 3951730"/>
                <a:gd name="connsiteY3-152" fmla="*/ 1987108 h 3385291"/>
                <a:gd name="connsiteX4-153" fmla="*/ 1883164 w 3951730"/>
                <a:gd name="connsiteY4-154" fmla="*/ 392070 h 3385291"/>
                <a:gd name="connsiteX5-155" fmla="*/ 1883165 w 3951730"/>
                <a:gd name="connsiteY5-156" fmla="*/ 392070 h 3385291"/>
                <a:gd name="connsiteX0-157" fmla="*/ 1883165 w 3951730"/>
                <a:gd name="connsiteY0-158" fmla="*/ 392070 h 3385291"/>
                <a:gd name="connsiteX1-159" fmla="*/ 14068 w 3951730"/>
                <a:gd name="connsiteY1-160" fmla="*/ 3385291 h 3385291"/>
                <a:gd name="connsiteX2-161" fmla="*/ 31382 w 3951730"/>
                <a:gd name="connsiteY2-162" fmla="*/ 3385291 h 3385291"/>
                <a:gd name="connsiteX3-163" fmla="*/ 1293945 w 3951730"/>
                <a:gd name="connsiteY3-164" fmla="*/ 915 h 3385291"/>
                <a:gd name="connsiteX4-165" fmla="*/ 2472385 w 3951730"/>
                <a:gd name="connsiteY4-166" fmla="*/ 915 h 3385291"/>
                <a:gd name="connsiteX5-167" fmla="*/ 3694856 w 3951730"/>
                <a:gd name="connsiteY5-168" fmla="*/ 2539197 h 3385291"/>
                <a:gd name="connsiteX6-169" fmla="*/ 3951730 w 3951730"/>
                <a:gd name="connsiteY6-170" fmla="*/ 2539197 h 3385291"/>
                <a:gd name="connsiteX7-171" fmla="*/ 3145728 w 3951730"/>
                <a:gd name="connsiteY7-172" fmla="*/ 3385291 h 3385291"/>
                <a:gd name="connsiteX8-173" fmla="*/ 2259542 w 3951730"/>
                <a:gd name="connsiteY8-174" fmla="*/ 2539197 h 3385291"/>
                <a:gd name="connsiteX9-175" fmla="*/ 2516417 w 3951730"/>
                <a:gd name="connsiteY9-176" fmla="*/ 2539197 h 3385291"/>
                <a:gd name="connsiteX10-177" fmla="*/ 1293946 w 3951730"/>
                <a:gd name="connsiteY10-178" fmla="*/ 915 h 3385291"/>
                <a:gd name="connsiteX0-179" fmla="*/ 3145728 w 3951730"/>
                <a:gd name="connsiteY0-180" fmla="*/ 3385291 h 3385291"/>
                <a:gd name="connsiteX1-181" fmla="*/ 2259542 w 3951730"/>
                <a:gd name="connsiteY1-182" fmla="*/ 2539197 h 3385291"/>
                <a:gd name="connsiteX2-183" fmla="*/ 2516417 w 3951730"/>
                <a:gd name="connsiteY2-184" fmla="*/ 2539197 h 3385291"/>
                <a:gd name="connsiteX3-185" fmla="*/ 1293946 w 3951730"/>
                <a:gd name="connsiteY3-186" fmla="*/ 915 h 3385291"/>
                <a:gd name="connsiteX4-187" fmla="*/ 2472385 w 3951730"/>
                <a:gd name="connsiteY4-188" fmla="*/ 915 h 3385291"/>
                <a:gd name="connsiteX5-189" fmla="*/ 3694856 w 3951730"/>
                <a:gd name="connsiteY5-190" fmla="*/ 2539197 h 3385291"/>
                <a:gd name="connsiteX6-191" fmla="*/ 3951730 w 3951730"/>
                <a:gd name="connsiteY6-192" fmla="*/ 2539197 h 3385291"/>
                <a:gd name="connsiteX7-193" fmla="*/ 3145728 w 3951730"/>
                <a:gd name="connsiteY7-194" fmla="*/ 3385291 h 3385291"/>
                <a:gd name="connsiteX0-195" fmla="*/ 1883165 w 3951730"/>
                <a:gd name="connsiteY0-196" fmla="*/ 392070 h 3385291"/>
                <a:gd name="connsiteX1-197" fmla="*/ 0 w 3951730"/>
                <a:gd name="connsiteY1-198" fmla="*/ 3343088 h 3385291"/>
                <a:gd name="connsiteX2-199" fmla="*/ 31382 w 3951730"/>
                <a:gd name="connsiteY2-200" fmla="*/ 3385291 h 3385291"/>
                <a:gd name="connsiteX3-201" fmla="*/ 144163 w 3951730"/>
                <a:gd name="connsiteY3-202" fmla="*/ 1987108 h 3385291"/>
                <a:gd name="connsiteX4-203" fmla="*/ 1883164 w 3951730"/>
                <a:gd name="connsiteY4-204" fmla="*/ 392070 h 3385291"/>
                <a:gd name="connsiteX5-205" fmla="*/ 1883165 w 3951730"/>
                <a:gd name="connsiteY5-206" fmla="*/ 392070 h 3385291"/>
                <a:gd name="connsiteX0-207" fmla="*/ 1883165 w 3951730"/>
                <a:gd name="connsiteY0-208" fmla="*/ 392070 h 3385291"/>
                <a:gd name="connsiteX1-209" fmla="*/ 14068 w 3951730"/>
                <a:gd name="connsiteY1-210" fmla="*/ 3385291 h 3385291"/>
                <a:gd name="connsiteX2-211" fmla="*/ 31382 w 3951730"/>
                <a:gd name="connsiteY2-212" fmla="*/ 3385291 h 3385291"/>
                <a:gd name="connsiteX3-213" fmla="*/ 1293945 w 3951730"/>
                <a:gd name="connsiteY3-214" fmla="*/ 915 h 3385291"/>
                <a:gd name="connsiteX4-215" fmla="*/ 2472385 w 3951730"/>
                <a:gd name="connsiteY4-216" fmla="*/ 915 h 3385291"/>
                <a:gd name="connsiteX5-217" fmla="*/ 3694856 w 3951730"/>
                <a:gd name="connsiteY5-218" fmla="*/ 2539197 h 3385291"/>
                <a:gd name="connsiteX6-219" fmla="*/ 3951730 w 3951730"/>
                <a:gd name="connsiteY6-220" fmla="*/ 2539197 h 3385291"/>
                <a:gd name="connsiteX7-221" fmla="*/ 3145728 w 3951730"/>
                <a:gd name="connsiteY7-222" fmla="*/ 3385291 h 3385291"/>
                <a:gd name="connsiteX8-223" fmla="*/ 2259542 w 3951730"/>
                <a:gd name="connsiteY8-224" fmla="*/ 2539197 h 3385291"/>
                <a:gd name="connsiteX9-225" fmla="*/ 2516417 w 3951730"/>
                <a:gd name="connsiteY9-226" fmla="*/ 2539197 h 3385291"/>
                <a:gd name="connsiteX10-227" fmla="*/ 1293946 w 3951730"/>
                <a:gd name="connsiteY10-228" fmla="*/ 915 h 3385291"/>
                <a:gd name="connsiteX0-229" fmla="*/ 3145728 w 3951730"/>
                <a:gd name="connsiteY0-230" fmla="*/ 3385291 h 3385291"/>
                <a:gd name="connsiteX1-231" fmla="*/ 2259542 w 3951730"/>
                <a:gd name="connsiteY1-232" fmla="*/ 2539197 h 3385291"/>
                <a:gd name="connsiteX2-233" fmla="*/ 2516417 w 3951730"/>
                <a:gd name="connsiteY2-234" fmla="*/ 2539197 h 3385291"/>
                <a:gd name="connsiteX3-235" fmla="*/ 1293946 w 3951730"/>
                <a:gd name="connsiteY3-236" fmla="*/ 915 h 3385291"/>
                <a:gd name="connsiteX4-237" fmla="*/ 2472385 w 3951730"/>
                <a:gd name="connsiteY4-238" fmla="*/ 915 h 3385291"/>
                <a:gd name="connsiteX5-239" fmla="*/ 3694856 w 3951730"/>
                <a:gd name="connsiteY5-240" fmla="*/ 2539197 h 3385291"/>
                <a:gd name="connsiteX6-241" fmla="*/ 3951730 w 3951730"/>
                <a:gd name="connsiteY6-242" fmla="*/ 2539197 h 3385291"/>
                <a:gd name="connsiteX7-243" fmla="*/ 3145728 w 3951730"/>
                <a:gd name="connsiteY7-244" fmla="*/ 3385291 h 3385291"/>
                <a:gd name="connsiteX0-245" fmla="*/ 1883165 w 3951730"/>
                <a:gd name="connsiteY0-246" fmla="*/ 392070 h 3385291"/>
                <a:gd name="connsiteX1-247" fmla="*/ 0 w 3951730"/>
                <a:gd name="connsiteY1-248" fmla="*/ 3343088 h 3385291"/>
                <a:gd name="connsiteX2-249" fmla="*/ 31382 w 3951730"/>
                <a:gd name="connsiteY2-250" fmla="*/ 3385291 h 3385291"/>
                <a:gd name="connsiteX3-251" fmla="*/ 144163 w 3951730"/>
                <a:gd name="connsiteY3-252" fmla="*/ 1987108 h 3385291"/>
                <a:gd name="connsiteX4-253" fmla="*/ 1883164 w 3951730"/>
                <a:gd name="connsiteY4-254" fmla="*/ 392070 h 3385291"/>
                <a:gd name="connsiteX5-255" fmla="*/ 1883165 w 3951730"/>
                <a:gd name="connsiteY5-256" fmla="*/ 392070 h 3385291"/>
                <a:gd name="connsiteX0-257" fmla="*/ 1883165 w 3951730"/>
                <a:gd name="connsiteY0-258" fmla="*/ 392070 h 3385291"/>
                <a:gd name="connsiteX1-259" fmla="*/ 14068 w 3951730"/>
                <a:gd name="connsiteY1-260" fmla="*/ 3385291 h 3385291"/>
                <a:gd name="connsiteX2-261" fmla="*/ 31382 w 3951730"/>
                <a:gd name="connsiteY2-262" fmla="*/ 3385291 h 3385291"/>
                <a:gd name="connsiteX3-263" fmla="*/ 1293945 w 3951730"/>
                <a:gd name="connsiteY3-264" fmla="*/ 915 h 3385291"/>
                <a:gd name="connsiteX4-265" fmla="*/ 2472385 w 3951730"/>
                <a:gd name="connsiteY4-266" fmla="*/ 915 h 3385291"/>
                <a:gd name="connsiteX5-267" fmla="*/ 3694856 w 3951730"/>
                <a:gd name="connsiteY5-268" fmla="*/ 2539197 h 3385291"/>
                <a:gd name="connsiteX6-269" fmla="*/ 3951730 w 3951730"/>
                <a:gd name="connsiteY6-270" fmla="*/ 2539197 h 3385291"/>
                <a:gd name="connsiteX7-271" fmla="*/ 3145728 w 3951730"/>
                <a:gd name="connsiteY7-272" fmla="*/ 3385291 h 3385291"/>
                <a:gd name="connsiteX8-273" fmla="*/ 2259542 w 3951730"/>
                <a:gd name="connsiteY8-274" fmla="*/ 2539197 h 3385291"/>
                <a:gd name="connsiteX9-275" fmla="*/ 2516417 w 3951730"/>
                <a:gd name="connsiteY9-276" fmla="*/ 2539197 h 3385291"/>
                <a:gd name="connsiteX10-277" fmla="*/ 1293946 w 3951730"/>
                <a:gd name="connsiteY10-278" fmla="*/ 915 h 3385291"/>
                <a:gd name="connsiteX0-279" fmla="*/ 3145728 w 3951730"/>
                <a:gd name="connsiteY0-280" fmla="*/ 3385291 h 3385291"/>
                <a:gd name="connsiteX1-281" fmla="*/ 2259542 w 3951730"/>
                <a:gd name="connsiteY1-282" fmla="*/ 2539197 h 3385291"/>
                <a:gd name="connsiteX2-283" fmla="*/ 2516417 w 3951730"/>
                <a:gd name="connsiteY2-284" fmla="*/ 2539197 h 3385291"/>
                <a:gd name="connsiteX3-285" fmla="*/ 1293946 w 3951730"/>
                <a:gd name="connsiteY3-286" fmla="*/ 915 h 3385291"/>
                <a:gd name="connsiteX4-287" fmla="*/ 2472385 w 3951730"/>
                <a:gd name="connsiteY4-288" fmla="*/ 915 h 3385291"/>
                <a:gd name="connsiteX5-289" fmla="*/ 3694856 w 3951730"/>
                <a:gd name="connsiteY5-290" fmla="*/ 2539197 h 3385291"/>
                <a:gd name="connsiteX6-291" fmla="*/ 3951730 w 3951730"/>
                <a:gd name="connsiteY6-292" fmla="*/ 2539197 h 3385291"/>
                <a:gd name="connsiteX7-293" fmla="*/ 3145728 w 3951730"/>
                <a:gd name="connsiteY7-294" fmla="*/ 3385291 h 3385291"/>
                <a:gd name="connsiteX0-295" fmla="*/ 1883165 w 3951730"/>
                <a:gd name="connsiteY0-296" fmla="*/ 392070 h 3385291"/>
                <a:gd name="connsiteX1-297" fmla="*/ 0 w 3951730"/>
                <a:gd name="connsiteY1-298" fmla="*/ 3343088 h 3385291"/>
                <a:gd name="connsiteX2-299" fmla="*/ 31382 w 3951730"/>
                <a:gd name="connsiteY2-300" fmla="*/ 3385291 h 3385291"/>
                <a:gd name="connsiteX3-301" fmla="*/ 144163 w 3951730"/>
                <a:gd name="connsiteY3-302" fmla="*/ 1987108 h 3385291"/>
                <a:gd name="connsiteX4-303" fmla="*/ 1883164 w 3951730"/>
                <a:gd name="connsiteY4-304" fmla="*/ 392070 h 3385291"/>
                <a:gd name="connsiteX5-305" fmla="*/ 1883165 w 3951730"/>
                <a:gd name="connsiteY5-306" fmla="*/ 392070 h 3385291"/>
                <a:gd name="connsiteX0-307" fmla="*/ 1883165 w 3951730"/>
                <a:gd name="connsiteY0-308" fmla="*/ 392070 h 3385291"/>
                <a:gd name="connsiteX1-309" fmla="*/ 14068 w 3951730"/>
                <a:gd name="connsiteY1-310" fmla="*/ 3385291 h 3385291"/>
                <a:gd name="connsiteX2-311" fmla="*/ 45450 w 3951730"/>
                <a:gd name="connsiteY2-312" fmla="*/ 2794448 h 3385291"/>
                <a:gd name="connsiteX3-313" fmla="*/ 1293945 w 3951730"/>
                <a:gd name="connsiteY3-314" fmla="*/ 915 h 3385291"/>
                <a:gd name="connsiteX4-315" fmla="*/ 2472385 w 3951730"/>
                <a:gd name="connsiteY4-316" fmla="*/ 915 h 3385291"/>
                <a:gd name="connsiteX5-317" fmla="*/ 3694856 w 3951730"/>
                <a:gd name="connsiteY5-318" fmla="*/ 2539197 h 3385291"/>
                <a:gd name="connsiteX6-319" fmla="*/ 3951730 w 3951730"/>
                <a:gd name="connsiteY6-320" fmla="*/ 2539197 h 3385291"/>
                <a:gd name="connsiteX7-321" fmla="*/ 3145728 w 3951730"/>
                <a:gd name="connsiteY7-322" fmla="*/ 3385291 h 3385291"/>
                <a:gd name="connsiteX8-323" fmla="*/ 2259542 w 3951730"/>
                <a:gd name="connsiteY8-324" fmla="*/ 2539197 h 3385291"/>
                <a:gd name="connsiteX9-325" fmla="*/ 2516417 w 3951730"/>
                <a:gd name="connsiteY9-326" fmla="*/ 2539197 h 3385291"/>
                <a:gd name="connsiteX10-327" fmla="*/ 1293946 w 3951730"/>
                <a:gd name="connsiteY10-328" fmla="*/ 915 h 3385291"/>
                <a:gd name="connsiteX0-329" fmla="*/ 3145728 w 3951730"/>
                <a:gd name="connsiteY0-330" fmla="*/ 3385291 h 3385291"/>
                <a:gd name="connsiteX1-331" fmla="*/ 2259542 w 3951730"/>
                <a:gd name="connsiteY1-332" fmla="*/ 2539197 h 3385291"/>
                <a:gd name="connsiteX2-333" fmla="*/ 2516417 w 3951730"/>
                <a:gd name="connsiteY2-334" fmla="*/ 2539197 h 3385291"/>
                <a:gd name="connsiteX3-335" fmla="*/ 1293946 w 3951730"/>
                <a:gd name="connsiteY3-336" fmla="*/ 915 h 3385291"/>
                <a:gd name="connsiteX4-337" fmla="*/ 2472385 w 3951730"/>
                <a:gd name="connsiteY4-338" fmla="*/ 915 h 3385291"/>
                <a:gd name="connsiteX5-339" fmla="*/ 3694856 w 3951730"/>
                <a:gd name="connsiteY5-340" fmla="*/ 2539197 h 3385291"/>
                <a:gd name="connsiteX6-341" fmla="*/ 3951730 w 3951730"/>
                <a:gd name="connsiteY6-342" fmla="*/ 2539197 h 3385291"/>
                <a:gd name="connsiteX7-343" fmla="*/ 3145728 w 3951730"/>
                <a:gd name="connsiteY7-344" fmla="*/ 3385291 h 3385291"/>
                <a:gd name="connsiteX0-345" fmla="*/ 1883165 w 3951730"/>
                <a:gd name="connsiteY0-346" fmla="*/ 392070 h 3385291"/>
                <a:gd name="connsiteX1-347" fmla="*/ 0 w 3951730"/>
                <a:gd name="connsiteY1-348" fmla="*/ 3343088 h 3385291"/>
                <a:gd name="connsiteX2-349" fmla="*/ 31382 w 3951730"/>
                <a:gd name="connsiteY2-350" fmla="*/ 3385291 h 3385291"/>
                <a:gd name="connsiteX3-351" fmla="*/ 144163 w 3951730"/>
                <a:gd name="connsiteY3-352" fmla="*/ 1987108 h 3385291"/>
                <a:gd name="connsiteX4-353" fmla="*/ 1883164 w 3951730"/>
                <a:gd name="connsiteY4-354" fmla="*/ 392070 h 3385291"/>
                <a:gd name="connsiteX5-355" fmla="*/ 1883165 w 3951730"/>
                <a:gd name="connsiteY5-356" fmla="*/ 392070 h 3385291"/>
                <a:gd name="connsiteX0-357" fmla="*/ 1883165 w 3951730"/>
                <a:gd name="connsiteY0-358" fmla="*/ 392070 h 3385291"/>
                <a:gd name="connsiteX1-359" fmla="*/ 14068 w 3951730"/>
                <a:gd name="connsiteY1-360" fmla="*/ 3385291 h 3385291"/>
                <a:gd name="connsiteX2-361" fmla="*/ 45450 w 3951730"/>
                <a:gd name="connsiteY2-362" fmla="*/ 2794448 h 3385291"/>
                <a:gd name="connsiteX3-363" fmla="*/ 1293945 w 3951730"/>
                <a:gd name="connsiteY3-364" fmla="*/ 915 h 3385291"/>
                <a:gd name="connsiteX4-365" fmla="*/ 2472385 w 3951730"/>
                <a:gd name="connsiteY4-366" fmla="*/ 915 h 3385291"/>
                <a:gd name="connsiteX5-367" fmla="*/ 3694856 w 3951730"/>
                <a:gd name="connsiteY5-368" fmla="*/ 2539197 h 3385291"/>
                <a:gd name="connsiteX6-369" fmla="*/ 3951730 w 3951730"/>
                <a:gd name="connsiteY6-370" fmla="*/ 2539197 h 3385291"/>
                <a:gd name="connsiteX7-371" fmla="*/ 3145728 w 3951730"/>
                <a:gd name="connsiteY7-372" fmla="*/ 3385291 h 3385291"/>
                <a:gd name="connsiteX8-373" fmla="*/ 2259542 w 3951730"/>
                <a:gd name="connsiteY8-374" fmla="*/ 2539197 h 3385291"/>
                <a:gd name="connsiteX9-375" fmla="*/ 2516417 w 3951730"/>
                <a:gd name="connsiteY9-376" fmla="*/ 2539197 h 3385291"/>
                <a:gd name="connsiteX10-377" fmla="*/ 1293946 w 3951730"/>
                <a:gd name="connsiteY10-378" fmla="*/ 915 h 3385291"/>
                <a:gd name="connsiteX0-379" fmla="*/ 3145728 w 3951730"/>
                <a:gd name="connsiteY0-380" fmla="*/ 3385291 h 3693794"/>
                <a:gd name="connsiteX1-381" fmla="*/ 2259542 w 3951730"/>
                <a:gd name="connsiteY1-382" fmla="*/ 2539197 h 3693794"/>
                <a:gd name="connsiteX2-383" fmla="*/ 2516417 w 3951730"/>
                <a:gd name="connsiteY2-384" fmla="*/ 2539197 h 3693794"/>
                <a:gd name="connsiteX3-385" fmla="*/ 1293946 w 3951730"/>
                <a:gd name="connsiteY3-386" fmla="*/ 915 h 3693794"/>
                <a:gd name="connsiteX4-387" fmla="*/ 2472385 w 3951730"/>
                <a:gd name="connsiteY4-388" fmla="*/ 915 h 3693794"/>
                <a:gd name="connsiteX5-389" fmla="*/ 3694856 w 3951730"/>
                <a:gd name="connsiteY5-390" fmla="*/ 2539197 h 3693794"/>
                <a:gd name="connsiteX6-391" fmla="*/ 3951730 w 3951730"/>
                <a:gd name="connsiteY6-392" fmla="*/ 2539197 h 3693794"/>
                <a:gd name="connsiteX7-393" fmla="*/ 3145728 w 3951730"/>
                <a:gd name="connsiteY7-394" fmla="*/ 3385291 h 3693794"/>
                <a:gd name="connsiteX0-395" fmla="*/ 1883165 w 3951730"/>
                <a:gd name="connsiteY0-396" fmla="*/ 392070 h 3693794"/>
                <a:gd name="connsiteX1-397" fmla="*/ 0 w 3951730"/>
                <a:gd name="connsiteY1-398" fmla="*/ 3343088 h 3693794"/>
                <a:gd name="connsiteX2-399" fmla="*/ 31382 w 3951730"/>
                <a:gd name="connsiteY2-400" fmla="*/ 3385291 h 3693794"/>
                <a:gd name="connsiteX3-401" fmla="*/ 144163 w 3951730"/>
                <a:gd name="connsiteY3-402" fmla="*/ 1987108 h 3693794"/>
                <a:gd name="connsiteX4-403" fmla="*/ 1883164 w 3951730"/>
                <a:gd name="connsiteY4-404" fmla="*/ 392070 h 3693794"/>
                <a:gd name="connsiteX5-405" fmla="*/ 1883165 w 3951730"/>
                <a:gd name="connsiteY5-406" fmla="*/ 392070 h 3693794"/>
                <a:gd name="connsiteX0-407" fmla="*/ 1883165 w 3951730"/>
                <a:gd name="connsiteY0-408" fmla="*/ 392070 h 3693794"/>
                <a:gd name="connsiteX1-409" fmla="*/ 14068 w 3951730"/>
                <a:gd name="connsiteY1-410" fmla="*/ 3385291 h 3693794"/>
                <a:gd name="connsiteX2-411" fmla="*/ 45450 w 3951730"/>
                <a:gd name="connsiteY2-412" fmla="*/ 2794448 h 3693794"/>
                <a:gd name="connsiteX3-413" fmla="*/ 1293945 w 3951730"/>
                <a:gd name="connsiteY3-414" fmla="*/ 915 h 3693794"/>
                <a:gd name="connsiteX4-415" fmla="*/ 2472385 w 3951730"/>
                <a:gd name="connsiteY4-416" fmla="*/ 915 h 3693794"/>
                <a:gd name="connsiteX5-417" fmla="*/ 3694856 w 3951730"/>
                <a:gd name="connsiteY5-418" fmla="*/ 2539197 h 3693794"/>
                <a:gd name="connsiteX6-419" fmla="*/ 3951730 w 3951730"/>
                <a:gd name="connsiteY6-420" fmla="*/ 2539197 h 3693794"/>
                <a:gd name="connsiteX7-421" fmla="*/ 3101657 w 3951730"/>
                <a:gd name="connsiteY7-422" fmla="*/ 3693794 h 3693794"/>
                <a:gd name="connsiteX8-423" fmla="*/ 2259542 w 3951730"/>
                <a:gd name="connsiteY8-424" fmla="*/ 2539197 h 3693794"/>
                <a:gd name="connsiteX9-425" fmla="*/ 2516417 w 3951730"/>
                <a:gd name="connsiteY9-426" fmla="*/ 2539197 h 3693794"/>
                <a:gd name="connsiteX10-427" fmla="*/ 1293946 w 3951730"/>
                <a:gd name="connsiteY10-428" fmla="*/ 915 h 3693794"/>
                <a:gd name="connsiteX0-429" fmla="*/ 3101657 w 3951730"/>
                <a:gd name="connsiteY0-430" fmla="*/ 3715832 h 3715832"/>
                <a:gd name="connsiteX1-431" fmla="*/ 2259542 w 3951730"/>
                <a:gd name="connsiteY1-432" fmla="*/ 2539197 h 3715832"/>
                <a:gd name="connsiteX2-433" fmla="*/ 2516417 w 3951730"/>
                <a:gd name="connsiteY2-434" fmla="*/ 2539197 h 3715832"/>
                <a:gd name="connsiteX3-435" fmla="*/ 1293946 w 3951730"/>
                <a:gd name="connsiteY3-436" fmla="*/ 915 h 3715832"/>
                <a:gd name="connsiteX4-437" fmla="*/ 2472385 w 3951730"/>
                <a:gd name="connsiteY4-438" fmla="*/ 915 h 3715832"/>
                <a:gd name="connsiteX5-439" fmla="*/ 3694856 w 3951730"/>
                <a:gd name="connsiteY5-440" fmla="*/ 2539197 h 3715832"/>
                <a:gd name="connsiteX6-441" fmla="*/ 3951730 w 3951730"/>
                <a:gd name="connsiteY6-442" fmla="*/ 2539197 h 3715832"/>
                <a:gd name="connsiteX7-443" fmla="*/ 3101657 w 3951730"/>
                <a:gd name="connsiteY7-444" fmla="*/ 3715832 h 3715832"/>
                <a:gd name="connsiteX0-445" fmla="*/ 1883165 w 3951730"/>
                <a:gd name="connsiteY0-446" fmla="*/ 392070 h 3715832"/>
                <a:gd name="connsiteX1-447" fmla="*/ 0 w 3951730"/>
                <a:gd name="connsiteY1-448" fmla="*/ 3343088 h 3715832"/>
                <a:gd name="connsiteX2-449" fmla="*/ 31382 w 3951730"/>
                <a:gd name="connsiteY2-450" fmla="*/ 3385291 h 3715832"/>
                <a:gd name="connsiteX3-451" fmla="*/ 144163 w 3951730"/>
                <a:gd name="connsiteY3-452" fmla="*/ 1987108 h 3715832"/>
                <a:gd name="connsiteX4-453" fmla="*/ 1883164 w 3951730"/>
                <a:gd name="connsiteY4-454" fmla="*/ 392070 h 3715832"/>
                <a:gd name="connsiteX5-455" fmla="*/ 1883165 w 3951730"/>
                <a:gd name="connsiteY5-456" fmla="*/ 392070 h 3715832"/>
                <a:gd name="connsiteX0-457" fmla="*/ 1883165 w 3951730"/>
                <a:gd name="connsiteY0-458" fmla="*/ 392070 h 3715832"/>
                <a:gd name="connsiteX1-459" fmla="*/ 14068 w 3951730"/>
                <a:gd name="connsiteY1-460" fmla="*/ 3385291 h 3715832"/>
                <a:gd name="connsiteX2-461" fmla="*/ 45450 w 3951730"/>
                <a:gd name="connsiteY2-462" fmla="*/ 2794448 h 3715832"/>
                <a:gd name="connsiteX3-463" fmla="*/ 1293945 w 3951730"/>
                <a:gd name="connsiteY3-464" fmla="*/ 915 h 3715832"/>
                <a:gd name="connsiteX4-465" fmla="*/ 2472385 w 3951730"/>
                <a:gd name="connsiteY4-466" fmla="*/ 915 h 3715832"/>
                <a:gd name="connsiteX5-467" fmla="*/ 3694856 w 3951730"/>
                <a:gd name="connsiteY5-468" fmla="*/ 2539197 h 3715832"/>
                <a:gd name="connsiteX6-469" fmla="*/ 3951730 w 3951730"/>
                <a:gd name="connsiteY6-470" fmla="*/ 2539197 h 3715832"/>
                <a:gd name="connsiteX7-471" fmla="*/ 3101657 w 3951730"/>
                <a:gd name="connsiteY7-472" fmla="*/ 3693794 h 3715832"/>
                <a:gd name="connsiteX8-473" fmla="*/ 2259542 w 3951730"/>
                <a:gd name="connsiteY8-474" fmla="*/ 2539197 h 3715832"/>
                <a:gd name="connsiteX9-475" fmla="*/ 2516417 w 3951730"/>
                <a:gd name="connsiteY9-476" fmla="*/ 2539197 h 3715832"/>
                <a:gd name="connsiteX10-477" fmla="*/ 1293946 w 3951730"/>
                <a:gd name="connsiteY10-478" fmla="*/ 915 h 3715832"/>
                <a:gd name="connsiteX0-479" fmla="*/ 3101657 w 3951730"/>
                <a:gd name="connsiteY0-480" fmla="*/ 3715832 h 3715832"/>
                <a:gd name="connsiteX1-481" fmla="*/ 2259542 w 3951730"/>
                <a:gd name="connsiteY1-482" fmla="*/ 2539197 h 3715832"/>
                <a:gd name="connsiteX2-483" fmla="*/ 2516417 w 3951730"/>
                <a:gd name="connsiteY2-484" fmla="*/ 2539197 h 3715832"/>
                <a:gd name="connsiteX3-485" fmla="*/ 1293946 w 3951730"/>
                <a:gd name="connsiteY3-486" fmla="*/ 915 h 3715832"/>
                <a:gd name="connsiteX4-487" fmla="*/ 2472385 w 3951730"/>
                <a:gd name="connsiteY4-488" fmla="*/ 915 h 3715832"/>
                <a:gd name="connsiteX5-489" fmla="*/ 3694856 w 3951730"/>
                <a:gd name="connsiteY5-490" fmla="*/ 2539197 h 3715832"/>
                <a:gd name="connsiteX6-491" fmla="*/ 3951730 w 3951730"/>
                <a:gd name="connsiteY6-492" fmla="*/ 2539197 h 3715832"/>
                <a:gd name="connsiteX7-493" fmla="*/ 3101657 w 3951730"/>
                <a:gd name="connsiteY7-494" fmla="*/ 3715832 h 3715832"/>
                <a:gd name="connsiteX0-495" fmla="*/ 1883165 w 3951730"/>
                <a:gd name="connsiteY0-496" fmla="*/ 392070 h 3715832"/>
                <a:gd name="connsiteX1-497" fmla="*/ 0 w 3951730"/>
                <a:gd name="connsiteY1-498" fmla="*/ 3343088 h 3715832"/>
                <a:gd name="connsiteX2-499" fmla="*/ 31382 w 3951730"/>
                <a:gd name="connsiteY2-500" fmla="*/ 3385291 h 3715832"/>
                <a:gd name="connsiteX3-501" fmla="*/ 144163 w 3951730"/>
                <a:gd name="connsiteY3-502" fmla="*/ 1987108 h 3715832"/>
                <a:gd name="connsiteX4-503" fmla="*/ 1883164 w 3951730"/>
                <a:gd name="connsiteY4-504" fmla="*/ 392070 h 3715832"/>
                <a:gd name="connsiteX5-505" fmla="*/ 1883165 w 3951730"/>
                <a:gd name="connsiteY5-506" fmla="*/ 392070 h 3715832"/>
                <a:gd name="connsiteX0-507" fmla="*/ 1883165 w 3951730"/>
                <a:gd name="connsiteY0-508" fmla="*/ 392070 h 3715832"/>
                <a:gd name="connsiteX1-509" fmla="*/ 14068 w 3951730"/>
                <a:gd name="connsiteY1-510" fmla="*/ 3385291 h 3715832"/>
                <a:gd name="connsiteX2-511" fmla="*/ 45450 w 3951730"/>
                <a:gd name="connsiteY2-512" fmla="*/ 2794448 h 3715832"/>
                <a:gd name="connsiteX3-513" fmla="*/ 1293945 w 3951730"/>
                <a:gd name="connsiteY3-514" fmla="*/ 915 h 3715832"/>
                <a:gd name="connsiteX4-515" fmla="*/ 2472385 w 3951730"/>
                <a:gd name="connsiteY4-516" fmla="*/ 915 h 3715832"/>
                <a:gd name="connsiteX5-517" fmla="*/ 3694856 w 3951730"/>
                <a:gd name="connsiteY5-518" fmla="*/ 2539197 h 3715832"/>
                <a:gd name="connsiteX6-519" fmla="*/ 3951730 w 3951730"/>
                <a:gd name="connsiteY6-520" fmla="*/ 2539197 h 3715832"/>
                <a:gd name="connsiteX7-521" fmla="*/ 3101657 w 3951730"/>
                <a:gd name="connsiteY7-522" fmla="*/ 3693794 h 3715832"/>
                <a:gd name="connsiteX8-523" fmla="*/ 2259542 w 3951730"/>
                <a:gd name="connsiteY8-524" fmla="*/ 2539197 h 3715832"/>
                <a:gd name="connsiteX9-525" fmla="*/ 2516417 w 3951730"/>
                <a:gd name="connsiteY9-526" fmla="*/ 2539197 h 3715832"/>
                <a:gd name="connsiteX10-527" fmla="*/ 1293946 w 3951730"/>
                <a:gd name="connsiteY10-528" fmla="*/ 915 h 3715832"/>
                <a:gd name="connsiteX0-529" fmla="*/ 3101657 w 3951730"/>
                <a:gd name="connsiteY0-530" fmla="*/ 3715832 h 3715832"/>
                <a:gd name="connsiteX1-531" fmla="*/ 2259542 w 3951730"/>
                <a:gd name="connsiteY1-532" fmla="*/ 2539197 h 3715832"/>
                <a:gd name="connsiteX2-533" fmla="*/ 2516417 w 3951730"/>
                <a:gd name="connsiteY2-534" fmla="*/ 2539197 h 3715832"/>
                <a:gd name="connsiteX3-535" fmla="*/ 1293946 w 3951730"/>
                <a:gd name="connsiteY3-536" fmla="*/ 915 h 3715832"/>
                <a:gd name="connsiteX4-537" fmla="*/ 2472385 w 3951730"/>
                <a:gd name="connsiteY4-538" fmla="*/ 915 h 3715832"/>
                <a:gd name="connsiteX5-539" fmla="*/ 3694856 w 3951730"/>
                <a:gd name="connsiteY5-540" fmla="*/ 2539197 h 3715832"/>
                <a:gd name="connsiteX6-541" fmla="*/ 3951730 w 3951730"/>
                <a:gd name="connsiteY6-542" fmla="*/ 2539197 h 3715832"/>
                <a:gd name="connsiteX7-543" fmla="*/ 3101657 w 3951730"/>
                <a:gd name="connsiteY7-544" fmla="*/ 3715832 h 3715832"/>
                <a:gd name="connsiteX0-545" fmla="*/ 1883165 w 3951730"/>
                <a:gd name="connsiteY0-546" fmla="*/ 392070 h 3715832"/>
                <a:gd name="connsiteX1-547" fmla="*/ 0 w 3951730"/>
                <a:gd name="connsiteY1-548" fmla="*/ 3343088 h 3715832"/>
                <a:gd name="connsiteX2-549" fmla="*/ 31382 w 3951730"/>
                <a:gd name="connsiteY2-550" fmla="*/ 3385291 h 3715832"/>
                <a:gd name="connsiteX3-551" fmla="*/ 144163 w 3951730"/>
                <a:gd name="connsiteY3-552" fmla="*/ 1987108 h 3715832"/>
                <a:gd name="connsiteX4-553" fmla="*/ 1883164 w 3951730"/>
                <a:gd name="connsiteY4-554" fmla="*/ 392070 h 3715832"/>
                <a:gd name="connsiteX5-555" fmla="*/ 1883165 w 3951730"/>
                <a:gd name="connsiteY5-556" fmla="*/ 392070 h 3715832"/>
                <a:gd name="connsiteX0-557" fmla="*/ 14068 w 3951730"/>
                <a:gd name="connsiteY0-558" fmla="*/ 3385291 h 3715832"/>
                <a:gd name="connsiteX1-559" fmla="*/ 45450 w 3951730"/>
                <a:gd name="connsiteY1-560" fmla="*/ 2794448 h 3715832"/>
                <a:gd name="connsiteX2-561" fmla="*/ 1293945 w 3951730"/>
                <a:gd name="connsiteY2-562" fmla="*/ 915 h 3715832"/>
                <a:gd name="connsiteX3-563" fmla="*/ 2472385 w 3951730"/>
                <a:gd name="connsiteY3-564" fmla="*/ 915 h 3715832"/>
                <a:gd name="connsiteX4-565" fmla="*/ 3694856 w 3951730"/>
                <a:gd name="connsiteY4-566" fmla="*/ 2539197 h 3715832"/>
                <a:gd name="connsiteX5-567" fmla="*/ 3951730 w 3951730"/>
                <a:gd name="connsiteY5-568" fmla="*/ 2539197 h 3715832"/>
                <a:gd name="connsiteX6-569" fmla="*/ 3101657 w 3951730"/>
                <a:gd name="connsiteY6-570" fmla="*/ 3693794 h 3715832"/>
                <a:gd name="connsiteX7-571" fmla="*/ 2259542 w 3951730"/>
                <a:gd name="connsiteY7-572" fmla="*/ 2539197 h 3715832"/>
                <a:gd name="connsiteX8-573" fmla="*/ 2516417 w 3951730"/>
                <a:gd name="connsiteY8-574" fmla="*/ 2539197 h 3715832"/>
                <a:gd name="connsiteX9-575" fmla="*/ 1293946 w 3951730"/>
                <a:gd name="connsiteY9-576" fmla="*/ 915 h 371583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25" y="connsiteY6-26"/>
                </a:cxn>
                <a:cxn ang="0">
                  <a:pos x="connsiteX7-27" y="connsiteY7-28"/>
                </a:cxn>
                <a:cxn ang="0">
                  <a:pos x="connsiteX8-73" y="connsiteY8-74"/>
                </a:cxn>
                <a:cxn ang="0">
                  <a:pos x="connsiteX9-75" y="connsiteY9-76"/>
                </a:cxn>
              </a:cxnLst>
              <a:rect l="l" t="t" r="r" b="b"/>
              <a:pathLst>
                <a:path w="3951730" h="3715832" stroke="0" extrusionOk="0">
                  <a:moveTo>
                    <a:pt x="3101657" y="3715832"/>
                  </a:moveTo>
                  <a:lnTo>
                    <a:pt x="2259542" y="2539197"/>
                  </a:lnTo>
                  <a:lnTo>
                    <a:pt x="2516417" y="2539197"/>
                  </a:lnTo>
                  <a:cubicBezTo>
                    <a:pt x="2372485" y="1044932"/>
                    <a:pt x="1869672" y="915"/>
                    <a:pt x="1293946" y="915"/>
                  </a:cubicBezTo>
                  <a:lnTo>
                    <a:pt x="2472385" y="915"/>
                  </a:lnTo>
                  <a:cubicBezTo>
                    <a:pt x="3048112" y="915"/>
                    <a:pt x="3550925" y="1044933"/>
                    <a:pt x="3694856" y="2539197"/>
                  </a:cubicBezTo>
                  <a:lnTo>
                    <a:pt x="3951730" y="2539197"/>
                  </a:lnTo>
                  <a:lnTo>
                    <a:pt x="3101657" y="3715832"/>
                  </a:lnTo>
                  <a:close/>
                </a:path>
                <a:path w="3951730" h="3715832" fill="darkenLess" stroke="0" extrusionOk="0">
                  <a:moveTo>
                    <a:pt x="1883165" y="392070"/>
                  </a:moveTo>
                  <a:cubicBezTo>
                    <a:pt x="848992" y="390133"/>
                    <a:pt x="0" y="2087830"/>
                    <a:pt x="0" y="3343088"/>
                  </a:cubicBezTo>
                  <a:lnTo>
                    <a:pt x="31382" y="3385291"/>
                  </a:lnTo>
                  <a:cubicBezTo>
                    <a:pt x="31382" y="2903013"/>
                    <a:pt x="69835" y="2426305"/>
                    <a:pt x="144163" y="1987108"/>
                  </a:cubicBezTo>
                  <a:cubicBezTo>
                    <a:pt x="444463" y="212684"/>
                    <a:pt x="1240285" y="-517256"/>
                    <a:pt x="1883164" y="392070"/>
                  </a:cubicBezTo>
                  <a:lnTo>
                    <a:pt x="1883165" y="392070"/>
                  </a:lnTo>
                  <a:close/>
                </a:path>
                <a:path w="3951730" h="3715832" fill="none" extrusionOk="0">
                  <a:moveTo>
                    <a:pt x="14068" y="3385291"/>
                  </a:moveTo>
                  <a:lnTo>
                    <a:pt x="45450" y="2794448"/>
                  </a:lnTo>
                  <a:cubicBezTo>
                    <a:pt x="45450" y="1938183"/>
                    <a:pt x="596651" y="915"/>
                    <a:pt x="1293945" y="915"/>
                  </a:cubicBezTo>
                  <a:lnTo>
                    <a:pt x="2472385" y="915"/>
                  </a:lnTo>
                  <a:cubicBezTo>
                    <a:pt x="3048112" y="915"/>
                    <a:pt x="3550925" y="1044933"/>
                    <a:pt x="3694856" y="2539197"/>
                  </a:cubicBezTo>
                  <a:lnTo>
                    <a:pt x="3951730" y="2539197"/>
                  </a:lnTo>
                  <a:lnTo>
                    <a:pt x="3101657" y="3693794"/>
                  </a:lnTo>
                  <a:lnTo>
                    <a:pt x="2259542" y="2539197"/>
                  </a:lnTo>
                  <a:lnTo>
                    <a:pt x="2516417" y="2539197"/>
                  </a:lnTo>
                  <a:cubicBezTo>
                    <a:pt x="2372485" y="1044932"/>
                    <a:pt x="1869672" y="915"/>
                    <a:pt x="1293946" y="915"/>
                  </a:cubicBezTo>
                </a:path>
              </a:pathLst>
            </a:custGeom>
            <a:grpFill/>
            <a:ln w="31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a:solidFill>
                  <a:schemeClr val="tx1"/>
                </a:solidFill>
              </a:endParaRPr>
            </a:p>
          </p:txBody>
        </p:sp>
        <p:sp>
          <p:nvSpPr>
            <p:cNvPr id="5" name="TextBox 11"/>
            <p:cNvSpPr txBox="1">
              <a:spLocks noChangeArrowheads="1"/>
            </p:cNvSpPr>
            <p:nvPr/>
          </p:nvSpPr>
          <p:spPr bwMode="auto">
            <a:xfrm rot="2590855">
              <a:off x="3879057" y="2245967"/>
              <a:ext cx="1279124" cy="418585"/>
            </a:xfrm>
            <a:prstGeom prst="rect">
              <a:avLst/>
            </a:prstGeom>
            <a:grpFill/>
            <a:ln w="9525">
              <a:noFill/>
              <a:miter lim="800000"/>
            </a:ln>
          </p:spPr>
          <p:txBody>
            <a:bodyPr>
              <a:spAutoFit/>
            </a:bodyPr>
            <a:lstStyle/>
            <a:p>
              <a:r>
                <a:rPr lang="zh-CN" altLang="en-US" b="1" dirty="0">
                  <a:solidFill>
                    <a:schemeClr val="bg1"/>
                  </a:solidFill>
                  <a:latin typeface="微软雅黑" panose="020B0503020204020204" pitchFamily="34" charset="-122"/>
                  <a:ea typeface="微软雅黑" panose="020B0503020204020204" pitchFamily="34" charset="-122"/>
                </a:rPr>
                <a:t>工作业绩</a:t>
              </a:r>
            </a:p>
          </p:txBody>
        </p:sp>
      </p:grpSp>
      <p:grpSp>
        <p:nvGrpSpPr>
          <p:cNvPr id="6" name="组合 23"/>
          <p:cNvGrpSpPr/>
          <p:nvPr/>
        </p:nvGrpSpPr>
        <p:grpSpPr>
          <a:xfrm>
            <a:off x="4536239" y="2501851"/>
            <a:ext cx="1823090" cy="1708856"/>
            <a:chOff x="5451958" y="3237922"/>
            <a:chExt cx="1929267" cy="2020951"/>
          </a:xfrm>
        </p:grpSpPr>
        <p:sp>
          <p:nvSpPr>
            <p:cNvPr id="7" name="上弧形箭头 2"/>
            <p:cNvSpPr/>
            <p:nvPr/>
          </p:nvSpPr>
          <p:spPr bwMode="auto">
            <a:xfrm rot="19829800" flipH="1" flipV="1">
              <a:off x="5451958" y="3237922"/>
              <a:ext cx="1929267" cy="2020951"/>
            </a:xfrm>
            <a:custGeom>
              <a:avLst/>
              <a:gdLst>
                <a:gd name="connsiteX0" fmla="*/ 3114346 w 3960440"/>
                <a:gd name="connsiteY0" fmla="*/ 3384376 h 3384376"/>
                <a:gd name="connsiteX1" fmla="*/ 2228160 w 3960440"/>
                <a:gd name="connsiteY1" fmla="*/ 2538282 h 3384376"/>
                <a:gd name="connsiteX2" fmla="*/ 2485035 w 3960440"/>
                <a:gd name="connsiteY2" fmla="*/ 2538282 h 3384376"/>
                <a:gd name="connsiteX3" fmla="*/ 1262564 w 3960440"/>
                <a:gd name="connsiteY3" fmla="*/ 0 h 3384376"/>
                <a:gd name="connsiteX4" fmla="*/ 2441003 w 3960440"/>
                <a:gd name="connsiteY4" fmla="*/ 0 h 3384376"/>
                <a:gd name="connsiteX5" fmla="*/ 3663474 w 3960440"/>
                <a:gd name="connsiteY5" fmla="*/ 2538282 h 3384376"/>
                <a:gd name="connsiteX6" fmla="*/ 3920348 w 3960440"/>
                <a:gd name="connsiteY6" fmla="*/ 2538282 h 3384376"/>
                <a:gd name="connsiteX7" fmla="*/ 3114346 w 3960440"/>
                <a:gd name="connsiteY7" fmla="*/ 3384376 h 3384376"/>
                <a:gd name="connsiteX0-1" fmla="*/ 1851783 w 3960440"/>
                <a:gd name="connsiteY0-2" fmla="*/ 391155 h 3384376"/>
                <a:gd name="connsiteX1-3" fmla="*/ 1178440 w 3960440"/>
                <a:gd name="connsiteY1-4" fmla="*/ 3384376 h 3384376"/>
                <a:gd name="connsiteX2-5" fmla="*/ 0 w 3960440"/>
                <a:gd name="connsiteY2-6" fmla="*/ 3384376 h 3384376"/>
                <a:gd name="connsiteX3-7" fmla="*/ 112781 w 3960440"/>
                <a:gd name="connsiteY3-8" fmla="*/ 1986193 h 3384376"/>
                <a:gd name="connsiteX4-9" fmla="*/ 1851782 w 3960440"/>
                <a:gd name="connsiteY4-10" fmla="*/ 391155 h 3384376"/>
                <a:gd name="connsiteX5-11" fmla="*/ 1851783 w 3960440"/>
                <a:gd name="connsiteY5-12" fmla="*/ 391155 h 3384376"/>
                <a:gd name="connsiteX0-13" fmla="*/ 1851783 w 3960440"/>
                <a:gd name="connsiteY0-14" fmla="*/ 391155 h 3384376"/>
                <a:gd name="connsiteX1-15" fmla="*/ 1178440 w 3960440"/>
                <a:gd name="connsiteY1-16" fmla="*/ 3384376 h 3384376"/>
                <a:gd name="connsiteX2-17" fmla="*/ 0 w 3960440"/>
                <a:gd name="connsiteY2-18" fmla="*/ 3384376 h 3384376"/>
                <a:gd name="connsiteX3-19" fmla="*/ 1262563 w 3960440"/>
                <a:gd name="connsiteY3-20" fmla="*/ 0 h 3384376"/>
                <a:gd name="connsiteX4-21" fmla="*/ 2441003 w 3960440"/>
                <a:gd name="connsiteY4-22" fmla="*/ 0 h 3384376"/>
                <a:gd name="connsiteX5-23" fmla="*/ 3663474 w 3960440"/>
                <a:gd name="connsiteY5-24" fmla="*/ 2538282 h 3384376"/>
                <a:gd name="connsiteX6-25" fmla="*/ 3920348 w 3960440"/>
                <a:gd name="connsiteY6-26" fmla="*/ 2538282 h 3384376"/>
                <a:gd name="connsiteX7-27" fmla="*/ 3114346 w 3960440"/>
                <a:gd name="connsiteY7-28" fmla="*/ 3384376 h 3384376"/>
                <a:gd name="connsiteX8" fmla="*/ 2228160 w 3960440"/>
                <a:gd name="connsiteY8" fmla="*/ 2538282 h 3384376"/>
                <a:gd name="connsiteX9" fmla="*/ 2485035 w 3960440"/>
                <a:gd name="connsiteY9" fmla="*/ 2538282 h 3384376"/>
                <a:gd name="connsiteX10" fmla="*/ 1262564 w 3960440"/>
                <a:gd name="connsiteY10" fmla="*/ 0 h 3384376"/>
                <a:gd name="connsiteX0-29" fmla="*/ 3131660 w 3937662"/>
                <a:gd name="connsiteY0-30" fmla="*/ 3385291 h 3385291"/>
                <a:gd name="connsiteX1-31" fmla="*/ 2245474 w 3937662"/>
                <a:gd name="connsiteY1-32" fmla="*/ 2539197 h 3385291"/>
                <a:gd name="connsiteX2-33" fmla="*/ 2502349 w 3937662"/>
                <a:gd name="connsiteY2-34" fmla="*/ 2539197 h 3385291"/>
                <a:gd name="connsiteX3-35" fmla="*/ 1279878 w 3937662"/>
                <a:gd name="connsiteY3-36" fmla="*/ 915 h 3385291"/>
                <a:gd name="connsiteX4-37" fmla="*/ 2458317 w 3937662"/>
                <a:gd name="connsiteY4-38" fmla="*/ 915 h 3385291"/>
                <a:gd name="connsiteX5-39" fmla="*/ 3680788 w 3937662"/>
                <a:gd name="connsiteY5-40" fmla="*/ 2539197 h 3385291"/>
                <a:gd name="connsiteX6-41" fmla="*/ 3937662 w 3937662"/>
                <a:gd name="connsiteY6-42" fmla="*/ 2539197 h 3385291"/>
                <a:gd name="connsiteX7-43" fmla="*/ 3131660 w 3937662"/>
                <a:gd name="connsiteY7-44" fmla="*/ 3385291 h 3385291"/>
                <a:gd name="connsiteX0-45" fmla="*/ 1869097 w 3937662"/>
                <a:gd name="connsiteY0-46" fmla="*/ 392070 h 3385291"/>
                <a:gd name="connsiteX1-47" fmla="*/ 1195754 w 3937662"/>
                <a:gd name="connsiteY1-48" fmla="*/ 3385291 h 3385291"/>
                <a:gd name="connsiteX2-49" fmla="*/ 17314 w 3937662"/>
                <a:gd name="connsiteY2-50" fmla="*/ 3385291 h 3385291"/>
                <a:gd name="connsiteX3-51" fmla="*/ 130095 w 3937662"/>
                <a:gd name="connsiteY3-52" fmla="*/ 1987108 h 3385291"/>
                <a:gd name="connsiteX4-53" fmla="*/ 1869096 w 3937662"/>
                <a:gd name="connsiteY4-54" fmla="*/ 392070 h 3385291"/>
                <a:gd name="connsiteX5-55" fmla="*/ 1869097 w 3937662"/>
                <a:gd name="connsiteY5-56" fmla="*/ 392070 h 3385291"/>
                <a:gd name="connsiteX0-57" fmla="*/ 1869097 w 3937662"/>
                <a:gd name="connsiteY0-58" fmla="*/ 392070 h 3385291"/>
                <a:gd name="connsiteX1-59" fmla="*/ 0 w 3937662"/>
                <a:gd name="connsiteY1-60" fmla="*/ 3385291 h 3385291"/>
                <a:gd name="connsiteX2-61" fmla="*/ 17314 w 3937662"/>
                <a:gd name="connsiteY2-62" fmla="*/ 3385291 h 3385291"/>
                <a:gd name="connsiteX3-63" fmla="*/ 1279877 w 3937662"/>
                <a:gd name="connsiteY3-64" fmla="*/ 915 h 3385291"/>
                <a:gd name="connsiteX4-65" fmla="*/ 2458317 w 3937662"/>
                <a:gd name="connsiteY4-66" fmla="*/ 915 h 3385291"/>
                <a:gd name="connsiteX5-67" fmla="*/ 3680788 w 3937662"/>
                <a:gd name="connsiteY5-68" fmla="*/ 2539197 h 3385291"/>
                <a:gd name="connsiteX6-69" fmla="*/ 3937662 w 3937662"/>
                <a:gd name="connsiteY6-70" fmla="*/ 2539197 h 3385291"/>
                <a:gd name="connsiteX7-71" fmla="*/ 3131660 w 3937662"/>
                <a:gd name="connsiteY7-72" fmla="*/ 3385291 h 3385291"/>
                <a:gd name="connsiteX8-73" fmla="*/ 2245474 w 3937662"/>
                <a:gd name="connsiteY8-74" fmla="*/ 2539197 h 3385291"/>
                <a:gd name="connsiteX9-75" fmla="*/ 2502349 w 3937662"/>
                <a:gd name="connsiteY9-76" fmla="*/ 2539197 h 3385291"/>
                <a:gd name="connsiteX10-77" fmla="*/ 1279878 w 3937662"/>
                <a:gd name="connsiteY10-78" fmla="*/ 915 h 3385291"/>
                <a:gd name="connsiteX0-79" fmla="*/ 3145728 w 3951730"/>
                <a:gd name="connsiteY0-80" fmla="*/ 3385291 h 3385291"/>
                <a:gd name="connsiteX1-81" fmla="*/ 2259542 w 3951730"/>
                <a:gd name="connsiteY1-82" fmla="*/ 2539197 h 3385291"/>
                <a:gd name="connsiteX2-83" fmla="*/ 2516417 w 3951730"/>
                <a:gd name="connsiteY2-84" fmla="*/ 2539197 h 3385291"/>
                <a:gd name="connsiteX3-85" fmla="*/ 1293946 w 3951730"/>
                <a:gd name="connsiteY3-86" fmla="*/ 915 h 3385291"/>
                <a:gd name="connsiteX4-87" fmla="*/ 2472385 w 3951730"/>
                <a:gd name="connsiteY4-88" fmla="*/ 915 h 3385291"/>
                <a:gd name="connsiteX5-89" fmla="*/ 3694856 w 3951730"/>
                <a:gd name="connsiteY5-90" fmla="*/ 2539197 h 3385291"/>
                <a:gd name="connsiteX6-91" fmla="*/ 3951730 w 3951730"/>
                <a:gd name="connsiteY6-92" fmla="*/ 2539197 h 3385291"/>
                <a:gd name="connsiteX7-93" fmla="*/ 3145728 w 3951730"/>
                <a:gd name="connsiteY7-94" fmla="*/ 3385291 h 3385291"/>
                <a:gd name="connsiteX0-95" fmla="*/ 1883165 w 3951730"/>
                <a:gd name="connsiteY0-96" fmla="*/ 392070 h 3385291"/>
                <a:gd name="connsiteX1-97" fmla="*/ 0 w 3951730"/>
                <a:gd name="connsiteY1-98" fmla="*/ 3343088 h 3385291"/>
                <a:gd name="connsiteX2-99" fmla="*/ 31382 w 3951730"/>
                <a:gd name="connsiteY2-100" fmla="*/ 3385291 h 3385291"/>
                <a:gd name="connsiteX3-101" fmla="*/ 144163 w 3951730"/>
                <a:gd name="connsiteY3-102" fmla="*/ 1987108 h 3385291"/>
                <a:gd name="connsiteX4-103" fmla="*/ 1883164 w 3951730"/>
                <a:gd name="connsiteY4-104" fmla="*/ 392070 h 3385291"/>
                <a:gd name="connsiteX5-105" fmla="*/ 1883165 w 3951730"/>
                <a:gd name="connsiteY5-106" fmla="*/ 392070 h 3385291"/>
                <a:gd name="connsiteX0-107" fmla="*/ 1883165 w 3951730"/>
                <a:gd name="connsiteY0-108" fmla="*/ 392070 h 3385291"/>
                <a:gd name="connsiteX1-109" fmla="*/ 14068 w 3951730"/>
                <a:gd name="connsiteY1-110" fmla="*/ 3385291 h 3385291"/>
                <a:gd name="connsiteX2-111" fmla="*/ 31382 w 3951730"/>
                <a:gd name="connsiteY2-112" fmla="*/ 3385291 h 3385291"/>
                <a:gd name="connsiteX3-113" fmla="*/ 1293945 w 3951730"/>
                <a:gd name="connsiteY3-114" fmla="*/ 915 h 3385291"/>
                <a:gd name="connsiteX4-115" fmla="*/ 2472385 w 3951730"/>
                <a:gd name="connsiteY4-116" fmla="*/ 915 h 3385291"/>
                <a:gd name="connsiteX5-117" fmla="*/ 3694856 w 3951730"/>
                <a:gd name="connsiteY5-118" fmla="*/ 2539197 h 3385291"/>
                <a:gd name="connsiteX6-119" fmla="*/ 3951730 w 3951730"/>
                <a:gd name="connsiteY6-120" fmla="*/ 2539197 h 3385291"/>
                <a:gd name="connsiteX7-121" fmla="*/ 3145728 w 3951730"/>
                <a:gd name="connsiteY7-122" fmla="*/ 3385291 h 3385291"/>
                <a:gd name="connsiteX8-123" fmla="*/ 2259542 w 3951730"/>
                <a:gd name="connsiteY8-124" fmla="*/ 2539197 h 3385291"/>
                <a:gd name="connsiteX9-125" fmla="*/ 2516417 w 3951730"/>
                <a:gd name="connsiteY9-126" fmla="*/ 2539197 h 3385291"/>
                <a:gd name="connsiteX10-127" fmla="*/ 1293946 w 3951730"/>
                <a:gd name="connsiteY10-128" fmla="*/ 915 h 3385291"/>
                <a:gd name="connsiteX0-129" fmla="*/ 3145728 w 3951730"/>
                <a:gd name="connsiteY0-130" fmla="*/ 3385291 h 3385291"/>
                <a:gd name="connsiteX1-131" fmla="*/ 2259542 w 3951730"/>
                <a:gd name="connsiteY1-132" fmla="*/ 2539197 h 3385291"/>
                <a:gd name="connsiteX2-133" fmla="*/ 2516417 w 3951730"/>
                <a:gd name="connsiteY2-134" fmla="*/ 2539197 h 3385291"/>
                <a:gd name="connsiteX3-135" fmla="*/ 1293946 w 3951730"/>
                <a:gd name="connsiteY3-136" fmla="*/ 915 h 3385291"/>
                <a:gd name="connsiteX4-137" fmla="*/ 2472385 w 3951730"/>
                <a:gd name="connsiteY4-138" fmla="*/ 915 h 3385291"/>
                <a:gd name="connsiteX5-139" fmla="*/ 3694856 w 3951730"/>
                <a:gd name="connsiteY5-140" fmla="*/ 2539197 h 3385291"/>
                <a:gd name="connsiteX6-141" fmla="*/ 3951730 w 3951730"/>
                <a:gd name="connsiteY6-142" fmla="*/ 2539197 h 3385291"/>
                <a:gd name="connsiteX7-143" fmla="*/ 3145728 w 3951730"/>
                <a:gd name="connsiteY7-144" fmla="*/ 3385291 h 3385291"/>
                <a:gd name="connsiteX0-145" fmla="*/ 1883165 w 3951730"/>
                <a:gd name="connsiteY0-146" fmla="*/ 392070 h 3385291"/>
                <a:gd name="connsiteX1-147" fmla="*/ 0 w 3951730"/>
                <a:gd name="connsiteY1-148" fmla="*/ 3343088 h 3385291"/>
                <a:gd name="connsiteX2-149" fmla="*/ 31382 w 3951730"/>
                <a:gd name="connsiteY2-150" fmla="*/ 3385291 h 3385291"/>
                <a:gd name="connsiteX3-151" fmla="*/ 144163 w 3951730"/>
                <a:gd name="connsiteY3-152" fmla="*/ 1987108 h 3385291"/>
                <a:gd name="connsiteX4-153" fmla="*/ 1883164 w 3951730"/>
                <a:gd name="connsiteY4-154" fmla="*/ 392070 h 3385291"/>
                <a:gd name="connsiteX5-155" fmla="*/ 1883165 w 3951730"/>
                <a:gd name="connsiteY5-156" fmla="*/ 392070 h 3385291"/>
                <a:gd name="connsiteX0-157" fmla="*/ 1883165 w 3951730"/>
                <a:gd name="connsiteY0-158" fmla="*/ 392070 h 3385291"/>
                <a:gd name="connsiteX1-159" fmla="*/ 14068 w 3951730"/>
                <a:gd name="connsiteY1-160" fmla="*/ 3385291 h 3385291"/>
                <a:gd name="connsiteX2-161" fmla="*/ 31382 w 3951730"/>
                <a:gd name="connsiteY2-162" fmla="*/ 3385291 h 3385291"/>
                <a:gd name="connsiteX3-163" fmla="*/ 1293945 w 3951730"/>
                <a:gd name="connsiteY3-164" fmla="*/ 915 h 3385291"/>
                <a:gd name="connsiteX4-165" fmla="*/ 2472385 w 3951730"/>
                <a:gd name="connsiteY4-166" fmla="*/ 915 h 3385291"/>
                <a:gd name="connsiteX5-167" fmla="*/ 3694856 w 3951730"/>
                <a:gd name="connsiteY5-168" fmla="*/ 2539197 h 3385291"/>
                <a:gd name="connsiteX6-169" fmla="*/ 3951730 w 3951730"/>
                <a:gd name="connsiteY6-170" fmla="*/ 2539197 h 3385291"/>
                <a:gd name="connsiteX7-171" fmla="*/ 3145728 w 3951730"/>
                <a:gd name="connsiteY7-172" fmla="*/ 3385291 h 3385291"/>
                <a:gd name="connsiteX8-173" fmla="*/ 2259542 w 3951730"/>
                <a:gd name="connsiteY8-174" fmla="*/ 2539197 h 3385291"/>
                <a:gd name="connsiteX9-175" fmla="*/ 2516417 w 3951730"/>
                <a:gd name="connsiteY9-176" fmla="*/ 2539197 h 3385291"/>
                <a:gd name="connsiteX10-177" fmla="*/ 1293946 w 3951730"/>
                <a:gd name="connsiteY10-178" fmla="*/ 915 h 3385291"/>
                <a:gd name="connsiteX0-179" fmla="*/ 3145728 w 3951730"/>
                <a:gd name="connsiteY0-180" fmla="*/ 3385291 h 3385291"/>
                <a:gd name="connsiteX1-181" fmla="*/ 2259542 w 3951730"/>
                <a:gd name="connsiteY1-182" fmla="*/ 2539197 h 3385291"/>
                <a:gd name="connsiteX2-183" fmla="*/ 2516417 w 3951730"/>
                <a:gd name="connsiteY2-184" fmla="*/ 2539197 h 3385291"/>
                <a:gd name="connsiteX3-185" fmla="*/ 1293946 w 3951730"/>
                <a:gd name="connsiteY3-186" fmla="*/ 915 h 3385291"/>
                <a:gd name="connsiteX4-187" fmla="*/ 2472385 w 3951730"/>
                <a:gd name="connsiteY4-188" fmla="*/ 915 h 3385291"/>
                <a:gd name="connsiteX5-189" fmla="*/ 3694856 w 3951730"/>
                <a:gd name="connsiteY5-190" fmla="*/ 2539197 h 3385291"/>
                <a:gd name="connsiteX6-191" fmla="*/ 3951730 w 3951730"/>
                <a:gd name="connsiteY6-192" fmla="*/ 2539197 h 3385291"/>
                <a:gd name="connsiteX7-193" fmla="*/ 3145728 w 3951730"/>
                <a:gd name="connsiteY7-194" fmla="*/ 3385291 h 3385291"/>
                <a:gd name="connsiteX0-195" fmla="*/ 1883165 w 3951730"/>
                <a:gd name="connsiteY0-196" fmla="*/ 392070 h 3385291"/>
                <a:gd name="connsiteX1-197" fmla="*/ 0 w 3951730"/>
                <a:gd name="connsiteY1-198" fmla="*/ 3343088 h 3385291"/>
                <a:gd name="connsiteX2-199" fmla="*/ 31382 w 3951730"/>
                <a:gd name="connsiteY2-200" fmla="*/ 3385291 h 3385291"/>
                <a:gd name="connsiteX3-201" fmla="*/ 144163 w 3951730"/>
                <a:gd name="connsiteY3-202" fmla="*/ 1987108 h 3385291"/>
                <a:gd name="connsiteX4-203" fmla="*/ 1883164 w 3951730"/>
                <a:gd name="connsiteY4-204" fmla="*/ 392070 h 3385291"/>
                <a:gd name="connsiteX5-205" fmla="*/ 1883165 w 3951730"/>
                <a:gd name="connsiteY5-206" fmla="*/ 392070 h 3385291"/>
                <a:gd name="connsiteX0-207" fmla="*/ 1883165 w 3951730"/>
                <a:gd name="connsiteY0-208" fmla="*/ 392070 h 3385291"/>
                <a:gd name="connsiteX1-209" fmla="*/ 14068 w 3951730"/>
                <a:gd name="connsiteY1-210" fmla="*/ 3385291 h 3385291"/>
                <a:gd name="connsiteX2-211" fmla="*/ 31382 w 3951730"/>
                <a:gd name="connsiteY2-212" fmla="*/ 3385291 h 3385291"/>
                <a:gd name="connsiteX3-213" fmla="*/ 1293945 w 3951730"/>
                <a:gd name="connsiteY3-214" fmla="*/ 915 h 3385291"/>
                <a:gd name="connsiteX4-215" fmla="*/ 2472385 w 3951730"/>
                <a:gd name="connsiteY4-216" fmla="*/ 915 h 3385291"/>
                <a:gd name="connsiteX5-217" fmla="*/ 3694856 w 3951730"/>
                <a:gd name="connsiteY5-218" fmla="*/ 2539197 h 3385291"/>
                <a:gd name="connsiteX6-219" fmla="*/ 3951730 w 3951730"/>
                <a:gd name="connsiteY6-220" fmla="*/ 2539197 h 3385291"/>
                <a:gd name="connsiteX7-221" fmla="*/ 3145728 w 3951730"/>
                <a:gd name="connsiteY7-222" fmla="*/ 3385291 h 3385291"/>
                <a:gd name="connsiteX8-223" fmla="*/ 2259542 w 3951730"/>
                <a:gd name="connsiteY8-224" fmla="*/ 2539197 h 3385291"/>
                <a:gd name="connsiteX9-225" fmla="*/ 2516417 w 3951730"/>
                <a:gd name="connsiteY9-226" fmla="*/ 2539197 h 3385291"/>
                <a:gd name="connsiteX10-227" fmla="*/ 1293946 w 3951730"/>
                <a:gd name="connsiteY10-228" fmla="*/ 915 h 3385291"/>
                <a:gd name="connsiteX0-229" fmla="*/ 3145728 w 3951730"/>
                <a:gd name="connsiteY0-230" fmla="*/ 3385291 h 3385291"/>
                <a:gd name="connsiteX1-231" fmla="*/ 2259542 w 3951730"/>
                <a:gd name="connsiteY1-232" fmla="*/ 2539197 h 3385291"/>
                <a:gd name="connsiteX2-233" fmla="*/ 2516417 w 3951730"/>
                <a:gd name="connsiteY2-234" fmla="*/ 2539197 h 3385291"/>
                <a:gd name="connsiteX3-235" fmla="*/ 1293946 w 3951730"/>
                <a:gd name="connsiteY3-236" fmla="*/ 915 h 3385291"/>
                <a:gd name="connsiteX4-237" fmla="*/ 2472385 w 3951730"/>
                <a:gd name="connsiteY4-238" fmla="*/ 915 h 3385291"/>
                <a:gd name="connsiteX5-239" fmla="*/ 3694856 w 3951730"/>
                <a:gd name="connsiteY5-240" fmla="*/ 2539197 h 3385291"/>
                <a:gd name="connsiteX6-241" fmla="*/ 3951730 w 3951730"/>
                <a:gd name="connsiteY6-242" fmla="*/ 2539197 h 3385291"/>
                <a:gd name="connsiteX7-243" fmla="*/ 3145728 w 3951730"/>
                <a:gd name="connsiteY7-244" fmla="*/ 3385291 h 3385291"/>
                <a:gd name="connsiteX0-245" fmla="*/ 1883165 w 3951730"/>
                <a:gd name="connsiteY0-246" fmla="*/ 392070 h 3385291"/>
                <a:gd name="connsiteX1-247" fmla="*/ 0 w 3951730"/>
                <a:gd name="connsiteY1-248" fmla="*/ 3343088 h 3385291"/>
                <a:gd name="connsiteX2-249" fmla="*/ 31382 w 3951730"/>
                <a:gd name="connsiteY2-250" fmla="*/ 3385291 h 3385291"/>
                <a:gd name="connsiteX3-251" fmla="*/ 144163 w 3951730"/>
                <a:gd name="connsiteY3-252" fmla="*/ 1987108 h 3385291"/>
                <a:gd name="connsiteX4-253" fmla="*/ 1883164 w 3951730"/>
                <a:gd name="connsiteY4-254" fmla="*/ 392070 h 3385291"/>
                <a:gd name="connsiteX5-255" fmla="*/ 1883165 w 3951730"/>
                <a:gd name="connsiteY5-256" fmla="*/ 392070 h 3385291"/>
                <a:gd name="connsiteX0-257" fmla="*/ 1883165 w 3951730"/>
                <a:gd name="connsiteY0-258" fmla="*/ 392070 h 3385291"/>
                <a:gd name="connsiteX1-259" fmla="*/ 14068 w 3951730"/>
                <a:gd name="connsiteY1-260" fmla="*/ 3385291 h 3385291"/>
                <a:gd name="connsiteX2-261" fmla="*/ 31382 w 3951730"/>
                <a:gd name="connsiteY2-262" fmla="*/ 3385291 h 3385291"/>
                <a:gd name="connsiteX3-263" fmla="*/ 1293945 w 3951730"/>
                <a:gd name="connsiteY3-264" fmla="*/ 915 h 3385291"/>
                <a:gd name="connsiteX4-265" fmla="*/ 2472385 w 3951730"/>
                <a:gd name="connsiteY4-266" fmla="*/ 915 h 3385291"/>
                <a:gd name="connsiteX5-267" fmla="*/ 3694856 w 3951730"/>
                <a:gd name="connsiteY5-268" fmla="*/ 2539197 h 3385291"/>
                <a:gd name="connsiteX6-269" fmla="*/ 3951730 w 3951730"/>
                <a:gd name="connsiteY6-270" fmla="*/ 2539197 h 3385291"/>
                <a:gd name="connsiteX7-271" fmla="*/ 3145728 w 3951730"/>
                <a:gd name="connsiteY7-272" fmla="*/ 3385291 h 3385291"/>
                <a:gd name="connsiteX8-273" fmla="*/ 2259542 w 3951730"/>
                <a:gd name="connsiteY8-274" fmla="*/ 2539197 h 3385291"/>
                <a:gd name="connsiteX9-275" fmla="*/ 2516417 w 3951730"/>
                <a:gd name="connsiteY9-276" fmla="*/ 2539197 h 3385291"/>
                <a:gd name="connsiteX10-277" fmla="*/ 1293946 w 3951730"/>
                <a:gd name="connsiteY10-278" fmla="*/ 915 h 3385291"/>
                <a:gd name="connsiteX0-279" fmla="*/ 3145728 w 3951730"/>
                <a:gd name="connsiteY0-280" fmla="*/ 3385291 h 3385291"/>
                <a:gd name="connsiteX1-281" fmla="*/ 2259542 w 3951730"/>
                <a:gd name="connsiteY1-282" fmla="*/ 2539197 h 3385291"/>
                <a:gd name="connsiteX2-283" fmla="*/ 2516417 w 3951730"/>
                <a:gd name="connsiteY2-284" fmla="*/ 2539197 h 3385291"/>
                <a:gd name="connsiteX3-285" fmla="*/ 1293946 w 3951730"/>
                <a:gd name="connsiteY3-286" fmla="*/ 915 h 3385291"/>
                <a:gd name="connsiteX4-287" fmla="*/ 2472385 w 3951730"/>
                <a:gd name="connsiteY4-288" fmla="*/ 915 h 3385291"/>
                <a:gd name="connsiteX5-289" fmla="*/ 3694856 w 3951730"/>
                <a:gd name="connsiteY5-290" fmla="*/ 2539197 h 3385291"/>
                <a:gd name="connsiteX6-291" fmla="*/ 3951730 w 3951730"/>
                <a:gd name="connsiteY6-292" fmla="*/ 2539197 h 3385291"/>
                <a:gd name="connsiteX7-293" fmla="*/ 3145728 w 3951730"/>
                <a:gd name="connsiteY7-294" fmla="*/ 3385291 h 3385291"/>
                <a:gd name="connsiteX0-295" fmla="*/ 1883165 w 3951730"/>
                <a:gd name="connsiteY0-296" fmla="*/ 392070 h 3385291"/>
                <a:gd name="connsiteX1-297" fmla="*/ 0 w 3951730"/>
                <a:gd name="connsiteY1-298" fmla="*/ 3343088 h 3385291"/>
                <a:gd name="connsiteX2-299" fmla="*/ 31382 w 3951730"/>
                <a:gd name="connsiteY2-300" fmla="*/ 3385291 h 3385291"/>
                <a:gd name="connsiteX3-301" fmla="*/ 144163 w 3951730"/>
                <a:gd name="connsiteY3-302" fmla="*/ 1987108 h 3385291"/>
                <a:gd name="connsiteX4-303" fmla="*/ 1883164 w 3951730"/>
                <a:gd name="connsiteY4-304" fmla="*/ 392070 h 3385291"/>
                <a:gd name="connsiteX5-305" fmla="*/ 1883165 w 3951730"/>
                <a:gd name="connsiteY5-306" fmla="*/ 392070 h 3385291"/>
                <a:gd name="connsiteX0-307" fmla="*/ 1883165 w 3951730"/>
                <a:gd name="connsiteY0-308" fmla="*/ 392070 h 3385291"/>
                <a:gd name="connsiteX1-309" fmla="*/ 14068 w 3951730"/>
                <a:gd name="connsiteY1-310" fmla="*/ 3385291 h 3385291"/>
                <a:gd name="connsiteX2-311" fmla="*/ 45450 w 3951730"/>
                <a:gd name="connsiteY2-312" fmla="*/ 2794448 h 3385291"/>
                <a:gd name="connsiteX3-313" fmla="*/ 1293945 w 3951730"/>
                <a:gd name="connsiteY3-314" fmla="*/ 915 h 3385291"/>
                <a:gd name="connsiteX4-315" fmla="*/ 2472385 w 3951730"/>
                <a:gd name="connsiteY4-316" fmla="*/ 915 h 3385291"/>
                <a:gd name="connsiteX5-317" fmla="*/ 3694856 w 3951730"/>
                <a:gd name="connsiteY5-318" fmla="*/ 2539197 h 3385291"/>
                <a:gd name="connsiteX6-319" fmla="*/ 3951730 w 3951730"/>
                <a:gd name="connsiteY6-320" fmla="*/ 2539197 h 3385291"/>
                <a:gd name="connsiteX7-321" fmla="*/ 3145728 w 3951730"/>
                <a:gd name="connsiteY7-322" fmla="*/ 3385291 h 3385291"/>
                <a:gd name="connsiteX8-323" fmla="*/ 2259542 w 3951730"/>
                <a:gd name="connsiteY8-324" fmla="*/ 2539197 h 3385291"/>
                <a:gd name="connsiteX9-325" fmla="*/ 2516417 w 3951730"/>
                <a:gd name="connsiteY9-326" fmla="*/ 2539197 h 3385291"/>
                <a:gd name="connsiteX10-327" fmla="*/ 1293946 w 3951730"/>
                <a:gd name="connsiteY10-328" fmla="*/ 915 h 3385291"/>
                <a:gd name="connsiteX0-329" fmla="*/ 3145728 w 3951730"/>
                <a:gd name="connsiteY0-330" fmla="*/ 3385291 h 3385291"/>
                <a:gd name="connsiteX1-331" fmla="*/ 2259542 w 3951730"/>
                <a:gd name="connsiteY1-332" fmla="*/ 2539197 h 3385291"/>
                <a:gd name="connsiteX2-333" fmla="*/ 2516417 w 3951730"/>
                <a:gd name="connsiteY2-334" fmla="*/ 2539197 h 3385291"/>
                <a:gd name="connsiteX3-335" fmla="*/ 1293946 w 3951730"/>
                <a:gd name="connsiteY3-336" fmla="*/ 915 h 3385291"/>
                <a:gd name="connsiteX4-337" fmla="*/ 2472385 w 3951730"/>
                <a:gd name="connsiteY4-338" fmla="*/ 915 h 3385291"/>
                <a:gd name="connsiteX5-339" fmla="*/ 3694856 w 3951730"/>
                <a:gd name="connsiteY5-340" fmla="*/ 2539197 h 3385291"/>
                <a:gd name="connsiteX6-341" fmla="*/ 3951730 w 3951730"/>
                <a:gd name="connsiteY6-342" fmla="*/ 2539197 h 3385291"/>
                <a:gd name="connsiteX7-343" fmla="*/ 3145728 w 3951730"/>
                <a:gd name="connsiteY7-344" fmla="*/ 3385291 h 3385291"/>
                <a:gd name="connsiteX0-345" fmla="*/ 1883165 w 3951730"/>
                <a:gd name="connsiteY0-346" fmla="*/ 392070 h 3385291"/>
                <a:gd name="connsiteX1-347" fmla="*/ 0 w 3951730"/>
                <a:gd name="connsiteY1-348" fmla="*/ 3343088 h 3385291"/>
                <a:gd name="connsiteX2-349" fmla="*/ 31382 w 3951730"/>
                <a:gd name="connsiteY2-350" fmla="*/ 3385291 h 3385291"/>
                <a:gd name="connsiteX3-351" fmla="*/ 144163 w 3951730"/>
                <a:gd name="connsiteY3-352" fmla="*/ 1987108 h 3385291"/>
                <a:gd name="connsiteX4-353" fmla="*/ 1883164 w 3951730"/>
                <a:gd name="connsiteY4-354" fmla="*/ 392070 h 3385291"/>
                <a:gd name="connsiteX5-355" fmla="*/ 1883165 w 3951730"/>
                <a:gd name="connsiteY5-356" fmla="*/ 392070 h 3385291"/>
                <a:gd name="connsiteX0-357" fmla="*/ 1883165 w 3951730"/>
                <a:gd name="connsiteY0-358" fmla="*/ 392070 h 3385291"/>
                <a:gd name="connsiteX1-359" fmla="*/ 14068 w 3951730"/>
                <a:gd name="connsiteY1-360" fmla="*/ 3385291 h 3385291"/>
                <a:gd name="connsiteX2-361" fmla="*/ 45450 w 3951730"/>
                <a:gd name="connsiteY2-362" fmla="*/ 2794448 h 3385291"/>
                <a:gd name="connsiteX3-363" fmla="*/ 1293945 w 3951730"/>
                <a:gd name="connsiteY3-364" fmla="*/ 915 h 3385291"/>
                <a:gd name="connsiteX4-365" fmla="*/ 2472385 w 3951730"/>
                <a:gd name="connsiteY4-366" fmla="*/ 915 h 3385291"/>
                <a:gd name="connsiteX5-367" fmla="*/ 3694856 w 3951730"/>
                <a:gd name="connsiteY5-368" fmla="*/ 2539197 h 3385291"/>
                <a:gd name="connsiteX6-369" fmla="*/ 3951730 w 3951730"/>
                <a:gd name="connsiteY6-370" fmla="*/ 2539197 h 3385291"/>
                <a:gd name="connsiteX7-371" fmla="*/ 3145728 w 3951730"/>
                <a:gd name="connsiteY7-372" fmla="*/ 3385291 h 3385291"/>
                <a:gd name="connsiteX8-373" fmla="*/ 2259542 w 3951730"/>
                <a:gd name="connsiteY8-374" fmla="*/ 2539197 h 3385291"/>
                <a:gd name="connsiteX9-375" fmla="*/ 2516417 w 3951730"/>
                <a:gd name="connsiteY9-376" fmla="*/ 2539197 h 3385291"/>
                <a:gd name="connsiteX10-377" fmla="*/ 1293946 w 3951730"/>
                <a:gd name="connsiteY10-378" fmla="*/ 915 h 3385291"/>
                <a:gd name="connsiteX0-379" fmla="*/ 3145728 w 3951730"/>
                <a:gd name="connsiteY0-380" fmla="*/ 3385291 h 3693794"/>
                <a:gd name="connsiteX1-381" fmla="*/ 2259542 w 3951730"/>
                <a:gd name="connsiteY1-382" fmla="*/ 2539197 h 3693794"/>
                <a:gd name="connsiteX2-383" fmla="*/ 2516417 w 3951730"/>
                <a:gd name="connsiteY2-384" fmla="*/ 2539197 h 3693794"/>
                <a:gd name="connsiteX3-385" fmla="*/ 1293946 w 3951730"/>
                <a:gd name="connsiteY3-386" fmla="*/ 915 h 3693794"/>
                <a:gd name="connsiteX4-387" fmla="*/ 2472385 w 3951730"/>
                <a:gd name="connsiteY4-388" fmla="*/ 915 h 3693794"/>
                <a:gd name="connsiteX5-389" fmla="*/ 3694856 w 3951730"/>
                <a:gd name="connsiteY5-390" fmla="*/ 2539197 h 3693794"/>
                <a:gd name="connsiteX6-391" fmla="*/ 3951730 w 3951730"/>
                <a:gd name="connsiteY6-392" fmla="*/ 2539197 h 3693794"/>
                <a:gd name="connsiteX7-393" fmla="*/ 3145728 w 3951730"/>
                <a:gd name="connsiteY7-394" fmla="*/ 3385291 h 3693794"/>
                <a:gd name="connsiteX0-395" fmla="*/ 1883165 w 3951730"/>
                <a:gd name="connsiteY0-396" fmla="*/ 392070 h 3693794"/>
                <a:gd name="connsiteX1-397" fmla="*/ 0 w 3951730"/>
                <a:gd name="connsiteY1-398" fmla="*/ 3343088 h 3693794"/>
                <a:gd name="connsiteX2-399" fmla="*/ 31382 w 3951730"/>
                <a:gd name="connsiteY2-400" fmla="*/ 3385291 h 3693794"/>
                <a:gd name="connsiteX3-401" fmla="*/ 144163 w 3951730"/>
                <a:gd name="connsiteY3-402" fmla="*/ 1987108 h 3693794"/>
                <a:gd name="connsiteX4-403" fmla="*/ 1883164 w 3951730"/>
                <a:gd name="connsiteY4-404" fmla="*/ 392070 h 3693794"/>
                <a:gd name="connsiteX5-405" fmla="*/ 1883165 w 3951730"/>
                <a:gd name="connsiteY5-406" fmla="*/ 392070 h 3693794"/>
                <a:gd name="connsiteX0-407" fmla="*/ 1883165 w 3951730"/>
                <a:gd name="connsiteY0-408" fmla="*/ 392070 h 3693794"/>
                <a:gd name="connsiteX1-409" fmla="*/ 14068 w 3951730"/>
                <a:gd name="connsiteY1-410" fmla="*/ 3385291 h 3693794"/>
                <a:gd name="connsiteX2-411" fmla="*/ 45450 w 3951730"/>
                <a:gd name="connsiteY2-412" fmla="*/ 2794448 h 3693794"/>
                <a:gd name="connsiteX3-413" fmla="*/ 1293945 w 3951730"/>
                <a:gd name="connsiteY3-414" fmla="*/ 915 h 3693794"/>
                <a:gd name="connsiteX4-415" fmla="*/ 2472385 w 3951730"/>
                <a:gd name="connsiteY4-416" fmla="*/ 915 h 3693794"/>
                <a:gd name="connsiteX5-417" fmla="*/ 3694856 w 3951730"/>
                <a:gd name="connsiteY5-418" fmla="*/ 2539197 h 3693794"/>
                <a:gd name="connsiteX6-419" fmla="*/ 3951730 w 3951730"/>
                <a:gd name="connsiteY6-420" fmla="*/ 2539197 h 3693794"/>
                <a:gd name="connsiteX7-421" fmla="*/ 3101657 w 3951730"/>
                <a:gd name="connsiteY7-422" fmla="*/ 3693794 h 3693794"/>
                <a:gd name="connsiteX8-423" fmla="*/ 2259542 w 3951730"/>
                <a:gd name="connsiteY8-424" fmla="*/ 2539197 h 3693794"/>
                <a:gd name="connsiteX9-425" fmla="*/ 2516417 w 3951730"/>
                <a:gd name="connsiteY9-426" fmla="*/ 2539197 h 3693794"/>
                <a:gd name="connsiteX10-427" fmla="*/ 1293946 w 3951730"/>
                <a:gd name="connsiteY10-428" fmla="*/ 915 h 3693794"/>
                <a:gd name="connsiteX0-429" fmla="*/ 3101657 w 3951730"/>
                <a:gd name="connsiteY0-430" fmla="*/ 3715832 h 3715832"/>
                <a:gd name="connsiteX1-431" fmla="*/ 2259542 w 3951730"/>
                <a:gd name="connsiteY1-432" fmla="*/ 2539197 h 3715832"/>
                <a:gd name="connsiteX2-433" fmla="*/ 2516417 w 3951730"/>
                <a:gd name="connsiteY2-434" fmla="*/ 2539197 h 3715832"/>
                <a:gd name="connsiteX3-435" fmla="*/ 1293946 w 3951730"/>
                <a:gd name="connsiteY3-436" fmla="*/ 915 h 3715832"/>
                <a:gd name="connsiteX4-437" fmla="*/ 2472385 w 3951730"/>
                <a:gd name="connsiteY4-438" fmla="*/ 915 h 3715832"/>
                <a:gd name="connsiteX5-439" fmla="*/ 3694856 w 3951730"/>
                <a:gd name="connsiteY5-440" fmla="*/ 2539197 h 3715832"/>
                <a:gd name="connsiteX6-441" fmla="*/ 3951730 w 3951730"/>
                <a:gd name="connsiteY6-442" fmla="*/ 2539197 h 3715832"/>
                <a:gd name="connsiteX7-443" fmla="*/ 3101657 w 3951730"/>
                <a:gd name="connsiteY7-444" fmla="*/ 3715832 h 3715832"/>
                <a:gd name="connsiteX0-445" fmla="*/ 1883165 w 3951730"/>
                <a:gd name="connsiteY0-446" fmla="*/ 392070 h 3715832"/>
                <a:gd name="connsiteX1-447" fmla="*/ 0 w 3951730"/>
                <a:gd name="connsiteY1-448" fmla="*/ 3343088 h 3715832"/>
                <a:gd name="connsiteX2-449" fmla="*/ 31382 w 3951730"/>
                <a:gd name="connsiteY2-450" fmla="*/ 3385291 h 3715832"/>
                <a:gd name="connsiteX3-451" fmla="*/ 144163 w 3951730"/>
                <a:gd name="connsiteY3-452" fmla="*/ 1987108 h 3715832"/>
                <a:gd name="connsiteX4-453" fmla="*/ 1883164 w 3951730"/>
                <a:gd name="connsiteY4-454" fmla="*/ 392070 h 3715832"/>
                <a:gd name="connsiteX5-455" fmla="*/ 1883165 w 3951730"/>
                <a:gd name="connsiteY5-456" fmla="*/ 392070 h 3715832"/>
                <a:gd name="connsiteX0-457" fmla="*/ 1883165 w 3951730"/>
                <a:gd name="connsiteY0-458" fmla="*/ 392070 h 3715832"/>
                <a:gd name="connsiteX1-459" fmla="*/ 14068 w 3951730"/>
                <a:gd name="connsiteY1-460" fmla="*/ 3385291 h 3715832"/>
                <a:gd name="connsiteX2-461" fmla="*/ 45450 w 3951730"/>
                <a:gd name="connsiteY2-462" fmla="*/ 2794448 h 3715832"/>
                <a:gd name="connsiteX3-463" fmla="*/ 1293945 w 3951730"/>
                <a:gd name="connsiteY3-464" fmla="*/ 915 h 3715832"/>
                <a:gd name="connsiteX4-465" fmla="*/ 2472385 w 3951730"/>
                <a:gd name="connsiteY4-466" fmla="*/ 915 h 3715832"/>
                <a:gd name="connsiteX5-467" fmla="*/ 3694856 w 3951730"/>
                <a:gd name="connsiteY5-468" fmla="*/ 2539197 h 3715832"/>
                <a:gd name="connsiteX6-469" fmla="*/ 3951730 w 3951730"/>
                <a:gd name="connsiteY6-470" fmla="*/ 2539197 h 3715832"/>
                <a:gd name="connsiteX7-471" fmla="*/ 3101657 w 3951730"/>
                <a:gd name="connsiteY7-472" fmla="*/ 3693794 h 3715832"/>
                <a:gd name="connsiteX8-473" fmla="*/ 2259542 w 3951730"/>
                <a:gd name="connsiteY8-474" fmla="*/ 2539197 h 3715832"/>
                <a:gd name="connsiteX9-475" fmla="*/ 2516417 w 3951730"/>
                <a:gd name="connsiteY9-476" fmla="*/ 2539197 h 3715832"/>
                <a:gd name="connsiteX10-477" fmla="*/ 1293946 w 3951730"/>
                <a:gd name="connsiteY10-478" fmla="*/ 915 h 3715832"/>
                <a:gd name="connsiteX0-479" fmla="*/ 3101657 w 3951730"/>
                <a:gd name="connsiteY0-480" fmla="*/ 3715832 h 3715832"/>
                <a:gd name="connsiteX1-481" fmla="*/ 2259542 w 3951730"/>
                <a:gd name="connsiteY1-482" fmla="*/ 2539197 h 3715832"/>
                <a:gd name="connsiteX2-483" fmla="*/ 2516417 w 3951730"/>
                <a:gd name="connsiteY2-484" fmla="*/ 2539197 h 3715832"/>
                <a:gd name="connsiteX3-485" fmla="*/ 1293946 w 3951730"/>
                <a:gd name="connsiteY3-486" fmla="*/ 915 h 3715832"/>
                <a:gd name="connsiteX4-487" fmla="*/ 2472385 w 3951730"/>
                <a:gd name="connsiteY4-488" fmla="*/ 915 h 3715832"/>
                <a:gd name="connsiteX5-489" fmla="*/ 3694856 w 3951730"/>
                <a:gd name="connsiteY5-490" fmla="*/ 2539197 h 3715832"/>
                <a:gd name="connsiteX6-491" fmla="*/ 3951730 w 3951730"/>
                <a:gd name="connsiteY6-492" fmla="*/ 2539197 h 3715832"/>
                <a:gd name="connsiteX7-493" fmla="*/ 3101657 w 3951730"/>
                <a:gd name="connsiteY7-494" fmla="*/ 3715832 h 3715832"/>
                <a:gd name="connsiteX0-495" fmla="*/ 1883165 w 3951730"/>
                <a:gd name="connsiteY0-496" fmla="*/ 392070 h 3715832"/>
                <a:gd name="connsiteX1-497" fmla="*/ 0 w 3951730"/>
                <a:gd name="connsiteY1-498" fmla="*/ 3343088 h 3715832"/>
                <a:gd name="connsiteX2-499" fmla="*/ 31382 w 3951730"/>
                <a:gd name="connsiteY2-500" fmla="*/ 3385291 h 3715832"/>
                <a:gd name="connsiteX3-501" fmla="*/ 144163 w 3951730"/>
                <a:gd name="connsiteY3-502" fmla="*/ 1987108 h 3715832"/>
                <a:gd name="connsiteX4-503" fmla="*/ 1883164 w 3951730"/>
                <a:gd name="connsiteY4-504" fmla="*/ 392070 h 3715832"/>
                <a:gd name="connsiteX5-505" fmla="*/ 1883165 w 3951730"/>
                <a:gd name="connsiteY5-506" fmla="*/ 392070 h 3715832"/>
                <a:gd name="connsiteX0-507" fmla="*/ 1883165 w 3951730"/>
                <a:gd name="connsiteY0-508" fmla="*/ 392070 h 3715832"/>
                <a:gd name="connsiteX1-509" fmla="*/ 14068 w 3951730"/>
                <a:gd name="connsiteY1-510" fmla="*/ 3385291 h 3715832"/>
                <a:gd name="connsiteX2-511" fmla="*/ 45450 w 3951730"/>
                <a:gd name="connsiteY2-512" fmla="*/ 2794448 h 3715832"/>
                <a:gd name="connsiteX3-513" fmla="*/ 1293945 w 3951730"/>
                <a:gd name="connsiteY3-514" fmla="*/ 915 h 3715832"/>
                <a:gd name="connsiteX4-515" fmla="*/ 2472385 w 3951730"/>
                <a:gd name="connsiteY4-516" fmla="*/ 915 h 3715832"/>
                <a:gd name="connsiteX5-517" fmla="*/ 3694856 w 3951730"/>
                <a:gd name="connsiteY5-518" fmla="*/ 2539197 h 3715832"/>
                <a:gd name="connsiteX6-519" fmla="*/ 3951730 w 3951730"/>
                <a:gd name="connsiteY6-520" fmla="*/ 2539197 h 3715832"/>
                <a:gd name="connsiteX7-521" fmla="*/ 3101657 w 3951730"/>
                <a:gd name="connsiteY7-522" fmla="*/ 3693794 h 3715832"/>
                <a:gd name="connsiteX8-523" fmla="*/ 2259542 w 3951730"/>
                <a:gd name="connsiteY8-524" fmla="*/ 2539197 h 3715832"/>
                <a:gd name="connsiteX9-525" fmla="*/ 2516417 w 3951730"/>
                <a:gd name="connsiteY9-526" fmla="*/ 2539197 h 3715832"/>
                <a:gd name="connsiteX10-527" fmla="*/ 1293946 w 3951730"/>
                <a:gd name="connsiteY10-528" fmla="*/ 915 h 3715832"/>
                <a:gd name="connsiteX0-529" fmla="*/ 3101657 w 3951730"/>
                <a:gd name="connsiteY0-530" fmla="*/ 3715832 h 3715832"/>
                <a:gd name="connsiteX1-531" fmla="*/ 2259542 w 3951730"/>
                <a:gd name="connsiteY1-532" fmla="*/ 2539197 h 3715832"/>
                <a:gd name="connsiteX2-533" fmla="*/ 2516417 w 3951730"/>
                <a:gd name="connsiteY2-534" fmla="*/ 2539197 h 3715832"/>
                <a:gd name="connsiteX3-535" fmla="*/ 1293946 w 3951730"/>
                <a:gd name="connsiteY3-536" fmla="*/ 915 h 3715832"/>
                <a:gd name="connsiteX4-537" fmla="*/ 2472385 w 3951730"/>
                <a:gd name="connsiteY4-538" fmla="*/ 915 h 3715832"/>
                <a:gd name="connsiteX5-539" fmla="*/ 3694856 w 3951730"/>
                <a:gd name="connsiteY5-540" fmla="*/ 2539197 h 3715832"/>
                <a:gd name="connsiteX6-541" fmla="*/ 3951730 w 3951730"/>
                <a:gd name="connsiteY6-542" fmla="*/ 2539197 h 3715832"/>
                <a:gd name="connsiteX7-543" fmla="*/ 3101657 w 3951730"/>
                <a:gd name="connsiteY7-544" fmla="*/ 3715832 h 3715832"/>
                <a:gd name="connsiteX0-545" fmla="*/ 1883165 w 3951730"/>
                <a:gd name="connsiteY0-546" fmla="*/ 392070 h 3715832"/>
                <a:gd name="connsiteX1-547" fmla="*/ 0 w 3951730"/>
                <a:gd name="connsiteY1-548" fmla="*/ 3343088 h 3715832"/>
                <a:gd name="connsiteX2-549" fmla="*/ 31382 w 3951730"/>
                <a:gd name="connsiteY2-550" fmla="*/ 3385291 h 3715832"/>
                <a:gd name="connsiteX3-551" fmla="*/ 144163 w 3951730"/>
                <a:gd name="connsiteY3-552" fmla="*/ 1987108 h 3715832"/>
                <a:gd name="connsiteX4-553" fmla="*/ 1883164 w 3951730"/>
                <a:gd name="connsiteY4-554" fmla="*/ 392070 h 3715832"/>
                <a:gd name="connsiteX5-555" fmla="*/ 1883165 w 3951730"/>
                <a:gd name="connsiteY5-556" fmla="*/ 392070 h 3715832"/>
                <a:gd name="connsiteX0-557" fmla="*/ 14068 w 3951730"/>
                <a:gd name="connsiteY0-558" fmla="*/ 3385291 h 3715832"/>
                <a:gd name="connsiteX1-559" fmla="*/ 45450 w 3951730"/>
                <a:gd name="connsiteY1-560" fmla="*/ 2794448 h 3715832"/>
                <a:gd name="connsiteX2-561" fmla="*/ 1293945 w 3951730"/>
                <a:gd name="connsiteY2-562" fmla="*/ 915 h 3715832"/>
                <a:gd name="connsiteX3-563" fmla="*/ 2472385 w 3951730"/>
                <a:gd name="connsiteY3-564" fmla="*/ 915 h 3715832"/>
                <a:gd name="connsiteX4-565" fmla="*/ 3694856 w 3951730"/>
                <a:gd name="connsiteY4-566" fmla="*/ 2539197 h 3715832"/>
                <a:gd name="connsiteX5-567" fmla="*/ 3951730 w 3951730"/>
                <a:gd name="connsiteY5-568" fmla="*/ 2539197 h 3715832"/>
                <a:gd name="connsiteX6-569" fmla="*/ 3101657 w 3951730"/>
                <a:gd name="connsiteY6-570" fmla="*/ 3693794 h 3715832"/>
                <a:gd name="connsiteX7-571" fmla="*/ 2259542 w 3951730"/>
                <a:gd name="connsiteY7-572" fmla="*/ 2539197 h 3715832"/>
                <a:gd name="connsiteX8-573" fmla="*/ 2516417 w 3951730"/>
                <a:gd name="connsiteY8-574" fmla="*/ 2539197 h 3715832"/>
                <a:gd name="connsiteX9-575" fmla="*/ 1293946 w 3951730"/>
                <a:gd name="connsiteY9-576" fmla="*/ 915 h 371583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25" y="connsiteY6-26"/>
                </a:cxn>
                <a:cxn ang="0">
                  <a:pos x="connsiteX7-27" y="connsiteY7-28"/>
                </a:cxn>
                <a:cxn ang="0">
                  <a:pos x="connsiteX8-73" y="connsiteY8-74"/>
                </a:cxn>
                <a:cxn ang="0">
                  <a:pos x="connsiteX9-75" y="connsiteY9-76"/>
                </a:cxn>
              </a:cxnLst>
              <a:rect l="l" t="t" r="r" b="b"/>
              <a:pathLst>
                <a:path w="3951730" h="3715832" stroke="0" extrusionOk="0">
                  <a:moveTo>
                    <a:pt x="3101657" y="3715832"/>
                  </a:moveTo>
                  <a:lnTo>
                    <a:pt x="2259542" y="2539197"/>
                  </a:lnTo>
                  <a:lnTo>
                    <a:pt x="2516417" y="2539197"/>
                  </a:lnTo>
                  <a:cubicBezTo>
                    <a:pt x="2372485" y="1044932"/>
                    <a:pt x="1869672" y="915"/>
                    <a:pt x="1293946" y="915"/>
                  </a:cubicBezTo>
                  <a:lnTo>
                    <a:pt x="2472385" y="915"/>
                  </a:lnTo>
                  <a:cubicBezTo>
                    <a:pt x="3048112" y="915"/>
                    <a:pt x="3550925" y="1044933"/>
                    <a:pt x="3694856" y="2539197"/>
                  </a:cubicBezTo>
                  <a:lnTo>
                    <a:pt x="3951730" y="2539197"/>
                  </a:lnTo>
                  <a:lnTo>
                    <a:pt x="3101657" y="3715832"/>
                  </a:lnTo>
                  <a:close/>
                </a:path>
                <a:path w="3951730" h="3715832" fill="darkenLess" stroke="0" extrusionOk="0">
                  <a:moveTo>
                    <a:pt x="1883165" y="392070"/>
                  </a:moveTo>
                  <a:cubicBezTo>
                    <a:pt x="848992" y="390133"/>
                    <a:pt x="0" y="2087830"/>
                    <a:pt x="0" y="3343088"/>
                  </a:cubicBezTo>
                  <a:lnTo>
                    <a:pt x="31382" y="3385291"/>
                  </a:lnTo>
                  <a:cubicBezTo>
                    <a:pt x="31382" y="2903013"/>
                    <a:pt x="69835" y="2426305"/>
                    <a:pt x="144163" y="1987108"/>
                  </a:cubicBezTo>
                  <a:cubicBezTo>
                    <a:pt x="444463" y="212684"/>
                    <a:pt x="1240285" y="-517256"/>
                    <a:pt x="1883164" y="392070"/>
                  </a:cubicBezTo>
                  <a:lnTo>
                    <a:pt x="1883165" y="392070"/>
                  </a:lnTo>
                  <a:close/>
                </a:path>
                <a:path w="3951730" h="3715832" fill="none" extrusionOk="0">
                  <a:moveTo>
                    <a:pt x="14068" y="3385291"/>
                  </a:moveTo>
                  <a:lnTo>
                    <a:pt x="45450" y="2794448"/>
                  </a:lnTo>
                  <a:cubicBezTo>
                    <a:pt x="45450" y="1938183"/>
                    <a:pt x="596651" y="915"/>
                    <a:pt x="1293945" y="915"/>
                  </a:cubicBezTo>
                  <a:lnTo>
                    <a:pt x="2472385" y="915"/>
                  </a:lnTo>
                  <a:cubicBezTo>
                    <a:pt x="3048112" y="915"/>
                    <a:pt x="3550925" y="1044933"/>
                    <a:pt x="3694856" y="2539197"/>
                  </a:cubicBezTo>
                  <a:lnTo>
                    <a:pt x="3951730" y="2539197"/>
                  </a:lnTo>
                  <a:lnTo>
                    <a:pt x="3101657" y="3693794"/>
                  </a:lnTo>
                  <a:lnTo>
                    <a:pt x="2259542" y="2539197"/>
                  </a:lnTo>
                  <a:lnTo>
                    <a:pt x="2516417" y="2539197"/>
                  </a:lnTo>
                  <a:cubicBezTo>
                    <a:pt x="2372485" y="1044932"/>
                    <a:pt x="1869672" y="915"/>
                    <a:pt x="1293946" y="915"/>
                  </a:cubicBezTo>
                </a:path>
              </a:pathLst>
            </a:custGeom>
            <a:solidFill>
              <a:srgbClr val="C80000"/>
            </a:solidFill>
            <a:ln w="31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a:solidFill>
                  <a:schemeClr val="tx1"/>
                </a:solidFill>
              </a:endParaRPr>
            </a:p>
          </p:txBody>
        </p:sp>
        <p:sp>
          <p:nvSpPr>
            <p:cNvPr id="8" name="TextBox 13"/>
            <p:cNvSpPr txBox="1">
              <a:spLocks noChangeArrowheads="1"/>
            </p:cNvSpPr>
            <p:nvPr/>
          </p:nvSpPr>
          <p:spPr bwMode="auto">
            <a:xfrm rot="2635062">
              <a:off x="5459859" y="4386103"/>
              <a:ext cx="1279124" cy="418585"/>
            </a:xfrm>
            <a:prstGeom prst="rect">
              <a:avLst/>
            </a:prstGeom>
            <a:noFill/>
            <a:ln w="9525">
              <a:noFill/>
              <a:miter lim="800000"/>
            </a:ln>
          </p:spPr>
          <p:txBody>
            <a:bodyPr>
              <a:spAutoFit/>
            </a:bodyPr>
            <a:lstStyle/>
            <a:p>
              <a:r>
                <a:rPr lang="zh-CN" altLang="en-US" b="1" dirty="0">
                  <a:solidFill>
                    <a:schemeClr val="bg1"/>
                  </a:solidFill>
                  <a:latin typeface="微软雅黑" panose="020B0503020204020204" pitchFamily="34" charset="-122"/>
                  <a:ea typeface="微软雅黑" panose="020B0503020204020204" pitchFamily="34" charset="-122"/>
                </a:rPr>
                <a:t>新的目标</a:t>
              </a:r>
            </a:p>
          </p:txBody>
        </p:sp>
      </p:grpSp>
      <p:sp>
        <p:nvSpPr>
          <p:cNvPr id="9" name="TextBox 15"/>
          <p:cNvSpPr txBox="1"/>
          <p:nvPr/>
        </p:nvSpPr>
        <p:spPr bwMode="auto">
          <a:xfrm>
            <a:off x="571168" y="1153285"/>
            <a:ext cx="1537398" cy="1386191"/>
          </a:xfrm>
          <a:prstGeom prst="rect">
            <a:avLst/>
          </a:prstGeom>
          <a:noFill/>
        </p:spPr>
        <p:txBody>
          <a:bodyPr wrap="square" lIns="86402" tIns="43201" rIns="86402" bIns="4320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defRPr/>
            </a:pPr>
            <a:r>
              <a:rPr lang="zh-CN" altLang="en-US" sz="1100" dirty="0">
                <a:gradFill>
                  <a:gsLst>
                    <a:gs pos="0">
                      <a:srgbClr val="FBD04E">
                        <a:lumMod val="95000"/>
                      </a:srgbClr>
                    </a:gs>
                    <a:gs pos="51000">
                      <a:srgbClr val="B87600">
                        <a:lumMod val="98000"/>
                        <a:lumOff val="2000"/>
                      </a:srgbClr>
                    </a:gs>
                    <a:gs pos="78000">
                      <a:srgbClr val="F4CF68">
                        <a:lumMod val="100000"/>
                      </a:srgbClr>
                    </a:gs>
                    <a:gs pos="28000">
                      <a:srgbClr val="F4CF68">
                        <a:lumMod val="100000"/>
                      </a:srgbClr>
                    </a:gs>
                    <a:gs pos="100000">
                      <a:srgbClr val="FBD04E">
                        <a:lumMod val="100000"/>
                      </a:srgbClr>
                    </a:gs>
                  </a:gsLst>
                  <a:lin ang="2700000" scaled="1"/>
                </a:gradFill>
                <a:latin typeface="微软雅黑" panose="020B0503020204020204" pitchFamily="34" charset="-122"/>
                <a:ea typeface="微软雅黑" panose="020B0503020204020204" pitchFamily="34" charset="-122"/>
              </a:rPr>
              <a:t>通过对绩效结果的反馈，总结绩效达成的经验，找出绩效未能有效达成的原因，为以后更好地完成工作打下基础。</a:t>
            </a:r>
            <a:endParaRPr lang="en-US" altLang="zh-CN" sz="1100" dirty="0">
              <a:gradFill>
                <a:gsLst>
                  <a:gs pos="0">
                    <a:srgbClr val="FBD04E">
                      <a:lumMod val="95000"/>
                    </a:srgbClr>
                  </a:gs>
                  <a:gs pos="51000">
                    <a:srgbClr val="B87600">
                      <a:lumMod val="98000"/>
                      <a:lumOff val="2000"/>
                    </a:srgbClr>
                  </a:gs>
                  <a:gs pos="78000">
                    <a:srgbClr val="F4CF68">
                      <a:lumMod val="100000"/>
                    </a:srgbClr>
                  </a:gs>
                  <a:gs pos="28000">
                    <a:srgbClr val="F4CF68">
                      <a:lumMod val="100000"/>
                    </a:srgbClr>
                  </a:gs>
                  <a:gs pos="100000">
                    <a:srgbClr val="FBD04E">
                      <a:lumMod val="100000"/>
                    </a:srgbClr>
                  </a:gs>
                </a:gsLst>
                <a:lin ang="2700000" scaled="1"/>
              </a:gradFill>
              <a:latin typeface="微软雅黑" panose="020B0503020204020204" pitchFamily="34" charset="-122"/>
              <a:ea typeface="微软雅黑" panose="020B0503020204020204" pitchFamily="34" charset="-122"/>
            </a:endParaRPr>
          </a:p>
        </p:txBody>
      </p:sp>
      <p:grpSp>
        <p:nvGrpSpPr>
          <p:cNvPr id="10" name="组合 27"/>
          <p:cNvGrpSpPr/>
          <p:nvPr/>
        </p:nvGrpSpPr>
        <p:grpSpPr>
          <a:xfrm>
            <a:off x="4536240" y="1059582"/>
            <a:ext cx="1823090" cy="1940778"/>
            <a:chOff x="5451959" y="1532245"/>
            <a:chExt cx="1929267" cy="2295231"/>
          </a:xfrm>
        </p:grpSpPr>
        <p:sp>
          <p:nvSpPr>
            <p:cNvPr id="11" name="上弧形箭头 2"/>
            <p:cNvSpPr/>
            <p:nvPr/>
          </p:nvSpPr>
          <p:spPr bwMode="auto">
            <a:xfrm rot="1770200" flipH="1">
              <a:off x="5451959" y="1806525"/>
              <a:ext cx="1929267" cy="2020951"/>
            </a:xfrm>
            <a:custGeom>
              <a:avLst/>
              <a:gdLst>
                <a:gd name="connsiteX0" fmla="*/ 3114346 w 3960440"/>
                <a:gd name="connsiteY0" fmla="*/ 3384376 h 3384376"/>
                <a:gd name="connsiteX1" fmla="*/ 2228160 w 3960440"/>
                <a:gd name="connsiteY1" fmla="*/ 2538282 h 3384376"/>
                <a:gd name="connsiteX2" fmla="*/ 2485035 w 3960440"/>
                <a:gd name="connsiteY2" fmla="*/ 2538282 h 3384376"/>
                <a:gd name="connsiteX3" fmla="*/ 1262564 w 3960440"/>
                <a:gd name="connsiteY3" fmla="*/ 0 h 3384376"/>
                <a:gd name="connsiteX4" fmla="*/ 2441003 w 3960440"/>
                <a:gd name="connsiteY4" fmla="*/ 0 h 3384376"/>
                <a:gd name="connsiteX5" fmla="*/ 3663474 w 3960440"/>
                <a:gd name="connsiteY5" fmla="*/ 2538282 h 3384376"/>
                <a:gd name="connsiteX6" fmla="*/ 3920348 w 3960440"/>
                <a:gd name="connsiteY6" fmla="*/ 2538282 h 3384376"/>
                <a:gd name="connsiteX7" fmla="*/ 3114346 w 3960440"/>
                <a:gd name="connsiteY7" fmla="*/ 3384376 h 3384376"/>
                <a:gd name="connsiteX0-1" fmla="*/ 1851783 w 3960440"/>
                <a:gd name="connsiteY0-2" fmla="*/ 391155 h 3384376"/>
                <a:gd name="connsiteX1-3" fmla="*/ 1178440 w 3960440"/>
                <a:gd name="connsiteY1-4" fmla="*/ 3384376 h 3384376"/>
                <a:gd name="connsiteX2-5" fmla="*/ 0 w 3960440"/>
                <a:gd name="connsiteY2-6" fmla="*/ 3384376 h 3384376"/>
                <a:gd name="connsiteX3-7" fmla="*/ 112781 w 3960440"/>
                <a:gd name="connsiteY3-8" fmla="*/ 1986193 h 3384376"/>
                <a:gd name="connsiteX4-9" fmla="*/ 1851782 w 3960440"/>
                <a:gd name="connsiteY4-10" fmla="*/ 391155 h 3384376"/>
                <a:gd name="connsiteX5-11" fmla="*/ 1851783 w 3960440"/>
                <a:gd name="connsiteY5-12" fmla="*/ 391155 h 3384376"/>
                <a:gd name="connsiteX0-13" fmla="*/ 1851783 w 3960440"/>
                <a:gd name="connsiteY0-14" fmla="*/ 391155 h 3384376"/>
                <a:gd name="connsiteX1-15" fmla="*/ 1178440 w 3960440"/>
                <a:gd name="connsiteY1-16" fmla="*/ 3384376 h 3384376"/>
                <a:gd name="connsiteX2-17" fmla="*/ 0 w 3960440"/>
                <a:gd name="connsiteY2-18" fmla="*/ 3384376 h 3384376"/>
                <a:gd name="connsiteX3-19" fmla="*/ 1262563 w 3960440"/>
                <a:gd name="connsiteY3-20" fmla="*/ 0 h 3384376"/>
                <a:gd name="connsiteX4-21" fmla="*/ 2441003 w 3960440"/>
                <a:gd name="connsiteY4-22" fmla="*/ 0 h 3384376"/>
                <a:gd name="connsiteX5-23" fmla="*/ 3663474 w 3960440"/>
                <a:gd name="connsiteY5-24" fmla="*/ 2538282 h 3384376"/>
                <a:gd name="connsiteX6-25" fmla="*/ 3920348 w 3960440"/>
                <a:gd name="connsiteY6-26" fmla="*/ 2538282 h 3384376"/>
                <a:gd name="connsiteX7-27" fmla="*/ 3114346 w 3960440"/>
                <a:gd name="connsiteY7-28" fmla="*/ 3384376 h 3384376"/>
                <a:gd name="connsiteX8" fmla="*/ 2228160 w 3960440"/>
                <a:gd name="connsiteY8" fmla="*/ 2538282 h 3384376"/>
                <a:gd name="connsiteX9" fmla="*/ 2485035 w 3960440"/>
                <a:gd name="connsiteY9" fmla="*/ 2538282 h 3384376"/>
                <a:gd name="connsiteX10" fmla="*/ 1262564 w 3960440"/>
                <a:gd name="connsiteY10" fmla="*/ 0 h 3384376"/>
                <a:gd name="connsiteX0-29" fmla="*/ 3131660 w 3937662"/>
                <a:gd name="connsiteY0-30" fmla="*/ 3385291 h 3385291"/>
                <a:gd name="connsiteX1-31" fmla="*/ 2245474 w 3937662"/>
                <a:gd name="connsiteY1-32" fmla="*/ 2539197 h 3385291"/>
                <a:gd name="connsiteX2-33" fmla="*/ 2502349 w 3937662"/>
                <a:gd name="connsiteY2-34" fmla="*/ 2539197 h 3385291"/>
                <a:gd name="connsiteX3-35" fmla="*/ 1279878 w 3937662"/>
                <a:gd name="connsiteY3-36" fmla="*/ 915 h 3385291"/>
                <a:gd name="connsiteX4-37" fmla="*/ 2458317 w 3937662"/>
                <a:gd name="connsiteY4-38" fmla="*/ 915 h 3385291"/>
                <a:gd name="connsiteX5-39" fmla="*/ 3680788 w 3937662"/>
                <a:gd name="connsiteY5-40" fmla="*/ 2539197 h 3385291"/>
                <a:gd name="connsiteX6-41" fmla="*/ 3937662 w 3937662"/>
                <a:gd name="connsiteY6-42" fmla="*/ 2539197 h 3385291"/>
                <a:gd name="connsiteX7-43" fmla="*/ 3131660 w 3937662"/>
                <a:gd name="connsiteY7-44" fmla="*/ 3385291 h 3385291"/>
                <a:gd name="connsiteX0-45" fmla="*/ 1869097 w 3937662"/>
                <a:gd name="connsiteY0-46" fmla="*/ 392070 h 3385291"/>
                <a:gd name="connsiteX1-47" fmla="*/ 1195754 w 3937662"/>
                <a:gd name="connsiteY1-48" fmla="*/ 3385291 h 3385291"/>
                <a:gd name="connsiteX2-49" fmla="*/ 17314 w 3937662"/>
                <a:gd name="connsiteY2-50" fmla="*/ 3385291 h 3385291"/>
                <a:gd name="connsiteX3-51" fmla="*/ 130095 w 3937662"/>
                <a:gd name="connsiteY3-52" fmla="*/ 1987108 h 3385291"/>
                <a:gd name="connsiteX4-53" fmla="*/ 1869096 w 3937662"/>
                <a:gd name="connsiteY4-54" fmla="*/ 392070 h 3385291"/>
                <a:gd name="connsiteX5-55" fmla="*/ 1869097 w 3937662"/>
                <a:gd name="connsiteY5-56" fmla="*/ 392070 h 3385291"/>
                <a:gd name="connsiteX0-57" fmla="*/ 1869097 w 3937662"/>
                <a:gd name="connsiteY0-58" fmla="*/ 392070 h 3385291"/>
                <a:gd name="connsiteX1-59" fmla="*/ 0 w 3937662"/>
                <a:gd name="connsiteY1-60" fmla="*/ 3385291 h 3385291"/>
                <a:gd name="connsiteX2-61" fmla="*/ 17314 w 3937662"/>
                <a:gd name="connsiteY2-62" fmla="*/ 3385291 h 3385291"/>
                <a:gd name="connsiteX3-63" fmla="*/ 1279877 w 3937662"/>
                <a:gd name="connsiteY3-64" fmla="*/ 915 h 3385291"/>
                <a:gd name="connsiteX4-65" fmla="*/ 2458317 w 3937662"/>
                <a:gd name="connsiteY4-66" fmla="*/ 915 h 3385291"/>
                <a:gd name="connsiteX5-67" fmla="*/ 3680788 w 3937662"/>
                <a:gd name="connsiteY5-68" fmla="*/ 2539197 h 3385291"/>
                <a:gd name="connsiteX6-69" fmla="*/ 3937662 w 3937662"/>
                <a:gd name="connsiteY6-70" fmla="*/ 2539197 h 3385291"/>
                <a:gd name="connsiteX7-71" fmla="*/ 3131660 w 3937662"/>
                <a:gd name="connsiteY7-72" fmla="*/ 3385291 h 3385291"/>
                <a:gd name="connsiteX8-73" fmla="*/ 2245474 w 3937662"/>
                <a:gd name="connsiteY8-74" fmla="*/ 2539197 h 3385291"/>
                <a:gd name="connsiteX9-75" fmla="*/ 2502349 w 3937662"/>
                <a:gd name="connsiteY9-76" fmla="*/ 2539197 h 3385291"/>
                <a:gd name="connsiteX10-77" fmla="*/ 1279878 w 3937662"/>
                <a:gd name="connsiteY10-78" fmla="*/ 915 h 3385291"/>
                <a:gd name="connsiteX0-79" fmla="*/ 3145728 w 3951730"/>
                <a:gd name="connsiteY0-80" fmla="*/ 3385291 h 3385291"/>
                <a:gd name="connsiteX1-81" fmla="*/ 2259542 w 3951730"/>
                <a:gd name="connsiteY1-82" fmla="*/ 2539197 h 3385291"/>
                <a:gd name="connsiteX2-83" fmla="*/ 2516417 w 3951730"/>
                <a:gd name="connsiteY2-84" fmla="*/ 2539197 h 3385291"/>
                <a:gd name="connsiteX3-85" fmla="*/ 1293946 w 3951730"/>
                <a:gd name="connsiteY3-86" fmla="*/ 915 h 3385291"/>
                <a:gd name="connsiteX4-87" fmla="*/ 2472385 w 3951730"/>
                <a:gd name="connsiteY4-88" fmla="*/ 915 h 3385291"/>
                <a:gd name="connsiteX5-89" fmla="*/ 3694856 w 3951730"/>
                <a:gd name="connsiteY5-90" fmla="*/ 2539197 h 3385291"/>
                <a:gd name="connsiteX6-91" fmla="*/ 3951730 w 3951730"/>
                <a:gd name="connsiteY6-92" fmla="*/ 2539197 h 3385291"/>
                <a:gd name="connsiteX7-93" fmla="*/ 3145728 w 3951730"/>
                <a:gd name="connsiteY7-94" fmla="*/ 3385291 h 3385291"/>
                <a:gd name="connsiteX0-95" fmla="*/ 1883165 w 3951730"/>
                <a:gd name="connsiteY0-96" fmla="*/ 392070 h 3385291"/>
                <a:gd name="connsiteX1-97" fmla="*/ 0 w 3951730"/>
                <a:gd name="connsiteY1-98" fmla="*/ 3343088 h 3385291"/>
                <a:gd name="connsiteX2-99" fmla="*/ 31382 w 3951730"/>
                <a:gd name="connsiteY2-100" fmla="*/ 3385291 h 3385291"/>
                <a:gd name="connsiteX3-101" fmla="*/ 144163 w 3951730"/>
                <a:gd name="connsiteY3-102" fmla="*/ 1987108 h 3385291"/>
                <a:gd name="connsiteX4-103" fmla="*/ 1883164 w 3951730"/>
                <a:gd name="connsiteY4-104" fmla="*/ 392070 h 3385291"/>
                <a:gd name="connsiteX5-105" fmla="*/ 1883165 w 3951730"/>
                <a:gd name="connsiteY5-106" fmla="*/ 392070 h 3385291"/>
                <a:gd name="connsiteX0-107" fmla="*/ 1883165 w 3951730"/>
                <a:gd name="connsiteY0-108" fmla="*/ 392070 h 3385291"/>
                <a:gd name="connsiteX1-109" fmla="*/ 14068 w 3951730"/>
                <a:gd name="connsiteY1-110" fmla="*/ 3385291 h 3385291"/>
                <a:gd name="connsiteX2-111" fmla="*/ 31382 w 3951730"/>
                <a:gd name="connsiteY2-112" fmla="*/ 3385291 h 3385291"/>
                <a:gd name="connsiteX3-113" fmla="*/ 1293945 w 3951730"/>
                <a:gd name="connsiteY3-114" fmla="*/ 915 h 3385291"/>
                <a:gd name="connsiteX4-115" fmla="*/ 2472385 w 3951730"/>
                <a:gd name="connsiteY4-116" fmla="*/ 915 h 3385291"/>
                <a:gd name="connsiteX5-117" fmla="*/ 3694856 w 3951730"/>
                <a:gd name="connsiteY5-118" fmla="*/ 2539197 h 3385291"/>
                <a:gd name="connsiteX6-119" fmla="*/ 3951730 w 3951730"/>
                <a:gd name="connsiteY6-120" fmla="*/ 2539197 h 3385291"/>
                <a:gd name="connsiteX7-121" fmla="*/ 3145728 w 3951730"/>
                <a:gd name="connsiteY7-122" fmla="*/ 3385291 h 3385291"/>
                <a:gd name="connsiteX8-123" fmla="*/ 2259542 w 3951730"/>
                <a:gd name="connsiteY8-124" fmla="*/ 2539197 h 3385291"/>
                <a:gd name="connsiteX9-125" fmla="*/ 2516417 w 3951730"/>
                <a:gd name="connsiteY9-126" fmla="*/ 2539197 h 3385291"/>
                <a:gd name="connsiteX10-127" fmla="*/ 1293946 w 3951730"/>
                <a:gd name="connsiteY10-128" fmla="*/ 915 h 3385291"/>
                <a:gd name="connsiteX0-129" fmla="*/ 3145728 w 3951730"/>
                <a:gd name="connsiteY0-130" fmla="*/ 3385291 h 3385291"/>
                <a:gd name="connsiteX1-131" fmla="*/ 2259542 w 3951730"/>
                <a:gd name="connsiteY1-132" fmla="*/ 2539197 h 3385291"/>
                <a:gd name="connsiteX2-133" fmla="*/ 2516417 w 3951730"/>
                <a:gd name="connsiteY2-134" fmla="*/ 2539197 h 3385291"/>
                <a:gd name="connsiteX3-135" fmla="*/ 1293946 w 3951730"/>
                <a:gd name="connsiteY3-136" fmla="*/ 915 h 3385291"/>
                <a:gd name="connsiteX4-137" fmla="*/ 2472385 w 3951730"/>
                <a:gd name="connsiteY4-138" fmla="*/ 915 h 3385291"/>
                <a:gd name="connsiteX5-139" fmla="*/ 3694856 w 3951730"/>
                <a:gd name="connsiteY5-140" fmla="*/ 2539197 h 3385291"/>
                <a:gd name="connsiteX6-141" fmla="*/ 3951730 w 3951730"/>
                <a:gd name="connsiteY6-142" fmla="*/ 2539197 h 3385291"/>
                <a:gd name="connsiteX7-143" fmla="*/ 3145728 w 3951730"/>
                <a:gd name="connsiteY7-144" fmla="*/ 3385291 h 3385291"/>
                <a:gd name="connsiteX0-145" fmla="*/ 1883165 w 3951730"/>
                <a:gd name="connsiteY0-146" fmla="*/ 392070 h 3385291"/>
                <a:gd name="connsiteX1-147" fmla="*/ 0 w 3951730"/>
                <a:gd name="connsiteY1-148" fmla="*/ 3343088 h 3385291"/>
                <a:gd name="connsiteX2-149" fmla="*/ 31382 w 3951730"/>
                <a:gd name="connsiteY2-150" fmla="*/ 3385291 h 3385291"/>
                <a:gd name="connsiteX3-151" fmla="*/ 144163 w 3951730"/>
                <a:gd name="connsiteY3-152" fmla="*/ 1987108 h 3385291"/>
                <a:gd name="connsiteX4-153" fmla="*/ 1883164 w 3951730"/>
                <a:gd name="connsiteY4-154" fmla="*/ 392070 h 3385291"/>
                <a:gd name="connsiteX5-155" fmla="*/ 1883165 w 3951730"/>
                <a:gd name="connsiteY5-156" fmla="*/ 392070 h 3385291"/>
                <a:gd name="connsiteX0-157" fmla="*/ 1883165 w 3951730"/>
                <a:gd name="connsiteY0-158" fmla="*/ 392070 h 3385291"/>
                <a:gd name="connsiteX1-159" fmla="*/ 14068 w 3951730"/>
                <a:gd name="connsiteY1-160" fmla="*/ 3385291 h 3385291"/>
                <a:gd name="connsiteX2-161" fmla="*/ 31382 w 3951730"/>
                <a:gd name="connsiteY2-162" fmla="*/ 3385291 h 3385291"/>
                <a:gd name="connsiteX3-163" fmla="*/ 1293945 w 3951730"/>
                <a:gd name="connsiteY3-164" fmla="*/ 915 h 3385291"/>
                <a:gd name="connsiteX4-165" fmla="*/ 2472385 w 3951730"/>
                <a:gd name="connsiteY4-166" fmla="*/ 915 h 3385291"/>
                <a:gd name="connsiteX5-167" fmla="*/ 3694856 w 3951730"/>
                <a:gd name="connsiteY5-168" fmla="*/ 2539197 h 3385291"/>
                <a:gd name="connsiteX6-169" fmla="*/ 3951730 w 3951730"/>
                <a:gd name="connsiteY6-170" fmla="*/ 2539197 h 3385291"/>
                <a:gd name="connsiteX7-171" fmla="*/ 3145728 w 3951730"/>
                <a:gd name="connsiteY7-172" fmla="*/ 3385291 h 3385291"/>
                <a:gd name="connsiteX8-173" fmla="*/ 2259542 w 3951730"/>
                <a:gd name="connsiteY8-174" fmla="*/ 2539197 h 3385291"/>
                <a:gd name="connsiteX9-175" fmla="*/ 2516417 w 3951730"/>
                <a:gd name="connsiteY9-176" fmla="*/ 2539197 h 3385291"/>
                <a:gd name="connsiteX10-177" fmla="*/ 1293946 w 3951730"/>
                <a:gd name="connsiteY10-178" fmla="*/ 915 h 3385291"/>
                <a:gd name="connsiteX0-179" fmla="*/ 3145728 w 3951730"/>
                <a:gd name="connsiteY0-180" fmla="*/ 3385291 h 3385291"/>
                <a:gd name="connsiteX1-181" fmla="*/ 2259542 w 3951730"/>
                <a:gd name="connsiteY1-182" fmla="*/ 2539197 h 3385291"/>
                <a:gd name="connsiteX2-183" fmla="*/ 2516417 w 3951730"/>
                <a:gd name="connsiteY2-184" fmla="*/ 2539197 h 3385291"/>
                <a:gd name="connsiteX3-185" fmla="*/ 1293946 w 3951730"/>
                <a:gd name="connsiteY3-186" fmla="*/ 915 h 3385291"/>
                <a:gd name="connsiteX4-187" fmla="*/ 2472385 w 3951730"/>
                <a:gd name="connsiteY4-188" fmla="*/ 915 h 3385291"/>
                <a:gd name="connsiteX5-189" fmla="*/ 3694856 w 3951730"/>
                <a:gd name="connsiteY5-190" fmla="*/ 2539197 h 3385291"/>
                <a:gd name="connsiteX6-191" fmla="*/ 3951730 w 3951730"/>
                <a:gd name="connsiteY6-192" fmla="*/ 2539197 h 3385291"/>
                <a:gd name="connsiteX7-193" fmla="*/ 3145728 w 3951730"/>
                <a:gd name="connsiteY7-194" fmla="*/ 3385291 h 3385291"/>
                <a:gd name="connsiteX0-195" fmla="*/ 1883165 w 3951730"/>
                <a:gd name="connsiteY0-196" fmla="*/ 392070 h 3385291"/>
                <a:gd name="connsiteX1-197" fmla="*/ 0 w 3951730"/>
                <a:gd name="connsiteY1-198" fmla="*/ 3343088 h 3385291"/>
                <a:gd name="connsiteX2-199" fmla="*/ 31382 w 3951730"/>
                <a:gd name="connsiteY2-200" fmla="*/ 3385291 h 3385291"/>
                <a:gd name="connsiteX3-201" fmla="*/ 144163 w 3951730"/>
                <a:gd name="connsiteY3-202" fmla="*/ 1987108 h 3385291"/>
                <a:gd name="connsiteX4-203" fmla="*/ 1883164 w 3951730"/>
                <a:gd name="connsiteY4-204" fmla="*/ 392070 h 3385291"/>
                <a:gd name="connsiteX5-205" fmla="*/ 1883165 w 3951730"/>
                <a:gd name="connsiteY5-206" fmla="*/ 392070 h 3385291"/>
                <a:gd name="connsiteX0-207" fmla="*/ 1883165 w 3951730"/>
                <a:gd name="connsiteY0-208" fmla="*/ 392070 h 3385291"/>
                <a:gd name="connsiteX1-209" fmla="*/ 14068 w 3951730"/>
                <a:gd name="connsiteY1-210" fmla="*/ 3385291 h 3385291"/>
                <a:gd name="connsiteX2-211" fmla="*/ 31382 w 3951730"/>
                <a:gd name="connsiteY2-212" fmla="*/ 3385291 h 3385291"/>
                <a:gd name="connsiteX3-213" fmla="*/ 1293945 w 3951730"/>
                <a:gd name="connsiteY3-214" fmla="*/ 915 h 3385291"/>
                <a:gd name="connsiteX4-215" fmla="*/ 2472385 w 3951730"/>
                <a:gd name="connsiteY4-216" fmla="*/ 915 h 3385291"/>
                <a:gd name="connsiteX5-217" fmla="*/ 3694856 w 3951730"/>
                <a:gd name="connsiteY5-218" fmla="*/ 2539197 h 3385291"/>
                <a:gd name="connsiteX6-219" fmla="*/ 3951730 w 3951730"/>
                <a:gd name="connsiteY6-220" fmla="*/ 2539197 h 3385291"/>
                <a:gd name="connsiteX7-221" fmla="*/ 3145728 w 3951730"/>
                <a:gd name="connsiteY7-222" fmla="*/ 3385291 h 3385291"/>
                <a:gd name="connsiteX8-223" fmla="*/ 2259542 w 3951730"/>
                <a:gd name="connsiteY8-224" fmla="*/ 2539197 h 3385291"/>
                <a:gd name="connsiteX9-225" fmla="*/ 2516417 w 3951730"/>
                <a:gd name="connsiteY9-226" fmla="*/ 2539197 h 3385291"/>
                <a:gd name="connsiteX10-227" fmla="*/ 1293946 w 3951730"/>
                <a:gd name="connsiteY10-228" fmla="*/ 915 h 3385291"/>
                <a:gd name="connsiteX0-229" fmla="*/ 3145728 w 3951730"/>
                <a:gd name="connsiteY0-230" fmla="*/ 3385291 h 3385291"/>
                <a:gd name="connsiteX1-231" fmla="*/ 2259542 w 3951730"/>
                <a:gd name="connsiteY1-232" fmla="*/ 2539197 h 3385291"/>
                <a:gd name="connsiteX2-233" fmla="*/ 2516417 w 3951730"/>
                <a:gd name="connsiteY2-234" fmla="*/ 2539197 h 3385291"/>
                <a:gd name="connsiteX3-235" fmla="*/ 1293946 w 3951730"/>
                <a:gd name="connsiteY3-236" fmla="*/ 915 h 3385291"/>
                <a:gd name="connsiteX4-237" fmla="*/ 2472385 w 3951730"/>
                <a:gd name="connsiteY4-238" fmla="*/ 915 h 3385291"/>
                <a:gd name="connsiteX5-239" fmla="*/ 3694856 w 3951730"/>
                <a:gd name="connsiteY5-240" fmla="*/ 2539197 h 3385291"/>
                <a:gd name="connsiteX6-241" fmla="*/ 3951730 w 3951730"/>
                <a:gd name="connsiteY6-242" fmla="*/ 2539197 h 3385291"/>
                <a:gd name="connsiteX7-243" fmla="*/ 3145728 w 3951730"/>
                <a:gd name="connsiteY7-244" fmla="*/ 3385291 h 3385291"/>
                <a:gd name="connsiteX0-245" fmla="*/ 1883165 w 3951730"/>
                <a:gd name="connsiteY0-246" fmla="*/ 392070 h 3385291"/>
                <a:gd name="connsiteX1-247" fmla="*/ 0 w 3951730"/>
                <a:gd name="connsiteY1-248" fmla="*/ 3343088 h 3385291"/>
                <a:gd name="connsiteX2-249" fmla="*/ 31382 w 3951730"/>
                <a:gd name="connsiteY2-250" fmla="*/ 3385291 h 3385291"/>
                <a:gd name="connsiteX3-251" fmla="*/ 144163 w 3951730"/>
                <a:gd name="connsiteY3-252" fmla="*/ 1987108 h 3385291"/>
                <a:gd name="connsiteX4-253" fmla="*/ 1883164 w 3951730"/>
                <a:gd name="connsiteY4-254" fmla="*/ 392070 h 3385291"/>
                <a:gd name="connsiteX5-255" fmla="*/ 1883165 w 3951730"/>
                <a:gd name="connsiteY5-256" fmla="*/ 392070 h 3385291"/>
                <a:gd name="connsiteX0-257" fmla="*/ 1883165 w 3951730"/>
                <a:gd name="connsiteY0-258" fmla="*/ 392070 h 3385291"/>
                <a:gd name="connsiteX1-259" fmla="*/ 14068 w 3951730"/>
                <a:gd name="connsiteY1-260" fmla="*/ 3385291 h 3385291"/>
                <a:gd name="connsiteX2-261" fmla="*/ 31382 w 3951730"/>
                <a:gd name="connsiteY2-262" fmla="*/ 3385291 h 3385291"/>
                <a:gd name="connsiteX3-263" fmla="*/ 1293945 w 3951730"/>
                <a:gd name="connsiteY3-264" fmla="*/ 915 h 3385291"/>
                <a:gd name="connsiteX4-265" fmla="*/ 2472385 w 3951730"/>
                <a:gd name="connsiteY4-266" fmla="*/ 915 h 3385291"/>
                <a:gd name="connsiteX5-267" fmla="*/ 3694856 w 3951730"/>
                <a:gd name="connsiteY5-268" fmla="*/ 2539197 h 3385291"/>
                <a:gd name="connsiteX6-269" fmla="*/ 3951730 w 3951730"/>
                <a:gd name="connsiteY6-270" fmla="*/ 2539197 h 3385291"/>
                <a:gd name="connsiteX7-271" fmla="*/ 3145728 w 3951730"/>
                <a:gd name="connsiteY7-272" fmla="*/ 3385291 h 3385291"/>
                <a:gd name="connsiteX8-273" fmla="*/ 2259542 w 3951730"/>
                <a:gd name="connsiteY8-274" fmla="*/ 2539197 h 3385291"/>
                <a:gd name="connsiteX9-275" fmla="*/ 2516417 w 3951730"/>
                <a:gd name="connsiteY9-276" fmla="*/ 2539197 h 3385291"/>
                <a:gd name="connsiteX10-277" fmla="*/ 1293946 w 3951730"/>
                <a:gd name="connsiteY10-278" fmla="*/ 915 h 3385291"/>
                <a:gd name="connsiteX0-279" fmla="*/ 3145728 w 3951730"/>
                <a:gd name="connsiteY0-280" fmla="*/ 3385291 h 3385291"/>
                <a:gd name="connsiteX1-281" fmla="*/ 2259542 w 3951730"/>
                <a:gd name="connsiteY1-282" fmla="*/ 2539197 h 3385291"/>
                <a:gd name="connsiteX2-283" fmla="*/ 2516417 w 3951730"/>
                <a:gd name="connsiteY2-284" fmla="*/ 2539197 h 3385291"/>
                <a:gd name="connsiteX3-285" fmla="*/ 1293946 w 3951730"/>
                <a:gd name="connsiteY3-286" fmla="*/ 915 h 3385291"/>
                <a:gd name="connsiteX4-287" fmla="*/ 2472385 w 3951730"/>
                <a:gd name="connsiteY4-288" fmla="*/ 915 h 3385291"/>
                <a:gd name="connsiteX5-289" fmla="*/ 3694856 w 3951730"/>
                <a:gd name="connsiteY5-290" fmla="*/ 2539197 h 3385291"/>
                <a:gd name="connsiteX6-291" fmla="*/ 3951730 w 3951730"/>
                <a:gd name="connsiteY6-292" fmla="*/ 2539197 h 3385291"/>
                <a:gd name="connsiteX7-293" fmla="*/ 3145728 w 3951730"/>
                <a:gd name="connsiteY7-294" fmla="*/ 3385291 h 3385291"/>
                <a:gd name="connsiteX0-295" fmla="*/ 1883165 w 3951730"/>
                <a:gd name="connsiteY0-296" fmla="*/ 392070 h 3385291"/>
                <a:gd name="connsiteX1-297" fmla="*/ 0 w 3951730"/>
                <a:gd name="connsiteY1-298" fmla="*/ 3343088 h 3385291"/>
                <a:gd name="connsiteX2-299" fmla="*/ 31382 w 3951730"/>
                <a:gd name="connsiteY2-300" fmla="*/ 3385291 h 3385291"/>
                <a:gd name="connsiteX3-301" fmla="*/ 144163 w 3951730"/>
                <a:gd name="connsiteY3-302" fmla="*/ 1987108 h 3385291"/>
                <a:gd name="connsiteX4-303" fmla="*/ 1883164 w 3951730"/>
                <a:gd name="connsiteY4-304" fmla="*/ 392070 h 3385291"/>
                <a:gd name="connsiteX5-305" fmla="*/ 1883165 w 3951730"/>
                <a:gd name="connsiteY5-306" fmla="*/ 392070 h 3385291"/>
                <a:gd name="connsiteX0-307" fmla="*/ 1883165 w 3951730"/>
                <a:gd name="connsiteY0-308" fmla="*/ 392070 h 3385291"/>
                <a:gd name="connsiteX1-309" fmla="*/ 14068 w 3951730"/>
                <a:gd name="connsiteY1-310" fmla="*/ 3385291 h 3385291"/>
                <a:gd name="connsiteX2-311" fmla="*/ 45450 w 3951730"/>
                <a:gd name="connsiteY2-312" fmla="*/ 2794448 h 3385291"/>
                <a:gd name="connsiteX3-313" fmla="*/ 1293945 w 3951730"/>
                <a:gd name="connsiteY3-314" fmla="*/ 915 h 3385291"/>
                <a:gd name="connsiteX4-315" fmla="*/ 2472385 w 3951730"/>
                <a:gd name="connsiteY4-316" fmla="*/ 915 h 3385291"/>
                <a:gd name="connsiteX5-317" fmla="*/ 3694856 w 3951730"/>
                <a:gd name="connsiteY5-318" fmla="*/ 2539197 h 3385291"/>
                <a:gd name="connsiteX6-319" fmla="*/ 3951730 w 3951730"/>
                <a:gd name="connsiteY6-320" fmla="*/ 2539197 h 3385291"/>
                <a:gd name="connsiteX7-321" fmla="*/ 3145728 w 3951730"/>
                <a:gd name="connsiteY7-322" fmla="*/ 3385291 h 3385291"/>
                <a:gd name="connsiteX8-323" fmla="*/ 2259542 w 3951730"/>
                <a:gd name="connsiteY8-324" fmla="*/ 2539197 h 3385291"/>
                <a:gd name="connsiteX9-325" fmla="*/ 2516417 w 3951730"/>
                <a:gd name="connsiteY9-326" fmla="*/ 2539197 h 3385291"/>
                <a:gd name="connsiteX10-327" fmla="*/ 1293946 w 3951730"/>
                <a:gd name="connsiteY10-328" fmla="*/ 915 h 3385291"/>
                <a:gd name="connsiteX0-329" fmla="*/ 3145728 w 3951730"/>
                <a:gd name="connsiteY0-330" fmla="*/ 3385291 h 3385291"/>
                <a:gd name="connsiteX1-331" fmla="*/ 2259542 w 3951730"/>
                <a:gd name="connsiteY1-332" fmla="*/ 2539197 h 3385291"/>
                <a:gd name="connsiteX2-333" fmla="*/ 2516417 w 3951730"/>
                <a:gd name="connsiteY2-334" fmla="*/ 2539197 h 3385291"/>
                <a:gd name="connsiteX3-335" fmla="*/ 1293946 w 3951730"/>
                <a:gd name="connsiteY3-336" fmla="*/ 915 h 3385291"/>
                <a:gd name="connsiteX4-337" fmla="*/ 2472385 w 3951730"/>
                <a:gd name="connsiteY4-338" fmla="*/ 915 h 3385291"/>
                <a:gd name="connsiteX5-339" fmla="*/ 3694856 w 3951730"/>
                <a:gd name="connsiteY5-340" fmla="*/ 2539197 h 3385291"/>
                <a:gd name="connsiteX6-341" fmla="*/ 3951730 w 3951730"/>
                <a:gd name="connsiteY6-342" fmla="*/ 2539197 h 3385291"/>
                <a:gd name="connsiteX7-343" fmla="*/ 3145728 w 3951730"/>
                <a:gd name="connsiteY7-344" fmla="*/ 3385291 h 3385291"/>
                <a:gd name="connsiteX0-345" fmla="*/ 1883165 w 3951730"/>
                <a:gd name="connsiteY0-346" fmla="*/ 392070 h 3385291"/>
                <a:gd name="connsiteX1-347" fmla="*/ 0 w 3951730"/>
                <a:gd name="connsiteY1-348" fmla="*/ 3343088 h 3385291"/>
                <a:gd name="connsiteX2-349" fmla="*/ 31382 w 3951730"/>
                <a:gd name="connsiteY2-350" fmla="*/ 3385291 h 3385291"/>
                <a:gd name="connsiteX3-351" fmla="*/ 144163 w 3951730"/>
                <a:gd name="connsiteY3-352" fmla="*/ 1987108 h 3385291"/>
                <a:gd name="connsiteX4-353" fmla="*/ 1883164 w 3951730"/>
                <a:gd name="connsiteY4-354" fmla="*/ 392070 h 3385291"/>
                <a:gd name="connsiteX5-355" fmla="*/ 1883165 w 3951730"/>
                <a:gd name="connsiteY5-356" fmla="*/ 392070 h 3385291"/>
                <a:gd name="connsiteX0-357" fmla="*/ 1883165 w 3951730"/>
                <a:gd name="connsiteY0-358" fmla="*/ 392070 h 3385291"/>
                <a:gd name="connsiteX1-359" fmla="*/ 14068 w 3951730"/>
                <a:gd name="connsiteY1-360" fmla="*/ 3385291 h 3385291"/>
                <a:gd name="connsiteX2-361" fmla="*/ 45450 w 3951730"/>
                <a:gd name="connsiteY2-362" fmla="*/ 2794448 h 3385291"/>
                <a:gd name="connsiteX3-363" fmla="*/ 1293945 w 3951730"/>
                <a:gd name="connsiteY3-364" fmla="*/ 915 h 3385291"/>
                <a:gd name="connsiteX4-365" fmla="*/ 2472385 w 3951730"/>
                <a:gd name="connsiteY4-366" fmla="*/ 915 h 3385291"/>
                <a:gd name="connsiteX5-367" fmla="*/ 3694856 w 3951730"/>
                <a:gd name="connsiteY5-368" fmla="*/ 2539197 h 3385291"/>
                <a:gd name="connsiteX6-369" fmla="*/ 3951730 w 3951730"/>
                <a:gd name="connsiteY6-370" fmla="*/ 2539197 h 3385291"/>
                <a:gd name="connsiteX7-371" fmla="*/ 3145728 w 3951730"/>
                <a:gd name="connsiteY7-372" fmla="*/ 3385291 h 3385291"/>
                <a:gd name="connsiteX8-373" fmla="*/ 2259542 w 3951730"/>
                <a:gd name="connsiteY8-374" fmla="*/ 2539197 h 3385291"/>
                <a:gd name="connsiteX9-375" fmla="*/ 2516417 w 3951730"/>
                <a:gd name="connsiteY9-376" fmla="*/ 2539197 h 3385291"/>
                <a:gd name="connsiteX10-377" fmla="*/ 1293946 w 3951730"/>
                <a:gd name="connsiteY10-378" fmla="*/ 915 h 3385291"/>
                <a:gd name="connsiteX0-379" fmla="*/ 3145728 w 3951730"/>
                <a:gd name="connsiteY0-380" fmla="*/ 3385291 h 3693794"/>
                <a:gd name="connsiteX1-381" fmla="*/ 2259542 w 3951730"/>
                <a:gd name="connsiteY1-382" fmla="*/ 2539197 h 3693794"/>
                <a:gd name="connsiteX2-383" fmla="*/ 2516417 w 3951730"/>
                <a:gd name="connsiteY2-384" fmla="*/ 2539197 h 3693794"/>
                <a:gd name="connsiteX3-385" fmla="*/ 1293946 w 3951730"/>
                <a:gd name="connsiteY3-386" fmla="*/ 915 h 3693794"/>
                <a:gd name="connsiteX4-387" fmla="*/ 2472385 w 3951730"/>
                <a:gd name="connsiteY4-388" fmla="*/ 915 h 3693794"/>
                <a:gd name="connsiteX5-389" fmla="*/ 3694856 w 3951730"/>
                <a:gd name="connsiteY5-390" fmla="*/ 2539197 h 3693794"/>
                <a:gd name="connsiteX6-391" fmla="*/ 3951730 w 3951730"/>
                <a:gd name="connsiteY6-392" fmla="*/ 2539197 h 3693794"/>
                <a:gd name="connsiteX7-393" fmla="*/ 3145728 w 3951730"/>
                <a:gd name="connsiteY7-394" fmla="*/ 3385291 h 3693794"/>
                <a:gd name="connsiteX0-395" fmla="*/ 1883165 w 3951730"/>
                <a:gd name="connsiteY0-396" fmla="*/ 392070 h 3693794"/>
                <a:gd name="connsiteX1-397" fmla="*/ 0 w 3951730"/>
                <a:gd name="connsiteY1-398" fmla="*/ 3343088 h 3693794"/>
                <a:gd name="connsiteX2-399" fmla="*/ 31382 w 3951730"/>
                <a:gd name="connsiteY2-400" fmla="*/ 3385291 h 3693794"/>
                <a:gd name="connsiteX3-401" fmla="*/ 144163 w 3951730"/>
                <a:gd name="connsiteY3-402" fmla="*/ 1987108 h 3693794"/>
                <a:gd name="connsiteX4-403" fmla="*/ 1883164 w 3951730"/>
                <a:gd name="connsiteY4-404" fmla="*/ 392070 h 3693794"/>
                <a:gd name="connsiteX5-405" fmla="*/ 1883165 w 3951730"/>
                <a:gd name="connsiteY5-406" fmla="*/ 392070 h 3693794"/>
                <a:gd name="connsiteX0-407" fmla="*/ 1883165 w 3951730"/>
                <a:gd name="connsiteY0-408" fmla="*/ 392070 h 3693794"/>
                <a:gd name="connsiteX1-409" fmla="*/ 14068 w 3951730"/>
                <a:gd name="connsiteY1-410" fmla="*/ 3385291 h 3693794"/>
                <a:gd name="connsiteX2-411" fmla="*/ 45450 w 3951730"/>
                <a:gd name="connsiteY2-412" fmla="*/ 2794448 h 3693794"/>
                <a:gd name="connsiteX3-413" fmla="*/ 1293945 w 3951730"/>
                <a:gd name="connsiteY3-414" fmla="*/ 915 h 3693794"/>
                <a:gd name="connsiteX4-415" fmla="*/ 2472385 w 3951730"/>
                <a:gd name="connsiteY4-416" fmla="*/ 915 h 3693794"/>
                <a:gd name="connsiteX5-417" fmla="*/ 3694856 w 3951730"/>
                <a:gd name="connsiteY5-418" fmla="*/ 2539197 h 3693794"/>
                <a:gd name="connsiteX6-419" fmla="*/ 3951730 w 3951730"/>
                <a:gd name="connsiteY6-420" fmla="*/ 2539197 h 3693794"/>
                <a:gd name="connsiteX7-421" fmla="*/ 3101657 w 3951730"/>
                <a:gd name="connsiteY7-422" fmla="*/ 3693794 h 3693794"/>
                <a:gd name="connsiteX8-423" fmla="*/ 2259542 w 3951730"/>
                <a:gd name="connsiteY8-424" fmla="*/ 2539197 h 3693794"/>
                <a:gd name="connsiteX9-425" fmla="*/ 2516417 w 3951730"/>
                <a:gd name="connsiteY9-426" fmla="*/ 2539197 h 3693794"/>
                <a:gd name="connsiteX10-427" fmla="*/ 1293946 w 3951730"/>
                <a:gd name="connsiteY10-428" fmla="*/ 915 h 3693794"/>
                <a:gd name="connsiteX0-429" fmla="*/ 3101657 w 3951730"/>
                <a:gd name="connsiteY0-430" fmla="*/ 3715832 h 3715832"/>
                <a:gd name="connsiteX1-431" fmla="*/ 2259542 w 3951730"/>
                <a:gd name="connsiteY1-432" fmla="*/ 2539197 h 3715832"/>
                <a:gd name="connsiteX2-433" fmla="*/ 2516417 w 3951730"/>
                <a:gd name="connsiteY2-434" fmla="*/ 2539197 h 3715832"/>
                <a:gd name="connsiteX3-435" fmla="*/ 1293946 w 3951730"/>
                <a:gd name="connsiteY3-436" fmla="*/ 915 h 3715832"/>
                <a:gd name="connsiteX4-437" fmla="*/ 2472385 w 3951730"/>
                <a:gd name="connsiteY4-438" fmla="*/ 915 h 3715832"/>
                <a:gd name="connsiteX5-439" fmla="*/ 3694856 w 3951730"/>
                <a:gd name="connsiteY5-440" fmla="*/ 2539197 h 3715832"/>
                <a:gd name="connsiteX6-441" fmla="*/ 3951730 w 3951730"/>
                <a:gd name="connsiteY6-442" fmla="*/ 2539197 h 3715832"/>
                <a:gd name="connsiteX7-443" fmla="*/ 3101657 w 3951730"/>
                <a:gd name="connsiteY7-444" fmla="*/ 3715832 h 3715832"/>
                <a:gd name="connsiteX0-445" fmla="*/ 1883165 w 3951730"/>
                <a:gd name="connsiteY0-446" fmla="*/ 392070 h 3715832"/>
                <a:gd name="connsiteX1-447" fmla="*/ 0 w 3951730"/>
                <a:gd name="connsiteY1-448" fmla="*/ 3343088 h 3715832"/>
                <a:gd name="connsiteX2-449" fmla="*/ 31382 w 3951730"/>
                <a:gd name="connsiteY2-450" fmla="*/ 3385291 h 3715832"/>
                <a:gd name="connsiteX3-451" fmla="*/ 144163 w 3951730"/>
                <a:gd name="connsiteY3-452" fmla="*/ 1987108 h 3715832"/>
                <a:gd name="connsiteX4-453" fmla="*/ 1883164 w 3951730"/>
                <a:gd name="connsiteY4-454" fmla="*/ 392070 h 3715832"/>
                <a:gd name="connsiteX5-455" fmla="*/ 1883165 w 3951730"/>
                <a:gd name="connsiteY5-456" fmla="*/ 392070 h 3715832"/>
                <a:gd name="connsiteX0-457" fmla="*/ 1883165 w 3951730"/>
                <a:gd name="connsiteY0-458" fmla="*/ 392070 h 3715832"/>
                <a:gd name="connsiteX1-459" fmla="*/ 14068 w 3951730"/>
                <a:gd name="connsiteY1-460" fmla="*/ 3385291 h 3715832"/>
                <a:gd name="connsiteX2-461" fmla="*/ 45450 w 3951730"/>
                <a:gd name="connsiteY2-462" fmla="*/ 2794448 h 3715832"/>
                <a:gd name="connsiteX3-463" fmla="*/ 1293945 w 3951730"/>
                <a:gd name="connsiteY3-464" fmla="*/ 915 h 3715832"/>
                <a:gd name="connsiteX4-465" fmla="*/ 2472385 w 3951730"/>
                <a:gd name="connsiteY4-466" fmla="*/ 915 h 3715832"/>
                <a:gd name="connsiteX5-467" fmla="*/ 3694856 w 3951730"/>
                <a:gd name="connsiteY5-468" fmla="*/ 2539197 h 3715832"/>
                <a:gd name="connsiteX6-469" fmla="*/ 3951730 w 3951730"/>
                <a:gd name="connsiteY6-470" fmla="*/ 2539197 h 3715832"/>
                <a:gd name="connsiteX7-471" fmla="*/ 3101657 w 3951730"/>
                <a:gd name="connsiteY7-472" fmla="*/ 3693794 h 3715832"/>
                <a:gd name="connsiteX8-473" fmla="*/ 2259542 w 3951730"/>
                <a:gd name="connsiteY8-474" fmla="*/ 2539197 h 3715832"/>
                <a:gd name="connsiteX9-475" fmla="*/ 2516417 w 3951730"/>
                <a:gd name="connsiteY9-476" fmla="*/ 2539197 h 3715832"/>
                <a:gd name="connsiteX10-477" fmla="*/ 1293946 w 3951730"/>
                <a:gd name="connsiteY10-478" fmla="*/ 915 h 3715832"/>
                <a:gd name="connsiteX0-479" fmla="*/ 3101657 w 3951730"/>
                <a:gd name="connsiteY0-480" fmla="*/ 3715832 h 3715832"/>
                <a:gd name="connsiteX1-481" fmla="*/ 2259542 w 3951730"/>
                <a:gd name="connsiteY1-482" fmla="*/ 2539197 h 3715832"/>
                <a:gd name="connsiteX2-483" fmla="*/ 2516417 w 3951730"/>
                <a:gd name="connsiteY2-484" fmla="*/ 2539197 h 3715832"/>
                <a:gd name="connsiteX3-485" fmla="*/ 1293946 w 3951730"/>
                <a:gd name="connsiteY3-486" fmla="*/ 915 h 3715832"/>
                <a:gd name="connsiteX4-487" fmla="*/ 2472385 w 3951730"/>
                <a:gd name="connsiteY4-488" fmla="*/ 915 h 3715832"/>
                <a:gd name="connsiteX5-489" fmla="*/ 3694856 w 3951730"/>
                <a:gd name="connsiteY5-490" fmla="*/ 2539197 h 3715832"/>
                <a:gd name="connsiteX6-491" fmla="*/ 3951730 w 3951730"/>
                <a:gd name="connsiteY6-492" fmla="*/ 2539197 h 3715832"/>
                <a:gd name="connsiteX7-493" fmla="*/ 3101657 w 3951730"/>
                <a:gd name="connsiteY7-494" fmla="*/ 3715832 h 3715832"/>
                <a:gd name="connsiteX0-495" fmla="*/ 1883165 w 3951730"/>
                <a:gd name="connsiteY0-496" fmla="*/ 392070 h 3715832"/>
                <a:gd name="connsiteX1-497" fmla="*/ 0 w 3951730"/>
                <a:gd name="connsiteY1-498" fmla="*/ 3343088 h 3715832"/>
                <a:gd name="connsiteX2-499" fmla="*/ 31382 w 3951730"/>
                <a:gd name="connsiteY2-500" fmla="*/ 3385291 h 3715832"/>
                <a:gd name="connsiteX3-501" fmla="*/ 144163 w 3951730"/>
                <a:gd name="connsiteY3-502" fmla="*/ 1987108 h 3715832"/>
                <a:gd name="connsiteX4-503" fmla="*/ 1883164 w 3951730"/>
                <a:gd name="connsiteY4-504" fmla="*/ 392070 h 3715832"/>
                <a:gd name="connsiteX5-505" fmla="*/ 1883165 w 3951730"/>
                <a:gd name="connsiteY5-506" fmla="*/ 392070 h 3715832"/>
                <a:gd name="connsiteX0-507" fmla="*/ 1883165 w 3951730"/>
                <a:gd name="connsiteY0-508" fmla="*/ 392070 h 3715832"/>
                <a:gd name="connsiteX1-509" fmla="*/ 14068 w 3951730"/>
                <a:gd name="connsiteY1-510" fmla="*/ 3385291 h 3715832"/>
                <a:gd name="connsiteX2-511" fmla="*/ 45450 w 3951730"/>
                <a:gd name="connsiteY2-512" fmla="*/ 2794448 h 3715832"/>
                <a:gd name="connsiteX3-513" fmla="*/ 1293945 w 3951730"/>
                <a:gd name="connsiteY3-514" fmla="*/ 915 h 3715832"/>
                <a:gd name="connsiteX4-515" fmla="*/ 2472385 w 3951730"/>
                <a:gd name="connsiteY4-516" fmla="*/ 915 h 3715832"/>
                <a:gd name="connsiteX5-517" fmla="*/ 3694856 w 3951730"/>
                <a:gd name="connsiteY5-518" fmla="*/ 2539197 h 3715832"/>
                <a:gd name="connsiteX6-519" fmla="*/ 3951730 w 3951730"/>
                <a:gd name="connsiteY6-520" fmla="*/ 2539197 h 3715832"/>
                <a:gd name="connsiteX7-521" fmla="*/ 3101657 w 3951730"/>
                <a:gd name="connsiteY7-522" fmla="*/ 3693794 h 3715832"/>
                <a:gd name="connsiteX8-523" fmla="*/ 2259542 w 3951730"/>
                <a:gd name="connsiteY8-524" fmla="*/ 2539197 h 3715832"/>
                <a:gd name="connsiteX9-525" fmla="*/ 2516417 w 3951730"/>
                <a:gd name="connsiteY9-526" fmla="*/ 2539197 h 3715832"/>
                <a:gd name="connsiteX10-527" fmla="*/ 1293946 w 3951730"/>
                <a:gd name="connsiteY10-528" fmla="*/ 915 h 3715832"/>
                <a:gd name="connsiteX0-529" fmla="*/ 3101657 w 3951730"/>
                <a:gd name="connsiteY0-530" fmla="*/ 3715832 h 3715832"/>
                <a:gd name="connsiteX1-531" fmla="*/ 2259542 w 3951730"/>
                <a:gd name="connsiteY1-532" fmla="*/ 2539197 h 3715832"/>
                <a:gd name="connsiteX2-533" fmla="*/ 2516417 w 3951730"/>
                <a:gd name="connsiteY2-534" fmla="*/ 2539197 h 3715832"/>
                <a:gd name="connsiteX3-535" fmla="*/ 1293946 w 3951730"/>
                <a:gd name="connsiteY3-536" fmla="*/ 915 h 3715832"/>
                <a:gd name="connsiteX4-537" fmla="*/ 2472385 w 3951730"/>
                <a:gd name="connsiteY4-538" fmla="*/ 915 h 3715832"/>
                <a:gd name="connsiteX5-539" fmla="*/ 3694856 w 3951730"/>
                <a:gd name="connsiteY5-540" fmla="*/ 2539197 h 3715832"/>
                <a:gd name="connsiteX6-541" fmla="*/ 3951730 w 3951730"/>
                <a:gd name="connsiteY6-542" fmla="*/ 2539197 h 3715832"/>
                <a:gd name="connsiteX7-543" fmla="*/ 3101657 w 3951730"/>
                <a:gd name="connsiteY7-544" fmla="*/ 3715832 h 3715832"/>
                <a:gd name="connsiteX0-545" fmla="*/ 1883165 w 3951730"/>
                <a:gd name="connsiteY0-546" fmla="*/ 392070 h 3715832"/>
                <a:gd name="connsiteX1-547" fmla="*/ 0 w 3951730"/>
                <a:gd name="connsiteY1-548" fmla="*/ 3343088 h 3715832"/>
                <a:gd name="connsiteX2-549" fmla="*/ 31382 w 3951730"/>
                <a:gd name="connsiteY2-550" fmla="*/ 3385291 h 3715832"/>
                <a:gd name="connsiteX3-551" fmla="*/ 144163 w 3951730"/>
                <a:gd name="connsiteY3-552" fmla="*/ 1987108 h 3715832"/>
                <a:gd name="connsiteX4-553" fmla="*/ 1883164 w 3951730"/>
                <a:gd name="connsiteY4-554" fmla="*/ 392070 h 3715832"/>
                <a:gd name="connsiteX5-555" fmla="*/ 1883165 w 3951730"/>
                <a:gd name="connsiteY5-556" fmla="*/ 392070 h 3715832"/>
                <a:gd name="connsiteX0-557" fmla="*/ 14068 w 3951730"/>
                <a:gd name="connsiteY0-558" fmla="*/ 3385291 h 3715832"/>
                <a:gd name="connsiteX1-559" fmla="*/ 45450 w 3951730"/>
                <a:gd name="connsiteY1-560" fmla="*/ 2794448 h 3715832"/>
                <a:gd name="connsiteX2-561" fmla="*/ 1293945 w 3951730"/>
                <a:gd name="connsiteY2-562" fmla="*/ 915 h 3715832"/>
                <a:gd name="connsiteX3-563" fmla="*/ 2472385 w 3951730"/>
                <a:gd name="connsiteY3-564" fmla="*/ 915 h 3715832"/>
                <a:gd name="connsiteX4-565" fmla="*/ 3694856 w 3951730"/>
                <a:gd name="connsiteY4-566" fmla="*/ 2539197 h 3715832"/>
                <a:gd name="connsiteX5-567" fmla="*/ 3951730 w 3951730"/>
                <a:gd name="connsiteY5-568" fmla="*/ 2539197 h 3715832"/>
                <a:gd name="connsiteX6-569" fmla="*/ 3101657 w 3951730"/>
                <a:gd name="connsiteY6-570" fmla="*/ 3693794 h 3715832"/>
                <a:gd name="connsiteX7-571" fmla="*/ 2259542 w 3951730"/>
                <a:gd name="connsiteY7-572" fmla="*/ 2539197 h 3715832"/>
                <a:gd name="connsiteX8-573" fmla="*/ 2516417 w 3951730"/>
                <a:gd name="connsiteY8-574" fmla="*/ 2539197 h 3715832"/>
                <a:gd name="connsiteX9-575" fmla="*/ 1293946 w 3951730"/>
                <a:gd name="connsiteY9-576" fmla="*/ 915 h 371583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25" y="connsiteY6-26"/>
                </a:cxn>
                <a:cxn ang="0">
                  <a:pos x="connsiteX7-27" y="connsiteY7-28"/>
                </a:cxn>
                <a:cxn ang="0">
                  <a:pos x="connsiteX8-73" y="connsiteY8-74"/>
                </a:cxn>
                <a:cxn ang="0">
                  <a:pos x="connsiteX9-75" y="connsiteY9-76"/>
                </a:cxn>
              </a:cxnLst>
              <a:rect l="l" t="t" r="r" b="b"/>
              <a:pathLst>
                <a:path w="3951730" h="3715832" stroke="0" extrusionOk="0">
                  <a:moveTo>
                    <a:pt x="3101657" y="3715832"/>
                  </a:moveTo>
                  <a:lnTo>
                    <a:pt x="2259542" y="2539197"/>
                  </a:lnTo>
                  <a:lnTo>
                    <a:pt x="2516417" y="2539197"/>
                  </a:lnTo>
                  <a:cubicBezTo>
                    <a:pt x="2372485" y="1044932"/>
                    <a:pt x="1869672" y="915"/>
                    <a:pt x="1293946" y="915"/>
                  </a:cubicBezTo>
                  <a:lnTo>
                    <a:pt x="2472385" y="915"/>
                  </a:lnTo>
                  <a:cubicBezTo>
                    <a:pt x="3048112" y="915"/>
                    <a:pt x="3550925" y="1044933"/>
                    <a:pt x="3694856" y="2539197"/>
                  </a:cubicBezTo>
                  <a:lnTo>
                    <a:pt x="3951730" y="2539197"/>
                  </a:lnTo>
                  <a:lnTo>
                    <a:pt x="3101657" y="3715832"/>
                  </a:lnTo>
                  <a:close/>
                </a:path>
                <a:path w="3951730" h="3715832" fill="darkenLess" stroke="0" extrusionOk="0">
                  <a:moveTo>
                    <a:pt x="1883165" y="392070"/>
                  </a:moveTo>
                  <a:cubicBezTo>
                    <a:pt x="848992" y="390133"/>
                    <a:pt x="0" y="2087830"/>
                    <a:pt x="0" y="3343088"/>
                  </a:cubicBezTo>
                  <a:lnTo>
                    <a:pt x="31382" y="3385291"/>
                  </a:lnTo>
                  <a:cubicBezTo>
                    <a:pt x="31382" y="2903013"/>
                    <a:pt x="69835" y="2426305"/>
                    <a:pt x="144163" y="1987108"/>
                  </a:cubicBezTo>
                  <a:cubicBezTo>
                    <a:pt x="444463" y="212684"/>
                    <a:pt x="1240285" y="-517256"/>
                    <a:pt x="1883164" y="392070"/>
                  </a:cubicBezTo>
                  <a:lnTo>
                    <a:pt x="1883165" y="392070"/>
                  </a:lnTo>
                  <a:close/>
                </a:path>
                <a:path w="3951730" h="3715832" fill="none" extrusionOk="0">
                  <a:moveTo>
                    <a:pt x="14068" y="3385291"/>
                  </a:moveTo>
                  <a:lnTo>
                    <a:pt x="45450" y="2794448"/>
                  </a:lnTo>
                  <a:cubicBezTo>
                    <a:pt x="45450" y="1938183"/>
                    <a:pt x="596651" y="915"/>
                    <a:pt x="1293945" y="915"/>
                  </a:cubicBezTo>
                  <a:lnTo>
                    <a:pt x="2472385" y="915"/>
                  </a:lnTo>
                  <a:cubicBezTo>
                    <a:pt x="3048112" y="915"/>
                    <a:pt x="3550925" y="1044933"/>
                    <a:pt x="3694856" y="2539197"/>
                  </a:cubicBezTo>
                  <a:lnTo>
                    <a:pt x="3951730" y="2539197"/>
                  </a:lnTo>
                  <a:lnTo>
                    <a:pt x="3101657" y="3693794"/>
                  </a:lnTo>
                  <a:lnTo>
                    <a:pt x="2259542" y="2539197"/>
                  </a:lnTo>
                  <a:lnTo>
                    <a:pt x="2516417" y="2539197"/>
                  </a:lnTo>
                  <a:cubicBezTo>
                    <a:pt x="2372485" y="1044932"/>
                    <a:pt x="1869672" y="915"/>
                    <a:pt x="1293946" y="915"/>
                  </a:cubicBezTo>
                </a:path>
              </a:pathLst>
            </a:custGeom>
            <a:solidFill>
              <a:srgbClr val="FF6E00"/>
            </a:solidFill>
            <a:ln w="31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a:solidFill>
                  <a:schemeClr val="tx1"/>
                </a:solidFill>
              </a:endParaRPr>
            </a:p>
          </p:txBody>
        </p:sp>
        <p:sp>
          <p:nvSpPr>
            <p:cNvPr id="12" name="TextBox 11"/>
            <p:cNvSpPr txBox="1">
              <a:spLocks noChangeArrowheads="1"/>
            </p:cNvSpPr>
            <p:nvPr/>
          </p:nvSpPr>
          <p:spPr bwMode="auto">
            <a:xfrm rot="18759385">
              <a:off x="5428899" y="2105805"/>
              <a:ext cx="1521678" cy="374557"/>
            </a:xfrm>
            <a:prstGeom prst="rect">
              <a:avLst/>
            </a:prstGeom>
            <a:noFill/>
            <a:ln w="9525">
              <a:noFill/>
              <a:miter lim="800000"/>
            </a:ln>
          </p:spPr>
          <p:txBody>
            <a:bodyPr wrap="square">
              <a:spAutoFit/>
            </a:bodyPr>
            <a:lstStyle/>
            <a:p>
              <a:r>
                <a:rPr lang="zh-CN" altLang="en-US" b="1" dirty="0">
                  <a:solidFill>
                    <a:schemeClr val="bg1"/>
                  </a:solidFill>
                  <a:latin typeface="微软雅黑" panose="020B0503020204020204" pitchFamily="34" charset="-122"/>
                  <a:ea typeface="微软雅黑" panose="020B0503020204020204" pitchFamily="34" charset="-122"/>
                </a:rPr>
                <a:t>改进措施</a:t>
              </a:r>
            </a:p>
          </p:txBody>
        </p:sp>
      </p:grpSp>
      <p:cxnSp>
        <p:nvCxnSpPr>
          <p:cNvPr id="13" name="直接连接符 12"/>
          <p:cNvCxnSpPr/>
          <p:nvPr/>
        </p:nvCxnSpPr>
        <p:spPr bwMode="auto">
          <a:xfrm>
            <a:off x="5782393" y="1396249"/>
            <a:ext cx="817572" cy="0"/>
          </a:xfrm>
          <a:prstGeom prst="line">
            <a:avLst/>
          </a:prstGeom>
          <a:ln w="28575">
            <a:solidFill>
              <a:schemeClr val="accent2"/>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14" name="TextBox 18"/>
          <p:cNvSpPr txBox="1"/>
          <p:nvPr/>
        </p:nvSpPr>
        <p:spPr bwMode="auto">
          <a:xfrm>
            <a:off x="6638969" y="1153285"/>
            <a:ext cx="1893471" cy="1653012"/>
          </a:xfrm>
          <a:prstGeom prst="rect">
            <a:avLst/>
          </a:prstGeom>
          <a:noFill/>
        </p:spPr>
        <p:txBody>
          <a:bodyPr wrap="square" lIns="86402" tIns="43201" rIns="86402" bIns="4320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defRPr/>
            </a:pPr>
            <a:r>
              <a:rPr lang="zh-CN" altLang="en-US" sz="1100" dirty="0">
                <a:gradFill>
                  <a:gsLst>
                    <a:gs pos="0">
                      <a:srgbClr val="FBD04E">
                        <a:lumMod val="95000"/>
                      </a:srgbClr>
                    </a:gs>
                    <a:gs pos="51000">
                      <a:srgbClr val="B87600">
                        <a:lumMod val="98000"/>
                        <a:lumOff val="2000"/>
                      </a:srgbClr>
                    </a:gs>
                    <a:gs pos="78000">
                      <a:srgbClr val="F4CF68">
                        <a:lumMod val="100000"/>
                      </a:srgbClr>
                    </a:gs>
                    <a:gs pos="28000">
                      <a:srgbClr val="F4CF68">
                        <a:lumMod val="100000"/>
                      </a:srgbClr>
                    </a:gs>
                    <a:gs pos="100000">
                      <a:srgbClr val="FBD04E">
                        <a:lumMod val="100000"/>
                      </a:srgbClr>
                    </a:gs>
                  </a:gsLst>
                  <a:lin ang="2700000" scaled="1"/>
                </a:gradFill>
                <a:latin typeface="微软雅黑" panose="020B0503020204020204" pitchFamily="34" charset="-122"/>
                <a:ea typeface="微软雅黑" panose="020B0503020204020204" pitchFamily="34" charset="-122"/>
              </a:rPr>
              <a:t>绩效管理的最终目的是改善绩效。在面谈过程中，针对下属未能有效完成的绩效计划，主管应该和下属一起分析绩效不佳的原因，并设法帮助下属提出具体的绩效改进措施。</a:t>
            </a:r>
            <a:endParaRPr lang="en-US" altLang="zh-CN" sz="1100" dirty="0">
              <a:gradFill>
                <a:gsLst>
                  <a:gs pos="0">
                    <a:srgbClr val="FBD04E">
                      <a:lumMod val="95000"/>
                    </a:srgbClr>
                  </a:gs>
                  <a:gs pos="51000">
                    <a:srgbClr val="B87600">
                      <a:lumMod val="98000"/>
                      <a:lumOff val="2000"/>
                    </a:srgbClr>
                  </a:gs>
                  <a:gs pos="78000">
                    <a:srgbClr val="F4CF68">
                      <a:lumMod val="100000"/>
                    </a:srgbClr>
                  </a:gs>
                  <a:gs pos="28000">
                    <a:srgbClr val="F4CF68">
                      <a:lumMod val="100000"/>
                    </a:srgbClr>
                  </a:gs>
                  <a:gs pos="100000">
                    <a:srgbClr val="FBD04E">
                      <a:lumMod val="100000"/>
                    </a:srgbClr>
                  </a:gs>
                </a:gsLst>
                <a:lin ang="2700000" scaled="1"/>
              </a:gradFill>
              <a:latin typeface="微软雅黑" panose="020B0503020204020204" pitchFamily="34" charset="-122"/>
              <a:ea typeface="微软雅黑" panose="020B0503020204020204" pitchFamily="34" charset="-122"/>
            </a:endParaRPr>
          </a:p>
        </p:txBody>
      </p:sp>
      <p:cxnSp>
        <p:nvCxnSpPr>
          <p:cNvPr id="15" name="直接连接符 14"/>
          <p:cNvCxnSpPr/>
          <p:nvPr/>
        </p:nvCxnSpPr>
        <p:spPr bwMode="auto">
          <a:xfrm>
            <a:off x="5701386" y="4137313"/>
            <a:ext cx="817572" cy="0"/>
          </a:xfrm>
          <a:prstGeom prst="line">
            <a:avLst/>
          </a:prstGeom>
          <a:ln w="28575">
            <a:solidFill>
              <a:schemeClr val="accent3"/>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16" name="TextBox 20"/>
          <p:cNvSpPr txBox="1"/>
          <p:nvPr/>
        </p:nvSpPr>
        <p:spPr bwMode="auto">
          <a:xfrm>
            <a:off x="6599964" y="3338450"/>
            <a:ext cx="1796387" cy="1606251"/>
          </a:xfrm>
          <a:prstGeom prst="rect">
            <a:avLst/>
          </a:prstGeom>
          <a:noFill/>
        </p:spPr>
        <p:txBody>
          <a:bodyPr wrap="square" lIns="86402" tIns="43201" rIns="86402" bIns="4320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defRPr/>
            </a:pPr>
            <a:r>
              <a:rPr lang="zh-CN" altLang="en-US" sz="1100" dirty="0">
                <a:gradFill>
                  <a:gsLst>
                    <a:gs pos="0">
                      <a:srgbClr val="FBD04E">
                        <a:lumMod val="95000"/>
                      </a:srgbClr>
                    </a:gs>
                    <a:gs pos="51000">
                      <a:srgbClr val="B87600">
                        <a:lumMod val="98000"/>
                        <a:lumOff val="2000"/>
                      </a:srgbClr>
                    </a:gs>
                    <a:gs pos="78000">
                      <a:srgbClr val="F4CF68">
                        <a:lumMod val="100000"/>
                      </a:srgbClr>
                    </a:gs>
                    <a:gs pos="28000">
                      <a:srgbClr val="F4CF68">
                        <a:lumMod val="100000"/>
                      </a:srgbClr>
                    </a:gs>
                    <a:gs pos="100000">
                      <a:srgbClr val="FBD04E">
                        <a:lumMod val="100000"/>
                      </a:srgbClr>
                    </a:gs>
                  </a:gsLst>
                  <a:lin ang="2700000" scaled="1"/>
                </a:gradFill>
                <a:latin typeface="微软雅黑" panose="020B0503020204020204" pitchFamily="34" charset="-122"/>
                <a:ea typeface="微软雅黑" panose="020B0503020204020204" pitchFamily="34" charset="-122"/>
              </a:rPr>
              <a:t>结合上一绩效周期的绩效计划完成情况，并结合下属新的工作任务，和下属一起提出下一绩效周期中的新的工作目标和工作标准，这实际上是帮助下属一起制定新的绩效计划。</a:t>
            </a:r>
            <a:endParaRPr lang="en-US" altLang="zh-CN" sz="1100" dirty="0">
              <a:gradFill>
                <a:gsLst>
                  <a:gs pos="0">
                    <a:srgbClr val="FBD04E">
                      <a:lumMod val="95000"/>
                    </a:srgbClr>
                  </a:gs>
                  <a:gs pos="51000">
                    <a:srgbClr val="B87600">
                      <a:lumMod val="98000"/>
                      <a:lumOff val="2000"/>
                    </a:srgbClr>
                  </a:gs>
                  <a:gs pos="78000">
                    <a:srgbClr val="F4CF68">
                      <a:lumMod val="100000"/>
                    </a:srgbClr>
                  </a:gs>
                  <a:gs pos="28000">
                    <a:srgbClr val="F4CF68">
                      <a:lumMod val="100000"/>
                    </a:srgbClr>
                  </a:gs>
                  <a:gs pos="100000">
                    <a:srgbClr val="FBD04E">
                      <a:lumMod val="100000"/>
                    </a:srgbClr>
                  </a:gs>
                </a:gsLst>
                <a:lin ang="2700000" scaled="1"/>
              </a:gradFill>
              <a:latin typeface="微软雅黑" panose="020B0503020204020204" pitchFamily="34" charset="-122"/>
              <a:ea typeface="微软雅黑" panose="020B0503020204020204" pitchFamily="34" charset="-122"/>
            </a:endParaRPr>
          </a:p>
        </p:txBody>
      </p:sp>
      <p:grpSp>
        <p:nvGrpSpPr>
          <p:cNvPr id="17" name="组合 34"/>
          <p:cNvGrpSpPr/>
          <p:nvPr/>
        </p:nvGrpSpPr>
        <p:grpSpPr>
          <a:xfrm>
            <a:off x="2380330" y="2501851"/>
            <a:ext cx="1823090" cy="1708856"/>
            <a:chOff x="3170489" y="3237922"/>
            <a:chExt cx="1929267" cy="2020951"/>
          </a:xfrm>
        </p:grpSpPr>
        <p:sp>
          <p:nvSpPr>
            <p:cNvPr id="18" name="上弧形箭头 2"/>
            <p:cNvSpPr/>
            <p:nvPr/>
          </p:nvSpPr>
          <p:spPr bwMode="auto">
            <a:xfrm rot="1770200" flipV="1">
              <a:off x="3170489" y="3237922"/>
              <a:ext cx="1929267" cy="2020951"/>
            </a:xfrm>
            <a:custGeom>
              <a:avLst/>
              <a:gdLst>
                <a:gd name="connsiteX0" fmla="*/ 3114346 w 3960440"/>
                <a:gd name="connsiteY0" fmla="*/ 3384376 h 3384376"/>
                <a:gd name="connsiteX1" fmla="*/ 2228160 w 3960440"/>
                <a:gd name="connsiteY1" fmla="*/ 2538282 h 3384376"/>
                <a:gd name="connsiteX2" fmla="*/ 2485035 w 3960440"/>
                <a:gd name="connsiteY2" fmla="*/ 2538282 h 3384376"/>
                <a:gd name="connsiteX3" fmla="*/ 1262564 w 3960440"/>
                <a:gd name="connsiteY3" fmla="*/ 0 h 3384376"/>
                <a:gd name="connsiteX4" fmla="*/ 2441003 w 3960440"/>
                <a:gd name="connsiteY4" fmla="*/ 0 h 3384376"/>
                <a:gd name="connsiteX5" fmla="*/ 3663474 w 3960440"/>
                <a:gd name="connsiteY5" fmla="*/ 2538282 h 3384376"/>
                <a:gd name="connsiteX6" fmla="*/ 3920348 w 3960440"/>
                <a:gd name="connsiteY6" fmla="*/ 2538282 h 3384376"/>
                <a:gd name="connsiteX7" fmla="*/ 3114346 w 3960440"/>
                <a:gd name="connsiteY7" fmla="*/ 3384376 h 3384376"/>
                <a:gd name="connsiteX0-1" fmla="*/ 1851783 w 3960440"/>
                <a:gd name="connsiteY0-2" fmla="*/ 391155 h 3384376"/>
                <a:gd name="connsiteX1-3" fmla="*/ 1178440 w 3960440"/>
                <a:gd name="connsiteY1-4" fmla="*/ 3384376 h 3384376"/>
                <a:gd name="connsiteX2-5" fmla="*/ 0 w 3960440"/>
                <a:gd name="connsiteY2-6" fmla="*/ 3384376 h 3384376"/>
                <a:gd name="connsiteX3-7" fmla="*/ 112781 w 3960440"/>
                <a:gd name="connsiteY3-8" fmla="*/ 1986193 h 3384376"/>
                <a:gd name="connsiteX4-9" fmla="*/ 1851782 w 3960440"/>
                <a:gd name="connsiteY4-10" fmla="*/ 391155 h 3384376"/>
                <a:gd name="connsiteX5-11" fmla="*/ 1851783 w 3960440"/>
                <a:gd name="connsiteY5-12" fmla="*/ 391155 h 3384376"/>
                <a:gd name="connsiteX0-13" fmla="*/ 1851783 w 3960440"/>
                <a:gd name="connsiteY0-14" fmla="*/ 391155 h 3384376"/>
                <a:gd name="connsiteX1-15" fmla="*/ 1178440 w 3960440"/>
                <a:gd name="connsiteY1-16" fmla="*/ 3384376 h 3384376"/>
                <a:gd name="connsiteX2-17" fmla="*/ 0 w 3960440"/>
                <a:gd name="connsiteY2-18" fmla="*/ 3384376 h 3384376"/>
                <a:gd name="connsiteX3-19" fmla="*/ 1262563 w 3960440"/>
                <a:gd name="connsiteY3-20" fmla="*/ 0 h 3384376"/>
                <a:gd name="connsiteX4-21" fmla="*/ 2441003 w 3960440"/>
                <a:gd name="connsiteY4-22" fmla="*/ 0 h 3384376"/>
                <a:gd name="connsiteX5-23" fmla="*/ 3663474 w 3960440"/>
                <a:gd name="connsiteY5-24" fmla="*/ 2538282 h 3384376"/>
                <a:gd name="connsiteX6-25" fmla="*/ 3920348 w 3960440"/>
                <a:gd name="connsiteY6-26" fmla="*/ 2538282 h 3384376"/>
                <a:gd name="connsiteX7-27" fmla="*/ 3114346 w 3960440"/>
                <a:gd name="connsiteY7-28" fmla="*/ 3384376 h 3384376"/>
                <a:gd name="connsiteX8" fmla="*/ 2228160 w 3960440"/>
                <a:gd name="connsiteY8" fmla="*/ 2538282 h 3384376"/>
                <a:gd name="connsiteX9" fmla="*/ 2485035 w 3960440"/>
                <a:gd name="connsiteY9" fmla="*/ 2538282 h 3384376"/>
                <a:gd name="connsiteX10" fmla="*/ 1262564 w 3960440"/>
                <a:gd name="connsiteY10" fmla="*/ 0 h 3384376"/>
                <a:gd name="connsiteX0-29" fmla="*/ 3131660 w 3937662"/>
                <a:gd name="connsiteY0-30" fmla="*/ 3385291 h 3385291"/>
                <a:gd name="connsiteX1-31" fmla="*/ 2245474 w 3937662"/>
                <a:gd name="connsiteY1-32" fmla="*/ 2539197 h 3385291"/>
                <a:gd name="connsiteX2-33" fmla="*/ 2502349 w 3937662"/>
                <a:gd name="connsiteY2-34" fmla="*/ 2539197 h 3385291"/>
                <a:gd name="connsiteX3-35" fmla="*/ 1279878 w 3937662"/>
                <a:gd name="connsiteY3-36" fmla="*/ 915 h 3385291"/>
                <a:gd name="connsiteX4-37" fmla="*/ 2458317 w 3937662"/>
                <a:gd name="connsiteY4-38" fmla="*/ 915 h 3385291"/>
                <a:gd name="connsiteX5-39" fmla="*/ 3680788 w 3937662"/>
                <a:gd name="connsiteY5-40" fmla="*/ 2539197 h 3385291"/>
                <a:gd name="connsiteX6-41" fmla="*/ 3937662 w 3937662"/>
                <a:gd name="connsiteY6-42" fmla="*/ 2539197 h 3385291"/>
                <a:gd name="connsiteX7-43" fmla="*/ 3131660 w 3937662"/>
                <a:gd name="connsiteY7-44" fmla="*/ 3385291 h 3385291"/>
                <a:gd name="connsiteX0-45" fmla="*/ 1869097 w 3937662"/>
                <a:gd name="connsiteY0-46" fmla="*/ 392070 h 3385291"/>
                <a:gd name="connsiteX1-47" fmla="*/ 1195754 w 3937662"/>
                <a:gd name="connsiteY1-48" fmla="*/ 3385291 h 3385291"/>
                <a:gd name="connsiteX2-49" fmla="*/ 17314 w 3937662"/>
                <a:gd name="connsiteY2-50" fmla="*/ 3385291 h 3385291"/>
                <a:gd name="connsiteX3-51" fmla="*/ 130095 w 3937662"/>
                <a:gd name="connsiteY3-52" fmla="*/ 1987108 h 3385291"/>
                <a:gd name="connsiteX4-53" fmla="*/ 1869096 w 3937662"/>
                <a:gd name="connsiteY4-54" fmla="*/ 392070 h 3385291"/>
                <a:gd name="connsiteX5-55" fmla="*/ 1869097 w 3937662"/>
                <a:gd name="connsiteY5-56" fmla="*/ 392070 h 3385291"/>
                <a:gd name="connsiteX0-57" fmla="*/ 1869097 w 3937662"/>
                <a:gd name="connsiteY0-58" fmla="*/ 392070 h 3385291"/>
                <a:gd name="connsiteX1-59" fmla="*/ 0 w 3937662"/>
                <a:gd name="connsiteY1-60" fmla="*/ 3385291 h 3385291"/>
                <a:gd name="connsiteX2-61" fmla="*/ 17314 w 3937662"/>
                <a:gd name="connsiteY2-62" fmla="*/ 3385291 h 3385291"/>
                <a:gd name="connsiteX3-63" fmla="*/ 1279877 w 3937662"/>
                <a:gd name="connsiteY3-64" fmla="*/ 915 h 3385291"/>
                <a:gd name="connsiteX4-65" fmla="*/ 2458317 w 3937662"/>
                <a:gd name="connsiteY4-66" fmla="*/ 915 h 3385291"/>
                <a:gd name="connsiteX5-67" fmla="*/ 3680788 w 3937662"/>
                <a:gd name="connsiteY5-68" fmla="*/ 2539197 h 3385291"/>
                <a:gd name="connsiteX6-69" fmla="*/ 3937662 w 3937662"/>
                <a:gd name="connsiteY6-70" fmla="*/ 2539197 h 3385291"/>
                <a:gd name="connsiteX7-71" fmla="*/ 3131660 w 3937662"/>
                <a:gd name="connsiteY7-72" fmla="*/ 3385291 h 3385291"/>
                <a:gd name="connsiteX8-73" fmla="*/ 2245474 w 3937662"/>
                <a:gd name="connsiteY8-74" fmla="*/ 2539197 h 3385291"/>
                <a:gd name="connsiteX9-75" fmla="*/ 2502349 w 3937662"/>
                <a:gd name="connsiteY9-76" fmla="*/ 2539197 h 3385291"/>
                <a:gd name="connsiteX10-77" fmla="*/ 1279878 w 3937662"/>
                <a:gd name="connsiteY10-78" fmla="*/ 915 h 3385291"/>
                <a:gd name="connsiteX0-79" fmla="*/ 3145728 w 3951730"/>
                <a:gd name="connsiteY0-80" fmla="*/ 3385291 h 3385291"/>
                <a:gd name="connsiteX1-81" fmla="*/ 2259542 w 3951730"/>
                <a:gd name="connsiteY1-82" fmla="*/ 2539197 h 3385291"/>
                <a:gd name="connsiteX2-83" fmla="*/ 2516417 w 3951730"/>
                <a:gd name="connsiteY2-84" fmla="*/ 2539197 h 3385291"/>
                <a:gd name="connsiteX3-85" fmla="*/ 1293946 w 3951730"/>
                <a:gd name="connsiteY3-86" fmla="*/ 915 h 3385291"/>
                <a:gd name="connsiteX4-87" fmla="*/ 2472385 w 3951730"/>
                <a:gd name="connsiteY4-88" fmla="*/ 915 h 3385291"/>
                <a:gd name="connsiteX5-89" fmla="*/ 3694856 w 3951730"/>
                <a:gd name="connsiteY5-90" fmla="*/ 2539197 h 3385291"/>
                <a:gd name="connsiteX6-91" fmla="*/ 3951730 w 3951730"/>
                <a:gd name="connsiteY6-92" fmla="*/ 2539197 h 3385291"/>
                <a:gd name="connsiteX7-93" fmla="*/ 3145728 w 3951730"/>
                <a:gd name="connsiteY7-94" fmla="*/ 3385291 h 3385291"/>
                <a:gd name="connsiteX0-95" fmla="*/ 1883165 w 3951730"/>
                <a:gd name="connsiteY0-96" fmla="*/ 392070 h 3385291"/>
                <a:gd name="connsiteX1-97" fmla="*/ 0 w 3951730"/>
                <a:gd name="connsiteY1-98" fmla="*/ 3343088 h 3385291"/>
                <a:gd name="connsiteX2-99" fmla="*/ 31382 w 3951730"/>
                <a:gd name="connsiteY2-100" fmla="*/ 3385291 h 3385291"/>
                <a:gd name="connsiteX3-101" fmla="*/ 144163 w 3951730"/>
                <a:gd name="connsiteY3-102" fmla="*/ 1987108 h 3385291"/>
                <a:gd name="connsiteX4-103" fmla="*/ 1883164 w 3951730"/>
                <a:gd name="connsiteY4-104" fmla="*/ 392070 h 3385291"/>
                <a:gd name="connsiteX5-105" fmla="*/ 1883165 w 3951730"/>
                <a:gd name="connsiteY5-106" fmla="*/ 392070 h 3385291"/>
                <a:gd name="connsiteX0-107" fmla="*/ 1883165 w 3951730"/>
                <a:gd name="connsiteY0-108" fmla="*/ 392070 h 3385291"/>
                <a:gd name="connsiteX1-109" fmla="*/ 14068 w 3951730"/>
                <a:gd name="connsiteY1-110" fmla="*/ 3385291 h 3385291"/>
                <a:gd name="connsiteX2-111" fmla="*/ 31382 w 3951730"/>
                <a:gd name="connsiteY2-112" fmla="*/ 3385291 h 3385291"/>
                <a:gd name="connsiteX3-113" fmla="*/ 1293945 w 3951730"/>
                <a:gd name="connsiteY3-114" fmla="*/ 915 h 3385291"/>
                <a:gd name="connsiteX4-115" fmla="*/ 2472385 w 3951730"/>
                <a:gd name="connsiteY4-116" fmla="*/ 915 h 3385291"/>
                <a:gd name="connsiteX5-117" fmla="*/ 3694856 w 3951730"/>
                <a:gd name="connsiteY5-118" fmla="*/ 2539197 h 3385291"/>
                <a:gd name="connsiteX6-119" fmla="*/ 3951730 w 3951730"/>
                <a:gd name="connsiteY6-120" fmla="*/ 2539197 h 3385291"/>
                <a:gd name="connsiteX7-121" fmla="*/ 3145728 w 3951730"/>
                <a:gd name="connsiteY7-122" fmla="*/ 3385291 h 3385291"/>
                <a:gd name="connsiteX8-123" fmla="*/ 2259542 w 3951730"/>
                <a:gd name="connsiteY8-124" fmla="*/ 2539197 h 3385291"/>
                <a:gd name="connsiteX9-125" fmla="*/ 2516417 w 3951730"/>
                <a:gd name="connsiteY9-126" fmla="*/ 2539197 h 3385291"/>
                <a:gd name="connsiteX10-127" fmla="*/ 1293946 w 3951730"/>
                <a:gd name="connsiteY10-128" fmla="*/ 915 h 3385291"/>
                <a:gd name="connsiteX0-129" fmla="*/ 3145728 w 3951730"/>
                <a:gd name="connsiteY0-130" fmla="*/ 3385291 h 3385291"/>
                <a:gd name="connsiteX1-131" fmla="*/ 2259542 w 3951730"/>
                <a:gd name="connsiteY1-132" fmla="*/ 2539197 h 3385291"/>
                <a:gd name="connsiteX2-133" fmla="*/ 2516417 w 3951730"/>
                <a:gd name="connsiteY2-134" fmla="*/ 2539197 h 3385291"/>
                <a:gd name="connsiteX3-135" fmla="*/ 1293946 w 3951730"/>
                <a:gd name="connsiteY3-136" fmla="*/ 915 h 3385291"/>
                <a:gd name="connsiteX4-137" fmla="*/ 2472385 w 3951730"/>
                <a:gd name="connsiteY4-138" fmla="*/ 915 h 3385291"/>
                <a:gd name="connsiteX5-139" fmla="*/ 3694856 w 3951730"/>
                <a:gd name="connsiteY5-140" fmla="*/ 2539197 h 3385291"/>
                <a:gd name="connsiteX6-141" fmla="*/ 3951730 w 3951730"/>
                <a:gd name="connsiteY6-142" fmla="*/ 2539197 h 3385291"/>
                <a:gd name="connsiteX7-143" fmla="*/ 3145728 w 3951730"/>
                <a:gd name="connsiteY7-144" fmla="*/ 3385291 h 3385291"/>
                <a:gd name="connsiteX0-145" fmla="*/ 1883165 w 3951730"/>
                <a:gd name="connsiteY0-146" fmla="*/ 392070 h 3385291"/>
                <a:gd name="connsiteX1-147" fmla="*/ 0 w 3951730"/>
                <a:gd name="connsiteY1-148" fmla="*/ 3343088 h 3385291"/>
                <a:gd name="connsiteX2-149" fmla="*/ 31382 w 3951730"/>
                <a:gd name="connsiteY2-150" fmla="*/ 3385291 h 3385291"/>
                <a:gd name="connsiteX3-151" fmla="*/ 144163 w 3951730"/>
                <a:gd name="connsiteY3-152" fmla="*/ 1987108 h 3385291"/>
                <a:gd name="connsiteX4-153" fmla="*/ 1883164 w 3951730"/>
                <a:gd name="connsiteY4-154" fmla="*/ 392070 h 3385291"/>
                <a:gd name="connsiteX5-155" fmla="*/ 1883165 w 3951730"/>
                <a:gd name="connsiteY5-156" fmla="*/ 392070 h 3385291"/>
                <a:gd name="connsiteX0-157" fmla="*/ 1883165 w 3951730"/>
                <a:gd name="connsiteY0-158" fmla="*/ 392070 h 3385291"/>
                <a:gd name="connsiteX1-159" fmla="*/ 14068 w 3951730"/>
                <a:gd name="connsiteY1-160" fmla="*/ 3385291 h 3385291"/>
                <a:gd name="connsiteX2-161" fmla="*/ 31382 w 3951730"/>
                <a:gd name="connsiteY2-162" fmla="*/ 3385291 h 3385291"/>
                <a:gd name="connsiteX3-163" fmla="*/ 1293945 w 3951730"/>
                <a:gd name="connsiteY3-164" fmla="*/ 915 h 3385291"/>
                <a:gd name="connsiteX4-165" fmla="*/ 2472385 w 3951730"/>
                <a:gd name="connsiteY4-166" fmla="*/ 915 h 3385291"/>
                <a:gd name="connsiteX5-167" fmla="*/ 3694856 w 3951730"/>
                <a:gd name="connsiteY5-168" fmla="*/ 2539197 h 3385291"/>
                <a:gd name="connsiteX6-169" fmla="*/ 3951730 w 3951730"/>
                <a:gd name="connsiteY6-170" fmla="*/ 2539197 h 3385291"/>
                <a:gd name="connsiteX7-171" fmla="*/ 3145728 w 3951730"/>
                <a:gd name="connsiteY7-172" fmla="*/ 3385291 h 3385291"/>
                <a:gd name="connsiteX8-173" fmla="*/ 2259542 w 3951730"/>
                <a:gd name="connsiteY8-174" fmla="*/ 2539197 h 3385291"/>
                <a:gd name="connsiteX9-175" fmla="*/ 2516417 w 3951730"/>
                <a:gd name="connsiteY9-176" fmla="*/ 2539197 h 3385291"/>
                <a:gd name="connsiteX10-177" fmla="*/ 1293946 w 3951730"/>
                <a:gd name="connsiteY10-178" fmla="*/ 915 h 3385291"/>
                <a:gd name="connsiteX0-179" fmla="*/ 3145728 w 3951730"/>
                <a:gd name="connsiteY0-180" fmla="*/ 3385291 h 3385291"/>
                <a:gd name="connsiteX1-181" fmla="*/ 2259542 w 3951730"/>
                <a:gd name="connsiteY1-182" fmla="*/ 2539197 h 3385291"/>
                <a:gd name="connsiteX2-183" fmla="*/ 2516417 w 3951730"/>
                <a:gd name="connsiteY2-184" fmla="*/ 2539197 h 3385291"/>
                <a:gd name="connsiteX3-185" fmla="*/ 1293946 w 3951730"/>
                <a:gd name="connsiteY3-186" fmla="*/ 915 h 3385291"/>
                <a:gd name="connsiteX4-187" fmla="*/ 2472385 w 3951730"/>
                <a:gd name="connsiteY4-188" fmla="*/ 915 h 3385291"/>
                <a:gd name="connsiteX5-189" fmla="*/ 3694856 w 3951730"/>
                <a:gd name="connsiteY5-190" fmla="*/ 2539197 h 3385291"/>
                <a:gd name="connsiteX6-191" fmla="*/ 3951730 w 3951730"/>
                <a:gd name="connsiteY6-192" fmla="*/ 2539197 h 3385291"/>
                <a:gd name="connsiteX7-193" fmla="*/ 3145728 w 3951730"/>
                <a:gd name="connsiteY7-194" fmla="*/ 3385291 h 3385291"/>
                <a:gd name="connsiteX0-195" fmla="*/ 1883165 w 3951730"/>
                <a:gd name="connsiteY0-196" fmla="*/ 392070 h 3385291"/>
                <a:gd name="connsiteX1-197" fmla="*/ 0 w 3951730"/>
                <a:gd name="connsiteY1-198" fmla="*/ 3343088 h 3385291"/>
                <a:gd name="connsiteX2-199" fmla="*/ 31382 w 3951730"/>
                <a:gd name="connsiteY2-200" fmla="*/ 3385291 h 3385291"/>
                <a:gd name="connsiteX3-201" fmla="*/ 144163 w 3951730"/>
                <a:gd name="connsiteY3-202" fmla="*/ 1987108 h 3385291"/>
                <a:gd name="connsiteX4-203" fmla="*/ 1883164 w 3951730"/>
                <a:gd name="connsiteY4-204" fmla="*/ 392070 h 3385291"/>
                <a:gd name="connsiteX5-205" fmla="*/ 1883165 w 3951730"/>
                <a:gd name="connsiteY5-206" fmla="*/ 392070 h 3385291"/>
                <a:gd name="connsiteX0-207" fmla="*/ 1883165 w 3951730"/>
                <a:gd name="connsiteY0-208" fmla="*/ 392070 h 3385291"/>
                <a:gd name="connsiteX1-209" fmla="*/ 14068 w 3951730"/>
                <a:gd name="connsiteY1-210" fmla="*/ 3385291 h 3385291"/>
                <a:gd name="connsiteX2-211" fmla="*/ 31382 w 3951730"/>
                <a:gd name="connsiteY2-212" fmla="*/ 3385291 h 3385291"/>
                <a:gd name="connsiteX3-213" fmla="*/ 1293945 w 3951730"/>
                <a:gd name="connsiteY3-214" fmla="*/ 915 h 3385291"/>
                <a:gd name="connsiteX4-215" fmla="*/ 2472385 w 3951730"/>
                <a:gd name="connsiteY4-216" fmla="*/ 915 h 3385291"/>
                <a:gd name="connsiteX5-217" fmla="*/ 3694856 w 3951730"/>
                <a:gd name="connsiteY5-218" fmla="*/ 2539197 h 3385291"/>
                <a:gd name="connsiteX6-219" fmla="*/ 3951730 w 3951730"/>
                <a:gd name="connsiteY6-220" fmla="*/ 2539197 h 3385291"/>
                <a:gd name="connsiteX7-221" fmla="*/ 3145728 w 3951730"/>
                <a:gd name="connsiteY7-222" fmla="*/ 3385291 h 3385291"/>
                <a:gd name="connsiteX8-223" fmla="*/ 2259542 w 3951730"/>
                <a:gd name="connsiteY8-224" fmla="*/ 2539197 h 3385291"/>
                <a:gd name="connsiteX9-225" fmla="*/ 2516417 w 3951730"/>
                <a:gd name="connsiteY9-226" fmla="*/ 2539197 h 3385291"/>
                <a:gd name="connsiteX10-227" fmla="*/ 1293946 w 3951730"/>
                <a:gd name="connsiteY10-228" fmla="*/ 915 h 3385291"/>
                <a:gd name="connsiteX0-229" fmla="*/ 3145728 w 3951730"/>
                <a:gd name="connsiteY0-230" fmla="*/ 3385291 h 3385291"/>
                <a:gd name="connsiteX1-231" fmla="*/ 2259542 w 3951730"/>
                <a:gd name="connsiteY1-232" fmla="*/ 2539197 h 3385291"/>
                <a:gd name="connsiteX2-233" fmla="*/ 2516417 w 3951730"/>
                <a:gd name="connsiteY2-234" fmla="*/ 2539197 h 3385291"/>
                <a:gd name="connsiteX3-235" fmla="*/ 1293946 w 3951730"/>
                <a:gd name="connsiteY3-236" fmla="*/ 915 h 3385291"/>
                <a:gd name="connsiteX4-237" fmla="*/ 2472385 w 3951730"/>
                <a:gd name="connsiteY4-238" fmla="*/ 915 h 3385291"/>
                <a:gd name="connsiteX5-239" fmla="*/ 3694856 w 3951730"/>
                <a:gd name="connsiteY5-240" fmla="*/ 2539197 h 3385291"/>
                <a:gd name="connsiteX6-241" fmla="*/ 3951730 w 3951730"/>
                <a:gd name="connsiteY6-242" fmla="*/ 2539197 h 3385291"/>
                <a:gd name="connsiteX7-243" fmla="*/ 3145728 w 3951730"/>
                <a:gd name="connsiteY7-244" fmla="*/ 3385291 h 3385291"/>
                <a:gd name="connsiteX0-245" fmla="*/ 1883165 w 3951730"/>
                <a:gd name="connsiteY0-246" fmla="*/ 392070 h 3385291"/>
                <a:gd name="connsiteX1-247" fmla="*/ 0 w 3951730"/>
                <a:gd name="connsiteY1-248" fmla="*/ 3343088 h 3385291"/>
                <a:gd name="connsiteX2-249" fmla="*/ 31382 w 3951730"/>
                <a:gd name="connsiteY2-250" fmla="*/ 3385291 h 3385291"/>
                <a:gd name="connsiteX3-251" fmla="*/ 144163 w 3951730"/>
                <a:gd name="connsiteY3-252" fmla="*/ 1987108 h 3385291"/>
                <a:gd name="connsiteX4-253" fmla="*/ 1883164 w 3951730"/>
                <a:gd name="connsiteY4-254" fmla="*/ 392070 h 3385291"/>
                <a:gd name="connsiteX5-255" fmla="*/ 1883165 w 3951730"/>
                <a:gd name="connsiteY5-256" fmla="*/ 392070 h 3385291"/>
                <a:gd name="connsiteX0-257" fmla="*/ 1883165 w 3951730"/>
                <a:gd name="connsiteY0-258" fmla="*/ 392070 h 3385291"/>
                <a:gd name="connsiteX1-259" fmla="*/ 14068 w 3951730"/>
                <a:gd name="connsiteY1-260" fmla="*/ 3385291 h 3385291"/>
                <a:gd name="connsiteX2-261" fmla="*/ 31382 w 3951730"/>
                <a:gd name="connsiteY2-262" fmla="*/ 3385291 h 3385291"/>
                <a:gd name="connsiteX3-263" fmla="*/ 1293945 w 3951730"/>
                <a:gd name="connsiteY3-264" fmla="*/ 915 h 3385291"/>
                <a:gd name="connsiteX4-265" fmla="*/ 2472385 w 3951730"/>
                <a:gd name="connsiteY4-266" fmla="*/ 915 h 3385291"/>
                <a:gd name="connsiteX5-267" fmla="*/ 3694856 w 3951730"/>
                <a:gd name="connsiteY5-268" fmla="*/ 2539197 h 3385291"/>
                <a:gd name="connsiteX6-269" fmla="*/ 3951730 w 3951730"/>
                <a:gd name="connsiteY6-270" fmla="*/ 2539197 h 3385291"/>
                <a:gd name="connsiteX7-271" fmla="*/ 3145728 w 3951730"/>
                <a:gd name="connsiteY7-272" fmla="*/ 3385291 h 3385291"/>
                <a:gd name="connsiteX8-273" fmla="*/ 2259542 w 3951730"/>
                <a:gd name="connsiteY8-274" fmla="*/ 2539197 h 3385291"/>
                <a:gd name="connsiteX9-275" fmla="*/ 2516417 w 3951730"/>
                <a:gd name="connsiteY9-276" fmla="*/ 2539197 h 3385291"/>
                <a:gd name="connsiteX10-277" fmla="*/ 1293946 w 3951730"/>
                <a:gd name="connsiteY10-278" fmla="*/ 915 h 3385291"/>
                <a:gd name="connsiteX0-279" fmla="*/ 3145728 w 3951730"/>
                <a:gd name="connsiteY0-280" fmla="*/ 3385291 h 3385291"/>
                <a:gd name="connsiteX1-281" fmla="*/ 2259542 w 3951730"/>
                <a:gd name="connsiteY1-282" fmla="*/ 2539197 h 3385291"/>
                <a:gd name="connsiteX2-283" fmla="*/ 2516417 w 3951730"/>
                <a:gd name="connsiteY2-284" fmla="*/ 2539197 h 3385291"/>
                <a:gd name="connsiteX3-285" fmla="*/ 1293946 w 3951730"/>
                <a:gd name="connsiteY3-286" fmla="*/ 915 h 3385291"/>
                <a:gd name="connsiteX4-287" fmla="*/ 2472385 w 3951730"/>
                <a:gd name="connsiteY4-288" fmla="*/ 915 h 3385291"/>
                <a:gd name="connsiteX5-289" fmla="*/ 3694856 w 3951730"/>
                <a:gd name="connsiteY5-290" fmla="*/ 2539197 h 3385291"/>
                <a:gd name="connsiteX6-291" fmla="*/ 3951730 w 3951730"/>
                <a:gd name="connsiteY6-292" fmla="*/ 2539197 h 3385291"/>
                <a:gd name="connsiteX7-293" fmla="*/ 3145728 w 3951730"/>
                <a:gd name="connsiteY7-294" fmla="*/ 3385291 h 3385291"/>
                <a:gd name="connsiteX0-295" fmla="*/ 1883165 w 3951730"/>
                <a:gd name="connsiteY0-296" fmla="*/ 392070 h 3385291"/>
                <a:gd name="connsiteX1-297" fmla="*/ 0 w 3951730"/>
                <a:gd name="connsiteY1-298" fmla="*/ 3343088 h 3385291"/>
                <a:gd name="connsiteX2-299" fmla="*/ 31382 w 3951730"/>
                <a:gd name="connsiteY2-300" fmla="*/ 3385291 h 3385291"/>
                <a:gd name="connsiteX3-301" fmla="*/ 144163 w 3951730"/>
                <a:gd name="connsiteY3-302" fmla="*/ 1987108 h 3385291"/>
                <a:gd name="connsiteX4-303" fmla="*/ 1883164 w 3951730"/>
                <a:gd name="connsiteY4-304" fmla="*/ 392070 h 3385291"/>
                <a:gd name="connsiteX5-305" fmla="*/ 1883165 w 3951730"/>
                <a:gd name="connsiteY5-306" fmla="*/ 392070 h 3385291"/>
                <a:gd name="connsiteX0-307" fmla="*/ 1883165 w 3951730"/>
                <a:gd name="connsiteY0-308" fmla="*/ 392070 h 3385291"/>
                <a:gd name="connsiteX1-309" fmla="*/ 14068 w 3951730"/>
                <a:gd name="connsiteY1-310" fmla="*/ 3385291 h 3385291"/>
                <a:gd name="connsiteX2-311" fmla="*/ 45450 w 3951730"/>
                <a:gd name="connsiteY2-312" fmla="*/ 2794448 h 3385291"/>
                <a:gd name="connsiteX3-313" fmla="*/ 1293945 w 3951730"/>
                <a:gd name="connsiteY3-314" fmla="*/ 915 h 3385291"/>
                <a:gd name="connsiteX4-315" fmla="*/ 2472385 w 3951730"/>
                <a:gd name="connsiteY4-316" fmla="*/ 915 h 3385291"/>
                <a:gd name="connsiteX5-317" fmla="*/ 3694856 w 3951730"/>
                <a:gd name="connsiteY5-318" fmla="*/ 2539197 h 3385291"/>
                <a:gd name="connsiteX6-319" fmla="*/ 3951730 w 3951730"/>
                <a:gd name="connsiteY6-320" fmla="*/ 2539197 h 3385291"/>
                <a:gd name="connsiteX7-321" fmla="*/ 3145728 w 3951730"/>
                <a:gd name="connsiteY7-322" fmla="*/ 3385291 h 3385291"/>
                <a:gd name="connsiteX8-323" fmla="*/ 2259542 w 3951730"/>
                <a:gd name="connsiteY8-324" fmla="*/ 2539197 h 3385291"/>
                <a:gd name="connsiteX9-325" fmla="*/ 2516417 w 3951730"/>
                <a:gd name="connsiteY9-326" fmla="*/ 2539197 h 3385291"/>
                <a:gd name="connsiteX10-327" fmla="*/ 1293946 w 3951730"/>
                <a:gd name="connsiteY10-328" fmla="*/ 915 h 3385291"/>
                <a:gd name="connsiteX0-329" fmla="*/ 3145728 w 3951730"/>
                <a:gd name="connsiteY0-330" fmla="*/ 3385291 h 3385291"/>
                <a:gd name="connsiteX1-331" fmla="*/ 2259542 w 3951730"/>
                <a:gd name="connsiteY1-332" fmla="*/ 2539197 h 3385291"/>
                <a:gd name="connsiteX2-333" fmla="*/ 2516417 w 3951730"/>
                <a:gd name="connsiteY2-334" fmla="*/ 2539197 h 3385291"/>
                <a:gd name="connsiteX3-335" fmla="*/ 1293946 w 3951730"/>
                <a:gd name="connsiteY3-336" fmla="*/ 915 h 3385291"/>
                <a:gd name="connsiteX4-337" fmla="*/ 2472385 w 3951730"/>
                <a:gd name="connsiteY4-338" fmla="*/ 915 h 3385291"/>
                <a:gd name="connsiteX5-339" fmla="*/ 3694856 w 3951730"/>
                <a:gd name="connsiteY5-340" fmla="*/ 2539197 h 3385291"/>
                <a:gd name="connsiteX6-341" fmla="*/ 3951730 w 3951730"/>
                <a:gd name="connsiteY6-342" fmla="*/ 2539197 h 3385291"/>
                <a:gd name="connsiteX7-343" fmla="*/ 3145728 w 3951730"/>
                <a:gd name="connsiteY7-344" fmla="*/ 3385291 h 3385291"/>
                <a:gd name="connsiteX0-345" fmla="*/ 1883165 w 3951730"/>
                <a:gd name="connsiteY0-346" fmla="*/ 392070 h 3385291"/>
                <a:gd name="connsiteX1-347" fmla="*/ 0 w 3951730"/>
                <a:gd name="connsiteY1-348" fmla="*/ 3343088 h 3385291"/>
                <a:gd name="connsiteX2-349" fmla="*/ 31382 w 3951730"/>
                <a:gd name="connsiteY2-350" fmla="*/ 3385291 h 3385291"/>
                <a:gd name="connsiteX3-351" fmla="*/ 144163 w 3951730"/>
                <a:gd name="connsiteY3-352" fmla="*/ 1987108 h 3385291"/>
                <a:gd name="connsiteX4-353" fmla="*/ 1883164 w 3951730"/>
                <a:gd name="connsiteY4-354" fmla="*/ 392070 h 3385291"/>
                <a:gd name="connsiteX5-355" fmla="*/ 1883165 w 3951730"/>
                <a:gd name="connsiteY5-356" fmla="*/ 392070 h 3385291"/>
                <a:gd name="connsiteX0-357" fmla="*/ 1883165 w 3951730"/>
                <a:gd name="connsiteY0-358" fmla="*/ 392070 h 3385291"/>
                <a:gd name="connsiteX1-359" fmla="*/ 14068 w 3951730"/>
                <a:gd name="connsiteY1-360" fmla="*/ 3385291 h 3385291"/>
                <a:gd name="connsiteX2-361" fmla="*/ 45450 w 3951730"/>
                <a:gd name="connsiteY2-362" fmla="*/ 2794448 h 3385291"/>
                <a:gd name="connsiteX3-363" fmla="*/ 1293945 w 3951730"/>
                <a:gd name="connsiteY3-364" fmla="*/ 915 h 3385291"/>
                <a:gd name="connsiteX4-365" fmla="*/ 2472385 w 3951730"/>
                <a:gd name="connsiteY4-366" fmla="*/ 915 h 3385291"/>
                <a:gd name="connsiteX5-367" fmla="*/ 3694856 w 3951730"/>
                <a:gd name="connsiteY5-368" fmla="*/ 2539197 h 3385291"/>
                <a:gd name="connsiteX6-369" fmla="*/ 3951730 w 3951730"/>
                <a:gd name="connsiteY6-370" fmla="*/ 2539197 h 3385291"/>
                <a:gd name="connsiteX7-371" fmla="*/ 3145728 w 3951730"/>
                <a:gd name="connsiteY7-372" fmla="*/ 3385291 h 3385291"/>
                <a:gd name="connsiteX8-373" fmla="*/ 2259542 w 3951730"/>
                <a:gd name="connsiteY8-374" fmla="*/ 2539197 h 3385291"/>
                <a:gd name="connsiteX9-375" fmla="*/ 2516417 w 3951730"/>
                <a:gd name="connsiteY9-376" fmla="*/ 2539197 h 3385291"/>
                <a:gd name="connsiteX10-377" fmla="*/ 1293946 w 3951730"/>
                <a:gd name="connsiteY10-378" fmla="*/ 915 h 3385291"/>
                <a:gd name="connsiteX0-379" fmla="*/ 3145728 w 3951730"/>
                <a:gd name="connsiteY0-380" fmla="*/ 3385291 h 3693794"/>
                <a:gd name="connsiteX1-381" fmla="*/ 2259542 w 3951730"/>
                <a:gd name="connsiteY1-382" fmla="*/ 2539197 h 3693794"/>
                <a:gd name="connsiteX2-383" fmla="*/ 2516417 w 3951730"/>
                <a:gd name="connsiteY2-384" fmla="*/ 2539197 h 3693794"/>
                <a:gd name="connsiteX3-385" fmla="*/ 1293946 w 3951730"/>
                <a:gd name="connsiteY3-386" fmla="*/ 915 h 3693794"/>
                <a:gd name="connsiteX4-387" fmla="*/ 2472385 w 3951730"/>
                <a:gd name="connsiteY4-388" fmla="*/ 915 h 3693794"/>
                <a:gd name="connsiteX5-389" fmla="*/ 3694856 w 3951730"/>
                <a:gd name="connsiteY5-390" fmla="*/ 2539197 h 3693794"/>
                <a:gd name="connsiteX6-391" fmla="*/ 3951730 w 3951730"/>
                <a:gd name="connsiteY6-392" fmla="*/ 2539197 h 3693794"/>
                <a:gd name="connsiteX7-393" fmla="*/ 3145728 w 3951730"/>
                <a:gd name="connsiteY7-394" fmla="*/ 3385291 h 3693794"/>
                <a:gd name="connsiteX0-395" fmla="*/ 1883165 w 3951730"/>
                <a:gd name="connsiteY0-396" fmla="*/ 392070 h 3693794"/>
                <a:gd name="connsiteX1-397" fmla="*/ 0 w 3951730"/>
                <a:gd name="connsiteY1-398" fmla="*/ 3343088 h 3693794"/>
                <a:gd name="connsiteX2-399" fmla="*/ 31382 w 3951730"/>
                <a:gd name="connsiteY2-400" fmla="*/ 3385291 h 3693794"/>
                <a:gd name="connsiteX3-401" fmla="*/ 144163 w 3951730"/>
                <a:gd name="connsiteY3-402" fmla="*/ 1987108 h 3693794"/>
                <a:gd name="connsiteX4-403" fmla="*/ 1883164 w 3951730"/>
                <a:gd name="connsiteY4-404" fmla="*/ 392070 h 3693794"/>
                <a:gd name="connsiteX5-405" fmla="*/ 1883165 w 3951730"/>
                <a:gd name="connsiteY5-406" fmla="*/ 392070 h 3693794"/>
                <a:gd name="connsiteX0-407" fmla="*/ 1883165 w 3951730"/>
                <a:gd name="connsiteY0-408" fmla="*/ 392070 h 3693794"/>
                <a:gd name="connsiteX1-409" fmla="*/ 14068 w 3951730"/>
                <a:gd name="connsiteY1-410" fmla="*/ 3385291 h 3693794"/>
                <a:gd name="connsiteX2-411" fmla="*/ 45450 w 3951730"/>
                <a:gd name="connsiteY2-412" fmla="*/ 2794448 h 3693794"/>
                <a:gd name="connsiteX3-413" fmla="*/ 1293945 w 3951730"/>
                <a:gd name="connsiteY3-414" fmla="*/ 915 h 3693794"/>
                <a:gd name="connsiteX4-415" fmla="*/ 2472385 w 3951730"/>
                <a:gd name="connsiteY4-416" fmla="*/ 915 h 3693794"/>
                <a:gd name="connsiteX5-417" fmla="*/ 3694856 w 3951730"/>
                <a:gd name="connsiteY5-418" fmla="*/ 2539197 h 3693794"/>
                <a:gd name="connsiteX6-419" fmla="*/ 3951730 w 3951730"/>
                <a:gd name="connsiteY6-420" fmla="*/ 2539197 h 3693794"/>
                <a:gd name="connsiteX7-421" fmla="*/ 3101657 w 3951730"/>
                <a:gd name="connsiteY7-422" fmla="*/ 3693794 h 3693794"/>
                <a:gd name="connsiteX8-423" fmla="*/ 2259542 w 3951730"/>
                <a:gd name="connsiteY8-424" fmla="*/ 2539197 h 3693794"/>
                <a:gd name="connsiteX9-425" fmla="*/ 2516417 w 3951730"/>
                <a:gd name="connsiteY9-426" fmla="*/ 2539197 h 3693794"/>
                <a:gd name="connsiteX10-427" fmla="*/ 1293946 w 3951730"/>
                <a:gd name="connsiteY10-428" fmla="*/ 915 h 3693794"/>
                <a:gd name="connsiteX0-429" fmla="*/ 3101657 w 3951730"/>
                <a:gd name="connsiteY0-430" fmla="*/ 3715832 h 3715832"/>
                <a:gd name="connsiteX1-431" fmla="*/ 2259542 w 3951730"/>
                <a:gd name="connsiteY1-432" fmla="*/ 2539197 h 3715832"/>
                <a:gd name="connsiteX2-433" fmla="*/ 2516417 w 3951730"/>
                <a:gd name="connsiteY2-434" fmla="*/ 2539197 h 3715832"/>
                <a:gd name="connsiteX3-435" fmla="*/ 1293946 w 3951730"/>
                <a:gd name="connsiteY3-436" fmla="*/ 915 h 3715832"/>
                <a:gd name="connsiteX4-437" fmla="*/ 2472385 w 3951730"/>
                <a:gd name="connsiteY4-438" fmla="*/ 915 h 3715832"/>
                <a:gd name="connsiteX5-439" fmla="*/ 3694856 w 3951730"/>
                <a:gd name="connsiteY5-440" fmla="*/ 2539197 h 3715832"/>
                <a:gd name="connsiteX6-441" fmla="*/ 3951730 w 3951730"/>
                <a:gd name="connsiteY6-442" fmla="*/ 2539197 h 3715832"/>
                <a:gd name="connsiteX7-443" fmla="*/ 3101657 w 3951730"/>
                <a:gd name="connsiteY7-444" fmla="*/ 3715832 h 3715832"/>
                <a:gd name="connsiteX0-445" fmla="*/ 1883165 w 3951730"/>
                <a:gd name="connsiteY0-446" fmla="*/ 392070 h 3715832"/>
                <a:gd name="connsiteX1-447" fmla="*/ 0 w 3951730"/>
                <a:gd name="connsiteY1-448" fmla="*/ 3343088 h 3715832"/>
                <a:gd name="connsiteX2-449" fmla="*/ 31382 w 3951730"/>
                <a:gd name="connsiteY2-450" fmla="*/ 3385291 h 3715832"/>
                <a:gd name="connsiteX3-451" fmla="*/ 144163 w 3951730"/>
                <a:gd name="connsiteY3-452" fmla="*/ 1987108 h 3715832"/>
                <a:gd name="connsiteX4-453" fmla="*/ 1883164 w 3951730"/>
                <a:gd name="connsiteY4-454" fmla="*/ 392070 h 3715832"/>
                <a:gd name="connsiteX5-455" fmla="*/ 1883165 w 3951730"/>
                <a:gd name="connsiteY5-456" fmla="*/ 392070 h 3715832"/>
                <a:gd name="connsiteX0-457" fmla="*/ 1883165 w 3951730"/>
                <a:gd name="connsiteY0-458" fmla="*/ 392070 h 3715832"/>
                <a:gd name="connsiteX1-459" fmla="*/ 14068 w 3951730"/>
                <a:gd name="connsiteY1-460" fmla="*/ 3385291 h 3715832"/>
                <a:gd name="connsiteX2-461" fmla="*/ 45450 w 3951730"/>
                <a:gd name="connsiteY2-462" fmla="*/ 2794448 h 3715832"/>
                <a:gd name="connsiteX3-463" fmla="*/ 1293945 w 3951730"/>
                <a:gd name="connsiteY3-464" fmla="*/ 915 h 3715832"/>
                <a:gd name="connsiteX4-465" fmla="*/ 2472385 w 3951730"/>
                <a:gd name="connsiteY4-466" fmla="*/ 915 h 3715832"/>
                <a:gd name="connsiteX5-467" fmla="*/ 3694856 w 3951730"/>
                <a:gd name="connsiteY5-468" fmla="*/ 2539197 h 3715832"/>
                <a:gd name="connsiteX6-469" fmla="*/ 3951730 w 3951730"/>
                <a:gd name="connsiteY6-470" fmla="*/ 2539197 h 3715832"/>
                <a:gd name="connsiteX7-471" fmla="*/ 3101657 w 3951730"/>
                <a:gd name="connsiteY7-472" fmla="*/ 3693794 h 3715832"/>
                <a:gd name="connsiteX8-473" fmla="*/ 2259542 w 3951730"/>
                <a:gd name="connsiteY8-474" fmla="*/ 2539197 h 3715832"/>
                <a:gd name="connsiteX9-475" fmla="*/ 2516417 w 3951730"/>
                <a:gd name="connsiteY9-476" fmla="*/ 2539197 h 3715832"/>
                <a:gd name="connsiteX10-477" fmla="*/ 1293946 w 3951730"/>
                <a:gd name="connsiteY10-478" fmla="*/ 915 h 3715832"/>
                <a:gd name="connsiteX0-479" fmla="*/ 3101657 w 3951730"/>
                <a:gd name="connsiteY0-480" fmla="*/ 3715832 h 3715832"/>
                <a:gd name="connsiteX1-481" fmla="*/ 2259542 w 3951730"/>
                <a:gd name="connsiteY1-482" fmla="*/ 2539197 h 3715832"/>
                <a:gd name="connsiteX2-483" fmla="*/ 2516417 w 3951730"/>
                <a:gd name="connsiteY2-484" fmla="*/ 2539197 h 3715832"/>
                <a:gd name="connsiteX3-485" fmla="*/ 1293946 w 3951730"/>
                <a:gd name="connsiteY3-486" fmla="*/ 915 h 3715832"/>
                <a:gd name="connsiteX4-487" fmla="*/ 2472385 w 3951730"/>
                <a:gd name="connsiteY4-488" fmla="*/ 915 h 3715832"/>
                <a:gd name="connsiteX5-489" fmla="*/ 3694856 w 3951730"/>
                <a:gd name="connsiteY5-490" fmla="*/ 2539197 h 3715832"/>
                <a:gd name="connsiteX6-491" fmla="*/ 3951730 w 3951730"/>
                <a:gd name="connsiteY6-492" fmla="*/ 2539197 h 3715832"/>
                <a:gd name="connsiteX7-493" fmla="*/ 3101657 w 3951730"/>
                <a:gd name="connsiteY7-494" fmla="*/ 3715832 h 3715832"/>
                <a:gd name="connsiteX0-495" fmla="*/ 1883165 w 3951730"/>
                <a:gd name="connsiteY0-496" fmla="*/ 392070 h 3715832"/>
                <a:gd name="connsiteX1-497" fmla="*/ 0 w 3951730"/>
                <a:gd name="connsiteY1-498" fmla="*/ 3343088 h 3715832"/>
                <a:gd name="connsiteX2-499" fmla="*/ 31382 w 3951730"/>
                <a:gd name="connsiteY2-500" fmla="*/ 3385291 h 3715832"/>
                <a:gd name="connsiteX3-501" fmla="*/ 144163 w 3951730"/>
                <a:gd name="connsiteY3-502" fmla="*/ 1987108 h 3715832"/>
                <a:gd name="connsiteX4-503" fmla="*/ 1883164 w 3951730"/>
                <a:gd name="connsiteY4-504" fmla="*/ 392070 h 3715832"/>
                <a:gd name="connsiteX5-505" fmla="*/ 1883165 w 3951730"/>
                <a:gd name="connsiteY5-506" fmla="*/ 392070 h 3715832"/>
                <a:gd name="connsiteX0-507" fmla="*/ 1883165 w 3951730"/>
                <a:gd name="connsiteY0-508" fmla="*/ 392070 h 3715832"/>
                <a:gd name="connsiteX1-509" fmla="*/ 14068 w 3951730"/>
                <a:gd name="connsiteY1-510" fmla="*/ 3385291 h 3715832"/>
                <a:gd name="connsiteX2-511" fmla="*/ 45450 w 3951730"/>
                <a:gd name="connsiteY2-512" fmla="*/ 2794448 h 3715832"/>
                <a:gd name="connsiteX3-513" fmla="*/ 1293945 w 3951730"/>
                <a:gd name="connsiteY3-514" fmla="*/ 915 h 3715832"/>
                <a:gd name="connsiteX4-515" fmla="*/ 2472385 w 3951730"/>
                <a:gd name="connsiteY4-516" fmla="*/ 915 h 3715832"/>
                <a:gd name="connsiteX5-517" fmla="*/ 3694856 w 3951730"/>
                <a:gd name="connsiteY5-518" fmla="*/ 2539197 h 3715832"/>
                <a:gd name="connsiteX6-519" fmla="*/ 3951730 w 3951730"/>
                <a:gd name="connsiteY6-520" fmla="*/ 2539197 h 3715832"/>
                <a:gd name="connsiteX7-521" fmla="*/ 3101657 w 3951730"/>
                <a:gd name="connsiteY7-522" fmla="*/ 3693794 h 3715832"/>
                <a:gd name="connsiteX8-523" fmla="*/ 2259542 w 3951730"/>
                <a:gd name="connsiteY8-524" fmla="*/ 2539197 h 3715832"/>
                <a:gd name="connsiteX9-525" fmla="*/ 2516417 w 3951730"/>
                <a:gd name="connsiteY9-526" fmla="*/ 2539197 h 3715832"/>
                <a:gd name="connsiteX10-527" fmla="*/ 1293946 w 3951730"/>
                <a:gd name="connsiteY10-528" fmla="*/ 915 h 3715832"/>
                <a:gd name="connsiteX0-529" fmla="*/ 3101657 w 3951730"/>
                <a:gd name="connsiteY0-530" fmla="*/ 3715832 h 3715832"/>
                <a:gd name="connsiteX1-531" fmla="*/ 2259542 w 3951730"/>
                <a:gd name="connsiteY1-532" fmla="*/ 2539197 h 3715832"/>
                <a:gd name="connsiteX2-533" fmla="*/ 2516417 w 3951730"/>
                <a:gd name="connsiteY2-534" fmla="*/ 2539197 h 3715832"/>
                <a:gd name="connsiteX3-535" fmla="*/ 1293946 w 3951730"/>
                <a:gd name="connsiteY3-536" fmla="*/ 915 h 3715832"/>
                <a:gd name="connsiteX4-537" fmla="*/ 2472385 w 3951730"/>
                <a:gd name="connsiteY4-538" fmla="*/ 915 h 3715832"/>
                <a:gd name="connsiteX5-539" fmla="*/ 3694856 w 3951730"/>
                <a:gd name="connsiteY5-540" fmla="*/ 2539197 h 3715832"/>
                <a:gd name="connsiteX6-541" fmla="*/ 3951730 w 3951730"/>
                <a:gd name="connsiteY6-542" fmla="*/ 2539197 h 3715832"/>
                <a:gd name="connsiteX7-543" fmla="*/ 3101657 w 3951730"/>
                <a:gd name="connsiteY7-544" fmla="*/ 3715832 h 3715832"/>
                <a:gd name="connsiteX0-545" fmla="*/ 1883165 w 3951730"/>
                <a:gd name="connsiteY0-546" fmla="*/ 392070 h 3715832"/>
                <a:gd name="connsiteX1-547" fmla="*/ 0 w 3951730"/>
                <a:gd name="connsiteY1-548" fmla="*/ 3343088 h 3715832"/>
                <a:gd name="connsiteX2-549" fmla="*/ 31382 w 3951730"/>
                <a:gd name="connsiteY2-550" fmla="*/ 3385291 h 3715832"/>
                <a:gd name="connsiteX3-551" fmla="*/ 144163 w 3951730"/>
                <a:gd name="connsiteY3-552" fmla="*/ 1987108 h 3715832"/>
                <a:gd name="connsiteX4-553" fmla="*/ 1883164 w 3951730"/>
                <a:gd name="connsiteY4-554" fmla="*/ 392070 h 3715832"/>
                <a:gd name="connsiteX5-555" fmla="*/ 1883165 w 3951730"/>
                <a:gd name="connsiteY5-556" fmla="*/ 392070 h 3715832"/>
                <a:gd name="connsiteX0-557" fmla="*/ 14068 w 3951730"/>
                <a:gd name="connsiteY0-558" fmla="*/ 3385291 h 3715832"/>
                <a:gd name="connsiteX1-559" fmla="*/ 45450 w 3951730"/>
                <a:gd name="connsiteY1-560" fmla="*/ 2794448 h 3715832"/>
                <a:gd name="connsiteX2-561" fmla="*/ 1293945 w 3951730"/>
                <a:gd name="connsiteY2-562" fmla="*/ 915 h 3715832"/>
                <a:gd name="connsiteX3-563" fmla="*/ 2472385 w 3951730"/>
                <a:gd name="connsiteY3-564" fmla="*/ 915 h 3715832"/>
                <a:gd name="connsiteX4-565" fmla="*/ 3694856 w 3951730"/>
                <a:gd name="connsiteY4-566" fmla="*/ 2539197 h 3715832"/>
                <a:gd name="connsiteX5-567" fmla="*/ 3951730 w 3951730"/>
                <a:gd name="connsiteY5-568" fmla="*/ 2539197 h 3715832"/>
                <a:gd name="connsiteX6-569" fmla="*/ 3101657 w 3951730"/>
                <a:gd name="connsiteY6-570" fmla="*/ 3693794 h 3715832"/>
                <a:gd name="connsiteX7-571" fmla="*/ 2259542 w 3951730"/>
                <a:gd name="connsiteY7-572" fmla="*/ 2539197 h 3715832"/>
                <a:gd name="connsiteX8-573" fmla="*/ 2516417 w 3951730"/>
                <a:gd name="connsiteY8-574" fmla="*/ 2539197 h 3715832"/>
                <a:gd name="connsiteX9-575" fmla="*/ 1293946 w 3951730"/>
                <a:gd name="connsiteY9-576" fmla="*/ 915 h 371583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25" y="connsiteY6-26"/>
                </a:cxn>
                <a:cxn ang="0">
                  <a:pos x="connsiteX7-27" y="connsiteY7-28"/>
                </a:cxn>
                <a:cxn ang="0">
                  <a:pos x="connsiteX8-73" y="connsiteY8-74"/>
                </a:cxn>
                <a:cxn ang="0">
                  <a:pos x="connsiteX9-75" y="connsiteY9-76"/>
                </a:cxn>
              </a:cxnLst>
              <a:rect l="l" t="t" r="r" b="b"/>
              <a:pathLst>
                <a:path w="3951730" h="3715832" stroke="0" extrusionOk="0">
                  <a:moveTo>
                    <a:pt x="3101657" y="3715832"/>
                  </a:moveTo>
                  <a:lnTo>
                    <a:pt x="2259542" y="2539197"/>
                  </a:lnTo>
                  <a:lnTo>
                    <a:pt x="2516417" y="2539197"/>
                  </a:lnTo>
                  <a:cubicBezTo>
                    <a:pt x="2372485" y="1044932"/>
                    <a:pt x="1869672" y="915"/>
                    <a:pt x="1293946" y="915"/>
                  </a:cubicBezTo>
                  <a:lnTo>
                    <a:pt x="2472385" y="915"/>
                  </a:lnTo>
                  <a:cubicBezTo>
                    <a:pt x="3048112" y="915"/>
                    <a:pt x="3550925" y="1044933"/>
                    <a:pt x="3694856" y="2539197"/>
                  </a:cubicBezTo>
                  <a:lnTo>
                    <a:pt x="3951730" y="2539197"/>
                  </a:lnTo>
                  <a:lnTo>
                    <a:pt x="3101657" y="3715832"/>
                  </a:lnTo>
                  <a:close/>
                </a:path>
                <a:path w="3951730" h="3715832" fill="darkenLess" stroke="0" extrusionOk="0">
                  <a:moveTo>
                    <a:pt x="1883165" y="392070"/>
                  </a:moveTo>
                  <a:cubicBezTo>
                    <a:pt x="848992" y="390133"/>
                    <a:pt x="0" y="2087830"/>
                    <a:pt x="0" y="3343088"/>
                  </a:cubicBezTo>
                  <a:lnTo>
                    <a:pt x="31382" y="3385291"/>
                  </a:lnTo>
                  <a:cubicBezTo>
                    <a:pt x="31382" y="2903013"/>
                    <a:pt x="69835" y="2426305"/>
                    <a:pt x="144163" y="1987108"/>
                  </a:cubicBezTo>
                  <a:cubicBezTo>
                    <a:pt x="444463" y="212684"/>
                    <a:pt x="1240285" y="-517256"/>
                    <a:pt x="1883164" y="392070"/>
                  </a:cubicBezTo>
                  <a:lnTo>
                    <a:pt x="1883165" y="392070"/>
                  </a:lnTo>
                  <a:close/>
                </a:path>
                <a:path w="3951730" h="3715832" fill="none" extrusionOk="0">
                  <a:moveTo>
                    <a:pt x="14068" y="3385291"/>
                  </a:moveTo>
                  <a:lnTo>
                    <a:pt x="45450" y="2794448"/>
                  </a:lnTo>
                  <a:cubicBezTo>
                    <a:pt x="45450" y="1938183"/>
                    <a:pt x="596651" y="915"/>
                    <a:pt x="1293945" y="915"/>
                  </a:cubicBezTo>
                  <a:lnTo>
                    <a:pt x="2472385" y="915"/>
                  </a:lnTo>
                  <a:cubicBezTo>
                    <a:pt x="3048112" y="915"/>
                    <a:pt x="3550925" y="1044933"/>
                    <a:pt x="3694856" y="2539197"/>
                  </a:cubicBezTo>
                  <a:lnTo>
                    <a:pt x="3951730" y="2539197"/>
                  </a:lnTo>
                  <a:lnTo>
                    <a:pt x="3101657" y="3693794"/>
                  </a:lnTo>
                  <a:lnTo>
                    <a:pt x="2259542" y="2539197"/>
                  </a:lnTo>
                  <a:lnTo>
                    <a:pt x="2516417" y="2539197"/>
                  </a:lnTo>
                  <a:cubicBezTo>
                    <a:pt x="2372485" y="1044932"/>
                    <a:pt x="1869672" y="915"/>
                    <a:pt x="1293946" y="915"/>
                  </a:cubicBezTo>
                </a:path>
              </a:pathLst>
            </a:custGeom>
            <a:solidFill>
              <a:srgbClr val="FF9900"/>
            </a:solidFill>
            <a:ln w="31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a:solidFill>
                  <a:schemeClr val="bg1"/>
                </a:solidFill>
              </a:endParaRPr>
            </a:p>
          </p:txBody>
        </p:sp>
        <p:sp>
          <p:nvSpPr>
            <p:cNvPr id="19" name="TextBox 14"/>
            <p:cNvSpPr txBox="1">
              <a:spLocks noChangeArrowheads="1"/>
            </p:cNvSpPr>
            <p:nvPr/>
          </p:nvSpPr>
          <p:spPr bwMode="auto">
            <a:xfrm rot="18835100">
              <a:off x="3825935" y="4325130"/>
              <a:ext cx="1475504" cy="374557"/>
            </a:xfrm>
            <a:prstGeom prst="rect">
              <a:avLst/>
            </a:prstGeom>
            <a:noFill/>
            <a:ln w="9525">
              <a:noFill/>
              <a:miter lim="800000"/>
            </a:ln>
          </p:spPr>
          <p:txBody>
            <a:bodyPr wrap="square">
              <a:spAutoFit/>
            </a:bodyPr>
            <a:lstStyle/>
            <a:p>
              <a:r>
                <a:rPr lang="zh-CN" altLang="en-US" b="1" dirty="0">
                  <a:solidFill>
                    <a:schemeClr val="bg1"/>
                  </a:solidFill>
                  <a:latin typeface="微软雅黑" panose="020B0503020204020204" pitchFamily="34" charset="-122"/>
                  <a:ea typeface="微软雅黑" panose="020B0503020204020204" pitchFamily="34" charset="-122"/>
                </a:rPr>
                <a:t>行为表现</a:t>
              </a:r>
            </a:p>
          </p:txBody>
        </p:sp>
      </p:grpSp>
      <p:cxnSp>
        <p:nvCxnSpPr>
          <p:cNvPr id="20" name="直接连接符 19"/>
          <p:cNvCxnSpPr/>
          <p:nvPr/>
        </p:nvCxnSpPr>
        <p:spPr bwMode="auto">
          <a:xfrm>
            <a:off x="2278081" y="4146710"/>
            <a:ext cx="816072" cy="0"/>
          </a:xfrm>
          <a:prstGeom prst="line">
            <a:avLst/>
          </a:prstGeom>
          <a:ln w="28575">
            <a:solidFill>
              <a:schemeClr val="accent3"/>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21" name="TextBox 22"/>
          <p:cNvSpPr txBox="1"/>
          <p:nvPr/>
        </p:nvSpPr>
        <p:spPr bwMode="auto">
          <a:xfrm>
            <a:off x="571168" y="3171133"/>
            <a:ext cx="1672412" cy="1606251"/>
          </a:xfrm>
          <a:prstGeom prst="rect">
            <a:avLst/>
          </a:prstGeom>
          <a:noFill/>
        </p:spPr>
        <p:txBody>
          <a:bodyPr wrap="square" lIns="86402" tIns="43201" rIns="86402" bIns="4320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defRPr/>
            </a:pPr>
            <a:r>
              <a:rPr lang="zh-CN" altLang="en-US" sz="1100" dirty="0">
                <a:gradFill>
                  <a:gsLst>
                    <a:gs pos="0">
                      <a:srgbClr val="FBD04E">
                        <a:lumMod val="95000"/>
                      </a:srgbClr>
                    </a:gs>
                    <a:gs pos="51000">
                      <a:srgbClr val="B87600">
                        <a:lumMod val="98000"/>
                        <a:lumOff val="2000"/>
                      </a:srgbClr>
                    </a:gs>
                    <a:gs pos="78000">
                      <a:srgbClr val="F4CF68">
                        <a:lumMod val="100000"/>
                      </a:srgbClr>
                    </a:gs>
                    <a:gs pos="28000">
                      <a:srgbClr val="F4CF68">
                        <a:lumMod val="100000"/>
                      </a:srgbClr>
                    </a:gs>
                    <a:gs pos="100000">
                      <a:srgbClr val="FBD04E">
                        <a:lumMod val="100000"/>
                      </a:srgbClr>
                    </a:gs>
                  </a:gsLst>
                  <a:lin ang="2700000" scaled="1"/>
                </a:gradFill>
                <a:latin typeface="微软雅黑" panose="020B0503020204020204" pitchFamily="34" charset="-122"/>
                <a:ea typeface="微软雅黑" panose="020B0503020204020204" pitchFamily="34" charset="-122"/>
              </a:rPr>
              <a:t>行为表现，比如工作态度、工作能力等，对工作态度和工作能力的关注可以帮助下属更好地完善自己，并提高员工的技能，也有助于帮助员工进行职业生涯规划。</a:t>
            </a:r>
            <a:endParaRPr lang="en-US" altLang="zh-CN" sz="1100" dirty="0">
              <a:gradFill>
                <a:gsLst>
                  <a:gs pos="0">
                    <a:srgbClr val="FBD04E">
                      <a:lumMod val="95000"/>
                    </a:srgbClr>
                  </a:gs>
                  <a:gs pos="51000">
                    <a:srgbClr val="B87600">
                      <a:lumMod val="98000"/>
                      <a:lumOff val="2000"/>
                    </a:srgbClr>
                  </a:gs>
                  <a:gs pos="78000">
                    <a:srgbClr val="F4CF68">
                      <a:lumMod val="100000"/>
                    </a:srgbClr>
                  </a:gs>
                  <a:gs pos="28000">
                    <a:srgbClr val="F4CF68">
                      <a:lumMod val="100000"/>
                    </a:srgbClr>
                  </a:gs>
                  <a:gs pos="100000">
                    <a:srgbClr val="FBD04E">
                      <a:lumMod val="100000"/>
                    </a:srgbClr>
                  </a:gs>
                </a:gsLst>
                <a:lin ang="2700000" scaled="1"/>
              </a:gradFill>
              <a:latin typeface="微软雅黑" panose="020B0503020204020204" pitchFamily="34" charset="-122"/>
              <a:ea typeface="微软雅黑" panose="020B0503020204020204" pitchFamily="34" charset="-122"/>
            </a:endParaRPr>
          </a:p>
        </p:txBody>
      </p:sp>
      <p:cxnSp>
        <p:nvCxnSpPr>
          <p:cNvPr id="22" name="直接连接符 21"/>
          <p:cNvCxnSpPr/>
          <p:nvPr/>
        </p:nvCxnSpPr>
        <p:spPr bwMode="auto">
          <a:xfrm>
            <a:off x="2176072" y="1396249"/>
            <a:ext cx="816072" cy="0"/>
          </a:xfrm>
          <a:prstGeom prst="line">
            <a:avLst/>
          </a:prstGeom>
          <a:ln w="28575">
            <a:solidFill>
              <a:schemeClr val="accent6">
                <a:lumMod val="75000"/>
              </a:schemeClr>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23" presetClass="entr" presetSubtype="16"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5" presetClass="entr" presetSubtype="5"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checkerboard(down)">
                                      <p:cBhvr>
                                        <p:cTn id="27" dur="500"/>
                                        <p:tgtEl>
                                          <p:spTgt spid="22"/>
                                        </p:tgtEl>
                                      </p:cBhvr>
                                    </p:animEffect>
                                  </p:childTnLst>
                                </p:cTn>
                              </p:par>
                            </p:childTnLst>
                          </p:cTn>
                        </p:par>
                        <p:par>
                          <p:cTn id="28" fill="hold">
                            <p:stCondLst>
                              <p:cond delay="2500"/>
                            </p:stCondLst>
                            <p:childTnLst>
                              <p:par>
                                <p:cTn id="29" presetID="5" presetClass="entr" presetSubtype="5"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checkerboard(down)">
                                      <p:cBhvr>
                                        <p:cTn id="31" dur="500"/>
                                        <p:tgtEl>
                                          <p:spTgt spid="9"/>
                                        </p:tgtEl>
                                      </p:cBhvr>
                                    </p:animEffect>
                                  </p:childTnLst>
                                </p:cTn>
                              </p:par>
                            </p:childTnLst>
                          </p:cTn>
                        </p:par>
                        <p:par>
                          <p:cTn id="32" fill="hold">
                            <p:stCondLst>
                              <p:cond delay="3000"/>
                            </p:stCondLst>
                            <p:childTnLst>
                              <p:par>
                                <p:cTn id="33" presetID="5" presetClass="entr" presetSubtype="5"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checkerboard(down)">
                                      <p:cBhvr>
                                        <p:cTn id="35" dur="500"/>
                                        <p:tgtEl>
                                          <p:spTgt spid="13"/>
                                        </p:tgtEl>
                                      </p:cBhvr>
                                    </p:animEffect>
                                  </p:childTnLst>
                                </p:cTn>
                              </p:par>
                            </p:childTnLst>
                          </p:cTn>
                        </p:par>
                        <p:par>
                          <p:cTn id="36" fill="hold">
                            <p:stCondLst>
                              <p:cond delay="3500"/>
                            </p:stCondLst>
                            <p:childTnLst>
                              <p:par>
                                <p:cTn id="37" presetID="5" presetClass="entr" presetSubtype="5" fill="hold" grpId="0" nodeType="after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checkerboard(down)">
                                      <p:cBhvr>
                                        <p:cTn id="39" dur="500"/>
                                        <p:tgtEl>
                                          <p:spTgt spid="14"/>
                                        </p:tgtEl>
                                      </p:cBhvr>
                                    </p:animEffect>
                                  </p:childTnLst>
                                </p:cTn>
                              </p:par>
                            </p:childTnLst>
                          </p:cTn>
                        </p:par>
                        <p:par>
                          <p:cTn id="40" fill="hold">
                            <p:stCondLst>
                              <p:cond delay="4000"/>
                            </p:stCondLst>
                            <p:childTnLst>
                              <p:par>
                                <p:cTn id="41" presetID="5" presetClass="entr" presetSubtype="5"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checkerboard(down)">
                                      <p:cBhvr>
                                        <p:cTn id="43" dur="500"/>
                                        <p:tgtEl>
                                          <p:spTgt spid="20"/>
                                        </p:tgtEl>
                                      </p:cBhvr>
                                    </p:animEffect>
                                  </p:childTnLst>
                                </p:cTn>
                              </p:par>
                            </p:childTnLst>
                          </p:cTn>
                        </p:par>
                        <p:par>
                          <p:cTn id="44" fill="hold">
                            <p:stCondLst>
                              <p:cond delay="4500"/>
                            </p:stCondLst>
                            <p:childTnLst>
                              <p:par>
                                <p:cTn id="45" presetID="5" presetClass="entr" presetSubtype="5"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checkerboard(down)">
                                      <p:cBhvr>
                                        <p:cTn id="47" dur="500"/>
                                        <p:tgtEl>
                                          <p:spTgt spid="21"/>
                                        </p:tgtEl>
                                      </p:cBhvr>
                                    </p:animEffect>
                                  </p:childTnLst>
                                </p:cTn>
                              </p:par>
                            </p:childTnLst>
                          </p:cTn>
                        </p:par>
                        <p:par>
                          <p:cTn id="48" fill="hold">
                            <p:stCondLst>
                              <p:cond delay="5000"/>
                            </p:stCondLst>
                            <p:childTnLst>
                              <p:par>
                                <p:cTn id="49" presetID="5" presetClass="entr" presetSubtype="5" fill="hold"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checkerboard(down)">
                                      <p:cBhvr>
                                        <p:cTn id="51" dur="500"/>
                                        <p:tgtEl>
                                          <p:spTgt spid="15"/>
                                        </p:tgtEl>
                                      </p:cBhvr>
                                    </p:animEffect>
                                  </p:childTnLst>
                                </p:cTn>
                              </p:par>
                            </p:childTnLst>
                          </p:cTn>
                        </p:par>
                        <p:par>
                          <p:cTn id="52" fill="hold">
                            <p:stCondLst>
                              <p:cond delay="5500"/>
                            </p:stCondLst>
                            <p:childTnLst>
                              <p:par>
                                <p:cTn id="53" presetID="5" presetClass="entr" presetSubtype="5"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checkerboard(down)">
                                      <p:cBhvr>
                                        <p:cTn id="5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p:bldP spid="16" grpId="0"/>
      <p:bldP spid="21"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点击此处添加标题</a:t>
            </a:r>
          </a:p>
        </p:txBody>
      </p:sp>
      <p:sp>
        <p:nvSpPr>
          <p:cNvPr id="3" name="圆角矩形 2"/>
          <p:cNvSpPr/>
          <p:nvPr/>
        </p:nvSpPr>
        <p:spPr bwMode="auto">
          <a:xfrm>
            <a:off x="683568" y="1778843"/>
            <a:ext cx="7848872" cy="2602410"/>
          </a:xfrm>
          <a:prstGeom prst="roundRect">
            <a:avLst>
              <a:gd name="adj" fmla="val 7635"/>
            </a:avLst>
          </a:prstGeom>
          <a:gradFill flip="none" rotWithShape="1">
            <a:gsLst>
              <a:gs pos="50000">
                <a:sysClr val="window" lastClr="FFFFFF">
                  <a:lumMod val="95000"/>
                </a:sysClr>
              </a:gs>
              <a:gs pos="100000">
                <a:sysClr val="window" lastClr="FFFFFF">
                  <a:lumMod val="75000"/>
                </a:sysClr>
              </a:gs>
            </a:gsLst>
            <a:lin ang="2700000" scaled="1"/>
            <a:tileRect/>
          </a:gradFill>
          <a:ln w="38100" cap="flat" cmpd="sng" algn="ctr">
            <a:solidFill>
              <a:srgbClr val="FF0000"/>
            </a:solidFill>
            <a:prstDash val="solid"/>
          </a:ln>
          <a:effectLst/>
          <a:scene3d>
            <a:camera prst="orthographicFront"/>
            <a:lightRig rig="flat" dir="t"/>
          </a:scene3d>
          <a:sp3d contourW="19050">
            <a:bevelT w="127000" prst="convex"/>
            <a:bevelB w="0" h="0"/>
            <a:contourClr>
              <a:sysClr val="window" lastClr="FFFFFF"/>
            </a:contourClr>
          </a:sp3d>
        </p:spPr>
        <p:txBody>
          <a:bodyPr anchor="ctr"/>
          <a:lstStyle/>
          <a:p>
            <a:pPr marL="0" marR="0" lvl="2" indent="0" defTabSz="914400" eaLnBrk="0" fontAlgn="ctr" latinLnBrk="0" hangingPunct="0">
              <a:lnSpc>
                <a:spcPct val="100000"/>
              </a:lnSpc>
              <a:spcBef>
                <a:spcPts val="0"/>
              </a:spcBef>
              <a:spcAft>
                <a:spcPts val="0"/>
              </a:spcAft>
              <a:buClr>
                <a:srgbClr val="FF0000"/>
              </a:buClr>
              <a:buSzPct val="70000"/>
              <a:buFont typeface="Wingdings" panose="05000000000000000000" pitchFamily="2" charset="2"/>
              <a:buChar char="n"/>
              <a:tabLst>
                <a:tab pos="136525" algn="l"/>
              </a:tabLst>
              <a:defRPr/>
            </a:pPr>
            <a:endParaRPr kumimoji="0" lang="zh-CN" altLang="en-US" sz="14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4" name="TextBox 3"/>
          <p:cNvSpPr txBox="1">
            <a:spLocks noChangeArrowheads="1"/>
          </p:cNvSpPr>
          <p:nvPr/>
        </p:nvSpPr>
        <p:spPr bwMode="auto">
          <a:xfrm>
            <a:off x="1423392" y="2420194"/>
            <a:ext cx="1584176" cy="13466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nSpc>
                <a:spcPct val="150000"/>
              </a:lnSpc>
            </a:pPr>
            <a:r>
              <a:rPr lang="zh-CN" altLang="en-US" sz="1400" b="0" dirty="0">
                <a:solidFill>
                  <a:srgbClr val="000000"/>
                </a:solidFill>
                <a:latin typeface="Franklin Gothic Book" pitchFamily="34" charset="0"/>
              </a:rPr>
              <a:t>请输入相关内容请输入相关内容请输入相关内容请输入相关内容</a:t>
            </a:r>
          </a:p>
        </p:txBody>
      </p:sp>
      <p:sp>
        <p:nvSpPr>
          <p:cNvPr id="5" name="TextBox 4"/>
          <p:cNvSpPr txBox="1">
            <a:spLocks noChangeArrowheads="1"/>
          </p:cNvSpPr>
          <p:nvPr/>
        </p:nvSpPr>
        <p:spPr bwMode="auto">
          <a:xfrm>
            <a:off x="3023592" y="2420194"/>
            <a:ext cx="1584176" cy="13466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nSpc>
                <a:spcPct val="150000"/>
              </a:lnSpc>
            </a:pPr>
            <a:r>
              <a:rPr lang="zh-CN" altLang="en-US" sz="1400" b="0" dirty="0">
                <a:solidFill>
                  <a:srgbClr val="000000"/>
                </a:solidFill>
                <a:latin typeface="Franklin Gothic Book" pitchFamily="34" charset="0"/>
              </a:rPr>
              <a:t>请输入相关内容请输入相关内容请输入相关内容请输入相关内容</a:t>
            </a:r>
          </a:p>
        </p:txBody>
      </p:sp>
      <p:sp>
        <p:nvSpPr>
          <p:cNvPr id="6" name="TextBox 4"/>
          <p:cNvSpPr txBox="1">
            <a:spLocks noChangeArrowheads="1"/>
          </p:cNvSpPr>
          <p:nvPr/>
        </p:nvSpPr>
        <p:spPr bwMode="auto">
          <a:xfrm>
            <a:off x="4699992" y="2420194"/>
            <a:ext cx="1584176" cy="13849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nSpc>
                <a:spcPct val="150000"/>
              </a:lnSpc>
            </a:pPr>
            <a:r>
              <a:rPr lang="zh-CN" altLang="en-US" sz="1400" b="0" dirty="0">
                <a:solidFill>
                  <a:srgbClr val="000000"/>
                </a:solidFill>
                <a:latin typeface="Franklin Gothic Book" pitchFamily="34" charset="0"/>
              </a:rPr>
              <a:t>请输入相关内容请输入相关内容请输入相关内容请输入相关内容</a:t>
            </a:r>
          </a:p>
        </p:txBody>
      </p:sp>
      <p:sp>
        <p:nvSpPr>
          <p:cNvPr id="7" name="TextBox 4"/>
          <p:cNvSpPr txBox="1">
            <a:spLocks noChangeArrowheads="1"/>
          </p:cNvSpPr>
          <p:nvPr/>
        </p:nvSpPr>
        <p:spPr bwMode="auto">
          <a:xfrm>
            <a:off x="6300192" y="2420194"/>
            <a:ext cx="1584176" cy="13466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nSpc>
                <a:spcPct val="150000"/>
              </a:lnSpc>
            </a:pPr>
            <a:r>
              <a:rPr lang="zh-CN" altLang="en-US" sz="1400" b="0" dirty="0">
                <a:solidFill>
                  <a:srgbClr val="000000"/>
                </a:solidFill>
                <a:latin typeface="Franklin Gothic Book" pitchFamily="34" charset="0"/>
              </a:rPr>
              <a:t>请输入相关内容请输入相关内容请输入相关内容请输入相关内容</a:t>
            </a:r>
          </a:p>
        </p:txBody>
      </p:sp>
      <p:grpSp>
        <p:nvGrpSpPr>
          <p:cNvPr id="8" name="Group 98"/>
          <p:cNvGrpSpPr/>
          <p:nvPr/>
        </p:nvGrpSpPr>
        <p:grpSpPr bwMode="auto">
          <a:xfrm>
            <a:off x="1303908" y="1275606"/>
            <a:ext cx="1606550" cy="706437"/>
            <a:chOff x="479" y="2640"/>
            <a:chExt cx="1264" cy="556"/>
          </a:xfrm>
          <a:effectLst/>
        </p:grpSpPr>
        <p:sp>
          <p:nvSpPr>
            <p:cNvPr id="9" name="AutoShape 99"/>
            <p:cNvSpPr>
              <a:spLocks noChangeArrowheads="1"/>
            </p:cNvSpPr>
            <p:nvPr/>
          </p:nvSpPr>
          <p:spPr bwMode="invGray">
            <a:xfrm>
              <a:off x="479" y="2640"/>
              <a:ext cx="1264" cy="556"/>
            </a:xfrm>
            <a:prstGeom prst="chevron">
              <a:avLst>
                <a:gd name="adj" fmla="val 36511"/>
              </a:avLst>
            </a:prstGeom>
            <a:solidFill>
              <a:srgbClr val="FF0000"/>
            </a:solidFill>
            <a:ln w="12700" algn="ctr">
              <a:noFill/>
              <a:miter lim="800000"/>
            </a:ln>
            <a:effectLst>
              <a:outerShdw dist="50800" dir="5400000" algn="ctr" rotWithShape="0">
                <a:srgbClr val="FF0000">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 name="AutoShape 100"/>
            <p:cNvSpPr>
              <a:spLocks noChangeArrowheads="1"/>
            </p:cNvSpPr>
            <p:nvPr/>
          </p:nvSpPr>
          <p:spPr bwMode="invGray">
            <a:xfrm>
              <a:off x="501" y="2655"/>
              <a:ext cx="1229" cy="528"/>
            </a:xfrm>
            <a:prstGeom prst="chevron">
              <a:avLst>
                <a:gd name="adj" fmla="val 38600"/>
              </a:avLst>
            </a:prstGeom>
            <a:solidFill>
              <a:srgbClr val="FF0000"/>
            </a:solidFill>
            <a:ln w="12700" algn="ctr">
              <a:noFill/>
              <a:miter lim="800000"/>
            </a:ln>
            <a:effectLst>
              <a:outerShdw dist="50800" dir="5400000" algn="ctr" rotWithShape="0">
                <a:srgbClr val="FF0000">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grpSp>
      <p:sp>
        <p:nvSpPr>
          <p:cNvPr id="11" name="Text Box 101"/>
          <p:cNvSpPr txBox="1">
            <a:spLocks noChangeArrowheads="1"/>
          </p:cNvSpPr>
          <p:nvPr/>
        </p:nvSpPr>
        <p:spPr bwMode="gray">
          <a:xfrm>
            <a:off x="1619399" y="1402928"/>
            <a:ext cx="1368425" cy="350837"/>
          </a:xfrm>
          <a:prstGeom prst="rect">
            <a:avLst/>
          </a:prstGeom>
          <a:noFill/>
          <a:ln>
            <a:noFill/>
          </a:ln>
          <a:effectLst/>
          <a:extLst>
            <a:ext uri="{909E8E84-426E-40DD-AFC4-6F175D3DCCD1}">
              <a14:hiddenFill xmlns:a14="http://schemas.microsoft.com/office/drawing/2010/main">
                <a:gradFill rotWithShape="1">
                  <a:gsLst>
                    <a:gs pos="0">
                      <a:srgbClr val="E29B54"/>
                    </a:gs>
                    <a:gs pos="100000">
                      <a:srgbClr val="E29B54">
                        <a:gamma/>
                        <a:tint val="73725"/>
                        <a:invGamma/>
                      </a:srgbClr>
                    </a:gs>
                  </a:gsLst>
                  <a:lin ang="5400000" scaled="1"/>
                </a:gradFill>
              </a14:hiddenFill>
            </a:ext>
            <a:ext uri="{91240B29-F687-4F45-9708-019B960494DF}">
              <a14:hiddenLine xmlns:a14="http://schemas.microsoft.com/office/drawing/2010/main" w="9525">
                <a:solidFill>
                  <a:srgbClr val="FFFFFF"/>
                </a:solidFill>
                <a:miter lim="800000"/>
                <a:headEnd/>
                <a:tailEnd/>
              </a14:hiddenLine>
            </a:ext>
          </a:extLst>
        </p:spPr>
        <p:txBody>
          <a:bodyPr>
            <a:spAutoFit/>
          </a:bodyPr>
          <a:lstStyle/>
          <a:p>
            <a:pPr>
              <a:spcBef>
                <a:spcPct val="50000"/>
              </a:spcBef>
            </a:pPr>
            <a:r>
              <a:rPr lang="zh-CN" altLang="en-US" sz="1700" dirty="0">
                <a:solidFill>
                  <a:srgbClr val="FFFFFF"/>
                </a:solidFill>
                <a:latin typeface="Arial" panose="020B0604020202020204" pitchFamily="34" charset="0"/>
              </a:rPr>
              <a:t>文字内容</a:t>
            </a:r>
          </a:p>
        </p:txBody>
      </p:sp>
      <p:grpSp>
        <p:nvGrpSpPr>
          <p:cNvPr id="12" name="Group 102"/>
          <p:cNvGrpSpPr/>
          <p:nvPr/>
        </p:nvGrpSpPr>
        <p:grpSpPr bwMode="auto">
          <a:xfrm>
            <a:off x="2931096" y="1275606"/>
            <a:ext cx="1606550" cy="706437"/>
            <a:chOff x="479" y="2640"/>
            <a:chExt cx="1264" cy="556"/>
          </a:xfrm>
          <a:solidFill>
            <a:srgbClr val="FF0000"/>
          </a:solidFill>
          <a:effectLst/>
        </p:grpSpPr>
        <p:sp>
          <p:nvSpPr>
            <p:cNvPr id="13" name="AutoShape 103"/>
            <p:cNvSpPr>
              <a:spLocks noChangeArrowheads="1"/>
            </p:cNvSpPr>
            <p:nvPr/>
          </p:nvSpPr>
          <p:spPr bwMode="invGray">
            <a:xfrm>
              <a:off x="479" y="2640"/>
              <a:ext cx="1264" cy="556"/>
            </a:xfrm>
            <a:prstGeom prst="chevron">
              <a:avLst>
                <a:gd name="adj" fmla="val 36511"/>
              </a:avLst>
            </a:prstGeom>
            <a:grpFill/>
            <a:ln w="12700" algn="ctr">
              <a:noFill/>
              <a:miter lim="800000"/>
            </a:ln>
            <a:effectLst>
              <a:outerShdw dist="50800" dir="5400000" algn="ctr" rotWithShape="0">
                <a:srgbClr val="FF0000">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4" name="AutoShape 104"/>
            <p:cNvSpPr>
              <a:spLocks noChangeArrowheads="1"/>
            </p:cNvSpPr>
            <p:nvPr/>
          </p:nvSpPr>
          <p:spPr bwMode="invGray">
            <a:xfrm>
              <a:off x="501" y="2655"/>
              <a:ext cx="1229" cy="528"/>
            </a:xfrm>
            <a:prstGeom prst="chevron">
              <a:avLst>
                <a:gd name="adj" fmla="val 38600"/>
              </a:avLst>
            </a:prstGeom>
            <a:grpFill/>
            <a:ln w="12700" algn="ctr">
              <a:noFill/>
              <a:miter lim="800000"/>
            </a:ln>
            <a:effectLst/>
            <a:extLst>
              <a:ext uri="{AF507438-7753-43E0-B8FC-AC1667EBCBE1}">
                <a14:hiddenEffects xmlns:a14="http://schemas.microsoft.com/office/drawing/2010/main">
                  <a:effectLst>
                    <a:outerShdw dist="50800" dir="5400000" algn="ct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grpSp>
      <p:grpSp>
        <p:nvGrpSpPr>
          <p:cNvPr id="15" name="Group 105"/>
          <p:cNvGrpSpPr/>
          <p:nvPr/>
        </p:nvGrpSpPr>
        <p:grpSpPr bwMode="auto">
          <a:xfrm>
            <a:off x="4564633" y="1275606"/>
            <a:ext cx="1606550" cy="706437"/>
            <a:chOff x="479" y="2640"/>
            <a:chExt cx="1264" cy="556"/>
          </a:xfrm>
          <a:solidFill>
            <a:srgbClr val="FFC000"/>
          </a:solidFill>
          <a:effectLst/>
        </p:grpSpPr>
        <p:sp>
          <p:nvSpPr>
            <p:cNvPr id="16" name="AutoShape 106"/>
            <p:cNvSpPr>
              <a:spLocks noChangeArrowheads="1"/>
            </p:cNvSpPr>
            <p:nvPr/>
          </p:nvSpPr>
          <p:spPr bwMode="invGray">
            <a:xfrm>
              <a:off x="479" y="2640"/>
              <a:ext cx="1264" cy="556"/>
            </a:xfrm>
            <a:prstGeom prst="chevron">
              <a:avLst>
                <a:gd name="adj" fmla="val 36511"/>
              </a:avLst>
            </a:prstGeom>
            <a:grpFill/>
            <a:ln w="12700" algn="ctr">
              <a:noFill/>
              <a:miter lim="800000"/>
            </a:ln>
            <a:effectLst>
              <a:outerShdw dist="50800" dir="5400000" algn="ctr" rotWithShape="0">
                <a:srgbClr val="FF0000">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7" name="AutoShape 107"/>
            <p:cNvSpPr>
              <a:spLocks noChangeArrowheads="1"/>
            </p:cNvSpPr>
            <p:nvPr/>
          </p:nvSpPr>
          <p:spPr bwMode="invGray">
            <a:xfrm>
              <a:off x="501" y="2655"/>
              <a:ext cx="1229" cy="528"/>
            </a:xfrm>
            <a:prstGeom prst="chevron">
              <a:avLst>
                <a:gd name="adj" fmla="val 38600"/>
              </a:avLst>
            </a:prstGeom>
            <a:grpFill/>
            <a:ln w="12700" algn="ctr">
              <a:noFill/>
              <a:miter lim="800000"/>
            </a:ln>
            <a:effectLst/>
            <a:extLst>
              <a:ext uri="{AF507438-7753-43E0-B8FC-AC1667EBCBE1}">
                <a14:hiddenEffects xmlns:a14="http://schemas.microsoft.com/office/drawing/2010/main">
                  <a:effectLst>
                    <a:outerShdw dist="50800" dir="5400000" algn="ct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grpSp>
      <p:grpSp>
        <p:nvGrpSpPr>
          <p:cNvPr id="18" name="Group 108"/>
          <p:cNvGrpSpPr/>
          <p:nvPr/>
        </p:nvGrpSpPr>
        <p:grpSpPr bwMode="auto">
          <a:xfrm>
            <a:off x="6190233" y="1275606"/>
            <a:ext cx="1606550" cy="706437"/>
            <a:chOff x="479" y="2640"/>
            <a:chExt cx="1264" cy="556"/>
          </a:xfrm>
          <a:solidFill>
            <a:srgbClr val="00B0F0"/>
          </a:solidFill>
          <a:effectLst/>
        </p:grpSpPr>
        <p:sp>
          <p:nvSpPr>
            <p:cNvPr id="19" name="AutoShape 109"/>
            <p:cNvSpPr>
              <a:spLocks noChangeArrowheads="1"/>
            </p:cNvSpPr>
            <p:nvPr/>
          </p:nvSpPr>
          <p:spPr bwMode="invGray">
            <a:xfrm>
              <a:off x="479" y="2640"/>
              <a:ext cx="1264" cy="556"/>
            </a:xfrm>
            <a:prstGeom prst="chevron">
              <a:avLst>
                <a:gd name="adj" fmla="val 36511"/>
              </a:avLst>
            </a:prstGeom>
            <a:solidFill>
              <a:schemeClr val="accent3"/>
            </a:solidFill>
            <a:ln w="12700" algn="ctr">
              <a:noFill/>
              <a:miter lim="800000"/>
            </a:ln>
            <a:effectLst>
              <a:outerShdw dist="50800" dir="5400000" algn="ctr" rotWithShape="0">
                <a:srgbClr val="FF0000">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0" name="AutoShape 110"/>
            <p:cNvSpPr>
              <a:spLocks noChangeArrowheads="1"/>
            </p:cNvSpPr>
            <p:nvPr/>
          </p:nvSpPr>
          <p:spPr bwMode="invGray">
            <a:xfrm>
              <a:off x="501" y="2655"/>
              <a:ext cx="1229" cy="528"/>
            </a:xfrm>
            <a:prstGeom prst="chevron">
              <a:avLst>
                <a:gd name="adj" fmla="val 38600"/>
              </a:avLst>
            </a:prstGeom>
            <a:solidFill>
              <a:schemeClr val="accent3"/>
            </a:solidFill>
            <a:ln w="12700" algn="ctr">
              <a:solidFill>
                <a:schemeClr val="accent3"/>
              </a:solidFill>
              <a:miter lim="800000"/>
            </a:ln>
            <a:effectLst/>
            <a:extLst>
              <a:ext uri="{AF507438-7753-43E0-B8FC-AC1667EBCBE1}">
                <a14:hiddenEffects xmlns:a14="http://schemas.microsoft.com/office/drawing/2010/main">
                  <a:effectLst>
                    <a:outerShdw dist="50800" dir="5400000" algn="ct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grpSp>
      <p:sp>
        <p:nvSpPr>
          <p:cNvPr id="21" name="Text Box 111"/>
          <p:cNvSpPr txBox="1">
            <a:spLocks noChangeArrowheads="1"/>
          </p:cNvSpPr>
          <p:nvPr/>
        </p:nvSpPr>
        <p:spPr bwMode="gray">
          <a:xfrm>
            <a:off x="3275583" y="1412131"/>
            <a:ext cx="1368425" cy="350837"/>
          </a:xfrm>
          <a:prstGeom prst="rect">
            <a:avLst/>
          </a:prstGeom>
          <a:noFill/>
          <a:ln>
            <a:noFill/>
          </a:ln>
          <a:effectLst/>
          <a:extLst>
            <a:ext uri="{909E8E84-426E-40DD-AFC4-6F175D3DCCD1}">
              <a14:hiddenFill xmlns:a14="http://schemas.microsoft.com/office/drawing/2010/main">
                <a:gradFill rotWithShape="1">
                  <a:gsLst>
                    <a:gs pos="0">
                      <a:srgbClr val="E29B54"/>
                    </a:gs>
                    <a:gs pos="100000">
                      <a:srgbClr val="E29B54">
                        <a:gamma/>
                        <a:tint val="73725"/>
                        <a:invGamma/>
                      </a:srgbClr>
                    </a:gs>
                  </a:gsLst>
                  <a:lin ang="5400000" scaled="1"/>
                </a:gradFill>
              </a14:hiddenFill>
            </a:ext>
            <a:ext uri="{91240B29-F687-4F45-9708-019B960494DF}">
              <a14:hiddenLine xmlns:a14="http://schemas.microsoft.com/office/drawing/2010/main" w="9525">
                <a:solidFill>
                  <a:srgbClr val="FFFFFF"/>
                </a:solidFill>
                <a:miter lim="800000"/>
                <a:headEnd/>
                <a:tailEnd/>
              </a14:hiddenLine>
            </a:ext>
          </a:extLst>
        </p:spPr>
        <p:txBody>
          <a:bodyPr>
            <a:spAutoFit/>
          </a:bodyPr>
          <a:lstStyle/>
          <a:p>
            <a:pPr>
              <a:spcBef>
                <a:spcPct val="50000"/>
              </a:spcBef>
            </a:pPr>
            <a:r>
              <a:rPr lang="zh-CN" altLang="en-US" sz="1700" dirty="0">
                <a:solidFill>
                  <a:srgbClr val="FFFFFF"/>
                </a:solidFill>
                <a:latin typeface="Arial" panose="020B0604020202020204" pitchFamily="34" charset="0"/>
              </a:rPr>
              <a:t>文字内容</a:t>
            </a:r>
          </a:p>
        </p:txBody>
      </p:sp>
      <p:sp>
        <p:nvSpPr>
          <p:cNvPr id="22" name="Text Box 112"/>
          <p:cNvSpPr txBox="1">
            <a:spLocks noChangeArrowheads="1"/>
          </p:cNvSpPr>
          <p:nvPr/>
        </p:nvSpPr>
        <p:spPr bwMode="gray">
          <a:xfrm>
            <a:off x="4931767" y="1402928"/>
            <a:ext cx="1368425" cy="350837"/>
          </a:xfrm>
          <a:prstGeom prst="rect">
            <a:avLst/>
          </a:prstGeom>
          <a:noFill/>
          <a:ln>
            <a:noFill/>
          </a:ln>
          <a:effectLst/>
          <a:extLst>
            <a:ext uri="{909E8E84-426E-40DD-AFC4-6F175D3DCCD1}">
              <a14:hiddenFill xmlns:a14="http://schemas.microsoft.com/office/drawing/2010/main">
                <a:gradFill rotWithShape="1">
                  <a:gsLst>
                    <a:gs pos="0">
                      <a:srgbClr val="E29B54"/>
                    </a:gs>
                    <a:gs pos="100000">
                      <a:srgbClr val="E29B54">
                        <a:gamma/>
                        <a:tint val="73725"/>
                        <a:invGamma/>
                      </a:srgbClr>
                    </a:gs>
                  </a:gsLst>
                  <a:lin ang="5400000" scaled="1"/>
                </a:gradFill>
              </a14:hiddenFill>
            </a:ext>
            <a:ext uri="{91240B29-F687-4F45-9708-019B960494DF}">
              <a14:hiddenLine xmlns:a14="http://schemas.microsoft.com/office/drawing/2010/main" w="9525">
                <a:solidFill>
                  <a:srgbClr val="FFFFFF"/>
                </a:solidFill>
                <a:miter lim="800000"/>
                <a:headEnd/>
                <a:tailEnd/>
              </a14:hiddenLine>
            </a:ext>
          </a:extLst>
        </p:spPr>
        <p:txBody>
          <a:bodyPr>
            <a:spAutoFit/>
          </a:bodyPr>
          <a:lstStyle/>
          <a:p>
            <a:pPr>
              <a:spcBef>
                <a:spcPct val="50000"/>
              </a:spcBef>
            </a:pPr>
            <a:r>
              <a:rPr lang="zh-CN" altLang="en-US" sz="1700" dirty="0">
                <a:solidFill>
                  <a:srgbClr val="FFFFFF"/>
                </a:solidFill>
                <a:latin typeface="Arial" panose="020B0604020202020204" pitchFamily="34" charset="0"/>
              </a:rPr>
              <a:t>文字内容</a:t>
            </a:r>
          </a:p>
        </p:txBody>
      </p:sp>
      <p:sp>
        <p:nvSpPr>
          <p:cNvPr id="23" name="Text Box 113"/>
          <p:cNvSpPr txBox="1">
            <a:spLocks noChangeArrowheads="1"/>
          </p:cNvSpPr>
          <p:nvPr/>
        </p:nvSpPr>
        <p:spPr bwMode="gray">
          <a:xfrm>
            <a:off x="6515943" y="1428006"/>
            <a:ext cx="1368425" cy="350837"/>
          </a:xfrm>
          <a:prstGeom prst="rect">
            <a:avLst/>
          </a:prstGeom>
          <a:noFill/>
          <a:ln>
            <a:noFill/>
          </a:ln>
          <a:effectLst/>
          <a:extLst>
            <a:ext uri="{909E8E84-426E-40DD-AFC4-6F175D3DCCD1}">
              <a14:hiddenFill xmlns:a14="http://schemas.microsoft.com/office/drawing/2010/main">
                <a:gradFill rotWithShape="1">
                  <a:gsLst>
                    <a:gs pos="0">
                      <a:srgbClr val="E29B54"/>
                    </a:gs>
                    <a:gs pos="100000">
                      <a:srgbClr val="E29B54">
                        <a:gamma/>
                        <a:tint val="73725"/>
                        <a:invGamma/>
                      </a:srgbClr>
                    </a:gs>
                  </a:gsLst>
                  <a:lin ang="5400000" scaled="1"/>
                </a:gradFill>
              </a14:hiddenFill>
            </a:ext>
            <a:ext uri="{91240B29-F687-4F45-9708-019B960494DF}">
              <a14:hiddenLine xmlns:a14="http://schemas.microsoft.com/office/drawing/2010/main" w="9525">
                <a:solidFill>
                  <a:srgbClr val="FFFFFF"/>
                </a:solidFill>
                <a:miter lim="800000"/>
                <a:headEnd/>
                <a:tailEnd/>
              </a14:hiddenLine>
            </a:ext>
          </a:extLst>
        </p:spPr>
        <p:txBody>
          <a:bodyPr>
            <a:spAutoFit/>
          </a:bodyPr>
          <a:lstStyle/>
          <a:p>
            <a:pPr>
              <a:spcBef>
                <a:spcPct val="50000"/>
              </a:spcBef>
            </a:pPr>
            <a:r>
              <a:rPr lang="zh-CN" altLang="en-US" sz="1700" dirty="0">
                <a:solidFill>
                  <a:srgbClr val="FFFFFF"/>
                </a:solidFill>
                <a:latin typeface="Arial" panose="020B0604020202020204" pitchFamily="34" charset="0"/>
              </a:rPr>
              <a:t>文字内容</a:t>
            </a:r>
          </a:p>
        </p:txBody>
      </p:sp>
    </p:spTree>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lide(fromLeft)">
                                      <p:cBhvr>
                                        <p:cTn id="7" dur="500"/>
                                        <p:tgtEl>
                                          <p:spTgt spid="8"/>
                                        </p:tgtEl>
                                      </p:cBhvr>
                                    </p:animEffect>
                                  </p:childTnLst>
                                </p:cTn>
                              </p:par>
                            </p:childTnLst>
                          </p:cTn>
                        </p:par>
                        <p:par>
                          <p:cTn id="8" fill="hold">
                            <p:stCondLst>
                              <p:cond delay="500"/>
                            </p:stCondLst>
                            <p:childTnLst>
                              <p:par>
                                <p:cTn id="9" presetID="27" presetClass="entr" presetSubtype="0" fill="hold" grpId="0" nodeType="afterEffect">
                                  <p:stCondLst>
                                    <p:cond delay="0"/>
                                  </p:stCondLst>
                                  <p:iterate type="lt">
                                    <p:tmPct val="50000"/>
                                  </p:iterate>
                                  <p:childTnLst>
                                    <p:set>
                                      <p:cBhvr>
                                        <p:cTn id="10" dur="1" fill="hold">
                                          <p:stCondLst>
                                            <p:cond delay="0"/>
                                          </p:stCondLst>
                                        </p:cTn>
                                        <p:tgtEl>
                                          <p:spTgt spid="11"/>
                                        </p:tgtEl>
                                        <p:attrNameLst>
                                          <p:attrName>style.visibility</p:attrName>
                                        </p:attrNameLst>
                                      </p:cBhvr>
                                      <p:to>
                                        <p:strVal val="visible"/>
                                      </p:to>
                                    </p:set>
                                    <p:anim calcmode="discrete" valueType="clr">
                                      <p:cBhvr override="childStyle">
                                        <p:cTn id="11"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12" dur="80"/>
                                        <p:tgtEl>
                                          <p:spTgt spid="11"/>
                                        </p:tgtEl>
                                        <p:attrNameLst>
                                          <p:attrName>fillcolor</p:attrName>
                                        </p:attrNameLst>
                                      </p:cBhvr>
                                      <p:tavLst>
                                        <p:tav tm="0">
                                          <p:val>
                                            <p:clrVal>
                                              <a:schemeClr val="accent2"/>
                                            </p:clrVal>
                                          </p:val>
                                        </p:tav>
                                        <p:tav tm="50000">
                                          <p:val>
                                            <p:clrVal>
                                              <a:schemeClr val="hlink"/>
                                            </p:clrVal>
                                          </p:val>
                                        </p:tav>
                                      </p:tavLst>
                                    </p:anim>
                                    <p:set>
                                      <p:cBhvr>
                                        <p:cTn id="13" dur="80"/>
                                        <p:tgtEl>
                                          <p:spTgt spid="11"/>
                                        </p:tgtEl>
                                        <p:attrNameLst>
                                          <p:attrName>fill.type</p:attrName>
                                        </p:attrNameLst>
                                      </p:cBhvr>
                                      <p:to>
                                        <p:strVal val="solid"/>
                                      </p:to>
                                    </p:set>
                                  </p:childTnLst>
                                </p:cTn>
                              </p:par>
                            </p:childTnLst>
                          </p:cTn>
                        </p:par>
                        <p:par>
                          <p:cTn id="14" fill="hold">
                            <p:stCondLst>
                              <p:cond delay="699"/>
                            </p:stCondLst>
                            <p:childTnLst>
                              <p:par>
                                <p:cTn id="15" presetID="12" presetClass="entr" presetSubtype="8"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slide(fromLeft)">
                                      <p:cBhvr>
                                        <p:cTn id="17" dur="500"/>
                                        <p:tgtEl>
                                          <p:spTgt spid="12"/>
                                        </p:tgtEl>
                                      </p:cBhvr>
                                    </p:animEffect>
                                  </p:childTnLst>
                                </p:cTn>
                              </p:par>
                            </p:childTnLst>
                          </p:cTn>
                        </p:par>
                        <p:par>
                          <p:cTn id="18" fill="hold">
                            <p:stCondLst>
                              <p:cond delay="1199"/>
                            </p:stCondLst>
                            <p:childTnLst>
                              <p:par>
                                <p:cTn id="19" presetID="27" presetClass="entr" presetSubtype="0" fill="hold" grpId="0" nodeType="afterEffect">
                                  <p:stCondLst>
                                    <p:cond delay="0"/>
                                  </p:stCondLst>
                                  <p:iterate type="lt">
                                    <p:tmPct val="50000"/>
                                  </p:iterate>
                                  <p:childTnLst>
                                    <p:set>
                                      <p:cBhvr>
                                        <p:cTn id="20" dur="1" fill="hold">
                                          <p:stCondLst>
                                            <p:cond delay="0"/>
                                          </p:stCondLst>
                                        </p:cTn>
                                        <p:tgtEl>
                                          <p:spTgt spid="21"/>
                                        </p:tgtEl>
                                        <p:attrNameLst>
                                          <p:attrName>style.visibility</p:attrName>
                                        </p:attrNameLst>
                                      </p:cBhvr>
                                      <p:to>
                                        <p:strVal val="visible"/>
                                      </p:to>
                                    </p:set>
                                    <p:anim calcmode="discrete" valueType="clr">
                                      <p:cBhvr override="childStyle">
                                        <p:cTn id="21" dur="80"/>
                                        <p:tgtEl>
                                          <p:spTgt spid="21"/>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21"/>
                                        </p:tgtEl>
                                        <p:attrNameLst>
                                          <p:attrName>fillcolor</p:attrName>
                                        </p:attrNameLst>
                                      </p:cBhvr>
                                      <p:tavLst>
                                        <p:tav tm="0">
                                          <p:val>
                                            <p:clrVal>
                                              <a:schemeClr val="accent2"/>
                                            </p:clrVal>
                                          </p:val>
                                        </p:tav>
                                        <p:tav tm="50000">
                                          <p:val>
                                            <p:clrVal>
                                              <a:schemeClr val="hlink"/>
                                            </p:clrVal>
                                          </p:val>
                                        </p:tav>
                                      </p:tavLst>
                                    </p:anim>
                                    <p:set>
                                      <p:cBhvr>
                                        <p:cTn id="23" dur="80"/>
                                        <p:tgtEl>
                                          <p:spTgt spid="21"/>
                                        </p:tgtEl>
                                        <p:attrNameLst>
                                          <p:attrName>fill.type</p:attrName>
                                        </p:attrNameLst>
                                      </p:cBhvr>
                                      <p:to>
                                        <p:strVal val="solid"/>
                                      </p:to>
                                    </p:set>
                                  </p:childTnLst>
                                </p:cTn>
                              </p:par>
                            </p:childTnLst>
                          </p:cTn>
                        </p:par>
                        <p:par>
                          <p:cTn id="24" fill="hold">
                            <p:stCondLst>
                              <p:cond delay="1399"/>
                            </p:stCondLst>
                            <p:childTnLst>
                              <p:par>
                                <p:cTn id="25" presetID="12" presetClass="entr" presetSubtype="8"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slide(fromLeft)">
                                      <p:cBhvr>
                                        <p:cTn id="27" dur="500"/>
                                        <p:tgtEl>
                                          <p:spTgt spid="15"/>
                                        </p:tgtEl>
                                      </p:cBhvr>
                                    </p:animEffect>
                                  </p:childTnLst>
                                </p:cTn>
                              </p:par>
                            </p:childTnLst>
                          </p:cTn>
                        </p:par>
                        <p:par>
                          <p:cTn id="28" fill="hold">
                            <p:stCondLst>
                              <p:cond delay="1899"/>
                            </p:stCondLst>
                            <p:childTnLst>
                              <p:par>
                                <p:cTn id="29" presetID="27" presetClass="entr" presetSubtype="0" fill="hold" grpId="0" nodeType="afterEffect">
                                  <p:stCondLst>
                                    <p:cond delay="0"/>
                                  </p:stCondLst>
                                  <p:iterate type="lt">
                                    <p:tmPct val="50000"/>
                                  </p:iterate>
                                  <p:childTnLst>
                                    <p:set>
                                      <p:cBhvr>
                                        <p:cTn id="30" dur="1" fill="hold">
                                          <p:stCondLst>
                                            <p:cond delay="0"/>
                                          </p:stCondLst>
                                        </p:cTn>
                                        <p:tgtEl>
                                          <p:spTgt spid="22"/>
                                        </p:tgtEl>
                                        <p:attrNameLst>
                                          <p:attrName>style.visibility</p:attrName>
                                        </p:attrNameLst>
                                      </p:cBhvr>
                                      <p:to>
                                        <p:strVal val="visible"/>
                                      </p:to>
                                    </p:set>
                                    <p:anim calcmode="discrete" valueType="clr">
                                      <p:cBhvr override="childStyle">
                                        <p:cTn id="31" dur="80"/>
                                        <p:tgtEl>
                                          <p:spTgt spid="22"/>
                                        </p:tgtEl>
                                        <p:attrNameLst>
                                          <p:attrName>style.color</p:attrName>
                                        </p:attrNameLst>
                                      </p:cBhvr>
                                      <p:tavLst>
                                        <p:tav tm="0">
                                          <p:val>
                                            <p:clrVal>
                                              <a:schemeClr val="accent2"/>
                                            </p:clrVal>
                                          </p:val>
                                        </p:tav>
                                        <p:tav tm="50000">
                                          <p:val>
                                            <p:clrVal>
                                              <a:schemeClr val="hlink"/>
                                            </p:clrVal>
                                          </p:val>
                                        </p:tav>
                                      </p:tavLst>
                                    </p:anim>
                                    <p:anim calcmode="discrete" valueType="clr">
                                      <p:cBhvr>
                                        <p:cTn id="32" dur="80"/>
                                        <p:tgtEl>
                                          <p:spTgt spid="22"/>
                                        </p:tgtEl>
                                        <p:attrNameLst>
                                          <p:attrName>fillcolor</p:attrName>
                                        </p:attrNameLst>
                                      </p:cBhvr>
                                      <p:tavLst>
                                        <p:tav tm="0">
                                          <p:val>
                                            <p:clrVal>
                                              <a:schemeClr val="accent2"/>
                                            </p:clrVal>
                                          </p:val>
                                        </p:tav>
                                        <p:tav tm="50000">
                                          <p:val>
                                            <p:clrVal>
                                              <a:schemeClr val="hlink"/>
                                            </p:clrVal>
                                          </p:val>
                                        </p:tav>
                                      </p:tavLst>
                                    </p:anim>
                                    <p:set>
                                      <p:cBhvr>
                                        <p:cTn id="33" dur="80"/>
                                        <p:tgtEl>
                                          <p:spTgt spid="22"/>
                                        </p:tgtEl>
                                        <p:attrNameLst>
                                          <p:attrName>fill.type</p:attrName>
                                        </p:attrNameLst>
                                      </p:cBhvr>
                                      <p:to>
                                        <p:strVal val="solid"/>
                                      </p:to>
                                    </p:set>
                                  </p:childTnLst>
                                </p:cTn>
                              </p:par>
                            </p:childTnLst>
                          </p:cTn>
                        </p:par>
                        <p:par>
                          <p:cTn id="34" fill="hold">
                            <p:stCondLst>
                              <p:cond delay="2099"/>
                            </p:stCondLst>
                            <p:childTnLst>
                              <p:par>
                                <p:cTn id="35" presetID="12" presetClass="entr" presetSubtype="8" fill="hold"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slide(fromLeft)">
                                      <p:cBhvr>
                                        <p:cTn id="37" dur="500"/>
                                        <p:tgtEl>
                                          <p:spTgt spid="18"/>
                                        </p:tgtEl>
                                      </p:cBhvr>
                                    </p:animEffect>
                                  </p:childTnLst>
                                </p:cTn>
                              </p:par>
                            </p:childTnLst>
                          </p:cTn>
                        </p:par>
                        <p:par>
                          <p:cTn id="38" fill="hold">
                            <p:stCondLst>
                              <p:cond delay="2599"/>
                            </p:stCondLst>
                            <p:childTnLst>
                              <p:par>
                                <p:cTn id="39" presetID="27" presetClass="entr" presetSubtype="0" fill="hold" grpId="0" nodeType="afterEffect">
                                  <p:stCondLst>
                                    <p:cond delay="0"/>
                                  </p:stCondLst>
                                  <p:iterate type="lt">
                                    <p:tmPct val="50000"/>
                                  </p:iterate>
                                  <p:childTnLst>
                                    <p:set>
                                      <p:cBhvr>
                                        <p:cTn id="40" dur="1" fill="hold">
                                          <p:stCondLst>
                                            <p:cond delay="0"/>
                                          </p:stCondLst>
                                        </p:cTn>
                                        <p:tgtEl>
                                          <p:spTgt spid="23"/>
                                        </p:tgtEl>
                                        <p:attrNameLst>
                                          <p:attrName>style.visibility</p:attrName>
                                        </p:attrNameLst>
                                      </p:cBhvr>
                                      <p:to>
                                        <p:strVal val="visible"/>
                                      </p:to>
                                    </p:set>
                                    <p:anim calcmode="discrete" valueType="clr">
                                      <p:cBhvr override="childStyle">
                                        <p:cTn id="41" dur="80"/>
                                        <p:tgtEl>
                                          <p:spTgt spid="23"/>
                                        </p:tgtEl>
                                        <p:attrNameLst>
                                          <p:attrName>style.color</p:attrName>
                                        </p:attrNameLst>
                                      </p:cBhvr>
                                      <p:tavLst>
                                        <p:tav tm="0">
                                          <p:val>
                                            <p:clrVal>
                                              <a:schemeClr val="accent2"/>
                                            </p:clrVal>
                                          </p:val>
                                        </p:tav>
                                        <p:tav tm="50000">
                                          <p:val>
                                            <p:clrVal>
                                              <a:schemeClr val="hlink"/>
                                            </p:clrVal>
                                          </p:val>
                                        </p:tav>
                                      </p:tavLst>
                                    </p:anim>
                                    <p:anim calcmode="discrete" valueType="clr">
                                      <p:cBhvr>
                                        <p:cTn id="42" dur="80"/>
                                        <p:tgtEl>
                                          <p:spTgt spid="23"/>
                                        </p:tgtEl>
                                        <p:attrNameLst>
                                          <p:attrName>fillcolor</p:attrName>
                                        </p:attrNameLst>
                                      </p:cBhvr>
                                      <p:tavLst>
                                        <p:tav tm="0">
                                          <p:val>
                                            <p:clrVal>
                                              <a:schemeClr val="accent2"/>
                                            </p:clrVal>
                                          </p:val>
                                        </p:tav>
                                        <p:tav tm="50000">
                                          <p:val>
                                            <p:clrVal>
                                              <a:schemeClr val="hlink"/>
                                            </p:clrVal>
                                          </p:val>
                                        </p:tav>
                                      </p:tavLst>
                                    </p:anim>
                                    <p:set>
                                      <p:cBhvr>
                                        <p:cTn id="43" dur="80"/>
                                        <p:tgtEl>
                                          <p:spTgt spid="23"/>
                                        </p:tgtEl>
                                        <p:attrNameLst>
                                          <p:attrName>fill.type</p:attrName>
                                        </p:attrNameLst>
                                      </p:cBhvr>
                                      <p:to>
                                        <p:strVal val="solid"/>
                                      </p:to>
                                    </p:set>
                                  </p:childTnLst>
                                </p:cTn>
                              </p:par>
                            </p:childTnLst>
                          </p:cTn>
                        </p:par>
                        <p:par>
                          <p:cTn id="44" fill="hold">
                            <p:stCondLst>
                              <p:cond delay="2799"/>
                            </p:stCondLst>
                            <p:childTnLst>
                              <p:par>
                                <p:cTn id="45" presetID="47" presetClass="entr" presetSubtype="0" fill="hold" nodeType="after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fade">
                                      <p:cBhvr>
                                        <p:cTn id="47" dur="1000"/>
                                        <p:tgtEl>
                                          <p:spTgt spid="3"/>
                                        </p:tgtEl>
                                      </p:cBhvr>
                                    </p:animEffect>
                                    <p:anim calcmode="lin" valueType="num">
                                      <p:cBhvr>
                                        <p:cTn id="48" dur="1000" fill="hold"/>
                                        <p:tgtEl>
                                          <p:spTgt spid="3"/>
                                        </p:tgtEl>
                                        <p:attrNameLst>
                                          <p:attrName>ppt_x</p:attrName>
                                        </p:attrNameLst>
                                      </p:cBhvr>
                                      <p:tavLst>
                                        <p:tav tm="0">
                                          <p:val>
                                            <p:strVal val="#ppt_x"/>
                                          </p:val>
                                        </p:tav>
                                        <p:tav tm="100000">
                                          <p:val>
                                            <p:strVal val="#ppt_x"/>
                                          </p:val>
                                        </p:tav>
                                      </p:tavLst>
                                    </p:anim>
                                    <p:anim calcmode="lin" valueType="num">
                                      <p:cBhvr>
                                        <p:cTn id="49" dur="1000" fill="hold"/>
                                        <p:tgtEl>
                                          <p:spTgt spid="3"/>
                                        </p:tgtEl>
                                        <p:attrNameLst>
                                          <p:attrName>ppt_y</p:attrName>
                                        </p:attrNameLst>
                                      </p:cBhvr>
                                      <p:tavLst>
                                        <p:tav tm="0">
                                          <p:val>
                                            <p:strVal val="#ppt_y-.1"/>
                                          </p:val>
                                        </p:tav>
                                        <p:tav tm="100000">
                                          <p:val>
                                            <p:strVal val="#ppt_y"/>
                                          </p:val>
                                        </p:tav>
                                      </p:tavLst>
                                    </p:anim>
                                  </p:childTnLst>
                                </p:cTn>
                              </p:par>
                            </p:childTnLst>
                          </p:cTn>
                        </p:par>
                        <p:par>
                          <p:cTn id="50" fill="hold">
                            <p:stCondLst>
                              <p:cond delay="3799"/>
                            </p:stCondLst>
                            <p:childTnLst>
                              <p:par>
                                <p:cTn id="51" presetID="49" presetClass="entr" presetSubtype="0" decel="10000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 calcmode="lin" valueType="num">
                                      <p:cBhvr>
                                        <p:cTn id="53" dur="500" fill="hold"/>
                                        <p:tgtEl>
                                          <p:spTgt spid="4"/>
                                        </p:tgtEl>
                                        <p:attrNameLst>
                                          <p:attrName>ppt_w</p:attrName>
                                        </p:attrNameLst>
                                      </p:cBhvr>
                                      <p:tavLst>
                                        <p:tav tm="0">
                                          <p:val>
                                            <p:fltVal val="0"/>
                                          </p:val>
                                        </p:tav>
                                        <p:tav tm="100000">
                                          <p:val>
                                            <p:strVal val="#ppt_w"/>
                                          </p:val>
                                        </p:tav>
                                      </p:tavLst>
                                    </p:anim>
                                    <p:anim calcmode="lin" valueType="num">
                                      <p:cBhvr>
                                        <p:cTn id="54" dur="500" fill="hold"/>
                                        <p:tgtEl>
                                          <p:spTgt spid="4"/>
                                        </p:tgtEl>
                                        <p:attrNameLst>
                                          <p:attrName>ppt_h</p:attrName>
                                        </p:attrNameLst>
                                      </p:cBhvr>
                                      <p:tavLst>
                                        <p:tav tm="0">
                                          <p:val>
                                            <p:fltVal val="0"/>
                                          </p:val>
                                        </p:tav>
                                        <p:tav tm="100000">
                                          <p:val>
                                            <p:strVal val="#ppt_h"/>
                                          </p:val>
                                        </p:tav>
                                      </p:tavLst>
                                    </p:anim>
                                    <p:anim calcmode="lin" valueType="num">
                                      <p:cBhvr>
                                        <p:cTn id="55" dur="500" fill="hold"/>
                                        <p:tgtEl>
                                          <p:spTgt spid="4"/>
                                        </p:tgtEl>
                                        <p:attrNameLst>
                                          <p:attrName>style.rotation</p:attrName>
                                        </p:attrNameLst>
                                      </p:cBhvr>
                                      <p:tavLst>
                                        <p:tav tm="0">
                                          <p:val>
                                            <p:fltVal val="360"/>
                                          </p:val>
                                        </p:tav>
                                        <p:tav tm="100000">
                                          <p:val>
                                            <p:fltVal val="0"/>
                                          </p:val>
                                        </p:tav>
                                      </p:tavLst>
                                    </p:anim>
                                    <p:animEffect transition="in" filter="fade">
                                      <p:cBhvr>
                                        <p:cTn id="56" dur="500"/>
                                        <p:tgtEl>
                                          <p:spTgt spid="4"/>
                                        </p:tgtEl>
                                      </p:cBhvr>
                                    </p:animEffect>
                                  </p:childTnLst>
                                </p:cTn>
                              </p:par>
                              <p:par>
                                <p:cTn id="57" presetID="49" presetClass="entr" presetSubtype="0" decel="100000" fill="hold" grpId="0" nodeType="withEffect">
                                  <p:stCondLst>
                                    <p:cond delay="0"/>
                                  </p:stCondLst>
                                  <p:childTnLst>
                                    <p:set>
                                      <p:cBhvr>
                                        <p:cTn id="58" dur="1" fill="hold">
                                          <p:stCondLst>
                                            <p:cond delay="0"/>
                                          </p:stCondLst>
                                        </p:cTn>
                                        <p:tgtEl>
                                          <p:spTgt spid="5"/>
                                        </p:tgtEl>
                                        <p:attrNameLst>
                                          <p:attrName>style.visibility</p:attrName>
                                        </p:attrNameLst>
                                      </p:cBhvr>
                                      <p:to>
                                        <p:strVal val="visible"/>
                                      </p:to>
                                    </p:set>
                                    <p:anim calcmode="lin" valueType="num">
                                      <p:cBhvr>
                                        <p:cTn id="59" dur="500" fill="hold"/>
                                        <p:tgtEl>
                                          <p:spTgt spid="5"/>
                                        </p:tgtEl>
                                        <p:attrNameLst>
                                          <p:attrName>ppt_w</p:attrName>
                                        </p:attrNameLst>
                                      </p:cBhvr>
                                      <p:tavLst>
                                        <p:tav tm="0">
                                          <p:val>
                                            <p:fltVal val="0"/>
                                          </p:val>
                                        </p:tav>
                                        <p:tav tm="100000">
                                          <p:val>
                                            <p:strVal val="#ppt_w"/>
                                          </p:val>
                                        </p:tav>
                                      </p:tavLst>
                                    </p:anim>
                                    <p:anim calcmode="lin" valueType="num">
                                      <p:cBhvr>
                                        <p:cTn id="60" dur="500" fill="hold"/>
                                        <p:tgtEl>
                                          <p:spTgt spid="5"/>
                                        </p:tgtEl>
                                        <p:attrNameLst>
                                          <p:attrName>ppt_h</p:attrName>
                                        </p:attrNameLst>
                                      </p:cBhvr>
                                      <p:tavLst>
                                        <p:tav tm="0">
                                          <p:val>
                                            <p:fltVal val="0"/>
                                          </p:val>
                                        </p:tav>
                                        <p:tav tm="100000">
                                          <p:val>
                                            <p:strVal val="#ppt_h"/>
                                          </p:val>
                                        </p:tav>
                                      </p:tavLst>
                                    </p:anim>
                                    <p:anim calcmode="lin" valueType="num">
                                      <p:cBhvr>
                                        <p:cTn id="61" dur="500" fill="hold"/>
                                        <p:tgtEl>
                                          <p:spTgt spid="5"/>
                                        </p:tgtEl>
                                        <p:attrNameLst>
                                          <p:attrName>style.rotation</p:attrName>
                                        </p:attrNameLst>
                                      </p:cBhvr>
                                      <p:tavLst>
                                        <p:tav tm="0">
                                          <p:val>
                                            <p:fltVal val="360"/>
                                          </p:val>
                                        </p:tav>
                                        <p:tav tm="100000">
                                          <p:val>
                                            <p:fltVal val="0"/>
                                          </p:val>
                                        </p:tav>
                                      </p:tavLst>
                                    </p:anim>
                                    <p:animEffect transition="in" filter="fade">
                                      <p:cBhvr>
                                        <p:cTn id="62" dur="500"/>
                                        <p:tgtEl>
                                          <p:spTgt spid="5"/>
                                        </p:tgtEl>
                                      </p:cBhvr>
                                    </p:animEffect>
                                  </p:childTnLst>
                                </p:cTn>
                              </p:par>
                              <p:par>
                                <p:cTn id="63" presetID="49" presetClass="entr" presetSubtype="0" decel="100000" fill="hold" grpId="0" nodeType="withEffect">
                                  <p:stCondLst>
                                    <p:cond delay="0"/>
                                  </p:stCondLst>
                                  <p:childTnLst>
                                    <p:set>
                                      <p:cBhvr>
                                        <p:cTn id="64" dur="1" fill="hold">
                                          <p:stCondLst>
                                            <p:cond delay="0"/>
                                          </p:stCondLst>
                                        </p:cTn>
                                        <p:tgtEl>
                                          <p:spTgt spid="6"/>
                                        </p:tgtEl>
                                        <p:attrNameLst>
                                          <p:attrName>style.visibility</p:attrName>
                                        </p:attrNameLst>
                                      </p:cBhvr>
                                      <p:to>
                                        <p:strVal val="visible"/>
                                      </p:to>
                                    </p:set>
                                    <p:anim calcmode="lin" valueType="num">
                                      <p:cBhvr>
                                        <p:cTn id="65" dur="500" fill="hold"/>
                                        <p:tgtEl>
                                          <p:spTgt spid="6"/>
                                        </p:tgtEl>
                                        <p:attrNameLst>
                                          <p:attrName>ppt_w</p:attrName>
                                        </p:attrNameLst>
                                      </p:cBhvr>
                                      <p:tavLst>
                                        <p:tav tm="0">
                                          <p:val>
                                            <p:fltVal val="0"/>
                                          </p:val>
                                        </p:tav>
                                        <p:tav tm="100000">
                                          <p:val>
                                            <p:strVal val="#ppt_w"/>
                                          </p:val>
                                        </p:tav>
                                      </p:tavLst>
                                    </p:anim>
                                    <p:anim calcmode="lin" valueType="num">
                                      <p:cBhvr>
                                        <p:cTn id="66" dur="500" fill="hold"/>
                                        <p:tgtEl>
                                          <p:spTgt spid="6"/>
                                        </p:tgtEl>
                                        <p:attrNameLst>
                                          <p:attrName>ppt_h</p:attrName>
                                        </p:attrNameLst>
                                      </p:cBhvr>
                                      <p:tavLst>
                                        <p:tav tm="0">
                                          <p:val>
                                            <p:fltVal val="0"/>
                                          </p:val>
                                        </p:tav>
                                        <p:tav tm="100000">
                                          <p:val>
                                            <p:strVal val="#ppt_h"/>
                                          </p:val>
                                        </p:tav>
                                      </p:tavLst>
                                    </p:anim>
                                    <p:anim calcmode="lin" valueType="num">
                                      <p:cBhvr>
                                        <p:cTn id="67" dur="500" fill="hold"/>
                                        <p:tgtEl>
                                          <p:spTgt spid="6"/>
                                        </p:tgtEl>
                                        <p:attrNameLst>
                                          <p:attrName>style.rotation</p:attrName>
                                        </p:attrNameLst>
                                      </p:cBhvr>
                                      <p:tavLst>
                                        <p:tav tm="0">
                                          <p:val>
                                            <p:fltVal val="360"/>
                                          </p:val>
                                        </p:tav>
                                        <p:tav tm="100000">
                                          <p:val>
                                            <p:fltVal val="0"/>
                                          </p:val>
                                        </p:tav>
                                      </p:tavLst>
                                    </p:anim>
                                    <p:animEffect transition="in" filter="fade">
                                      <p:cBhvr>
                                        <p:cTn id="68" dur="500"/>
                                        <p:tgtEl>
                                          <p:spTgt spid="6"/>
                                        </p:tgtEl>
                                      </p:cBhvr>
                                    </p:animEffect>
                                  </p:childTnLst>
                                </p:cTn>
                              </p:par>
                              <p:par>
                                <p:cTn id="69" presetID="49" presetClass="entr" presetSubtype="0" decel="100000" fill="hold" grpId="0" nodeType="withEffect">
                                  <p:stCondLst>
                                    <p:cond delay="0"/>
                                  </p:stCondLst>
                                  <p:childTnLst>
                                    <p:set>
                                      <p:cBhvr>
                                        <p:cTn id="70" dur="1" fill="hold">
                                          <p:stCondLst>
                                            <p:cond delay="0"/>
                                          </p:stCondLst>
                                        </p:cTn>
                                        <p:tgtEl>
                                          <p:spTgt spid="7"/>
                                        </p:tgtEl>
                                        <p:attrNameLst>
                                          <p:attrName>style.visibility</p:attrName>
                                        </p:attrNameLst>
                                      </p:cBhvr>
                                      <p:to>
                                        <p:strVal val="visible"/>
                                      </p:to>
                                    </p:set>
                                    <p:anim calcmode="lin" valueType="num">
                                      <p:cBhvr>
                                        <p:cTn id="71" dur="500" fill="hold"/>
                                        <p:tgtEl>
                                          <p:spTgt spid="7"/>
                                        </p:tgtEl>
                                        <p:attrNameLst>
                                          <p:attrName>ppt_w</p:attrName>
                                        </p:attrNameLst>
                                      </p:cBhvr>
                                      <p:tavLst>
                                        <p:tav tm="0">
                                          <p:val>
                                            <p:fltVal val="0"/>
                                          </p:val>
                                        </p:tav>
                                        <p:tav tm="100000">
                                          <p:val>
                                            <p:strVal val="#ppt_w"/>
                                          </p:val>
                                        </p:tav>
                                      </p:tavLst>
                                    </p:anim>
                                    <p:anim calcmode="lin" valueType="num">
                                      <p:cBhvr>
                                        <p:cTn id="72" dur="500" fill="hold"/>
                                        <p:tgtEl>
                                          <p:spTgt spid="7"/>
                                        </p:tgtEl>
                                        <p:attrNameLst>
                                          <p:attrName>ppt_h</p:attrName>
                                        </p:attrNameLst>
                                      </p:cBhvr>
                                      <p:tavLst>
                                        <p:tav tm="0">
                                          <p:val>
                                            <p:fltVal val="0"/>
                                          </p:val>
                                        </p:tav>
                                        <p:tav tm="100000">
                                          <p:val>
                                            <p:strVal val="#ppt_h"/>
                                          </p:val>
                                        </p:tav>
                                      </p:tavLst>
                                    </p:anim>
                                    <p:anim calcmode="lin" valueType="num">
                                      <p:cBhvr>
                                        <p:cTn id="73" dur="500" fill="hold"/>
                                        <p:tgtEl>
                                          <p:spTgt spid="7"/>
                                        </p:tgtEl>
                                        <p:attrNameLst>
                                          <p:attrName>style.rotation</p:attrName>
                                        </p:attrNameLst>
                                      </p:cBhvr>
                                      <p:tavLst>
                                        <p:tav tm="0">
                                          <p:val>
                                            <p:fltVal val="360"/>
                                          </p:val>
                                        </p:tav>
                                        <p:tav tm="100000">
                                          <p:val>
                                            <p:fltVal val="0"/>
                                          </p:val>
                                        </p:tav>
                                      </p:tavLst>
                                    </p:anim>
                                    <p:animEffect transition="in" filter="fade">
                                      <p:cBhvr>
                                        <p:cTn id="7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11" grpId="0"/>
      <p:bldP spid="21" grpId="0"/>
      <p:bldP spid="22" grpId="0"/>
      <p:bldP spid="2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点击此处添加标题</a:t>
            </a:r>
          </a:p>
        </p:txBody>
      </p:sp>
      <p:sp>
        <p:nvSpPr>
          <p:cNvPr id="3" name="矩形 2"/>
          <p:cNvSpPr/>
          <p:nvPr/>
        </p:nvSpPr>
        <p:spPr>
          <a:xfrm>
            <a:off x="2336411" y="3688970"/>
            <a:ext cx="5293497" cy="860952"/>
          </a:xfrm>
          <a:prstGeom prst="rect">
            <a:avLst/>
          </a:prstGeom>
          <a:solidFill>
            <a:schemeClr val="tx1">
              <a:lumMod val="85000"/>
              <a:lumOff val="15000"/>
            </a:schemeClr>
          </a:solidFill>
          <a:ln w="3175" cap="flat" cmpd="sng" algn="ctr">
            <a:solidFill>
              <a:schemeClr val="tx1">
                <a:lumMod val="75000"/>
                <a:lumOff val="25000"/>
              </a:schemeClr>
            </a:solidFill>
            <a:prstDash val="solid"/>
          </a:ln>
          <a:effectLst>
            <a:outerShdw blurRad="63500" sx="102000" sy="102000" algn="ctr" rotWithShape="0">
              <a:prstClr val="black">
                <a:alpha val="20000"/>
              </a:prstClr>
            </a:outerShdw>
          </a:effectLst>
        </p:spPr>
        <p:txBody>
          <a:bodyPr anchor="ctr"/>
          <a:lstStyle/>
          <a:p>
            <a:pPr algn="ctr">
              <a:lnSpc>
                <a:spcPct val="120000"/>
              </a:lnSpc>
              <a:defRPr/>
            </a:pPr>
            <a:r>
              <a:rPr lang="zh-CN" altLang="en-US" sz="2000" kern="0" dirty="0">
                <a:gradFill>
                  <a:gsLst>
                    <a:gs pos="0">
                      <a:srgbClr val="FBD04E">
                        <a:lumMod val="95000"/>
                      </a:srgbClr>
                    </a:gs>
                    <a:gs pos="51000">
                      <a:srgbClr val="B87600">
                        <a:lumMod val="98000"/>
                        <a:lumOff val="2000"/>
                      </a:srgbClr>
                    </a:gs>
                    <a:gs pos="78000">
                      <a:srgbClr val="F4CF68">
                        <a:lumMod val="100000"/>
                      </a:srgbClr>
                    </a:gs>
                    <a:gs pos="28000">
                      <a:srgbClr val="F4CF68">
                        <a:lumMod val="100000"/>
                      </a:srgbClr>
                    </a:gs>
                    <a:gs pos="100000">
                      <a:srgbClr val="FBD04E">
                        <a:lumMod val="100000"/>
                      </a:srgbClr>
                    </a:gs>
                  </a:gsLst>
                  <a:lin ang="2700000" scaled="1"/>
                </a:gradFill>
                <a:latin typeface="微软雅黑" panose="020B0503020204020204" pitchFamily="34" charset="-122"/>
                <a:ea typeface="微软雅黑" panose="020B0503020204020204" pitchFamily="34" charset="-122"/>
              </a:rPr>
              <a:t>单击此处输入文本</a:t>
            </a:r>
          </a:p>
        </p:txBody>
      </p:sp>
      <p:grpSp>
        <p:nvGrpSpPr>
          <p:cNvPr id="4" name="Group 38"/>
          <p:cNvGrpSpPr/>
          <p:nvPr/>
        </p:nvGrpSpPr>
        <p:grpSpPr bwMode="auto">
          <a:xfrm>
            <a:off x="3852620" y="3224848"/>
            <a:ext cx="1585583" cy="1783096"/>
            <a:chOff x="2924" y="2112"/>
            <a:chExt cx="614" cy="705"/>
          </a:xfrm>
        </p:grpSpPr>
        <p:sp>
          <p:nvSpPr>
            <p:cNvPr id="5" name="Oval 39"/>
            <p:cNvSpPr>
              <a:spLocks noChangeArrowheads="1"/>
            </p:cNvSpPr>
            <p:nvPr/>
          </p:nvSpPr>
          <p:spPr bwMode="auto">
            <a:xfrm>
              <a:off x="2924" y="2613"/>
              <a:ext cx="590" cy="204"/>
            </a:xfrm>
            <a:prstGeom prst="ellipse">
              <a:avLst/>
            </a:prstGeom>
            <a:gradFill rotWithShape="1">
              <a:gsLst>
                <a:gs pos="0">
                  <a:sysClr val="windowText" lastClr="000000">
                    <a:alpha val="50000"/>
                  </a:sysClr>
                </a:gs>
                <a:gs pos="100000">
                  <a:sysClr val="windowText" lastClr="000000">
                    <a:gamma/>
                    <a:shade val="46275"/>
                    <a:invGamma/>
                    <a:alpha val="0"/>
                  </a:sysClr>
                </a:gs>
              </a:gsLst>
              <a:path path="shape">
                <a:fillToRect l="50000" t="50000" r="50000" b="50000"/>
              </a:path>
            </a:gradFill>
            <a:ln w="31750" cap="rnd" algn="ctr">
              <a:noFill/>
              <a:prstDash val="sysDot"/>
              <a:rou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grpSp>
          <p:nvGrpSpPr>
            <p:cNvPr id="6" name="Group 40"/>
            <p:cNvGrpSpPr/>
            <p:nvPr/>
          </p:nvGrpSpPr>
          <p:grpSpPr bwMode="auto">
            <a:xfrm>
              <a:off x="2925" y="2112"/>
              <a:ext cx="613" cy="616"/>
              <a:chOff x="1157" y="1795"/>
              <a:chExt cx="613" cy="616"/>
            </a:xfrm>
          </p:grpSpPr>
          <p:grpSp>
            <p:nvGrpSpPr>
              <p:cNvPr id="7" name="Group 41"/>
              <p:cNvGrpSpPr/>
              <p:nvPr/>
            </p:nvGrpSpPr>
            <p:grpSpPr bwMode="auto">
              <a:xfrm>
                <a:off x="1157" y="1795"/>
                <a:ext cx="613" cy="616"/>
                <a:chOff x="2335" y="1134"/>
                <a:chExt cx="1089" cy="1094"/>
              </a:xfrm>
            </p:grpSpPr>
            <p:sp>
              <p:nvSpPr>
                <p:cNvPr id="9" name="Oval 42"/>
                <p:cNvSpPr>
                  <a:spLocks noChangeArrowheads="1"/>
                </p:cNvSpPr>
                <p:nvPr/>
              </p:nvSpPr>
              <p:spPr bwMode="auto">
                <a:xfrm>
                  <a:off x="2335" y="1139"/>
                  <a:ext cx="1089" cy="1089"/>
                </a:xfrm>
                <a:prstGeom prst="ellipse">
                  <a:avLst/>
                </a:prstGeom>
                <a:solidFill>
                  <a:srgbClr val="FF9900"/>
                </a:solidFill>
                <a:ln w="9525" cap="rnd">
                  <a:noFill/>
                  <a:prstDash val="solid"/>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grpSp>
              <p:nvGrpSpPr>
                <p:cNvPr id="10" name="Group 43"/>
                <p:cNvGrpSpPr/>
                <p:nvPr/>
              </p:nvGrpSpPr>
              <p:grpSpPr bwMode="auto">
                <a:xfrm>
                  <a:off x="2426" y="1134"/>
                  <a:ext cx="908" cy="298"/>
                  <a:chOff x="1431" y="1808"/>
                  <a:chExt cx="907" cy="297"/>
                </a:xfrm>
              </p:grpSpPr>
              <p:sp>
                <p:nvSpPr>
                  <p:cNvPr id="11" name="Freeform 44"/>
                  <p:cNvSpPr/>
                  <p:nvPr/>
                </p:nvSpPr>
                <p:spPr bwMode="auto">
                  <a:xfrm>
                    <a:off x="1431" y="1808"/>
                    <a:ext cx="907" cy="297"/>
                  </a:xfrm>
                  <a:custGeom>
                    <a:avLst/>
                    <a:gdLst/>
                    <a:ahLst/>
                    <a:cxnLst>
                      <a:cxn ang="0">
                        <a:pos x="0" y="1576"/>
                      </a:cxn>
                      <a:cxn ang="0">
                        <a:pos x="50" y="1462"/>
                      </a:cxn>
                      <a:cxn ang="0">
                        <a:pos x="108" y="1350"/>
                      </a:cxn>
                      <a:cxn ang="0">
                        <a:pos x="170" y="1242"/>
                      </a:cxn>
                      <a:cxn ang="0">
                        <a:pos x="238" y="1138"/>
                      </a:cxn>
                      <a:cxn ang="0">
                        <a:pos x="310" y="1036"/>
                      </a:cxn>
                      <a:cxn ang="0">
                        <a:pos x="386" y="940"/>
                      </a:cxn>
                      <a:cxn ang="0">
                        <a:pos x="468" y="846"/>
                      </a:cxn>
                      <a:cxn ang="0">
                        <a:pos x="552" y="756"/>
                      </a:cxn>
                      <a:cxn ang="0">
                        <a:pos x="596" y="712"/>
                      </a:cxn>
                      <a:cxn ang="0">
                        <a:pos x="688" y="630"/>
                      </a:cxn>
                      <a:cxn ang="0">
                        <a:pos x="784" y="550"/>
                      </a:cxn>
                      <a:cxn ang="0">
                        <a:pos x="884" y="476"/>
                      </a:cxn>
                      <a:cxn ang="0">
                        <a:pos x="986" y="406"/>
                      </a:cxn>
                      <a:cxn ang="0">
                        <a:pos x="1092" y="342"/>
                      </a:cxn>
                      <a:cxn ang="0">
                        <a:pos x="1202" y="282"/>
                      </a:cxn>
                      <a:cxn ang="0">
                        <a:pos x="1316" y="228"/>
                      </a:cxn>
                      <a:cxn ang="0">
                        <a:pos x="1374" y="202"/>
                      </a:cxn>
                      <a:cxn ang="0">
                        <a:pos x="1490" y="156"/>
                      </a:cxn>
                      <a:cxn ang="0">
                        <a:pos x="1610" y="116"/>
                      </a:cxn>
                      <a:cxn ang="0">
                        <a:pos x="1732" y="80"/>
                      </a:cxn>
                      <a:cxn ang="0">
                        <a:pos x="1858" y="52"/>
                      </a:cxn>
                      <a:cxn ang="0">
                        <a:pos x="1984" y="30"/>
                      </a:cxn>
                      <a:cxn ang="0">
                        <a:pos x="2114" y="12"/>
                      </a:cxn>
                      <a:cxn ang="0">
                        <a:pos x="2246" y="2"/>
                      </a:cxn>
                      <a:cxn ang="0">
                        <a:pos x="2378" y="0"/>
                      </a:cxn>
                      <a:cxn ang="0">
                        <a:pos x="2444" y="0"/>
                      </a:cxn>
                      <a:cxn ang="0">
                        <a:pos x="2576" y="8"/>
                      </a:cxn>
                      <a:cxn ang="0">
                        <a:pos x="2706" y="20"/>
                      </a:cxn>
                      <a:cxn ang="0">
                        <a:pos x="2834" y="40"/>
                      </a:cxn>
                      <a:cxn ang="0">
                        <a:pos x="2962" y="66"/>
                      </a:cxn>
                      <a:cxn ang="0">
                        <a:pos x="3084" y="98"/>
                      </a:cxn>
                      <a:cxn ang="0">
                        <a:pos x="3206" y="136"/>
                      </a:cxn>
                      <a:cxn ang="0">
                        <a:pos x="3324" y="178"/>
                      </a:cxn>
                      <a:cxn ang="0">
                        <a:pos x="3382" y="202"/>
                      </a:cxn>
                      <a:cxn ang="0">
                        <a:pos x="3498" y="254"/>
                      </a:cxn>
                      <a:cxn ang="0">
                        <a:pos x="3608" y="312"/>
                      </a:cxn>
                      <a:cxn ang="0">
                        <a:pos x="3716" y="374"/>
                      </a:cxn>
                      <a:cxn ang="0">
                        <a:pos x="3822" y="440"/>
                      </a:cxn>
                      <a:cxn ang="0">
                        <a:pos x="3922" y="512"/>
                      </a:cxn>
                      <a:cxn ang="0">
                        <a:pos x="4020" y="590"/>
                      </a:cxn>
                      <a:cxn ang="0">
                        <a:pos x="4114" y="670"/>
                      </a:cxn>
                      <a:cxn ang="0">
                        <a:pos x="4204" y="756"/>
                      </a:cxn>
                      <a:cxn ang="0">
                        <a:pos x="4246" y="800"/>
                      </a:cxn>
                      <a:cxn ang="0">
                        <a:pos x="4330" y="892"/>
                      </a:cxn>
                      <a:cxn ang="0">
                        <a:pos x="4410" y="988"/>
                      </a:cxn>
                      <a:cxn ang="0">
                        <a:pos x="4484" y="1086"/>
                      </a:cxn>
                      <a:cxn ang="0">
                        <a:pos x="4552" y="1190"/>
                      </a:cxn>
                      <a:cxn ang="0">
                        <a:pos x="4618" y="1296"/>
                      </a:cxn>
                      <a:cxn ang="0">
                        <a:pos x="4678" y="1406"/>
                      </a:cxn>
                      <a:cxn ang="0">
                        <a:pos x="4732" y="1518"/>
                      </a:cxn>
                      <a:cxn ang="0">
                        <a:pos x="0" y="1576"/>
                      </a:cxn>
                    </a:cxnLst>
                    <a:rect l="0" t="0" r="r" b="b"/>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ysClr val="window" lastClr="FFFFFF">
                          <a:alpha val="75000"/>
                        </a:sysClr>
                      </a:gs>
                      <a:gs pos="100000">
                        <a:sysClr val="window" lastClr="FFFFFF">
                          <a:gamma/>
                          <a:tint val="0"/>
                          <a:invGamma/>
                          <a:alpha val="0"/>
                        </a:sysClr>
                      </a:gs>
                    </a:gsLst>
                    <a:lin ang="5400000" scaled="1"/>
                  </a:gradFill>
                  <a:ln w="9525" cap="flat" cmpd="sng">
                    <a:noFill/>
                    <a:prstDash val="solid"/>
                    <a:rou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2" name="Oval 45"/>
                  <p:cNvSpPr>
                    <a:spLocks noChangeArrowheads="1"/>
                  </p:cNvSpPr>
                  <p:nvPr/>
                </p:nvSpPr>
                <p:spPr bwMode="auto">
                  <a:xfrm>
                    <a:off x="1771" y="1843"/>
                    <a:ext cx="227" cy="204"/>
                  </a:xfrm>
                  <a:prstGeom prst="ellipse">
                    <a:avLst/>
                  </a:prstGeom>
                  <a:gradFill rotWithShape="1">
                    <a:gsLst>
                      <a:gs pos="0">
                        <a:sysClr val="window" lastClr="FFFFFF"/>
                      </a:gs>
                      <a:gs pos="100000">
                        <a:srgbClr val="67ABF5">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grpSp>
          </p:grpSp>
          <p:sp>
            <p:nvSpPr>
              <p:cNvPr id="8" name="Text Box 46"/>
              <p:cNvSpPr txBox="1">
                <a:spLocks noChangeArrowheads="1"/>
              </p:cNvSpPr>
              <p:nvPr/>
            </p:nvSpPr>
            <p:spPr bwMode="auto">
              <a:xfrm>
                <a:off x="1301" y="2032"/>
                <a:ext cx="319" cy="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anose="020B0604020202020204" pitchFamily="34" charset="0"/>
                    <a:ea typeface="微软雅黑" panose="020B0503020204020204" pitchFamily="34" charset="-122"/>
                  </a:defRPr>
                </a:lvl1pPr>
                <a:lvl2pPr marL="742950" indent="-285750" eaLnBrk="0" hangingPunct="0">
                  <a:defRPr b="1">
                    <a:solidFill>
                      <a:schemeClr val="tx1"/>
                    </a:solidFill>
                    <a:latin typeface="Arial" panose="020B0604020202020204" pitchFamily="34" charset="0"/>
                    <a:ea typeface="微软雅黑" panose="020B0503020204020204" pitchFamily="34" charset="-122"/>
                  </a:defRPr>
                </a:lvl2pPr>
                <a:lvl3pPr marL="1143000" indent="-228600" eaLnBrk="0" hangingPunct="0">
                  <a:defRPr b="1">
                    <a:solidFill>
                      <a:schemeClr val="tx1"/>
                    </a:solidFill>
                    <a:latin typeface="Arial" panose="020B0604020202020204" pitchFamily="34" charset="0"/>
                    <a:ea typeface="微软雅黑" panose="020B0503020204020204" pitchFamily="34" charset="-122"/>
                  </a:defRPr>
                </a:lvl3pPr>
                <a:lvl4pPr marL="1600200" indent="-228600" eaLnBrk="0" hangingPunct="0">
                  <a:defRPr b="1">
                    <a:solidFill>
                      <a:schemeClr val="tx1"/>
                    </a:solidFill>
                    <a:latin typeface="Arial" panose="020B0604020202020204" pitchFamily="34" charset="0"/>
                    <a:ea typeface="微软雅黑" panose="020B0503020204020204" pitchFamily="34" charset="-122"/>
                  </a:defRPr>
                </a:lvl4pPr>
                <a:lvl5pPr marL="2057400" indent="-228600" eaLnBrk="0" hangingPunct="0">
                  <a:defRPr b="1">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9pPr>
              </a:lstStyle>
              <a:p>
                <a:pPr marL="0" marR="0" lvl="0" indent="0" algn="ctr" defTabSz="914400" eaLnBrk="1" fontAlgn="auto" latinLnBrk="1" hangingPunct="1">
                  <a:lnSpc>
                    <a:spcPct val="100000"/>
                  </a:lnSpc>
                  <a:spcBef>
                    <a:spcPts val="0"/>
                  </a:spcBef>
                  <a:spcAft>
                    <a:spcPts val="0"/>
                  </a:spcAft>
                  <a:buClrTx/>
                  <a:buSzTx/>
                  <a:buFontTx/>
                  <a:buNone/>
                  <a:defRPr/>
                </a:pPr>
                <a:r>
                  <a:rPr kumimoji="1" lang="zh-CN" altLang="en-US" sz="28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文本</a:t>
                </a:r>
                <a:endParaRPr kumimoji="1" lang="ko-KR" altLang="en-US" sz="2800" b="1" i="0" u="none" strike="noStrike" kern="0" cap="none" spc="0" normalizeH="0" baseline="0" noProof="0" dirty="0">
                  <a:ln>
                    <a:noFill/>
                  </a:ln>
                  <a:solidFill>
                    <a:sysClr val="window" lastClr="FFFFFF"/>
                  </a:solidFill>
                  <a:effectLst/>
                  <a:uLnTx/>
                  <a:uFillTx/>
                  <a:latin typeface="微软雅黑" panose="020B0503020204020204" pitchFamily="34" charset="-122"/>
                </a:endParaRPr>
              </a:p>
            </p:txBody>
          </p:sp>
        </p:grpSp>
      </p:grpSp>
      <p:sp>
        <p:nvSpPr>
          <p:cNvPr id="13" name="矩形 12"/>
          <p:cNvSpPr/>
          <p:nvPr/>
        </p:nvSpPr>
        <p:spPr>
          <a:xfrm>
            <a:off x="1138711" y="2126279"/>
            <a:ext cx="5697542" cy="706627"/>
          </a:xfrm>
          <a:prstGeom prst="rect">
            <a:avLst/>
          </a:prstGeom>
          <a:solidFill>
            <a:schemeClr val="tx1">
              <a:lumMod val="85000"/>
              <a:lumOff val="15000"/>
            </a:schemeClr>
          </a:solidFill>
          <a:ln w="3175" cap="flat" cmpd="sng" algn="ctr">
            <a:solidFill>
              <a:schemeClr val="tx1">
                <a:lumMod val="75000"/>
                <a:lumOff val="25000"/>
              </a:schemeClr>
            </a:solidFill>
            <a:prstDash val="solid"/>
          </a:ln>
          <a:effectLst>
            <a:outerShdw blurRad="63500" sx="102000" sy="102000" algn="ctr" rotWithShape="0">
              <a:prstClr val="black">
                <a:alpha val="20000"/>
              </a:prstClr>
            </a:outerShdw>
          </a:effectLst>
        </p:spPr>
        <p:txBody>
          <a:bodyPr anchor="ctr"/>
          <a:lstStyle/>
          <a:p>
            <a:pPr algn="ctr">
              <a:lnSpc>
                <a:spcPct val="120000"/>
              </a:lnSpc>
              <a:defRPr/>
            </a:pPr>
            <a:r>
              <a:rPr lang="zh-CN" altLang="en-US" sz="2000" kern="0" dirty="0">
                <a:gradFill>
                  <a:gsLst>
                    <a:gs pos="0">
                      <a:srgbClr val="FBD04E">
                        <a:lumMod val="95000"/>
                      </a:srgbClr>
                    </a:gs>
                    <a:gs pos="51000">
                      <a:srgbClr val="B87600">
                        <a:lumMod val="98000"/>
                        <a:lumOff val="2000"/>
                      </a:srgbClr>
                    </a:gs>
                    <a:gs pos="78000">
                      <a:srgbClr val="F4CF68">
                        <a:lumMod val="100000"/>
                      </a:srgbClr>
                    </a:gs>
                    <a:gs pos="28000">
                      <a:srgbClr val="F4CF68">
                        <a:lumMod val="100000"/>
                      </a:srgbClr>
                    </a:gs>
                    <a:gs pos="100000">
                      <a:srgbClr val="FBD04E">
                        <a:lumMod val="100000"/>
                      </a:srgbClr>
                    </a:gs>
                  </a:gsLst>
                  <a:lin ang="2700000" scaled="1"/>
                </a:gradFill>
                <a:latin typeface="微软雅黑" panose="020B0503020204020204" pitchFamily="34" charset="-122"/>
                <a:ea typeface="微软雅黑" panose="020B0503020204020204" pitchFamily="34" charset="-122"/>
              </a:rPr>
              <a:t>单击此处输入文本</a:t>
            </a:r>
          </a:p>
        </p:txBody>
      </p:sp>
      <p:grpSp>
        <p:nvGrpSpPr>
          <p:cNvPr id="14" name="Group 38"/>
          <p:cNvGrpSpPr/>
          <p:nvPr/>
        </p:nvGrpSpPr>
        <p:grpSpPr bwMode="auto">
          <a:xfrm>
            <a:off x="4049482" y="1880075"/>
            <a:ext cx="1226239" cy="1373122"/>
            <a:chOff x="2924" y="2115"/>
            <a:chExt cx="614" cy="702"/>
          </a:xfrm>
        </p:grpSpPr>
        <p:sp>
          <p:nvSpPr>
            <p:cNvPr id="15" name="Oval 39"/>
            <p:cNvSpPr>
              <a:spLocks noChangeArrowheads="1"/>
            </p:cNvSpPr>
            <p:nvPr/>
          </p:nvSpPr>
          <p:spPr bwMode="auto">
            <a:xfrm>
              <a:off x="2924" y="2613"/>
              <a:ext cx="590" cy="204"/>
            </a:xfrm>
            <a:prstGeom prst="ellipse">
              <a:avLst/>
            </a:prstGeom>
            <a:gradFill rotWithShape="1">
              <a:gsLst>
                <a:gs pos="0">
                  <a:sysClr val="windowText" lastClr="000000">
                    <a:alpha val="50000"/>
                  </a:sysClr>
                </a:gs>
                <a:gs pos="100000">
                  <a:sysClr val="windowText" lastClr="000000">
                    <a:gamma/>
                    <a:shade val="46275"/>
                    <a:invGamma/>
                    <a:alpha val="0"/>
                  </a:sysClr>
                </a:gs>
              </a:gsLst>
              <a:path path="shape">
                <a:fillToRect l="50000" t="50000" r="50000" b="50000"/>
              </a:path>
            </a:gradFill>
            <a:ln w="31750" cap="rnd" algn="ctr">
              <a:noFill/>
              <a:prstDash val="sysDot"/>
              <a:rou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grpSp>
          <p:nvGrpSpPr>
            <p:cNvPr id="16" name="Group 40"/>
            <p:cNvGrpSpPr/>
            <p:nvPr/>
          </p:nvGrpSpPr>
          <p:grpSpPr bwMode="auto">
            <a:xfrm>
              <a:off x="2925" y="2115"/>
              <a:ext cx="613" cy="613"/>
              <a:chOff x="1157" y="1798"/>
              <a:chExt cx="613" cy="613"/>
            </a:xfrm>
          </p:grpSpPr>
          <p:grpSp>
            <p:nvGrpSpPr>
              <p:cNvPr id="17" name="Group 41"/>
              <p:cNvGrpSpPr/>
              <p:nvPr/>
            </p:nvGrpSpPr>
            <p:grpSpPr bwMode="auto">
              <a:xfrm>
                <a:off x="1157" y="1798"/>
                <a:ext cx="613" cy="613"/>
                <a:chOff x="2335" y="1139"/>
                <a:chExt cx="1089" cy="1089"/>
              </a:xfrm>
            </p:grpSpPr>
            <p:sp>
              <p:nvSpPr>
                <p:cNvPr id="19" name="Oval 42"/>
                <p:cNvSpPr>
                  <a:spLocks noChangeArrowheads="1"/>
                </p:cNvSpPr>
                <p:nvPr/>
              </p:nvSpPr>
              <p:spPr bwMode="auto">
                <a:xfrm>
                  <a:off x="2335" y="1139"/>
                  <a:ext cx="1089" cy="1089"/>
                </a:xfrm>
                <a:prstGeom prst="ellipse">
                  <a:avLst/>
                </a:prstGeom>
                <a:solidFill>
                  <a:srgbClr val="FF6E00"/>
                </a:solidFill>
                <a:ln w="9525" cap="rnd">
                  <a:solidFill>
                    <a:schemeClr val="accent2"/>
                  </a:solidFill>
                  <a:prstDash val="solid"/>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grpSp>
              <p:nvGrpSpPr>
                <p:cNvPr id="20" name="Group 43"/>
                <p:cNvGrpSpPr/>
                <p:nvPr/>
              </p:nvGrpSpPr>
              <p:grpSpPr bwMode="auto">
                <a:xfrm>
                  <a:off x="2426" y="1142"/>
                  <a:ext cx="908" cy="298"/>
                  <a:chOff x="1431" y="1816"/>
                  <a:chExt cx="907" cy="297"/>
                </a:xfrm>
              </p:grpSpPr>
              <p:sp>
                <p:nvSpPr>
                  <p:cNvPr id="21" name="Freeform 44"/>
                  <p:cNvSpPr/>
                  <p:nvPr/>
                </p:nvSpPr>
                <p:spPr bwMode="auto">
                  <a:xfrm>
                    <a:off x="1431" y="1816"/>
                    <a:ext cx="907" cy="297"/>
                  </a:xfrm>
                  <a:custGeom>
                    <a:avLst/>
                    <a:gdLst/>
                    <a:ahLst/>
                    <a:cxnLst>
                      <a:cxn ang="0">
                        <a:pos x="0" y="1576"/>
                      </a:cxn>
                      <a:cxn ang="0">
                        <a:pos x="50" y="1462"/>
                      </a:cxn>
                      <a:cxn ang="0">
                        <a:pos x="108" y="1350"/>
                      </a:cxn>
                      <a:cxn ang="0">
                        <a:pos x="170" y="1242"/>
                      </a:cxn>
                      <a:cxn ang="0">
                        <a:pos x="238" y="1138"/>
                      </a:cxn>
                      <a:cxn ang="0">
                        <a:pos x="310" y="1036"/>
                      </a:cxn>
                      <a:cxn ang="0">
                        <a:pos x="386" y="940"/>
                      </a:cxn>
                      <a:cxn ang="0">
                        <a:pos x="468" y="846"/>
                      </a:cxn>
                      <a:cxn ang="0">
                        <a:pos x="552" y="756"/>
                      </a:cxn>
                      <a:cxn ang="0">
                        <a:pos x="596" y="712"/>
                      </a:cxn>
                      <a:cxn ang="0">
                        <a:pos x="688" y="630"/>
                      </a:cxn>
                      <a:cxn ang="0">
                        <a:pos x="784" y="550"/>
                      </a:cxn>
                      <a:cxn ang="0">
                        <a:pos x="884" y="476"/>
                      </a:cxn>
                      <a:cxn ang="0">
                        <a:pos x="986" y="406"/>
                      </a:cxn>
                      <a:cxn ang="0">
                        <a:pos x="1092" y="342"/>
                      </a:cxn>
                      <a:cxn ang="0">
                        <a:pos x="1202" y="282"/>
                      </a:cxn>
                      <a:cxn ang="0">
                        <a:pos x="1316" y="228"/>
                      </a:cxn>
                      <a:cxn ang="0">
                        <a:pos x="1374" y="202"/>
                      </a:cxn>
                      <a:cxn ang="0">
                        <a:pos x="1490" y="156"/>
                      </a:cxn>
                      <a:cxn ang="0">
                        <a:pos x="1610" y="116"/>
                      </a:cxn>
                      <a:cxn ang="0">
                        <a:pos x="1732" y="80"/>
                      </a:cxn>
                      <a:cxn ang="0">
                        <a:pos x="1858" y="52"/>
                      </a:cxn>
                      <a:cxn ang="0">
                        <a:pos x="1984" y="30"/>
                      </a:cxn>
                      <a:cxn ang="0">
                        <a:pos x="2114" y="12"/>
                      </a:cxn>
                      <a:cxn ang="0">
                        <a:pos x="2246" y="2"/>
                      </a:cxn>
                      <a:cxn ang="0">
                        <a:pos x="2378" y="0"/>
                      </a:cxn>
                      <a:cxn ang="0">
                        <a:pos x="2444" y="0"/>
                      </a:cxn>
                      <a:cxn ang="0">
                        <a:pos x="2576" y="8"/>
                      </a:cxn>
                      <a:cxn ang="0">
                        <a:pos x="2706" y="20"/>
                      </a:cxn>
                      <a:cxn ang="0">
                        <a:pos x="2834" y="40"/>
                      </a:cxn>
                      <a:cxn ang="0">
                        <a:pos x="2962" y="66"/>
                      </a:cxn>
                      <a:cxn ang="0">
                        <a:pos x="3084" y="98"/>
                      </a:cxn>
                      <a:cxn ang="0">
                        <a:pos x="3206" y="136"/>
                      </a:cxn>
                      <a:cxn ang="0">
                        <a:pos x="3324" y="178"/>
                      </a:cxn>
                      <a:cxn ang="0">
                        <a:pos x="3382" y="202"/>
                      </a:cxn>
                      <a:cxn ang="0">
                        <a:pos x="3498" y="254"/>
                      </a:cxn>
                      <a:cxn ang="0">
                        <a:pos x="3608" y="312"/>
                      </a:cxn>
                      <a:cxn ang="0">
                        <a:pos x="3716" y="374"/>
                      </a:cxn>
                      <a:cxn ang="0">
                        <a:pos x="3822" y="440"/>
                      </a:cxn>
                      <a:cxn ang="0">
                        <a:pos x="3922" y="512"/>
                      </a:cxn>
                      <a:cxn ang="0">
                        <a:pos x="4020" y="590"/>
                      </a:cxn>
                      <a:cxn ang="0">
                        <a:pos x="4114" y="670"/>
                      </a:cxn>
                      <a:cxn ang="0">
                        <a:pos x="4204" y="756"/>
                      </a:cxn>
                      <a:cxn ang="0">
                        <a:pos x="4246" y="800"/>
                      </a:cxn>
                      <a:cxn ang="0">
                        <a:pos x="4330" y="892"/>
                      </a:cxn>
                      <a:cxn ang="0">
                        <a:pos x="4410" y="988"/>
                      </a:cxn>
                      <a:cxn ang="0">
                        <a:pos x="4484" y="1086"/>
                      </a:cxn>
                      <a:cxn ang="0">
                        <a:pos x="4552" y="1190"/>
                      </a:cxn>
                      <a:cxn ang="0">
                        <a:pos x="4618" y="1296"/>
                      </a:cxn>
                      <a:cxn ang="0">
                        <a:pos x="4678" y="1406"/>
                      </a:cxn>
                      <a:cxn ang="0">
                        <a:pos x="4732" y="1518"/>
                      </a:cxn>
                      <a:cxn ang="0">
                        <a:pos x="0" y="1576"/>
                      </a:cxn>
                    </a:cxnLst>
                    <a:rect l="0" t="0" r="r" b="b"/>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ysClr val="window" lastClr="FFFFFF">
                          <a:alpha val="75000"/>
                        </a:sysClr>
                      </a:gs>
                      <a:gs pos="100000">
                        <a:sysClr val="window" lastClr="FFFFFF">
                          <a:gamma/>
                          <a:tint val="0"/>
                          <a:invGamma/>
                          <a:alpha val="0"/>
                        </a:sysClr>
                      </a:gs>
                    </a:gsLst>
                    <a:lin ang="5400000" scaled="1"/>
                  </a:gradFill>
                  <a:ln w="9525" cap="flat" cmpd="sng">
                    <a:noFill/>
                    <a:prstDash val="solid"/>
                    <a:rou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2" name="Oval 45"/>
                  <p:cNvSpPr>
                    <a:spLocks noChangeArrowheads="1"/>
                  </p:cNvSpPr>
                  <p:nvPr/>
                </p:nvSpPr>
                <p:spPr bwMode="auto">
                  <a:xfrm>
                    <a:off x="1771" y="1843"/>
                    <a:ext cx="227" cy="204"/>
                  </a:xfrm>
                  <a:prstGeom prst="ellipse">
                    <a:avLst/>
                  </a:prstGeom>
                  <a:gradFill rotWithShape="1">
                    <a:gsLst>
                      <a:gs pos="0">
                        <a:sysClr val="window" lastClr="FFFFFF"/>
                      </a:gs>
                      <a:gs pos="100000">
                        <a:srgbClr val="67ABF5">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grpSp>
          </p:grpSp>
          <p:sp>
            <p:nvSpPr>
              <p:cNvPr id="18" name="Text Box 46"/>
              <p:cNvSpPr txBox="1">
                <a:spLocks noChangeArrowheads="1"/>
              </p:cNvSpPr>
              <p:nvPr/>
            </p:nvSpPr>
            <p:spPr bwMode="auto">
              <a:xfrm>
                <a:off x="1278" y="2022"/>
                <a:ext cx="366" cy="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anose="020B0604020202020204" pitchFamily="34" charset="0"/>
                    <a:ea typeface="微软雅黑" panose="020B0503020204020204" pitchFamily="34" charset="-122"/>
                  </a:defRPr>
                </a:lvl1pPr>
                <a:lvl2pPr marL="742950" indent="-285750" eaLnBrk="0" hangingPunct="0">
                  <a:defRPr b="1">
                    <a:solidFill>
                      <a:schemeClr val="tx1"/>
                    </a:solidFill>
                    <a:latin typeface="Arial" panose="020B0604020202020204" pitchFamily="34" charset="0"/>
                    <a:ea typeface="微软雅黑" panose="020B0503020204020204" pitchFamily="34" charset="-122"/>
                  </a:defRPr>
                </a:lvl2pPr>
                <a:lvl3pPr marL="1143000" indent="-228600" eaLnBrk="0" hangingPunct="0">
                  <a:defRPr b="1">
                    <a:solidFill>
                      <a:schemeClr val="tx1"/>
                    </a:solidFill>
                    <a:latin typeface="Arial" panose="020B0604020202020204" pitchFamily="34" charset="0"/>
                    <a:ea typeface="微软雅黑" panose="020B0503020204020204" pitchFamily="34" charset="-122"/>
                  </a:defRPr>
                </a:lvl3pPr>
                <a:lvl4pPr marL="1600200" indent="-228600" eaLnBrk="0" hangingPunct="0">
                  <a:defRPr b="1">
                    <a:solidFill>
                      <a:schemeClr val="tx1"/>
                    </a:solidFill>
                    <a:latin typeface="Arial" panose="020B0604020202020204" pitchFamily="34" charset="0"/>
                    <a:ea typeface="微软雅黑" panose="020B0503020204020204" pitchFamily="34" charset="-122"/>
                  </a:defRPr>
                </a:lvl4pPr>
                <a:lvl5pPr marL="2057400" indent="-228600" eaLnBrk="0" hangingPunct="0">
                  <a:defRPr b="1">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9pPr>
              </a:lstStyle>
              <a:p>
                <a:pPr marL="0" marR="0" lvl="0" indent="0" algn="ctr" defTabSz="914400" eaLnBrk="1" fontAlgn="auto" latinLnBrk="1" hangingPunct="1">
                  <a:lnSpc>
                    <a:spcPct val="100000"/>
                  </a:lnSpc>
                  <a:spcBef>
                    <a:spcPts val="0"/>
                  </a:spcBef>
                  <a:spcAft>
                    <a:spcPts val="0"/>
                  </a:spcAft>
                  <a:buClrTx/>
                  <a:buSzTx/>
                  <a:buFontTx/>
                  <a:buNone/>
                  <a:defRPr/>
                </a:pPr>
                <a:r>
                  <a:rPr kumimoji="1" lang="zh-CN" altLang="en-US" sz="24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文本</a:t>
                </a:r>
                <a:endParaRPr kumimoji="1" lang="ko-KR" altLang="en-US" sz="2400" b="1" i="0" u="none" strike="noStrike" kern="0" cap="none" spc="0" normalizeH="0" baseline="0" noProof="0" dirty="0">
                  <a:ln>
                    <a:noFill/>
                  </a:ln>
                  <a:solidFill>
                    <a:sysClr val="window" lastClr="FFFFFF"/>
                  </a:solidFill>
                  <a:effectLst/>
                  <a:uLnTx/>
                  <a:uFillTx/>
                  <a:latin typeface="微软雅黑" panose="020B0503020204020204" pitchFamily="34" charset="-122"/>
                </a:endParaRPr>
              </a:p>
            </p:txBody>
          </p:sp>
        </p:grpSp>
      </p:grpSp>
      <p:sp>
        <p:nvSpPr>
          <p:cNvPr id="23" name="矩形 22"/>
          <p:cNvSpPr/>
          <p:nvPr/>
        </p:nvSpPr>
        <p:spPr>
          <a:xfrm>
            <a:off x="3095656" y="985251"/>
            <a:ext cx="4600544" cy="563954"/>
          </a:xfrm>
          <a:prstGeom prst="rect">
            <a:avLst/>
          </a:prstGeom>
          <a:solidFill>
            <a:schemeClr val="tx1">
              <a:lumMod val="85000"/>
              <a:lumOff val="15000"/>
            </a:schemeClr>
          </a:solidFill>
          <a:ln w="3175" cap="flat" cmpd="sng" algn="ctr">
            <a:solidFill>
              <a:schemeClr val="tx1">
                <a:lumMod val="75000"/>
                <a:lumOff val="25000"/>
              </a:schemeClr>
            </a:solidFill>
            <a:prstDash val="solid"/>
          </a:ln>
          <a:effectLst>
            <a:outerShdw blurRad="63500" sx="102000" sy="102000" algn="ctr" rotWithShape="0">
              <a:prstClr val="black">
                <a:alpha val="20000"/>
              </a:prstClr>
            </a:outerShdw>
          </a:effectLst>
        </p:spPr>
        <p:txBody>
          <a:bodyPr anchor="ctr"/>
          <a:lstStyle/>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2000" i="0" u="none" strike="noStrike" kern="0" cap="none" spc="0" normalizeH="0" baseline="0" noProof="0" dirty="0">
                <a:ln>
                  <a:noFill/>
                </a:ln>
                <a:gradFill>
                  <a:gsLst>
                    <a:gs pos="0">
                      <a:srgbClr val="FBD04E">
                        <a:lumMod val="95000"/>
                      </a:srgbClr>
                    </a:gs>
                    <a:gs pos="51000">
                      <a:srgbClr val="B87600">
                        <a:lumMod val="98000"/>
                        <a:lumOff val="2000"/>
                      </a:srgbClr>
                    </a:gs>
                    <a:gs pos="78000">
                      <a:srgbClr val="F4CF68">
                        <a:lumMod val="100000"/>
                      </a:srgbClr>
                    </a:gs>
                    <a:gs pos="28000">
                      <a:srgbClr val="F4CF68">
                        <a:lumMod val="100000"/>
                      </a:srgbClr>
                    </a:gs>
                    <a:gs pos="100000">
                      <a:srgbClr val="FBD04E">
                        <a:lumMod val="100000"/>
                      </a:srgbClr>
                    </a:gs>
                  </a:gsLst>
                  <a:lin ang="2700000" scaled="1"/>
                </a:gradFill>
                <a:effectLst/>
                <a:uLnTx/>
                <a:uFillTx/>
                <a:latin typeface="微软雅黑" panose="020B0503020204020204" pitchFamily="34" charset="-122"/>
                <a:ea typeface="微软雅黑" panose="020B0503020204020204" pitchFamily="34" charset="-122"/>
                <a:cs typeface="+mn-cs"/>
              </a:rPr>
              <a:t>单击此处输入文本</a:t>
            </a:r>
          </a:p>
        </p:txBody>
      </p:sp>
      <p:grpSp>
        <p:nvGrpSpPr>
          <p:cNvPr id="24" name="Group 38"/>
          <p:cNvGrpSpPr/>
          <p:nvPr/>
        </p:nvGrpSpPr>
        <p:grpSpPr bwMode="auto">
          <a:xfrm>
            <a:off x="4180121" y="771550"/>
            <a:ext cx="987775" cy="1106094"/>
            <a:chOff x="2924" y="2115"/>
            <a:chExt cx="614" cy="702"/>
          </a:xfrm>
        </p:grpSpPr>
        <p:sp>
          <p:nvSpPr>
            <p:cNvPr id="25" name="Oval 39"/>
            <p:cNvSpPr>
              <a:spLocks noChangeArrowheads="1"/>
            </p:cNvSpPr>
            <p:nvPr/>
          </p:nvSpPr>
          <p:spPr bwMode="auto">
            <a:xfrm>
              <a:off x="2924" y="2613"/>
              <a:ext cx="590" cy="204"/>
            </a:xfrm>
            <a:prstGeom prst="ellipse">
              <a:avLst/>
            </a:prstGeom>
            <a:gradFill rotWithShape="1">
              <a:gsLst>
                <a:gs pos="0">
                  <a:sysClr val="windowText" lastClr="000000">
                    <a:alpha val="50000"/>
                  </a:sysClr>
                </a:gs>
                <a:gs pos="100000">
                  <a:sysClr val="windowText" lastClr="000000">
                    <a:gamma/>
                    <a:shade val="46275"/>
                    <a:invGamma/>
                    <a:alpha val="0"/>
                  </a:sysClr>
                </a:gs>
              </a:gsLst>
              <a:path path="shape">
                <a:fillToRect l="50000" t="50000" r="50000" b="50000"/>
              </a:path>
            </a:gradFill>
            <a:ln w="31750" cap="rnd" algn="ctr">
              <a:noFill/>
              <a:prstDash val="sysDot"/>
              <a:rou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grpSp>
          <p:nvGrpSpPr>
            <p:cNvPr id="26" name="Group 40"/>
            <p:cNvGrpSpPr/>
            <p:nvPr/>
          </p:nvGrpSpPr>
          <p:grpSpPr bwMode="auto">
            <a:xfrm>
              <a:off x="2925" y="2115"/>
              <a:ext cx="613" cy="613"/>
              <a:chOff x="1157" y="1798"/>
              <a:chExt cx="613" cy="613"/>
            </a:xfrm>
          </p:grpSpPr>
          <p:grpSp>
            <p:nvGrpSpPr>
              <p:cNvPr id="27" name="Group 41"/>
              <p:cNvGrpSpPr/>
              <p:nvPr/>
            </p:nvGrpSpPr>
            <p:grpSpPr bwMode="auto">
              <a:xfrm>
                <a:off x="1157" y="1798"/>
                <a:ext cx="613" cy="613"/>
                <a:chOff x="2335" y="1139"/>
                <a:chExt cx="1089" cy="1089"/>
              </a:xfrm>
            </p:grpSpPr>
            <p:sp>
              <p:nvSpPr>
                <p:cNvPr id="29" name="Oval 42"/>
                <p:cNvSpPr>
                  <a:spLocks noChangeArrowheads="1"/>
                </p:cNvSpPr>
                <p:nvPr/>
              </p:nvSpPr>
              <p:spPr bwMode="auto">
                <a:xfrm>
                  <a:off x="2335" y="1139"/>
                  <a:ext cx="1089" cy="1089"/>
                </a:xfrm>
                <a:prstGeom prst="ellipse">
                  <a:avLst/>
                </a:prstGeom>
                <a:solidFill>
                  <a:srgbClr val="C80000"/>
                </a:solidFill>
                <a:ln w="9525" cap="rnd">
                  <a:noFill/>
                  <a:prstDash val="solid"/>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grpSp>
              <p:nvGrpSpPr>
                <p:cNvPr id="30" name="Group 43"/>
                <p:cNvGrpSpPr/>
                <p:nvPr/>
              </p:nvGrpSpPr>
              <p:grpSpPr bwMode="auto">
                <a:xfrm>
                  <a:off x="2426" y="1147"/>
                  <a:ext cx="908" cy="298"/>
                  <a:chOff x="1431" y="1821"/>
                  <a:chExt cx="907" cy="297"/>
                </a:xfrm>
              </p:grpSpPr>
              <p:sp>
                <p:nvSpPr>
                  <p:cNvPr id="31" name="Freeform 44"/>
                  <p:cNvSpPr/>
                  <p:nvPr/>
                </p:nvSpPr>
                <p:spPr bwMode="auto">
                  <a:xfrm>
                    <a:off x="1431" y="1821"/>
                    <a:ext cx="907" cy="297"/>
                  </a:xfrm>
                  <a:custGeom>
                    <a:avLst/>
                    <a:gdLst/>
                    <a:ahLst/>
                    <a:cxnLst>
                      <a:cxn ang="0">
                        <a:pos x="0" y="1576"/>
                      </a:cxn>
                      <a:cxn ang="0">
                        <a:pos x="50" y="1462"/>
                      </a:cxn>
                      <a:cxn ang="0">
                        <a:pos x="108" y="1350"/>
                      </a:cxn>
                      <a:cxn ang="0">
                        <a:pos x="170" y="1242"/>
                      </a:cxn>
                      <a:cxn ang="0">
                        <a:pos x="238" y="1138"/>
                      </a:cxn>
                      <a:cxn ang="0">
                        <a:pos x="310" y="1036"/>
                      </a:cxn>
                      <a:cxn ang="0">
                        <a:pos x="386" y="940"/>
                      </a:cxn>
                      <a:cxn ang="0">
                        <a:pos x="468" y="846"/>
                      </a:cxn>
                      <a:cxn ang="0">
                        <a:pos x="552" y="756"/>
                      </a:cxn>
                      <a:cxn ang="0">
                        <a:pos x="596" y="712"/>
                      </a:cxn>
                      <a:cxn ang="0">
                        <a:pos x="688" y="630"/>
                      </a:cxn>
                      <a:cxn ang="0">
                        <a:pos x="784" y="550"/>
                      </a:cxn>
                      <a:cxn ang="0">
                        <a:pos x="884" y="476"/>
                      </a:cxn>
                      <a:cxn ang="0">
                        <a:pos x="986" y="406"/>
                      </a:cxn>
                      <a:cxn ang="0">
                        <a:pos x="1092" y="342"/>
                      </a:cxn>
                      <a:cxn ang="0">
                        <a:pos x="1202" y="282"/>
                      </a:cxn>
                      <a:cxn ang="0">
                        <a:pos x="1316" y="228"/>
                      </a:cxn>
                      <a:cxn ang="0">
                        <a:pos x="1374" y="202"/>
                      </a:cxn>
                      <a:cxn ang="0">
                        <a:pos x="1490" y="156"/>
                      </a:cxn>
                      <a:cxn ang="0">
                        <a:pos x="1610" y="116"/>
                      </a:cxn>
                      <a:cxn ang="0">
                        <a:pos x="1732" y="80"/>
                      </a:cxn>
                      <a:cxn ang="0">
                        <a:pos x="1858" y="52"/>
                      </a:cxn>
                      <a:cxn ang="0">
                        <a:pos x="1984" y="30"/>
                      </a:cxn>
                      <a:cxn ang="0">
                        <a:pos x="2114" y="12"/>
                      </a:cxn>
                      <a:cxn ang="0">
                        <a:pos x="2246" y="2"/>
                      </a:cxn>
                      <a:cxn ang="0">
                        <a:pos x="2378" y="0"/>
                      </a:cxn>
                      <a:cxn ang="0">
                        <a:pos x="2444" y="0"/>
                      </a:cxn>
                      <a:cxn ang="0">
                        <a:pos x="2576" y="8"/>
                      </a:cxn>
                      <a:cxn ang="0">
                        <a:pos x="2706" y="20"/>
                      </a:cxn>
                      <a:cxn ang="0">
                        <a:pos x="2834" y="40"/>
                      </a:cxn>
                      <a:cxn ang="0">
                        <a:pos x="2962" y="66"/>
                      </a:cxn>
                      <a:cxn ang="0">
                        <a:pos x="3084" y="98"/>
                      </a:cxn>
                      <a:cxn ang="0">
                        <a:pos x="3206" y="136"/>
                      </a:cxn>
                      <a:cxn ang="0">
                        <a:pos x="3324" y="178"/>
                      </a:cxn>
                      <a:cxn ang="0">
                        <a:pos x="3382" y="202"/>
                      </a:cxn>
                      <a:cxn ang="0">
                        <a:pos x="3498" y="254"/>
                      </a:cxn>
                      <a:cxn ang="0">
                        <a:pos x="3608" y="312"/>
                      </a:cxn>
                      <a:cxn ang="0">
                        <a:pos x="3716" y="374"/>
                      </a:cxn>
                      <a:cxn ang="0">
                        <a:pos x="3822" y="440"/>
                      </a:cxn>
                      <a:cxn ang="0">
                        <a:pos x="3922" y="512"/>
                      </a:cxn>
                      <a:cxn ang="0">
                        <a:pos x="4020" y="590"/>
                      </a:cxn>
                      <a:cxn ang="0">
                        <a:pos x="4114" y="670"/>
                      </a:cxn>
                      <a:cxn ang="0">
                        <a:pos x="4204" y="756"/>
                      </a:cxn>
                      <a:cxn ang="0">
                        <a:pos x="4246" y="800"/>
                      </a:cxn>
                      <a:cxn ang="0">
                        <a:pos x="4330" y="892"/>
                      </a:cxn>
                      <a:cxn ang="0">
                        <a:pos x="4410" y="988"/>
                      </a:cxn>
                      <a:cxn ang="0">
                        <a:pos x="4484" y="1086"/>
                      </a:cxn>
                      <a:cxn ang="0">
                        <a:pos x="4552" y="1190"/>
                      </a:cxn>
                      <a:cxn ang="0">
                        <a:pos x="4618" y="1296"/>
                      </a:cxn>
                      <a:cxn ang="0">
                        <a:pos x="4678" y="1406"/>
                      </a:cxn>
                      <a:cxn ang="0">
                        <a:pos x="4732" y="1518"/>
                      </a:cxn>
                      <a:cxn ang="0">
                        <a:pos x="0" y="1576"/>
                      </a:cxn>
                    </a:cxnLst>
                    <a:rect l="0" t="0" r="r" b="b"/>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ysClr val="window" lastClr="FFFFFF">
                          <a:alpha val="75000"/>
                        </a:sysClr>
                      </a:gs>
                      <a:gs pos="100000">
                        <a:sysClr val="window" lastClr="FFFFFF">
                          <a:gamma/>
                          <a:tint val="0"/>
                          <a:invGamma/>
                          <a:alpha val="0"/>
                        </a:sysClr>
                      </a:gs>
                    </a:gsLst>
                    <a:lin ang="5400000" scaled="1"/>
                  </a:gradFill>
                  <a:ln w="9525" cap="flat" cmpd="sng">
                    <a:noFill/>
                    <a:prstDash val="solid"/>
                    <a:rou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32" name="Oval 45"/>
                  <p:cNvSpPr>
                    <a:spLocks noChangeArrowheads="1"/>
                  </p:cNvSpPr>
                  <p:nvPr/>
                </p:nvSpPr>
                <p:spPr bwMode="auto">
                  <a:xfrm>
                    <a:off x="1771" y="1843"/>
                    <a:ext cx="227" cy="204"/>
                  </a:xfrm>
                  <a:prstGeom prst="ellipse">
                    <a:avLst/>
                  </a:prstGeom>
                  <a:gradFill rotWithShape="1">
                    <a:gsLst>
                      <a:gs pos="0">
                        <a:sysClr val="window" lastClr="FFFFFF"/>
                      </a:gs>
                      <a:gs pos="100000">
                        <a:srgbClr val="67ABF5">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grpSp>
          </p:grpSp>
          <p:sp>
            <p:nvSpPr>
              <p:cNvPr id="28" name="Text Box 46"/>
              <p:cNvSpPr txBox="1">
                <a:spLocks noChangeArrowheads="1"/>
              </p:cNvSpPr>
              <p:nvPr/>
            </p:nvSpPr>
            <p:spPr bwMode="auto">
              <a:xfrm>
                <a:off x="1263" y="2016"/>
                <a:ext cx="396" cy="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anose="020B0604020202020204" pitchFamily="34" charset="0"/>
                    <a:ea typeface="微软雅黑" panose="020B0503020204020204" pitchFamily="34" charset="-122"/>
                  </a:defRPr>
                </a:lvl1pPr>
                <a:lvl2pPr marL="742950" indent="-285750" eaLnBrk="0" hangingPunct="0">
                  <a:defRPr b="1">
                    <a:solidFill>
                      <a:schemeClr val="tx1"/>
                    </a:solidFill>
                    <a:latin typeface="Arial" panose="020B0604020202020204" pitchFamily="34" charset="0"/>
                    <a:ea typeface="微软雅黑" panose="020B0503020204020204" pitchFamily="34" charset="-122"/>
                  </a:defRPr>
                </a:lvl2pPr>
                <a:lvl3pPr marL="1143000" indent="-228600" eaLnBrk="0" hangingPunct="0">
                  <a:defRPr b="1">
                    <a:solidFill>
                      <a:schemeClr val="tx1"/>
                    </a:solidFill>
                    <a:latin typeface="Arial" panose="020B0604020202020204" pitchFamily="34" charset="0"/>
                    <a:ea typeface="微软雅黑" panose="020B0503020204020204" pitchFamily="34" charset="-122"/>
                  </a:defRPr>
                </a:lvl3pPr>
                <a:lvl4pPr marL="1600200" indent="-228600" eaLnBrk="0" hangingPunct="0">
                  <a:defRPr b="1">
                    <a:solidFill>
                      <a:schemeClr val="tx1"/>
                    </a:solidFill>
                    <a:latin typeface="Arial" panose="020B0604020202020204" pitchFamily="34" charset="0"/>
                    <a:ea typeface="微软雅黑" panose="020B0503020204020204" pitchFamily="34" charset="-122"/>
                  </a:defRPr>
                </a:lvl4pPr>
                <a:lvl5pPr marL="2057400" indent="-228600" eaLnBrk="0" hangingPunct="0">
                  <a:defRPr b="1">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9pPr>
              </a:lstStyle>
              <a:p>
                <a:pPr marL="0" marR="0" lvl="0" indent="0" algn="ctr" defTabSz="914400" eaLnBrk="1" fontAlgn="auto" latinLnBrk="1" hangingPunct="1">
                  <a:lnSpc>
                    <a:spcPct val="100000"/>
                  </a:lnSpc>
                  <a:spcBef>
                    <a:spcPts val="0"/>
                  </a:spcBef>
                  <a:spcAft>
                    <a:spcPts val="0"/>
                  </a:spcAft>
                  <a:buClrTx/>
                  <a:buSzTx/>
                  <a:buFontTx/>
                  <a:buNone/>
                  <a:defRPr/>
                </a:pPr>
                <a:r>
                  <a:rPr kumimoji="1" lang="zh-CN" altLang="en-US" sz="20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文本</a:t>
                </a:r>
                <a:endParaRPr kumimoji="1" lang="ko-KR" altLang="en-US" sz="2000" b="1" i="0" u="none" strike="noStrike" kern="0" cap="none" spc="0" normalizeH="0" baseline="0" noProof="0" dirty="0">
                  <a:ln>
                    <a:noFill/>
                  </a:ln>
                  <a:solidFill>
                    <a:sysClr val="window" lastClr="FFFFFF"/>
                  </a:solidFill>
                  <a:effectLst/>
                  <a:uLnTx/>
                  <a:uFillTx/>
                  <a:latin typeface="微软雅黑" panose="020B0503020204020204" pitchFamily="34" charset="-122"/>
                </a:endParaRPr>
              </a:p>
            </p:txBody>
          </p:sp>
        </p:grpSp>
      </p:grpSp>
    </p:spTree>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par>
                                <p:cTn id="10" presetID="53" presetClass="entr" presetSubtype="16" fill="hold" nodeType="withEffect">
                                  <p:stCondLst>
                                    <p:cond delay="25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par>
                                <p:cTn id="15" presetID="53" presetClass="entr" presetSubtype="16" fill="hold" nodeType="withEffect">
                                  <p:stCondLst>
                                    <p:cond delay="50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par>
                          <p:cTn id="20" fill="hold">
                            <p:stCondLst>
                              <p:cond delay="500"/>
                            </p:stCondLst>
                            <p:childTnLst>
                              <p:par>
                                <p:cTn id="21" presetID="35" presetClass="path" presetSubtype="0" accel="50000" decel="50000" fill="hold" nodeType="afterEffect">
                                  <p:stCondLst>
                                    <p:cond delay="0"/>
                                  </p:stCondLst>
                                  <p:childTnLst>
                                    <p:animMotion origin="layout" path="M 2.22222E-6 -4.07407E-6 L -0.18073 0.00324 " pathEditMode="relative" rAng="0" ptsTypes="AA">
                                      <p:cBhvr>
                                        <p:cTn id="22" dur="500" fill="hold"/>
                                        <p:tgtEl>
                                          <p:spTgt spid="24"/>
                                        </p:tgtEl>
                                        <p:attrNameLst>
                                          <p:attrName>ppt_x</p:attrName>
                                          <p:attrName>ppt_y</p:attrName>
                                        </p:attrNameLst>
                                      </p:cBhvr>
                                      <p:rCtr x="-9045" y="162"/>
                                    </p:animMotion>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35" presetClass="path" presetSubtype="0" accel="50000" decel="50000" fill="hold" nodeType="afterEffect">
                                  <p:stCondLst>
                                    <p:cond delay="0"/>
                                  </p:stCondLst>
                                  <p:childTnLst>
                                    <p:animMotion origin="layout" path="M 2.22222E-6 4.07407E-6 L 0.28403 0.00277 " pathEditMode="relative" rAng="0" ptsTypes="AA">
                                      <p:cBhvr>
                                        <p:cTn id="29" dur="500" fill="hold"/>
                                        <p:tgtEl>
                                          <p:spTgt spid="14"/>
                                        </p:tgtEl>
                                        <p:attrNameLst>
                                          <p:attrName>ppt_x</p:attrName>
                                          <p:attrName>ppt_y</p:attrName>
                                        </p:attrNameLst>
                                      </p:cBhvr>
                                      <p:rCtr x="14201" y="139"/>
                                    </p:animMotion>
                                  </p:childTnLst>
                                </p:cTn>
                              </p:par>
                            </p:childTnLst>
                          </p:cTn>
                        </p:par>
                        <p:par>
                          <p:cTn id="30" fill="hold">
                            <p:stCondLst>
                              <p:cond delay="2000"/>
                            </p:stCondLst>
                            <p:childTnLst>
                              <p:par>
                                <p:cTn id="31" presetID="22" presetClass="entr" presetSubtype="2"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right)">
                                      <p:cBhvr>
                                        <p:cTn id="33" dur="500"/>
                                        <p:tgtEl>
                                          <p:spTgt spid="13"/>
                                        </p:tgtEl>
                                      </p:cBhvr>
                                    </p:animEffect>
                                  </p:childTnLst>
                                </p:cTn>
                              </p:par>
                            </p:childTnLst>
                          </p:cTn>
                        </p:par>
                        <p:par>
                          <p:cTn id="34" fill="hold">
                            <p:stCondLst>
                              <p:cond delay="2500"/>
                            </p:stCondLst>
                            <p:childTnLst>
                              <p:par>
                                <p:cTn id="35" presetID="35" presetClass="path" presetSubtype="0" accel="50000" decel="50000" fill="hold" nodeType="afterEffect">
                                  <p:stCondLst>
                                    <p:cond delay="0"/>
                                  </p:stCondLst>
                                  <p:childTnLst>
                                    <p:animMotion origin="layout" path="M 2.22222E-6 1.11111E-6 L -0.26719 0.0044 " pathEditMode="relative" rAng="0" ptsTypes="AA">
                                      <p:cBhvr>
                                        <p:cTn id="36" dur="500" fill="hold"/>
                                        <p:tgtEl>
                                          <p:spTgt spid="4"/>
                                        </p:tgtEl>
                                        <p:attrNameLst>
                                          <p:attrName>ppt_x</p:attrName>
                                          <p:attrName>ppt_y</p:attrName>
                                        </p:attrNameLst>
                                      </p:cBhvr>
                                      <p:rCtr x="-13368" y="208"/>
                                    </p:animMotion>
                                  </p:childTnLst>
                                </p:cTn>
                              </p:par>
                            </p:childTnLst>
                          </p:cTn>
                        </p:par>
                        <p:par>
                          <p:cTn id="37" fill="hold">
                            <p:stCondLst>
                              <p:cond delay="3000"/>
                            </p:stCondLst>
                            <p:childTnLst>
                              <p:par>
                                <p:cTn id="38" presetID="22" presetClass="entr" presetSubtype="8" fill="hold" grpId="0" nodeType="after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wipe(left)">
                                      <p:cBhvr>
                                        <p:cTn id="4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animBg="1"/>
      <p:bldP spid="2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点击此处添加标题</a:t>
            </a:r>
          </a:p>
        </p:txBody>
      </p:sp>
      <p:grpSp>
        <p:nvGrpSpPr>
          <p:cNvPr id="3" name="组合 2"/>
          <p:cNvGrpSpPr/>
          <p:nvPr/>
        </p:nvGrpSpPr>
        <p:grpSpPr>
          <a:xfrm>
            <a:off x="901774" y="1346473"/>
            <a:ext cx="3598862" cy="2571750"/>
            <a:chOff x="901774" y="944587"/>
            <a:chExt cx="3598862" cy="2571750"/>
          </a:xfrm>
        </p:grpSpPr>
        <p:grpSp>
          <p:nvGrpSpPr>
            <p:cNvPr id="4" name="组合 3"/>
            <p:cNvGrpSpPr/>
            <p:nvPr/>
          </p:nvGrpSpPr>
          <p:grpSpPr>
            <a:xfrm>
              <a:off x="901774" y="944587"/>
              <a:ext cx="3598862" cy="2571750"/>
              <a:chOff x="901774" y="944587"/>
              <a:chExt cx="3598862" cy="2571750"/>
            </a:xfrm>
          </p:grpSpPr>
          <p:sp>
            <p:nvSpPr>
              <p:cNvPr id="6" name="Freeform 107"/>
              <p:cNvSpPr>
                <a:spLocks noEditPoints="1"/>
              </p:cNvSpPr>
              <p:nvPr/>
            </p:nvSpPr>
            <p:spPr bwMode="auto">
              <a:xfrm>
                <a:off x="901774" y="944587"/>
                <a:ext cx="3598862" cy="2571750"/>
              </a:xfrm>
              <a:custGeom>
                <a:avLst/>
                <a:gdLst>
                  <a:gd name="T0" fmla="*/ 2512 w 2622"/>
                  <a:gd name="T1" fmla="*/ 1152 h 2622"/>
                  <a:gd name="T2" fmla="*/ 2460 w 2622"/>
                  <a:gd name="T3" fmla="*/ 930 h 2622"/>
                  <a:gd name="T4" fmla="*/ 2412 w 2622"/>
                  <a:gd name="T5" fmla="*/ 594 h 2622"/>
                  <a:gd name="T6" fmla="*/ 2216 w 2622"/>
                  <a:gd name="T7" fmla="*/ 508 h 2622"/>
                  <a:gd name="T8" fmla="*/ 2048 w 2622"/>
                  <a:gd name="T9" fmla="*/ 352 h 2622"/>
                  <a:gd name="T10" fmla="*/ 1854 w 2622"/>
                  <a:gd name="T11" fmla="*/ 230 h 2622"/>
                  <a:gd name="T12" fmla="*/ 1582 w 2622"/>
                  <a:gd name="T13" fmla="*/ 26 h 2622"/>
                  <a:gd name="T14" fmla="*/ 1382 w 2622"/>
                  <a:gd name="T15" fmla="*/ 104 h 2622"/>
                  <a:gd name="T16" fmla="*/ 1154 w 2622"/>
                  <a:gd name="T17" fmla="*/ 112 h 2622"/>
                  <a:gd name="T18" fmla="*/ 930 w 2622"/>
                  <a:gd name="T19" fmla="*/ 162 h 2622"/>
                  <a:gd name="T20" fmla="*/ 594 w 2622"/>
                  <a:gd name="T21" fmla="*/ 212 h 2622"/>
                  <a:gd name="T22" fmla="*/ 508 w 2622"/>
                  <a:gd name="T23" fmla="*/ 406 h 2622"/>
                  <a:gd name="T24" fmla="*/ 352 w 2622"/>
                  <a:gd name="T25" fmla="*/ 574 h 2622"/>
                  <a:gd name="T26" fmla="*/ 230 w 2622"/>
                  <a:gd name="T27" fmla="*/ 768 h 2622"/>
                  <a:gd name="T28" fmla="*/ 26 w 2622"/>
                  <a:gd name="T29" fmla="*/ 1040 h 2622"/>
                  <a:gd name="T30" fmla="*/ 104 w 2622"/>
                  <a:gd name="T31" fmla="*/ 1240 h 2622"/>
                  <a:gd name="T32" fmla="*/ 112 w 2622"/>
                  <a:gd name="T33" fmla="*/ 1470 h 2622"/>
                  <a:gd name="T34" fmla="*/ 164 w 2622"/>
                  <a:gd name="T35" fmla="*/ 1692 h 2622"/>
                  <a:gd name="T36" fmla="*/ 212 w 2622"/>
                  <a:gd name="T37" fmla="*/ 2028 h 2622"/>
                  <a:gd name="T38" fmla="*/ 408 w 2622"/>
                  <a:gd name="T39" fmla="*/ 2116 h 2622"/>
                  <a:gd name="T40" fmla="*/ 576 w 2622"/>
                  <a:gd name="T41" fmla="*/ 2272 h 2622"/>
                  <a:gd name="T42" fmla="*/ 770 w 2622"/>
                  <a:gd name="T43" fmla="*/ 2394 h 2622"/>
                  <a:gd name="T44" fmla="*/ 1042 w 2622"/>
                  <a:gd name="T45" fmla="*/ 2596 h 2622"/>
                  <a:gd name="T46" fmla="*/ 1240 w 2622"/>
                  <a:gd name="T47" fmla="*/ 2520 h 2622"/>
                  <a:gd name="T48" fmla="*/ 1470 w 2622"/>
                  <a:gd name="T49" fmla="*/ 2512 h 2622"/>
                  <a:gd name="T50" fmla="*/ 1694 w 2622"/>
                  <a:gd name="T51" fmla="*/ 2460 h 2622"/>
                  <a:gd name="T52" fmla="*/ 2028 w 2622"/>
                  <a:gd name="T53" fmla="*/ 2412 h 2622"/>
                  <a:gd name="T54" fmla="*/ 2116 w 2622"/>
                  <a:gd name="T55" fmla="*/ 2216 h 2622"/>
                  <a:gd name="T56" fmla="*/ 2272 w 2622"/>
                  <a:gd name="T57" fmla="*/ 2048 h 2622"/>
                  <a:gd name="T58" fmla="*/ 2394 w 2622"/>
                  <a:gd name="T59" fmla="*/ 1854 h 2622"/>
                  <a:gd name="T60" fmla="*/ 2596 w 2622"/>
                  <a:gd name="T61" fmla="*/ 1582 h 2622"/>
                  <a:gd name="T62" fmla="*/ 2520 w 2622"/>
                  <a:gd name="T63" fmla="*/ 1382 h 2622"/>
                  <a:gd name="T64" fmla="*/ 1142 w 2622"/>
                  <a:gd name="T65" fmla="*/ 2408 h 2622"/>
                  <a:gd name="T66" fmla="*/ 830 w 2622"/>
                  <a:gd name="T67" fmla="*/ 2312 h 2622"/>
                  <a:gd name="T68" fmla="*/ 566 w 2622"/>
                  <a:gd name="T69" fmla="*/ 2132 h 2622"/>
                  <a:gd name="T70" fmla="*/ 362 w 2622"/>
                  <a:gd name="T71" fmla="*/ 1886 h 2622"/>
                  <a:gd name="T72" fmla="*/ 238 w 2622"/>
                  <a:gd name="T73" fmla="*/ 1588 h 2622"/>
                  <a:gd name="T74" fmla="*/ 202 w 2622"/>
                  <a:gd name="T75" fmla="*/ 1312 h 2622"/>
                  <a:gd name="T76" fmla="*/ 252 w 2622"/>
                  <a:gd name="T77" fmla="*/ 982 h 2622"/>
                  <a:gd name="T78" fmla="*/ 392 w 2622"/>
                  <a:gd name="T79" fmla="*/ 692 h 2622"/>
                  <a:gd name="T80" fmla="*/ 606 w 2622"/>
                  <a:gd name="T81" fmla="*/ 456 h 2622"/>
                  <a:gd name="T82" fmla="*/ 880 w 2622"/>
                  <a:gd name="T83" fmla="*/ 290 h 2622"/>
                  <a:gd name="T84" fmla="*/ 1198 w 2622"/>
                  <a:gd name="T85" fmla="*/ 208 h 2622"/>
                  <a:gd name="T86" fmla="*/ 1480 w 2622"/>
                  <a:gd name="T87" fmla="*/ 214 h 2622"/>
                  <a:gd name="T88" fmla="*/ 1792 w 2622"/>
                  <a:gd name="T89" fmla="*/ 312 h 2622"/>
                  <a:gd name="T90" fmla="*/ 2058 w 2622"/>
                  <a:gd name="T91" fmla="*/ 490 h 2622"/>
                  <a:gd name="T92" fmla="*/ 2260 w 2622"/>
                  <a:gd name="T93" fmla="*/ 736 h 2622"/>
                  <a:gd name="T94" fmla="*/ 2386 w 2622"/>
                  <a:gd name="T95" fmla="*/ 1034 h 2622"/>
                  <a:gd name="T96" fmla="*/ 2422 w 2622"/>
                  <a:gd name="T97" fmla="*/ 1312 h 2622"/>
                  <a:gd name="T98" fmla="*/ 2372 w 2622"/>
                  <a:gd name="T99" fmla="*/ 1642 h 2622"/>
                  <a:gd name="T100" fmla="*/ 2232 w 2622"/>
                  <a:gd name="T101" fmla="*/ 1932 h 2622"/>
                  <a:gd name="T102" fmla="*/ 2018 w 2622"/>
                  <a:gd name="T103" fmla="*/ 2168 h 2622"/>
                  <a:gd name="T104" fmla="*/ 1744 w 2622"/>
                  <a:gd name="T105" fmla="*/ 2334 h 2622"/>
                  <a:gd name="T106" fmla="*/ 1426 w 2622"/>
                  <a:gd name="T107" fmla="*/ 2416 h 2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622" h="2622">
                    <a:moveTo>
                      <a:pt x="2622" y="1382"/>
                    </a:moveTo>
                    <a:lnTo>
                      <a:pt x="2622" y="1240"/>
                    </a:lnTo>
                    <a:lnTo>
                      <a:pt x="2520" y="1240"/>
                    </a:lnTo>
                    <a:lnTo>
                      <a:pt x="2520" y="1240"/>
                    </a:lnTo>
                    <a:lnTo>
                      <a:pt x="2516" y="1196"/>
                    </a:lnTo>
                    <a:lnTo>
                      <a:pt x="2512" y="1152"/>
                    </a:lnTo>
                    <a:lnTo>
                      <a:pt x="2506" y="1110"/>
                    </a:lnTo>
                    <a:lnTo>
                      <a:pt x="2498" y="1068"/>
                    </a:lnTo>
                    <a:lnTo>
                      <a:pt x="2596" y="1040"/>
                    </a:lnTo>
                    <a:lnTo>
                      <a:pt x="2560" y="904"/>
                    </a:lnTo>
                    <a:lnTo>
                      <a:pt x="2460" y="930"/>
                    </a:lnTo>
                    <a:lnTo>
                      <a:pt x="2460" y="930"/>
                    </a:lnTo>
                    <a:lnTo>
                      <a:pt x="2446" y="888"/>
                    </a:lnTo>
                    <a:lnTo>
                      <a:pt x="2430" y="848"/>
                    </a:lnTo>
                    <a:lnTo>
                      <a:pt x="2412" y="808"/>
                    </a:lnTo>
                    <a:lnTo>
                      <a:pt x="2394" y="768"/>
                    </a:lnTo>
                    <a:lnTo>
                      <a:pt x="2482" y="718"/>
                    </a:lnTo>
                    <a:lnTo>
                      <a:pt x="2412" y="594"/>
                    </a:lnTo>
                    <a:lnTo>
                      <a:pt x="2322" y="646"/>
                    </a:lnTo>
                    <a:lnTo>
                      <a:pt x="2322" y="646"/>
                    </a:lnTo>
                    <a:lnTo>
                      <a:pt x="2298" y="610"/>
                    </a:lnTo>
                    <a:lnTo>
                      <a:pt x="2272" y="574"/>
                    </a:lnTo>
                    <a:lnTo>
                      <a:pt x="2244" y="540"/>
                    </a:lnTo>
                    <a:lnTo>
                      <a:pt x="2216" y="508"/>
                    </a:lnTo>
                    <a:lnTo>
                      <a:pt x="2290" y="434"/>
                    </a:lnTo>
                    <a:lnTo>
                      <a:pt x="2188" y="334"/>
                    </a:lnTo>
                    <a:lnTo>
                      <a:pt x="2116" y="406"/>
                    </a:lnTo>
                    <a:lnTo>
                      <a:pt x="2116" y="406"/>
                    </a:lnTo>
                    <a:lnTo>
                      <a:pt x="2082" y="378"/>
                    </a:lnTo>
                    <a:lnTo>
                      <a:pt x="2048" y="352"/>
                    </a:lnTo>
                    <a:lnTo>
                      <a:pt x="2014" y="326"/>
                    </a:lnTo>
                    <a:lnTo>
                      <a:pt x="1978" y="300"/>
                    </a:lnTo>
                    <a:lnTo>
                      <a:pt x="2028" y="212"/>
                    </a:lnTo>
                    <a:lnTo>
                      <a:pt x="1906" y="140"/>
                    </a:lnTo>
                    <a:lnTo>
                      <a:pt x="1854" y="230"/>
                    </a:lnTo>
                    <a:lnTo>
                      <a:pt x="1854" y="230"/>
                    </a:lnTo>
                    <a:lnTo>
                      <a:pt x="1816" y="210"/>
                    </a:lnTo>
                    <a:lnTo>
                      <a:pt x="1776" y="194"/>
                    </a:lnTo>
                    <a:lnTo>
                      <a:pt x="1734" y="178"/>
                    </a:lnTo>
                    <a:lnTo>
                      <a:pt x="1694" y="162"/>
                    </a:lnTo>
                    <a:lnTo>
                      <a:pt x="1720" y="64"/>
                    </a:lnTo>
                    <a:lnTo>
                      <a:pt x="1582" y="26"/>
                    </a:lnTo>
                    <a:lnTo>
                      <a:pt x="1556" y="126"/>
                    </a:lnTo>
                    <a:lnTo>
                      <a:pt x="1556" y="126"/>
                    </a:lnTo>
                    <a:lnTo>
                      <a:pt x="1514" y="118"/>
                    </a:lnTo>
                    <a:lnTo>
                      <a:pt x="1470" y="112"/>
                    </a:lnTo>
                    <a:lnTo>
                      <a:pt x="1426" y="106"/>
                    </a:lnTo>
                    <a:lnTo>
                      <a:pt x="1382" y="104"/>
                    </a:lnTo>
                    <a:lnTo>
                      <a:pt x="1382" y="0"/>
                    </a:lnTo>
                    <a:lnTo>
                      <a:pt x="1240" y="0"/>
                    </a:lnTo>
                    <a:lnTo>
                      <a:pt x="1240" y="104"/>
                    </a:lnTo>
                    <a:lnTo>
                      <a:pt x="1240" y="104"/>
                    </a:lnTo>
                    <a:lnTo>
                      <a:pt x="1196" y="106"/>
                    </a:lnTo>
                    <a:lnTo>
                      <a:pt x="1154" y="112"/>
                    </a:lnTo>
                    <a:lnTo>
                      <a:pt x="1110" y="118"/>
                    </a:lnTo>
                    <a:lnTo>
                      <a:pt x="1068" y="126"/>
                    </a:lnTo>
                    <a:lnTo>
                      <a:pt x="1042" y="26"/>
                    </a:lnTo>
                    <a:lnTo>
                      <a:pt x="904" y="64"/>
                    </a:lnTo>
                    <a:lnTo>
                      <a:pt x="930" y="162"/>
                    </a:lnTo>
                    <a:lnTo>
                      <a:pt x="930" y="162"/>
                    </a:lnTo>
                    <a:lnTo>
                      <a:pt x="890" y="178"/>
                    </a:lnTo>
                    <a:lnTo>
                      <a:pt x="848" y="194"/>
                    </a:lnTo>
                    <a:lnTo>
                      <a:pt x="808" y="210"/>
                    </a:lnTo>
                    <a:lnTo>
                      <a:pt x="770" y="230"/>
                    </a:lnTo>
                    <a:lnTo>
                      <a:pt x="718" y="140"/>
                    </a:lnTo>
                    <a:lnTo>
                      <a:pt x="594" y="212"/>
                    </a:lnTo>
                    <a:lnTo>
                      <a:pt x="646" y="300"/>
                    </a:lnTo>
                    <a:lnTo>
                      <a:pt x="646" y="300"/>
                    </a:lnTo>
                    <a:lnTo>
                      <a:pt x="610" y="326"/>
                    </a:lnTo>
                    <a:lnTo>
                      <a:pt x="576" y="352"/>
                    </a:lnTo>
                    <a:lnTo>
                      <a:pt x="542" y="378"/>
                    </a:lnTo>
                    <a:lnTo>
                      <a:pt x="508" y="406"/>
                    </a:lnTo>
                    <a:lnTo>
                      <a:pt x="436" y="334"/>
                    </a:lnTo>
                    <a:lnTo>
                      <a:pt x="334" y="434"/>
                    </a:lnTo>
                    <a:lnTo>
                      <a:pt x="408" y="508"/>
                    </a:lnTo>
                    <a:lnTo>
                      <a:pt x="408" y="508"/>
                    </a:lnTo>
                    <a:lnTo>
                      <a:pt x="378" y="540"/>
                    </a:lnTo>
                    <a:lnTo>
                      <a:pt x="352" y="574"/>
                    </a:lnTo>
                    <a:lnTo>
                      <a:pt x="326" y="610"/>
                    </a:lnTo>
                    <a:lnTo>
                      <a:pt x="302" y="646"/>
                    </a:lnTo>
                    <a:lnTo>
                      <a:pt x="212" y="594"/>
                    </a:lnTo>
                    <a:lnTo>
                      <a:pt x="140" y="718"/>
                    </a:lnTo>
                    <a:lnTo>
                      <a:pt x="230" y="768"/>
                    </a:lnTo>
                    <a:lnTo>
                      <a:pt x="230" y="768"/>
                    </a:lnTo>
                    <a:lnTo>
                      <a:pt x="212" y="808"/>
                    </a:lnTo>
                    <a:lnTo>
                      <a:pt x="194" y="848"/>
                    </a:lnTo>
                    <a:lnTo>
                      <a:pt x="178" y="888"/>
                    </a:lnTo>
                    <a:lnTo>
                      <a:pt x="164" y="930"/>
                    </a:lnTo>
                    <a:lnTo>
                      <a:pt x="64" y="904"/>
                    </a:lnTo>
                    <a:lnTo>
                      <a:pt x="26" y="1040"/>
                    </a:lnTo>
                    <a:lnTo>
                      <a:pt x="126" y="1068"/>
                    </a:lnTo>
                    <a:lnTo>
                      <a:pt x="126" y="1068"/>
                    </a:lnTo>
                    <a:lnTo>
                      <a:pt x="118" y="1110"/>
                    </a:lnTo>
                    <a:lnTo>
                      <a:pt x="112" y="1152"/>
                    </a:lnTo>
                    <a:lnTo>
                      <a:pt x="108" y="1196"/>
                    </a:lnTo>
                    <a:lnTo>
                      <a:pt x="104" y="1240"/>
                    </a:lnTo>
                    <a:lnTo>
                      <a:pt x="0" y="1240"/>
                    </a:lnTo>
                    <a:lnTo>
                      <a:pt x="0" y="1382"/>
                    </a:lnTo>
                    <a:lnTo>
                      <a:pt x="104" y="1382"/>
                    </a:lnTo>
                    <a:lnTo>
                      <a:pt x="104" y="1382"/>
                    </a:lnTo>
                    <a:lnTo>
                      <a:pt x="108" y="1426"/>
                    </a:lnTo>
                    <a:lnTo>
                      <a:pt x="112" y="1470"/>
                    </a:lnTo>
                    <a:lnTo>
                      <a:pt x="118" y="1512"/>
                    </a:lnTo>
                    <a:lnTo>
                      <a:pt x="126" y="1556"/>
                    </a:lnTo>
                    <a:lnTo>
                      <a:pt x="26" y="1582"/>
                    </a:lnTo>
                    <a:lnTo>
                      <a:pt x="64" y="1720"/>
                    </a:lnTo>
                    <a:lnTo>
                      <a:pt x="164" y="1692"/>
                    </a:lnTo>
                    <a:lnTo>
                      <a:pt x="164" y="1692"/>
                    </a:lnTo>
                    <a:lnTo>
                      <a:pt x="178" y="1734"/>
                    </a:lnTo>
                    <a:lnTo>
                      <a:pt x="194" y="1774"/>
                    </a:lnTo>
                    <a:lnTo>
                      <a:pt x="212" y="1814"/>
                    </a:lnTo>
                    <a:lnTo>
                      <a:pt x="230" y="1854"/>
                    </a:lnTo>
                    <a:lnTo>
                      <a:pt x="140" y="1906"/>
                    </a:lnTo>
                    <a:lnTo>
                      <a:pt x="212" y="2028"/>
                    </a:lnTo>
                    <a:lnTo>
                      <a:pt x="302" y="1978"/>
                    </a:lnTo>
                    <a:lnTo>
                      <a:pt x="302" y="1978"/>
                    </a:lnTo>
                    <a:lnTo>
                      <a:pt x="326" y="2014"/>
                    </a:lnTo>
                    <a:lnTo>
                      <a:pt x="352" y="2048"/>
                    </a:lnTo>
                    <a:lnTo>
                      <a:pt x="378" y="2082"/>
                    </a:lnTo>
                    <a:lnTo>
                      <a:pt x="408" y="2116"/>
                    </a:lnTo>
                    <a:lnTo>
                      <a:pt x="334" y="2188"/>
                    </a:lnTo>
                    <a:lnTo>
                      <a:pt x="436" y="2288"/>
                    </a:lnTo>
                    <a:lnTo>
                      <a:pt x="508" y="2216"/>
                    </a:lnTo>
                    <a:lnTo>
                      <a:pt x="508" y="2216"/>
                    </a:lnTo>
                    <a:lnTo>
                      <a:pt x="542" y="2244"/>
                    </a:lnTo>
                    <a:lnTo>
                      <a:pt x="576" y="2272"/>
                    </a:lnTo>
                    <a:lnTo>
                      <a:pt x="610" y="2298"/>
                    </a:lnTo>
                    <a:lnTo>
                      <a:pt x="646" y="2322"/>
                    </a:lnTo>
                    <a:lnTo>
                      <a:pt x="594" y="2412"/>
                    </a:lnTo>
                    <a:lnTo>
                      <a:pt x="718" y="2482"/>
                    </a:lnTo>
                    <a:lnTo>
                      <a:pt x="770" y="2394"/>
                    </a:lnTo>
                    <a:lnTo>
                      <a:pt x="770" y="2394"/>
                    </a:lnTo>
                    <a:lnTo>
                      <a:pt x="808" y="2412"/>
                    </a:lnTo>
                    <a:lnTo>
                      <a:pt x="848" y="2430"/>
                    </a:lnTo>
                    <a:lnTo>
                      <a:pt x="890" y="2446"/>
                    </a:lnTo>
                    <a:lnTo>
                      <a:pt x="930" y="2460"/>
                    </a:lnTo>
                    <a:lnTo>
                      <a:pt x="904" y="2560"/>
                    </a:lnTo>
                    <a:lnTo>
                      <a:pt x="1042" y="2596"/>
                    </a:lnTo>
                    <a:lnTo>
                      <a:pt x="1068" y="2498"/>
                    </a:lnTo>
                    <a:lnTo>
                      <a:pt x="1068" y="2498"/>
                    </a:lnTo>
                    <a:lnTo>
                      <a:pt x="1110" y="2504"/>
                    </a:lnTo>
                    <a:lnTo>
                      <a:pt x="1154" y="2512"/>
                    </a:lnTo>
                    <a:lnTo>
                      <a:pt x="1196" y="2516"/>
                    </a:lnTo>
                    <a:lnTo>
                      <a:pt x="1240" y="2520"/>
                    </a:lnTo>
                    <a:lnTo>
                      <a:pt x="1240" y="2622"/>
                    </a:lnTo>
                    <a:lnTo>
                      <a:pt x="1382" y="2622"/>
                    </a:lnTo>
                    <a:lnTo>
                      <a:pt x="1382" y="2520"/>
                    </a:lnTo>
                    <a:lnTo>
                      <a:pt x="1382" y="2520"/>
                    </a:lnTo>
                    <a:lnTo>
                      <a:pt x="1426" y="2516"/>
                    </a:lnTo>
                    <a:lnTo>
                      <a:pt x="1470" y="2512"/>
                    </a:lnTo>
                    <a:lnTo>
                      <a:pt x="1514" y="2504"/>
                    </a:lnTo>
                    <a:lnTo>
                      <a:pt x="1556" y="2498"/>
                    </a:lnTo>
                    <a:lnTo>
                      <a:pt x="1582" y="2596"/>
                    </a:lnTo>
                    <a:lnTo>
                      <a:pt x="1720" y="2560"/>
                    </a:lnTo>
                    <a:lnTo>
                      <a:pt x="1694" y="2460"/>
                    </a:lnTo>
                    <a:lnTo>
                      <a:pt x="1694" y="2460"/>
                    </a:lnTo>
                    <a:lnTo>
                      <a:pt x="1734" y="2446"/>
                    </a:lnTo>
                    <a:lnTo>
                      <a:pt x="1776" y="2430"/>
                    </a:lnTo>
                    <a:lnTo>
                      <a:pt x="1816" y="2412"/>
                    </a:lnTo>
                    <a:lnTo>
                      <a:pt x="1854" y="2394"/>
                    </a:lnTo>
                    <a:lnTo>
                      <a:pt x="1906" y="2482"/>
                    </a:lnTo>
                    <a:lnTo>
                      <a:pt x="2028" y="2412"/>
                    </a:lnTo>
                    <a:lnTo>
                      <a:pt x="1978" y="2322"/>
                    </a:lnTo>
                    <a:lnTo>
                      <a:pt x="1978" y="2322"/>
                    </a:lnTo>
                    <a:lnTo>
                      <a:pt x="2014" y="2298"/>
                    </a:lnTo>
                    <a:lnTo>
                      <a:pt x="2048" y="2272"/>
                    </a:lnTo>
                    <a:lnTo>
                      <a:pt x="2082" y="2244"/>
                    </a:lnTo>
                    <a:lnTo>
                      <a:pt x="2116" y="2216"/>
                    </a:lnTo>
                    <a:lnTo>
                      <a:pt x="2188" y="2288"/>
                    </a:lnTo>
                    <a:lnTo>
                      <a:pt x="2290" y="2188"/>
                    </a:lnTo>
                    <a:lnTo>
                      <a:pt x="2216" y="2116"/>
                    </a:lnTo>
                    <a:lnTo>
                      <a:pt x="2216" y="2116"/>
                    </a:lnTo>
                    <a:lnTo>
                      <a:pt x="2244" y="2082"/>
                    </a:lnTo>
                    <a:lnTo>
                      <a:pt x="2272" y="2048"/>
                    </a:lnTo>
                    <a:lnTo>
                      <a:pt x="2298" y="2014"/>
                    </a:lnTo>
                    <a:lnTo>
                      <a:pt x="2322" y="1978"/>
                    </a:lnTo>
                    <a:lnTo>
                      <a:pt x="2412" y="2028"/>
                    </a:lnTo>
                    <a:lnTo>
                      <a:pt x="2482" y="1906"/>
                    </a:lnTo>
                    <a:lnTo>
                      <a:pt x="2394" y="1854"/>
                    </a:lnTo>
                    <a:lnTo>
                      <a:pt x="2394" y="1854"/>
                    </a:lnTo>
                    <a:lnTo>
                      <a:pt x="2412" y="1814"/>
                    </a:lnTo>
                    <a:lnTo>
                      <a:pt x="2430" y="1774"/>
                    </a:lnTo>
                    <a:lnTo>
                      <a:pt x="2446" y="1734"/>
                    </a:lnTo>
                    <a:lnTo>
                      <a:pt x="2460" y="1692"/>
                    </a:lnTo>
                    <a:lnTo>
                      <a:pt x="2560" y="1720"/>
                    </a:lnTo>
                    <a:lnTo>
                      <a:pt x="2596" y="1582"/>
                    </a:lnTo>
                    <a:lnTo>
                      <a:pt x="2498" y="1556"/>
                    </a:lnTo>
                    <a:lnTo>
                      <a:pt x="2498" y="1556"/>
                    </a:lnTo>
                    <a:lnTo>
                      <a:pt x="2506" y="1512"/>
                    </a:lnTo>
                    <a:lnTo>
                      <a:pt x="2512" y="1470"/>
                    </a:lnTo>
                    <a:lnTo>
                      <a:pt x="2516" y="1426"/>
                    </a:lnTo>
                    <a:lnTo>
                      <a:pt x="2520" y="1382"/>
                    </a:lnTo>
                    <a:lnTo>
                      <a:pt x="2622" y="1382"/>
                    </a:lnTo>
                    <a:close/>
                    <a:moveTo>
                      <a:pt x="1312" y="2420"/>
                    </a:moveTo>
                    <a:lnTo>
                      <a:pt x="1312" y="2420"/>
                    </a:lnTo>
                    <a:lnTo>
                      <a:pt x="1254" y="2420"/>
                    </a:lnTo>
                    <a:lnTo>
                      <a:pt x="1198" y="2416"/>
                    </a:lnTo>
                    <a:lnTo>
                      <a:pt x="1142" y="2408"/>
                    </a:lnTo>
                    <a:lnTo>
                      <a:pt x="1088" y="2398"/>
                    </a:lnTo>
                    <a:lnTo>
                      <a:pt x="1034" y="2386"/>
                    </a:lnTo>
                    <a:lnTo>
                      <a:pt x="982" y="2370"/>
                    </a:lnTo>
                    <a:lnTo>
                      <a:pt x="930" y="2354"/>
                    </a:lnTo>
                    <a:lnTo>
                      <a:pt x="880" y="2334"/>
                    </a:lnTo>
                    <a:lnTo>
                      <a:pt x="830" y="2312"/>
                    </a:lnTo>
                    <a:lnTo>
                      <a:pt x="782" y="2286"/>
                    </a:lnTo>
                    <a:lnTo>
                      <a:pt x="736" y="2260"/>
                    </a:lnTo>
                    <a:lnTo>
                      <a:pt x="692" y="2232"/>
                    </a:lnTo>
                    <a:lnTo>
                      <a:pt x="648" y="2200"/>
                    </a:lnTo>
                    <a:lnTo>
                      <a:pt x="606" y="2168"/>
                    </a:lnTo>
                    <a:lnTo>
                      <a:pt x="566" y="2132"/>
                    </a:lnTo>
                    <a:lnTo>
                      <a:pt x="528" y="2096"/>
                    </a:lnTo>
                    <a:lnTo>
                      <a:pt x="490" y="2058"/>
                    </a:lnTo>
                    <a:lnTo>
                      <a:pt x="456" y="2018"/>
                    </a:lnTo>
                    <a:lnTo>
                      <a:pt x="422" y="1976"/>
                    </a:lnTo>
                    <a:lnTo>
                      <a:pt x="392" y="1932"/>
                    </a:lnTo>
                    <a:lnTo>
                      <a:pt x="362" y="1886"/>
                    </a:lnTo>
                    <a:lnTo>
                      <a:pt x="336" y="1840"/>
                    </a:lnTo>
                    <a:lnTo>
                      <a:pt x="312" y="1792"/>
                    </a:lnTo>
                    <a:lnTo>
                      <a:pt x="290" y="1744"/>
                    </a:lnTo>
                    <a:lnTo>
                      <a:pt x="270" y="1692"/>
                    </a:lnTo>
                    <a:lnTo>
                      <a:pt x="252" y="1642"/>
                    </a:lnTo>
                    <a:lnTo>
                      <a:pt x="238" y="1588"/>
                    </a:lnTo>
                    <a:lnTo>
                      <a:pt x="224" y="1534"/>
                    </a:lnTo>
                    <a:lnTo>
                      <a:pt x="216" y="1480"/>
                    </a:lnTo>
                    <a:lnTo>
                      <a:pt x="208" y="1424"/>
                    </a:lnTo>
                    <a:lnTo>
                      <a:pt x="204" y="1368"/>
                    </a:lnTo>
                    <a:lnTo>
                      <a:pt x="202" y="1312"/>
                    </a:lnTo>
                    <a:lnTo>
                      <a:pt x="202" y="1312"/>
                    </a:lnTo>
                    <a:lnTo>
                      <a:pt x="204" y="1254"/>
                    </a:lnTo>
                    <a:lnTo>
                      <a:pt x="208" y="1198"/>
                    </a:lnTo>
                    <a:lnTo>
                      <a:pt x="216" y="1142"/>
                    </a:lnTo>
                    <a:lnTo>
                      <a:pt x="224" y="1088"/>
                    </a:lnTo>
                    <a:lnTo>
                      <a:pt x="238" y="1034"/>
                    </a:lnTo>
                    <a:lnTo>
                      <a:pt x="252" y="982"/>
                    </a:lnTo>
                    <a:lnTo>
                      <a:pt x="270" y="930"/>
                    </a:lnTo>
                    <a:lnTo>
                      <a:pt x="290" y="880"/>
                    </a:lnTo>
                    <a:lnTo>
                      <a:pt x="312" y="830"/>
                    </a:lnTo>
                    <a:lnTo>
                      <a:pt x="336" y="782"/>
                    </a:lnTo>
                    <a:lnTo>
                      <a:pt x="362" y="736"/>
                    </a:lnTo>
                    <a:lnTo>
                      <a:pt x="392" y="692"/>
                    </a:lnTo>
                    <a:lnTo>
                      <a:pt x="422" y="648"/>
                    </a:lnTo>
                    <a:lnTo>
                      <a:pt x="456" y="606"/>
                    </a:lnTo>
                    <a:lnTo>
                      <a:pt x="490" y="566"/>
                    </a:lnTo>
                    <a:lnTo>
                      <a:pt x="528" y="526"/>
                    </a:lnTo>
                    <a:lnTo>
                      <a:pt x="566" y="490"/>
                    </a:lnTo>
                    <a:lnTo>
                      <a:pt x="606" y="456"/>
                    </a:lnTo>
                    <a:lnTo>
                      <a:pt x="648" y="422"/>
                    </a:lnTo>
                    <a:lnTo>
                      <a:pt x="692" y="392"/>
                    </a:lnTo>
                    <a:lnTo>
                      <a:pt x="736" y="362"/>
                    </a:lnTo>
                    <a:lnTo>
                      <a:pt x="782" y="336"/>
                    </a:lnTo>
                    <a:lnTo>
                      <a:pt x="830" y="312"/>
                    </a:lnTo>
                    <a:lnTo>
                      <a:pt x="880" y="290"/>
                    </a:lnTo>
                    <a:lnTo>
                      <a:pt x="930" y="270"/>
                    </a:lnTo>
                    <a:lnTo>
                      <a:pt x="982" y="252"/>
                    </a:lnTo>
                    <a:lnTo>
                      <a:pt x="1034" y="236"/>
                    </a:lnTo>
                    <a:lnTo>
                      <a:pt x="1088" y="224"/>
                    </a:lnTo>
                    <a:lnTo>
                      <a:pt x="1142" y="214"/>
                    </a:lnTo>
                    <a:lnTo>
                      <a:pt x="1198" y="208"/>
                    </a:lnTo>
                    <a:lnTo>
                      <a:pt x="1254" y="204"/>
                    </a:lnTo>
                    <a:lnTo>
                      <a:pt x="1312" y="202"/>
                    </a:lnTo>
                    <a:lnTo>
                      <a:pt x="1312" y="202"/>
                    </a:lnTo>
                    <a:lnTo>
                      <a:pt x="1368" y="204"/>
                    </a:lnTo>
                    <a:lnTo>
                      <a:pt x="1426" y="208"/>
                    </a:lnTo>
                    <a:lnTo>
                      <a:pt x="1480" y="214"/>
                    </a:lnTo>
                    <a:lnTo>
                      <a:pt x="1536" y="224"/>
                    </a:lnTo>
                    <a:lnTo>
                      <a:pt x="1588" y="236"/>
                    </a:lnTo>
                    <a:lnTo>
                      <a:pt x="1642" y="252"/>
                    </a:lnTo>
                    <a:lnTo>
                      <a:pt x="1694" y="270"/>
                    </a:lnTo>
                    <a:lnTo>
                      <a:pt x="1744" y="290"/>
                    </a:lnTo>
                    <a:lnTo>
                      <a:pt x="1792" y="312"/>
                    </a:lnTo>
                    <a:lnTo>
                      <a:pt x="1840" y="336"/>
                    </a:lnTo>
                    <a:lnTo>
                      <a:pt x="1886" y="362"/>
                    </a:lnTo>
                    <a:lnTo>
                      <a:pt x="1932" y="392"/>
                    </a:lnTo>
                    <a:lnTo>
                      <a:pt x="1976" y="422"/>
                    </a:lnTo>
                    <a:lnTo>
                      <a:pt x="2018" y="456"/>
                    </a:lnTo>
                    <a:lnTo>
                      <a:pt x="2058" y="490"/>
                    </a:lnTo>
                    <a:lnTo>
                      <a:pt x="2096" y="526"/>
                    </a:lnTo>
                    <a:lnTo>
                      <a:pt x="2132" y="566"/>
                    </a:lnTo>
                    <a:lnTo>
                      <a:pt x="2168" y="606"/>
                    </a:lnTo>
                    <a:lnTo>
                      <a:pt x="2200" y="648"/>
                    </a:lnTo>
                    <a:lnTo>
                      <a:pt x="2232" y="692"/>
                    </a:lnTo>
                    <a:lnTo>
                      <a:pt x="2260" y="736"/>
                    </a:lnTo>
                    <a:lnTo>
                      <a:pt x="2288" y="782"/>
                    </a:lnTo>
                    <a:lnTo>
                      <a:pt x="2312" y="830"/>
                    </a:lnTo>
                    <a:lnTo>
                      <a:pt x="2334" y="880"/>
                    </a:lnTo>
                    <a:lnTo>
                      <a:pt x="2354" y="930"/>
                    </a:lnTo>
                    <a:lnTo>
                      <a:pt x="2372" y="982"/>
                    </a:lnTo>
                    <a:lnTo>
                      <a:pt x="2386" y="1034"/>
                    </a:lnTo>
                    <a:lnTo>
                      <a:pt x="2398" y="1088"/>
                    </a:lnTo>
                    <a:lnTo>
                      <a:pt x="2408" y="1142"/>
                    </a:lnTo>
                    <a:lnTo>
                      <a:pt x="2416" y="1198"/>
                    </a:lnTo>
                    <a:lnTo>
                      <a:pt x="2420" y="1254"/>
                    </a:lnTo>
                    <a:lnTo>
                      <a:pt x="2422" y="1312"/>
                    </a:lnTo>
                    <a:lnTo>
                      <a:pt x="2422" y="1312"/>
                    </a:lnTo>
                    <a:lnTo>
                      <a:pt x="2420" y="1368"/>
                    </a:lnTo>
                    <a:lnTo>
                      <a:pt x="2416" y="1424"/>
                    </a:lnTo>
                    <a:lnTo>
                      <a:pt x="2408" y="1480"/>
                    </a:lnTo>
                    <a:lnTo>
                      <a:pt x="2398" y="1534"/>
                    </a:lnTo>
                    <a:lnTo>
                      <a:pt x="2386" y="1588"/>
                    </a:lnTo>
                    <a:lnTo>
                      <a:pt x="2372" y="1642"/>
                    </a:lnTo>
                    <a:lnTo>
                      <a:pt x="2354" y="1692"/>
                    </a:lnTo>
                    <a:lnTo>
                      <a:pt x="2334" y="1744"/>
                    </a:lnTo>
                    <a:lnTo>
                      <a:pt x="2312" y="1792"/>
                    </a:lnTo>
                    <a:lnTo>
                      <a:pt x="2288" y="1840"/>
                    </a:lnTo>
                    <a:lnTo>
                      <a:pt x="2260" y="1886"/>
                    </a:lnTo>
                    <a:lnTo>
                      <a:pt x="2232" y="1932"/>
                    </a:lnTo>
                    <a:lnTo>
                      <a:pt x="2200" y="1976"/>
                    </a:lnTo>
                    <a:lnTo>
                      <a:pt x="2168" y="2018"/>
                    </a:lnTo>
                    <a:lnTo>
                      <a:pt x="2132" y="2058"/>
                    </a:lnTo>
                    <a:lnTo>
                      <a:pt x="2096" y="2096"/>
                    </a:lnTo>
                    <a:lnTo>
                      <a:pt x="2058" y="2132"/>
                    </a:lnTo>
                    <a:lnTo>
                      <a:pt x="2018" y="2168"/>
                    </a:lnTo>
                    <a:lnTo>
                      <a:pt x="1976" y="2200"/>
                    </a:lnTo>
                    <a:lnTo>
                      <a:pt x="1932" y="2232"/>
                    </a:lnTo>
                    <a:lnTo>
                      <a:pt x="1886" y="2260"/>
                    </a:lnTo>
                    <a:lnTo>
                      <a:pt x="1840" y="2286"/>
                    </a:lnTo>
                    <a:lnTo>
                      <a:pt x="1792" y="2312"/>
                    </a:lnTo>
                    <a:lnTo>
                      <a:pt x="1744" y="2334"/>
                    </a:lnTo>
                    <a:lnTo>
                      <a:pt x="1694" y="2354"/>
                    </a:lnTo>
                    <a:lnTo>
                      <a:pt x="1642" y="2370"/>
                    </a:lnTo>
                    <a:lnTo>
                      <a:pt x="1588" y="2386"/>
                    </a:lnTo>
                    <a:lnTo>
                      <a:pt x="1536" y="2398"/>
                    </a:lnTo>
                    <a:lnTo>
                      <a:pt x="1480" y="2408"/>
                    </a:lnTo>
                    <a:lnTo>
                      <a:pt x="1426" y="2416"/>
                    </a:lnTo>
                    <a:lnTo>
                      <a:pt x="1368" y="2420"/>
                    </a:lnTo>
                    <a:lnTo>
                      <a:pt x="1312" y="2420"/>
                    </a:lnTo>
                    <a:lnTo>
                      <a:pt x="1312" y="2420"/>
                    </a:lnTo>
                    <a:close/>
                  </a:path>
                </a:pathLst>
              </a:custGeom>
              <a:gradFill rotWithShape="1">
                <a:gsLst>
                  <a:gs pos="0">
                    <a:schemeClr val="bg1">
                      <a:gamma/>
                      <a:shade val="66667"/>
                      <a:invGamma/>
                    </a:schemeClr>
                  </a:gs>
                  <a:gs pos="50000">
                    <a:schemeClr val="bg1"/>
                  </a:gs>
                  <a:gs pos="100000">
                    <a:schemeClr val="bg1">
                      <a:gamma/>
                      <a:shade val="66667"/>
                      <a:invGamma/>
                    </a:schemeClr>
                  </a:gs>
                </a:gsLst>
                <a:lin ang="5400000" scaled="1"/>
              </a:gradFill>
              <a:ln>
                <a:noFill/>
              </a:ln>
              <a:effectLst/>
              <a:scene3d>
                <a:camera prst="legacyObliqueBottom"/>
                <a:lightRig rig="legacyFlat3" dir="b"/>
              </a:scene3d>
              <a:sp3d extrusionH="430200" prstMaterial="legacyMatte">
                <a:bevelT w="13500" h="13500" prst="angle"/>
                <a:bevelB w="13500" h="13500" prst="angle"/>
                <a:extrusionClr>
                  <a:srgbClr val="B2B2B2"/>
                </a:extrusionClr>
              </a:sp3d>
              <a:extLst>
                <a:ext uri="{91240B29-F687-4F45-9708-019B960494DF}">
                  <a14:hiddenLine xmlns:a14="http://schemas.microsoft.com/office/drawing/2010/main" w="19050">
                    <a:noFill/>
                    <a:prstDash val="sysDot"/>
                    <a:round/>
                  </a14:hiddenLine>
                </a:ex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txBody>
              <a:bodyPr>
                <a:flatTx/>
              </a:bodyPr>
              <a:lstStyle/>
              <a:p>
                <a:endParaRPr lang="zh-CN" altLang="en-US">
                  <a:solidFill>
                    <a:schemeClr val="bg2">
                      <a:lumMod val="10000"/>
                    </a:schemeClr>
                  </a:solidFill>
                </a:endParaRPr>
              </a:p>
            </p:txBody>
          </p:sp>
          <p:grpSp>
            <p:nvGrpSpPr>
              <p:cNvPr id="7" name="Group 108"/>
              <p:cNvGrpSpPr/>
              <p:nvPr/>
            </p:nvGrpSpPr>
            <p:grpSpPr bwMode="auto">
              <a:xfrm>
                <a:off x="1225624" y="1160487"/>
                <a:ext cx="2952750" cy="2124075"/>
                <a:chOff x="793" y="1298"/>
                <a:chExt cx="1860" cy="1338"/>
              </a:xfrm>
            </p:grpSpPr>
            <p:sp>
              <p:nvSpPr>
                <p:cNvPr id="8" name="Oval 109"/>
                <p:cNvSpPr>
                  <a:spLocks noChangeArrowheads="1"/>
                </p:cNvSpPr>
                <p:nvPr/>
              </p:nvSpPr>
              <p:spPr bwMode="auto">
                <a:xfrm>
                  <a:off x="793" y="1298"/>
                  <a:ext cx="1860" cy="1338"/>
                </a:xfrm>
                <a:prstGeom prst="ellipse">
                  <a:avLst/>
                </a:prstGeom>
                <a:gradFill rotWithShape="1">
                  <a:gsLst>
                    <a:gs pos="0">
                      <a:srgbClr val="FFC800"/>
                    </a:gs>
                    <a:gs pos="100000">
                      <a:srgbClr val="FF6400"/>
                    </a:gs>
                  </a:gsLst>
                  <a:lin ang="54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rgbClr val="646464">
                            <a:alpha val="50000"/>
                          </a:srgbClr>
                        </a:outerShdw>
                      </a:effectLst>
                    </a14:hiddenEffects>
                  </a:ext>
                </a:extLst>
              </p:spPr>
              <p:txBody>
                <a:bodyPr wrap="none" anchor="ctr"/>
                <a:lstStyle/>
                <a:p>
                  <a:endParaRPr lang="zh-CN" altLang="en-US">
                    <a:solidFill>
                      <a:schemeClr val="bg2">
                        <a:lumMod val="10000"/>
                      </a:schemeClr>
                    </a:solidFill>
                  </a:endParaRPr>
                </a:p>
              </p:txBody>
            </p:sp>
            <p:sp>
              <p:nvSpPr>
                <p:cNvPr id="9" name="Freeform 110"/>
                <p:cNvSpPr/>
                <p:nvPr/>
              </p:nvSpPr>
              <p:spPr bwMode="auto">
                <a:xfrm>
                  <a:off x="839" y="1321"/>
                  <a:ext cx="1769" cy="624"/>
                </a:xfrm>
                <a:custGeom>
                  <a:avLst/>
                  <a:gdLst>
                    <a:gd name="T0" fmla="*/ 0 w 3456"/>
                    <a:gd name="T1" fmla="*/ 1728 h 1728"/>
                    <a:gd name="T2" fmla="*/ 10 w 3456"/>
                    <a:gd name="T3" fmla="*/ 1552 h 1728"/>
                    <a:gd name="T4" fmla="*/ 36 w 3456"/>
                    <a:gd name="T5" fmla="*/ 1380 h 1728"/>
                    <a:gd name="T6" fmla="*/ 78 w 3456"/>
                    <a:gd name="T7" fmla="*/ 1214 h 1728"/>
                    <a:gd name="T8" fmla="*/ 136 w 3456"/>
                    <a:gd name="T9" fmla="*/ 1056 h 1728"/>
                    <a:gd name="T10" fmla="*/ 208 w 3456"/>
                    <a:gd name="T11" fmla="*/ 904 h 1728"/>
                    <a:gd name="T12" fmla="*/ 296 w 3456"/>
                    <a:gd name="T13" fmla="*/ 762 h 1728"/>
                    <a:gd name="T14" fmla="*/ 394 w 3456"/>
                    <a:gd name="T15" fmla="*/ 628 h 1728"/>
                    <a:gd name="T16" fmla="*/ 506 w 3456"/>
                    <a:gd name="T17" fmla="*/ 506 h 1728"/>
                    <a:gd name="T18" fmla="*/ 630 w 3456"/>
                    <a:gd name="T19" fmla="*/ 394 h 1728"/>
                    <a:gd name="T20" fmla="*/ 762 w 3456"/>
                    <a:gd name="T21" fmla="*/ 296 h 1728"/>
                    <a:gd name="T22" fmla="*/ 904 w 3456"/>
                    <a:gd name="T23" fmla="*/ 208 h 1728"/>
                    <a:gd name="T24" fmla="*/ 1056 w 3456"/>
                    <a:gd name="T25" fmla="*/ 136 h 1728"/>
                    <a:gd name="T26" fmla="*/ 1214 w 3456"/>
                    <a:gd name="T27" fmla="*/ 78 h 1728"/>
                    <a:gd name="T28" fmla="*/ 1380 w 3456"/>
                    <a:gd name="T29" fmla="*/ 36 h 1728"/>
                    <a:gd name="T30" fmla="*/ 1552 w 3456"/>
                    <a:gd name="T31" fmla="*/ 10 h 1728"/>
                    <a:gd name="T32" fmla="*/ 1728 w 3456"/>
                    <a:gd name="T33" fmla="*/ 0 h 1728"/>
                    <a:gd name="T34" fmla="*/ 1816 w 3456"/>
                    <a:gd name="T35" fmla="*/ 2 h 1728"/>
                    <a:gd name="T36" fmla="*/ 1992 w 3456"/>
                    <a:gd name="T37" fmla="*/ 20 h 1728"/>
                    <a:gd name="T38" fmla="*/ 2160 w 3456"/>
                    <a:gd name="T39" fmla="*/ 54 h 1728"/>
                    <a:gd name="T40" fmla="*/ 2322 w 3456"/>
                    <a:gd name="T41" fmla="*/ 106 h 1728"/>
                    <a:gd name="T42" fmla="*/ 2478 w 3456"/>
                    <a:gd name="T43" fmla="*/ 170 h 1728"/>
                    <a:gd name="T44" fmla="*/ 2624 w 3456"/>
                    <a:gd name="T45" fmla="*/ 250 h 1728"/>
                    <a:gd name="T46" fmla="*/ 2762 w 3456"/>
                    <a:gd name="T47" fmla="*/ 344 h 1728"/>
                    <a:gd name="T48" fmla="*/ 2890 w 3456"/>
                    <a:gd name="T49" fmla="*/ 448 h 1728"/>
                    <a:gd name="T50" fmla="*/ 3006 w 3456"/>
                    <a:gd name="T51" fmla="*/ 566 h 1728"/>
                    <a:gd name="T52" fmla="*/ 3112 w 3456"/>
                    <a:gd name="T53" fmla="*/ 694 h 1728"/>
                    <a:gd name="T54" fmla="*/ 3206 w 3456"/>
                    <a:gd name="T55" fmla="*/ 832 h 1728"/>
                    <a:gd name="T56" fmla="*/ 3286 w 3456"/>
                    <a:gd name="T57" fmla="*/ 978 h 1728"/>
                    <a:gd name="T58" fmla="*/ 3350 w 3456"/>
                    <a:gd name="T59" fmla="*/ 1134 h 1728"/>
                    <a:gd name="T60" fmla="*/ 3402 w 3456"/>
                    <a:gd name="T61" fmla="*/ 1296 h 1728"/>
                    <a:gd name="T62" fmla="*/ 3436 w 3456"/>
                    <a:gd name="T63" fmla="*/ 1464 h 1728"/>
                    <a:gd name="T64" fmla="*/ 3454 w 3456"/>
                    <a:gd name="T65" fmla="*/ 1638 h 1728"/>
                    <a:gd name="T66" fmla="*/ 0 w 3456"/>
                    <a:gd name="T67" fmla="*/ 1728 h 1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56" h="1728">
                      <a:moveTo>
                        <a:pt x="0" y="1728"/>
                      </a:moveTo>
                      <a:lnTo>
                        <a:pt x="0" y="1728"/>
                      </a:lnTo>
                      <a:lnTo>
                        <a:pt x="2" y="1638"/>
                      </a:lnTo>
                      <a:lnTo>
                        <a:pt x="10" y="1552"/>
                      </a:lnTo>
                      <a:lnTo>
                        <a:pt x="20" y="1464"/>
                      </a:lnTo>
                      <a:lnTo>
                        <a:pt x="36" y="1380"/>
                      </a:lnTo>
                      <a:lnTo>
                        <a:pt x="54" y="1296"/>
                      </a:lnTo>
                      <a:lnTo>
                        <a:pt x="78" y="1214"/>
                      </a:lnTo>
                      <a:lnTo>
                        <a:pt x="106" y="1134"/>
                      </a:lnTo>
                      <a:lnTo>
                        <a:pt x="136" y="1056"/>
                      </a:lnTo>
                      <a:lnTo>
                        <a:pt x="170" y="978"/>
                      </a:lnTo>
                      <a:lnTo>
                        <a:pt x="208" y="904"/>
                      </a:lnTo>
                      <a:lnTo>
                        <a:pt x="250" y="832"/>
                      </a:lnTo>
                      <a:lnTo>
                        <a:pt x="296" y="762"/>
                      </a:lnTo>
                      <a:lnTo>
                        <a:pt x="344" y="694"/>
                      </a:lnTo>
                      <a:lnTo>
                        <a:pt x="394" y="628"/>
                      </a:lnTo>
                      <a:lnTo>
                        <a:pt x="450" y="566"/>
                      </a:lnTo>
                      <a:lnTo>
                        <a:pt x="506" y="506"/>
                      </a:lnTo>
                      <a:lnTo>
                        <a:pt x="566" y="448"/>
                      </a:lnTo>
                      <a:lnTo>
                        <a:pt x="630" y="394"/>
                      </a:lnTo>
                      <a:lnTo>
                        <a:pt x="694" y="344"/>
                      </a:lnTo>
                      <a:lnTo>
                        <a:pt x="762" y="296"/>
                      </a:lnTo>
                      <a:lnTo>
                        <a:pt x="832" y="250"/>
                      </a:lnTo>
                      <a:lnTo>
                        <a:pt x="904" y="208"/>
                      </a:lnTo>
                      <a:lnTo>
                        <a:pt x="978" y="170"/>
                      </a:lnTo>
                      <a:lnTo>
                        <a:pt x="1056" y="136"/>
                      </a:lnTo>
                      <a:lnTo>
                        <a:pt x="1134" y="106"/>
                      </a:lnTo>
                      <a:lnTo>
                        <a:pt x="1214" y="78"/>
                      </a:lnTo>
                      <a:lnTo>
                        <a:pt x="1296" y="54"/>
                      </a:lnTo>
                      <a:lnTo>
                        <a:pt x="1380" y="36"/>
                      </a:lnTo>
                      <a:lnTo>
                        <a:pt x="1464" y="20"/>
                      </a:lnTo>
                      <a:lnTo>
                        <a:pt x="1552" y="10"/>
                      </a:lnTo>
                      <a:lnTo>
                        <a:pt x="1640" y="2"/>
                      </a:lnTo>
                      <a:lnTo>
                        <a:pt x="1728" y="0"/>
                      </a:lnTo>
                      <a:lnTo>
                        <a:pt x="1728" y="0"/>
                      </a:lnTo>
                      <a:lnTo>
                        <a:pt x="1816" y="2"/>
                      </a:lnTo>
                      <a:lnTo>
                        <a:pt x="1904" y="10"/>
                      </a:lnTo>
                      <a:lnTo>
                        <a:pt x="1992" y="20"/>
                      </a:lnTo>
                      <a:lnTo>
                        <a:pt x="2076" y="36"/>
                      </a:lnTo>
                      <a:lnTo>
                        <a:pt x="2160" y="54"/>
                      </a:lnTo>
                      <a:lnTo>
                        <a:pt x="2242" y="78"/>
                      </a:lnTo>
                      <a:lnTo>
                        <a:pt x="2322" y="106"/>
                      </a:lnTo>
                      <a:lnTo>
                        <a:pt x="2400" y="136"/>
                      </a:lnTo>
                      <a:lnTo>
                        <a:pt x="2478" y="170"/>
                      </a:lnTo>
                      <a:lnTo>
                        <a:pt x="2552" y="208"/>
                      </a:lnTo>
                      <a:lnTo>
                        <a:pt x="2624" y="250"/>
                      </a:lnTo>
                      <a:lnTo>
                        <a:pt x="2694" y="296"/>
                      </a:lnTo>
                      <a:lnTo>
                        <a:pt x="2762" y="344"/>
                      </a:lnTo>
                      <a:lnTo>
                        <a:pt x="2826" y="394"/>
                      </a:lnTo>
                      <a:lnTo>
                        <a:pt x="2890" y="448"/>
                      </a:lnTo>
                      <a:lnTo>
                        <a:pt x="2950" y="506"/>
                      </a:lnTo>
                      <a:lnTo>
                        <a:pt x="3006" y="566"/>
                      </a:lnTo>
                      <a:lnTo>
                        <a:pt x="3062" y="628"/>
                      </a:lnTo>
                      <a:lnTo>
                        <a:pt x="3112" y="694"/>
                      </a:lnTo>
                      <a:lnTo>
                        <a:pt x="3160" y="762"/>
                      </a:lnTo>
                      <a:lnTo>
                        <a:pt x="3206" y="832"/>
                      </a:lnTo>
                      <a:lnTo>
                        <a:pt x="3248" y="904"/>
                      </a:lnTo>
                      <a:lnTo>
                        <a:pt x="3286" y="978"/>
                      </a:lnTo>
                      <a:lnTo>
                        <a:pt x="3320" y="1056"/>
                      </a:lnTo>
                      <a:lnTo>
                        <a:pt x="3350" y="1134"/>
                      </a:lnTo>
                      <a:lnTo>
                        <a:pt x="3378" y="1214"/>
                      </a:lnTo>
                      <a:lnTo>
                        <a:pt x="3402" y="1296"/>
                      </a:lnTo>
                      <a:lnTo>
                        <a:pt x="3420" y="1380"/>
                      </a:lnTo>
                      <a:lnTo>
                        <a:pt x="3436" y="1464"/>
                      </a:lnTo>
                      <a:lnTo>
                        <a:pt x="3446" y="1552"/>
                      </a:lnTo>
                      <a:lnTo>
                        <a:pt x="3454" y="1638"/>
                      </a:lnTo>
                      <a:lnTo>
                        <a:pt x="3456" y="1728"/>
                      </a:lnTo>
                      <a:lnTo>
                        <a:pt x="0" y="1728"/>
                      </a:lnTo>
                      <a:close/>
                    </a:path>
                  </a:pathLst>
                </a:custGeom>
                <a:gradFill rotWithShape="1">
                  <a:gsLst>
                    <a:gs pos="0">
                      <a:srgbClr val="FFFFFF"/>
                    </a:gs>
                    <a:gs pos="100000">
                      <a:srgbClr val="FFFFFF">
                        <a:gamma/>
                        <a:shade val="46275"/>
                        <a:invGamma/>
                        <a:alpha val="0"/>
                      </a:srgbClr>
                    </a:gs>
                  </a:gsLst>
                  <a:lin ang="5400000" scaled="1"/>
                </a:gradFill>
                <a:ln>
                  <a:noFill/>
                </a:ln>
                <a:effectLst/>
                <a:extLst>
                  <a:ext uri="{91240B29-F687-4F45-9708-019B960494DF}">
                    <a14:hiddenLine xmlns:a14="http://schemas.microsoft.com/office/drawing/2010/main" w="12700">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solidFill>
                      <a:schemeClr val="bg2">
                        <a:lumMod val="10000"/>
                      </a:schemeClr>
                    </a:solidFill>
                  </a:endParaRPr>
                </a:p>
              </p:txBody>
            </p:sp>
          </p:grpSp>
        </p:grpSp>
        <p:sp>
          <p:nvSpPr>
            <p:cNvPr id="5" name="Text Box 111"/>
            <p:cNvSpPr txBox="1">
              <a:spLocks noChangeArrowheads="1"/>
            </p:cNvSpPr>
            <p:nvPr/>
          </p:nvSpPr>
          <p:spPr bwMode="auto">
            <a:xfrm>
              <a:off x="1272381" y="1944737"/>
              <a:ext cx="287972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zh-CN" altLang="en-US" sz="2400" b="1" dirty="0">
                  <a:solidFill>
                    <a:schemeClr val="bg1"/>
                  </a:solidFill>
                  <a:latin typeface="微软雅黑" panose="020B0503020204020204" pitchFamily="34" charset="-122"/>
                  <a:ea typeface="微软雅黑" panose="020B0503020204020204" pitchFamily="34" charset="-122"/>
                </a:rPr>
                <a:t>填加标题</a:t>
              </a:r>
              <a:endParaRPr lang="en-US" altLang="ko-KR" sz="2400" b="1" dirty="0">
                <a:solidFill>
                  <a:schemeClr val="bg1"/>
                </a:solidFill>
                <a:latin typeface="微软雅黑" panose="020B0503020204020204" pitchFamily="34" charset="-122"/>
                <a:ea typeface="微软雅黑" panose="020B0503020204020204" pitchFamily="34" charset="-122"/>
              </a:endParaRPr>
            </a:p>
          </p:txBody>
        </p:sp>
      </p:grpSp>
      <p:grpSp>
        <p:nvGrpSpPr>
          <p:cNvPr id="10" name="组合 9"/>
          <p:cNvGrpSpPr/>
          <p:nvPr/>
        </p:nvGrpSpPr>
        <p:grpSpPr>
          <a:xfrm>
            <a:off x="4212555" y="1203598"/>
            <a:ext cx="2879725" cy="1852612"/>
            <a:chOff x="4212555" y="801712"/>
            <a:chExt cx="2879725" cy="1852612"/>
          </a:xfrm>
        </p:grpSpPr>
        <p:grpSp>
          <p:nvGrpSpPr>
            <p:cNvPr id="11" name="Group 98"/>
            <p:cNvGrpSpPr/>
            <p:nvPr/>
          </p:nvGrpSpPr>
          <p:grpSpPr bwMode="auto">
            <a:xfrm>
              <a:off x="4357762" y="801712"/>
              <a:ext cx="2590800" cy="1852612"/>
              <a:chOff x="2767" y="981"/>
              <a:chExt cx="1632" cy="1167"/>
            </a:xfrm>
          </p:grpSpPr>
          <p:sp>
            <p:nvSpPr>
              <p:cNvPr id="13" name="Freeform 100"/>
              <p:cNvSpPr>
                <a:spLocks noEditPoints="1"/>
              </p:cNvSpPr>
              <p:nvPr/>
            </p:nvSpPr>
            <p:spPr bwMode="auto">
              <a:xfrm>
                <a:off x="2767" y="981"/>
                <a:ext cx="1632" cy="1167"/>
              </a:xfrm>
              <a:custGeom>
                <a:avLst/>
                <a:gdLst>
                  <a:gd name="T0" fmla="*/ 1706 w 1816"/>
                  <a:gd name="T1" fmla="*/ 792 h 1816"/>
                  <a:gd name="T2" fmla="*/ 1718 w 1816"/>
                  <a:gd name="T3" fmla="*/ 494 h 1816"/>
                  <a:gd name="T4" fmla="*/ 1552 w 1816"/>
                  <a:gd name="T5" fmla="*/ 424 h 1816"/>
                  <a:gd name="T6" fmla="*/ 1426 w 1816"/>
                  <a:gd name="T7" fmla="*/ 290 h 1816"/>
                  <a:gd name="T8" fmla="*/ 1320 w 1816"/>
                  <a:gd name="T9" fmla="*/ 96 h 1816"/>
                  <a:gd name="T10" fmla="*/ 1066 w 1816"/>
                  <a:gd name="T11" fmla="*/ 116 h 1816"/>
                  <a:gd name="T12" fmla="*/ 836 w 1816"/>
                  <a:gd name="T13" fmla="*/ 104 h 1816"/>
                  <a:gd name="T14" fmla="*/ 666 w 1816"/>
                  <a:gd name="T15" fmla="*/ 138 h 1816"/>
                  <a:gd name="T16" fmla="*/ 496 w 1816"/>
                  <a:gd name="T17" fmla="*/ 214 h 1816"/>
                  <a:gd name="T18" fmla="*/ 216 w 1816"/>
                  <a:gd name="T19" fmla="*/ 316 h 1816"/>
                  <a:gd name="T20" fmla="*/ 214 w 1816"/>
                  <a:gd name="T21" fmla="*/ 496 h 1816"/>
                  <a:gd name="T22" fmla="*/ 138 w 1816"/>
                  <a:gd name="T23" fmla="*/ 666 h 1816"/>
                  <a:gd name="T24" fmla="*/ 0 w 1816"/>
                  <a:gd name="T25" fmla="*/ 836 h 1816"/>
                  <a:gd name="T26" fmla="*/ 116 w 1816"/>
                  <a:gd name="T27" fmla="*/ 1066 h 1816"/>
                  <a:gd name="T28" fmla="*/ 192 w 1816"/>
                  <a:gd name="T29" fmla="*/ 1280 h 1816"/>
                  <a:gd name="T30" fmla="*/ 288 w 1816"/>
                  <a:gd name="T31" fmla="*/ 1426 h 1816"/>
                  <a:gd name="T32" fmla="*/ 424 w 1816"/>
                  <a:gd name="T33" fmla="*/ 1554 h 1816"/>
                  <a:gd name="T34" fmla="*/ 626 w 1816"/>
                  <a:gd name="T35" fmla="*/ 1774 h 1816"/>
                  <a:gd name="T36" fmla="*/ 792 w 1816"/>
                  <a:gd name="T37" fmla="*/ 1706 h 1816"/>
                  <a:gd name="T38" fmla="*/ 978 w 1816"/>
                  <a:gd name="T39" fmla="*/ 1712 h 1816"/>
                  <a:gd name="T40" fmla="*/ 1188 w 1816"/>
                  <a:gd name="T41" fmla="*/ 1774 h 1816"/>
                  <a:gd name="T42" fmla="*/ 1356 w 1816"/>
                  <a:gd name="T43" fmla="*/ 1578 h 1816"/>
                  <a:gd name="T44" fmla="*/ 1526 w 1816"/>
                  <a:gd name="T45" fmla="*/ 1426 h 1816"/>
                  <a:gd name="T46" fmla="*/ 1622 w 1816"/>
                  <a:gd name="T47" fmla="*/ 1280 h 1816"/>
                  <a:gd name="T48" fmla="*/ 1688 w 1816"/>
                  <a:gd name="T49" fmla="*/ 1108 h 1816"/>
                  <a:gd name="T50" fmla="*/ 908 w 1816"/>
                  <a:gd name="T51" fmla="*/ 1614 h 1816"/>
                  <a:gd name="T52" fmla="*/ 766 w 1816"/>
                  <a:gd name="T53" fmla="*/ 1600 h 1816"/>
                  <a:gd name="T54" fmla="*/ 602 w 1816"/>
                  <a:gd name="T55" fmla="*/ 1544 h 1816"/>
                  <a:gd name="T56" fmla="*/ 458 w 1816"/>
                  <a:gd name="T57" fmla="*/ 1452 h 1816"/>
                  <a:gd name="T58" fmla="*/ 342 w 1816"/>
                  <a:gd name="T59" fmla="*/ 1330 h 1816"/>
                  <a:gd name="T60" fmla="*/ 256 w 1816"/>
                  <a:gd name="T61" fmla="*/ 1182 h 1816"/>
                  <a:gd name="T62" fmla="*/ 210 w 1816"/>
                  <a:gd name="T63" fmla="*/ 1016 h 1816"/>
                  <a:gd name="T64" fmla="*/ 202 w 1816"/>
                  <a:gd name="T65" fmla="*/ 872 h 1816"/>
                  <a:gd name="T66" fmla="*/ 234 w 1816"/>
                  <a:gd name="T67" fmla="*/ 698 h 1816"/>
                  <a:gd name="T68" fmla="*/ 304 w 1816"/>
                  <a:gd name="T69" fmla="*/ 542 h 1816"/>
                  <a:gd name="T70" fmla="*/ 408 w 1816"/>
                  <a:gd name="T71" fmla="*/ 408 h 1816"/>
                  <a:gd name="T72" fmla="*/ 542 w 1816"/>
                  <a:gd name="T73" fmla="*/ 304 h 1816"/>
                  <a:gd name="T74" fmla="*/ 698 w 1816"/>
                  <a:gd name="T75" fmla="*/ 234 h 1816"/>
                  <a:gd name="T76" fmla="*/ 872 w 1816"/>
                  <a:gd name="T77" fmla="*/ 202 h 1816"/>
                  <a:gd name="T78" fmla="*/ 1014 w 1816"/>
                  <a:gd name="T79" fmla="*/ 210 h 1816"/>
                  <a:gd name="T80" fmla="*/ 1182 w 1816"/>
                  <a:gd name="T81" fmla="*/ 258 h 1816"/>
                  <a:gd name="T82" fmla="*/ 1330 w 1816"/>
                  <a:gd name="T83" fmla="*/ 342 h 1816"/>
                  <a:gd name="T84" fmla="*/ 1452 w 1816"/>
                  <a:gd name="T85" fmla="*/ 458 h 1816"/>
                  <a:gd name="T86" fmla="*/ 1544 w 1816"/>
                  <a:gd name="T87" fmla="*/ 602 h 1816"/>
                  <a:gd name="T88" fmla="*/ 1598 w 1816"/>
                  <a:gd name="T89" fmla="*/ 766 h 1816"/>
                  <a:gd name="T90" fmla="*/ 1614 w 1816"/>
                  <a:gd name="T91" fmla="*/ 908 h 1816"/>
                  <a:gd name="T92" fmla="*/ 1592 w 1816"/>
                  <a:gd name="T93" fmla="*/ 1084 h 1816"/>
                  <a:gd name="T94" fmla="*/ 1528 w 1816"/>
                  <a:gd name="T95" fmla="*/ 1244 h 1816"/>
                  <a:gd name="T96" fmla="*/ 1430 w 1816"/>
                  <a:gd name="T97" fmla="*/ 1382 h 1816"/>
                  <a:gd name="T98" fmla="*/ 1302 w 1816"/>
                  <a:gd name="T99" fmla="*/ 1492 h 1816"/>
                  <a:gd name="T100" fmla="*/ 1150 w 1816"/>
                  <a:gd name="T101" fmla="*/ 1570 h 1816"/>
                  <a:gd name="T102" fmla="*/ 980 w 1816"/>
                  <a:gd name="T103" fmla="*/ 1610 h 1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16" h="1816">
                    <a:moveTo>
                      <a:pt x="1816" y="978"/>
                    </a:moveTo>
                    <a:lnTo>
                      <a:pt x="1816" y="836"/>
                    </a:lnTo>
                    <a:lnTo>
                      <a:pt x="1710" y="836"/>
                    </a:lnTo>
                    <a:lnTo>
                      <a:pt x="1710" y="836"/>
                    </a:lnTo>
                    <a:lnTo>
                      <a:pt x="1706" y="792"/>
                    </a:lnTo>
                    <a:lnTo>
                      <a:pt x="1698" y="750"/>
                    </a:lnTo>
                    <a:lnTo>
                      <a:pt x="1688" y="708"/>
                    </a:lnTo>
                    <a:lnTo>
                      <a:pt x="1678" y="666"/>
                    </a:lnTo>
                    <a:lnTo>
                      <a:pt x="1774" y="626"/>
                    </a:lnTo>
                    <a:lnTo>
                      <a:pt x="1718" y="494"/>
                    </a:lnTo>
                    <a:lnTo>
                      <a:pt x="1622" y="534"/>
                    </a:lnTo>
                    <a:lnTo>
                      <a:pt x="1622" y="534"/>
                    </a:lnTo>
                    <a:lnTo>
                      <a:pt x="1602" y="496"/>
                    </a:lnTo>
                    <a:lnTo>
                      <a:pt x="1578" y="460"/>
                    </a:lnTo>
                    <a:lnTo>
                      <a:pt x="1552" y="424"/>
                    </a:lnTo>
                    <a:lnTo>
                      <a:pt x="1526" y="390"/>
                    </a:lnTo>
                    <a:lnTo>
                      <a:pt x="1600" y="316"/>
                    </a:lnTo>
                    <a:lnTo>
                      <a:pt x="1498" y="216"/>
                    </a:lnTo>
                    <a:lnTo>
                      <a:pt x="1426" y="290"/>
                    </a:lnTo>
                    <a:lnTo>
                      <a:pt x="1426" y="290"/>
                    </a:lnTo>
                    <a:lnTo>
                      <a:pt x="1392" y="262"/>
                    </a:lnTo>
                    <a:lnTo>
                      <a:pt x="1356" y="236"/>
                    </a:lnTo>
                    <a:lnTo>
                      <a:pt x="1318" y="214"/>
                    </a:lnTo>
                    <a:lnTo>
                      <a:pt x="1280" y="192"/>
                    </a:lnTo>
                    <a:lnTo>
                      <a:pt x="1320" y="96"/>
                    </a:lnTo>
                    <a:lnTo>
                      <a:pt x="1188" y="42"/>
                    </a:lnTo>
                    <a:lnTo>
                      <a:pt x="1150" y="138"/>
                    </a:lnTo>
                    <a:lnTo>
                      <a:pt x="1150" y="138"/>
                    </a:lnTo>
                    <a:lnTo>
                      <a:pt x="1108" y="126"/>
                    </a:lnTo>
                    <a:lnTo>
                      <a:pt x="1066" y="116"/>
                    </a:lnTo>
                    <a:lnTo>
                      <a:pt x="1022" y="110"/>
                    </a:lnTo>
                    <a:lnTo>
                      <a:pt x="978" y="104"/>
                    </a:lnTo>
                    <a:lnTo>
                      <a:pt x="978" y="0"/>
                    </a:lnTo>
                    <a:lnTo>
                      <a:pt x="836" y="0"/>
                    </a:lnTo>
                    <a:lnTo>
                      <a:pt x="836" y="104"/>
                    </a:lnTo>
                    <a:lnTo>
                      <a:pt x="836" y="104"/>
                    </a:lnTo>
                    <a:lnTo>
                      <a:pt x="792" y="110"/>
                    </a:lnTo>
                    <a:lnTo>
                      <a:pt x="750" y="116"/>
                    </a:lnTo>
                    <a:lnTo>
                      <a:pt x="706" y="126"/>
                    </a:lnTo>
                    <a:lnTo>
                      <a:pt x="666" y="138"/>
                    </a:lnTo>
                    <a:lnTo>
                      <a:pt x="626" y="42"/>
                    </a:lnTo>
                    <a:lnTo>
                      <a:pt x="494" y="96"/>
                    </a:lnTo>
                    <a:lnTo>
                      <a:pt x="534" y="192"/>
                    </a:lnTo>
                    <a:lnTo>
                      <a:pt x="534" y="192"/>
                    </a:lnTo>
                    <a:lnTo>
                      <a:pt x="496" y="214"/>
                    </a:lnTo>
                    <a:lnTo>
                      <a:pt x="460" y="236"/>
                    </a:lnTo>
                    <a:lnTo>
                      <a:pt x="424" y="262"/>
                    </a:lnTo>
                    <a:lnTo>
                      <a:pt x="390" y="290"/>
                    </a:lnTo>
                    <a:lnTo>
                      <a:pt x="316" y="216"/>
                    </a:lnTo>
                    <a:lnTo>
                      <a:pt x="216" y="316"/>
                    </a:lnTo>
                    <a:lnTo>
                      <a:pt x="288" y="390"/>
                    </a:lnTo>
                    <a:lnTo>
                      <a:pt x="288" y="390"/>
                    </a:lnTo>
                    <a:lnTo>
                      <a:pt x="262" y="424"/>
                    </a:lnTo>
                    <a:lnTo>
                      <a:pt x="236" y="460"/>
                    </a:lnTo>
                    <a:lnTo>
                      <a:pt x="214" y="496"/>
                    </a:lnTo>
                    <a:lnTo>
                      <a:pt x="192" y="534"/>
                    </a:lnTo>
                    <a:lnTo>
                      <a:pt x="96" y="494"/>
                    </a:lnTo>
                    <a:lnTo>
                      <a:pt x="42" y="626"/>
                    </a:lnTo>
                    <a:lnTo>
                      <a:pt x="138" y="666"/>
                    </a:lnTo>
                    <a:lnTo>
                      <a:pt x="138" y="666"/>
                    </a:lnTo>
                    <a:lnTo>
                      <a:pt x="126" y="708"/>
                    </a:lnTo>
                    <a:lnTo>
                      <a:pt x="116" y="750"/>
                    </a:lnTo>
                    <a:lnTo>
                      <a:pt x="108" y="792"/>
                    </a:lnTo>
                    <a:lnTo>
                      <a:pt x="104" y="836"/>
                    </a:lnTo>
                    <a:lnTo>
                      <a:pt x="0" y="836"/>
                    </a:lnTo>
                    <a:lnTo>
                      <a:pt x="0" y="978"/>
                    </a:lnTo>
                    <a:lnTo>
                      <a:pt x="104" y="978"/>
                    </a:lnTo>
                    <a:lnTo>
                      <a:pt x="104" y="978"/>
                    </a:lnTo>
                    <a:lnTo>
                      <a:pt x="108" y="1022"/>
                    </a:lnTo>
                    <a:lnTo>
                      <a:pt x="116" y="1066"/>
                    </a:lnTo>
                    <a:lnTo>
                      <a:pt x="126" y="1108"/>
                    </a:lnTo>
                    <a:lnTo>
                      <a:pt x="138" y="1150"/>
                    </a:lnTo>
                    <a:lnTo>
                      <a:pt x="42" y="1190"/>
                    </a:lnTo>
                    <a:lnTo>
                      <a:pt x="96" y="1320"/>
                    </a:lnTo>
                    <a:lnTo>
                      <a:pt x="192" y="1280"/>
                    </a:lnTo>
                    <a:lnTo>
                      <a:pt x="192" y="1280"/>
                    </a:lnTo>
                    <a:lnTo>
                      <a:pt x="214" y="1320"/>
                    </a:lnTo>
                    <a:lnTo>
                      <a:pt x="236" y="1356"/>
                    </a:lnTo>
                    <a:lnTo>
                      <a:pt x="262" y="1392"/>
                    </a:lnTo>
                    <a:lnTo>
                      <a:pt x="288" y="1426"/>
                    </a:lnTo>
                    <a:lnTo>
                      <a:pt x="216" y="1500"/>
                    </a:lnTo>
                    <a:lnTo>
                      <a:pt x="316" y="1600"/>
                    </a:lnTo>
                    <a:lnTo>
                      <a:pt x="390" y="1526"/>
                    </a:lnTo>
                    <a:lnTo>
                      <a:pt x="390" y="1526"/>
                    </a:lnTo>
                    <a:lnTo>
                      <a:pt x="424" y="1554"/>
                    </a:lnTo>
                    <a:lnTo>
                      <a:pt x="460" y="1578"/>
                    </a:lnTo>
                    <a:lnTo>
                      <a:pt x="496" y="1602"/>
                    </a:lnTo>
                    <a:lnTo>
                      <a:pt x="534" y="1622"/>
                    </a:lnTo>
                    <a:lnTo>
                      <a:pt x="494" y="1718"/>
                    </a:lnTo>
                    <a:lnTo>
                      <a:pt x="626" y="1774"/>
                    </a:lnTo>
                    <a:lnTo>
                      <a:pt x="666" y="1678"/>
                    </a:lnTo>
                    <a:lnTo>
                      <a:pt x="666" y="1678"/>
                    </a:lnTo>
                    <a:lnTo>
                      <a:pt x="706" y="1690"/>
                    </a:lnTo>
                    <a:lnTo>
                      <a:pt x="750" y="1698"/>
                    </a:lnTo>
                    <a:lnTo>
                      <a:pt x="792" y="1706"/>
                    </a:lnTo>
                    <a:lnTo>
                      <a:pt x="836" y="1712"/>
                    </a:lnTo>
                    <a:lnTo>
                      <a:pt x="836" y="1816"/>
                    </a:lnTo>
                    <a:lnTo>
                      <a:pt x="978" y="1816"/>
                    </a:lnTo>
                    <a:lnTo>
                      <a:pt x="978" y="1712"/>
                    </a:lnTo>
                    <a:lnTo>
                      <a:pt x="978" y="1712"/>
                    </a:lnTo>
                    <a:lnTo>
                      <a:pt x="1022" y="1706"/>
                    </a:lnTo>
                    <a:lnTo>
                      <a:pt x="1066" y="1698"/>
                    </a:lnTo>
                    <a:lnTo>
                      <a:pt x="1108" y="1690"/>
                    </a:lnTo>
                    <a:lnTo>
                      <a:pt x="1150" y="1678"/>
                    </a:lnTo>
                    <a:lnTo>
                      <a:pt x="1188" y="1774"/>
                    </a:lnTo>
                    <a:lnTo>
                      <a:pt x="1320" y="1718"/>
                    </a:lnTo>
                    <a:lnTo>
                      <a:pt x="1280" y="1622"/>
                    </a:lnTo>
                    <a:lnTo>
                      <a:pt x="1280" y="1622"/>
                    </a:lnTo>
                    <a:lnTo>
                      <a:pt x="1318" y="1602"/>
                    </a:lnTo>
                    <a:lnTo>
                      <a:pt x="1356" y="1578"/>
                    </a:lnTo>
                    <a:lnTo>
                      <a:pt x="1392" y="1554"/>
                    </a:lnTo>
                    <a:lnTo>
                      <a:pt x="1426" y="1526"/>
                    </a:lnTo>
                    <a:lnTo>
                      <a:pt x="1498" y="1600"/>
                    </a:lnTo>
                    <a:lnTo>
                      <a:pt x="1600" y="1500"/>
                    </a:lnTo>
                    <a:lnTo>
                      <a:pt x="1526" y="1426"/>
                    </a:lnTo>
                    <a:lnTo>
                      <a:pt x="1526" y="1426"/>
                    </a:lnTo>
                    <a:lnTo>
                      <a:pt x="1552" y="1392"/>
                    </a:lnTo>
                    <a:lnTo>
                      <a:pt x="1578" y="1356"/>
                    </a:lnTo>
                    <a:lnTo>
                      <a:pt x="1602" y="1320"/>
                    </a:lnTo>
                    <a:lnTo>
                      <a:pt x="1622" y="1280"/>
                    </a:lnTo>
                    <a:lnTo>
                      <a:pt x="1718" y="1320"/>
                    </a:lnTo>
                    <a:lnTo>
                      <a:pt x="1774" y="1190"/>
                    </a:lnTo>
                    <a:lnTo>
                      <a:pt x="1678" y="1150"/>
                    </a:lnTo>
                    <a:lnTo>
                      <a:pt x="1678" y="1150"/>
                    </a:lnTo>
                    <a:lnTo>
                      <a:pt x="1688" y="1108"/>
                    </a:lnTo>
                    <a:lnTo>
                      <a:pt x="1698" y="1066"/>
                    </a:lnTo>
                    <a:lnTo>
                      <a:pt x="1706" y="1022"/>
                    </a:lnTo>
                    <a:lnTo>
                      <a:pt x="1710" y="978"/>
                    </a:lnTo>
                    <a:lnTo>
                      <a:pt x="1816" y="978"/>
                    </a:lnTo>
                    <a:close/>
                    <a:moveTo>
                      <a:pt x="908" y="1614"/>
                    </a:moveTo>
                    <a:lnTo>
                      <a:pt x="908" y="1614"/>
                    </a:lnTo>
                    <a:lnTo>
                      <a:pt x="872" y="1612"/>
                    </a:lnTo>
                    <a:lnTo>
                      <a:pt x="836" y="1610"/>
                    </a:lnTo>
                    <a:lnTo>
                      <a:pt x="800" y="1606"/>
                    </a:lnTo>
                    <a:lnTo>
                      <a:pt x="766" y="1600"/>
                    </a:lnTo>
                    <a:lnTo>
                      <a:pt x="730" y="1592"/>
                    </a:lnTo>
                    <a:lnTo>
                      <a:pt x="698" y="1582"/>
                    </a:lnTo>
                    <a:lnTo>
                      <a:pt x="664" y="1570"/>
                    </a:lnTo>
                    <a:lnTo>
                      <a:pt x="632" y="1558"/>
                    </a:lnTo>
                    <a:lnTo>
                      <a:pt x="602" y="1544"/>
                    </a:lnTo>
                    <a:lnTo>
                      <a:pt x="570" y="1528"/>
                    </a:lnTo>
                    <a:lnTo>
                      <a:pt x="542" y="1512"/>
                    </a:lnTo>
                    <a:lnTo>
                      <a:pt x="512" y="1492"/>
                    </a:lnTo>
                    <a:lnTo>
                      <a:pt x="484" y="1474"/>
                    </a:lnTo>
                    <a:lnTo>
                      <a:pt x="458" y="1452"/>
                    </a:lnTo>
                    <a:lnTo>
                      <a:pt x="432" y="1430"/>
                    </a:lnTo>
                    <a:lnTo>
                      <a:pt x="408" y="1406"/>
                    </a:lnTo>
                    <a:lnTo>
                      <a:pt x="384" y="1382"/>
                    </a:lnTo>
                    <a:lnTo>
                      <a:pt x="362" y="1356"/>
                    </a:lnTo>
                    <a:lnTo>
                      <a:pt x="342" y="1330"/>
                    </a:lnTo>
                    <a:lnTo>
                      <a:pt x="322" y="1302"/>
                    </a:lnTo>
                    <a:lnTo>
                      <a:pt x="304" y="1274"/>
                    </a:lnTo>
                    <a:lnTo>
                      <a:pt x="286" y="1244"/>
                    </a:lnTo>
                    <a:lnTo>
                      <a:pt x="272" y="1214"/>
                    </a:lnTo>
                    <a:lnTo>
                      <a:pt x="256" y="1182"/>
                    </a:lnTo>
                    <a:lnTo>
                      <a:pt x="244" y="1150"/>
                    </a:lnTo>
                    <a:lnTo>
                      <a:pt x="234" y="1118"/>
                    </a:lnTo>
                    <a:lnTo>
                      <a:pt x="224" y="1084"/>
                    </a:lnTo>
                    <a:lnTo>
                      <a:pt x="216" y="1050"/>
                    </a:lnTo>
                    <a:lnTo>
                      <a:pt x="210" y="1016"/>
                    </a:lnTo>
                    <a:lnTo>
                      <a:pt x="206" y="980"/>
                    </a:lnTo>
                    <a:lnTo>
                      <a:pt x="202" y="944"/>
                    </a:lnTo>
                    <a:lnTo>
                      <a:pt x="202" y="908"/>
                    </a:lnTo>
                    <a:lnTo>
                      <a:pt x="202" y="908"/>
                    </a:lnTo>
                    <a:lnTo>
                      <a:pt x="202" y="872"/>
                    </a:lnTo>
                    <a:lnTo>
                      <a:pt x="206" y="836"/>
                    </a:lnTo>
                    <a:lnTo>
                      <a:pt x="210" y="800"/>
                    </a:lnTo>
                    <a:lnTo>
                      <a:pt x="216" y="766"/>
                    </a:lnTo>
                    <a:lnTo>
                      <a:pt x="224" y="732"/>
                    </a:lnTo>
                    <a:lnTo>
                      <a:pt x="234" y="698"/>
                    </a:lnTo>
                    <a:lnTo>
                      <a:pt x="244" y="664"/>
                    </a:lnTo>
                    <a:lnTo>
                      <a:pt x="256" y="632"/>
                    </a:lnTo>
                    <a:lnTo>
                      <a:pt x="272" y="602"/>
                    </a:lnTo>
                    <a:lnTo>
                      <a:pt x="286" y="572"/>
                    </a:lnTo>
                    <a:lnTo>
                      <a:pt x="304" y="542"/>
                    </a:lnTo>
                    <a:lnTo>
                      <a:pt x="322" y="512"/>
                    </a:lnTo>
                    <a:lnTo>
                      <a:pt x="342" y="486"/>
                    </a:lnTo>
                    <a:lnTo>
                      <a:pt x="362" y="458"/>
                    </a:lnTo>
                    <a:lnTo>
                      <a:pt x="384" y="432"/>
                    </a:lnTo>
                    <a:lnTo>
                      <a:pt x="408" y="408"/>
                    </a:lnTo>
                    <a:lnTo>
                      <a:pt x="432" y="386"/>
                    </a:lnTo>
                    <a:lnTo>
                      <a:pt x="458" y="362"/>
                    </a:lnTo>
                    <a:lnTo>
                      <a:pt x="484" y="342"/>
                    </a:lnTo>
                    <a:lnTo>
                      <a:pt x="512" y="322"/>
                    </a:lnTo>
                    <a:lnTo>
                      <a:pt x="542" y="304"/>
                    </a:lnTo>
                    <a:lnTo>
                      <a:pt x="570" y="286"/>
                    </a:lnTo>
                    <a:lnTo>
                      <a:pt x="602" y="272"/>
                    </a:lnTo>
                    <a:lnTo>
                      <a:pt x="632" y="258"/>
                    </a:lnTo>
                    <a:lnTo>
                      <a:pt x="664" y="244"/>
                    </a:lnTo>
                    <a:lnTo>
                      <a:pt x="698" y="234"/>
                    </a:lnTo>
                    <a:lnTo>
                      <a:pt x="730" y="224"/>
                    </a:lnTo>
                    <a:lnTo>
                      <a:pt x="766" y="216"/>
                    </a:lnTo>
                    <a:lnTo>
                      <a:pt x="800" y="210"/>
                    </a:lnTo>
                    <a:lnTo>
                      <a:pt x="836" y="206"/>
                    </a:lnTo>
                    <a:lnTo>
                      <a:pt x="872" y="202"/>
                    </a:lnTo>
                    <a:lnTo>
                      <a:pt x="908" y="202"/>
                    </a:lnTo>
                    <a:lnTo>
                      <a:pt x="908" y="202"/>
                    </a:lnTo>
                    <a:lnTo>
                      <a:pt x="944" y="202"/>
                    </a:lnTo>
                    <a:lnTo>
                      <a:pt x="980" y="206"/>
                    </a:lnTo>
                    <a:lnTo>
                      <a:pt x="1014" y="210"/>
                    </a:lnTo>
                    <a:lnTo>
                      <a:pt x="1050" y="216"/>
                    </a:lnTo>
                    <a:lnTo>
                      <a:pt x="1084" y="224"/>
                    </a:lnTo>
                    <a:lnTo>
                      <a:pt x="1118" y="234"/>
                    </a:lnTo>
                    <a:lnTo>
                      <a:pt x="1150" y="244"/>
                    </a:lnTo>
                    <a:lnTo>
                      <a:pt x="1182" y="258"/>
                    </a:lnTo>
                    <a:lnTo>
                      <a:pt x="1214" y="272"/>
                    </a:lnTo>
                    <a:lnTo>
                      <a:pt x="1244" y="286"/>
                    </a:lnTo>
                    <a:lnTo>
                      <a:pt x="1274" y="304"/>
                    </a:lnTo>
                    <a:lnTo>
                      <a:pt x="1302" y="322"/>
                    </a:lnTo>
                    <a:lnTo>
                      <a:pt x="1330" y="342"/>
                    </a:lnTo>
                    <a:lnTo>
                      <a:pt x="1356" y="362"/>
                    </a:lnTo>
                    <a:lnTo>
                      <a:pt x="1382" y="386"/>
                    </a:lnTo>
                    <a:lnTo>
                      <a:pt x="1406" y="408"/>
                    </a:lnTo>
                    <a:lnTo>
                      <a:pt x="1430" y="432"/>
                    </a:lnTo>
                    <a:lnTo>
                      <a:pt x="1452" y="458"/>
                    </a:lnTo>
                    <a:lnTo>
                      <a:pt x="1474" y="486"/>
                    </a:lnTo>
                    <a:lnTo>
                      <a:pt x="1492" y="512"/>
                    </a:lnTo>
                    <a:lnTo>
                      <a:pt x="1512" y="542"/>
                    </a:lnTo>
                    <a:lnTo>
                      <a:pt x="1528" y="572"/>
                    </a:lnTo>
                    <a:lnTo>
                      <a:pt x="1544" y="602"/>
                    </a:lnTo>
                    <a:lnTo>
                      <a:pt x="1558" y="632"/>
                    </a:lnTo>
                    <a:lnTo>
                      <a:pt x="1570" y="664"/>
                    </a:lnTo>
                    <a:lnTo>
                      <a:pt x="1582" y="698"/>
                    </a:lnTo>
                    <a:lnTo>
                      <a:pt x="1592" y="732"/>
                    </a:lnTo>
                    <a:lnTo>
                      <a:pt x="1598" y="766"/>
                    </a:lnTo>
                    <a:lnTo>
                      <a:pt x="1606" y="800"/>
                    </a:lnTo>
                    <a:lnTo>
                      <a:pt x="1610" y="836"/>
                    </a:lnTo>
                    <a:lnTo>
                      <a:pt x="1612" y="872"/>
                    </a:lnTo>
                    <a:lnTo>
                      <a:pt x="1614" y="908"/>
                    </a:lnTo>
                    <a:lnTo>
                      <a:pt x="1614" y="908"/>
                    </a:lnTo>
                    <a:lnTo>
                      <a:pt x="1612" y="944"/>
                    </a:lnTo>
                    <a:lnTo>
                      <a:pt x="1610" y="980"/>
                    </a:lnTo>
                    <a:lnTo>
                      <a:pt x="1606" y="1016"/>
                    </a:lnTo>
                    <a:lnTo>
                      <a:pt x="1598" y="1050"/>
                    </a:lnTo>
                    <a:lnTo>
                      <a:pt x="1592" y="1084"/>
                    </a:lnTo>
                    <a:lnTo>
                      <a:pt x="1582" y="1118"/>
                    </a:lnTo>
                    <a:lnTo>
                      <a:pt x="1570" y="1150"/>
                    </a:lnTo>
                    <a:lnTo>
                      <a:pt x="1558" y="1182"/>
                    </a:lnTo>
                    <a:lnTo>
                      <a:pt x="1544" y="1214"/>
                    </a:lnTo>
                    <a:lnTo>
                      <a:pt x="1528" y="1244"/>
                    </a:lnTo>
                    <a:lnTo>
                      <a:pt x="1512" y="1274"/>
                    </a:lnTo>
                    <a:lnTo>
                      <a:pt x="1492" y="1302"/>
                    </a:lnTo>
                    <a:lnTo>
                      <a:pt x="1474" y="1330"/>
                    </a:lnTo>
                    <a:lnTo>
                      <a:pt x="1452" y="1356"/>
                    </a:lnTo>
                    <a:lnTo>
                      <a:pt x="1430" y="1382"/>
                    </a:lnTo>
                    <a:lnTo>
                      <a:pt x="1406" y="1406"/>
                    </a:lnTo>
                    <a:lnTo>
                      <a:pt x="1382" y="1430"/>
                    </a:lnTo>
                    <a:lnTo>
                      <a:pt x="1356" y="1452"/>
                    </a:lnTo>
                    <a:lnTo>
                      <a:pt x="1330" y="1474"/>
                    </a:lnTo>
                    <a:lnTo>
                      <a:pt x="1302" y="1492"/>
                    </a:lnTo>
                    <a:lnTo>
                      <a:pt x="1274" y="1512"/>
                    </a:lnTo>
                    <a:lnTo>
                      <a:pt x="1244" y="1528"/>
                    </a:lnTo>
                    <a:lnTo>
                      <a:pt x="1214" y="1544"/>
                    </a:lnTo>
                    <a:lnTo>
                      <a:pt x="1182" y="1558"/>
                    </a:lnTo>
                    <a:lnTo>
                      <a:pt x="1150" y="1570"/>
                    </a:lnTo>
                    <a:lnTo>
                      <a:pt x="1118" y="1582"/>
                    </a:lnTo>
                    <a:lnTo>
                      <a:pt x="1084" y="1592"/>
                    </a:lnTo>
                    <a:lnTo>
                      <a:pt x="1050" y="1600"/>
                    </a:lnTo>
                    <a:lnTo>
                      <a:pt x="1014" y="1606"/>
                    </a:lnTo>
                    <a:lnTo>
                      <a:pt x="980" y="1610"/>
                    </a:lnTo>
                    <a:lnTo>
                      <a:pt x="944" y="1612"/>
                    </a:lnTo>
                    <a:lnTo>
                      <a:pt x="908" y="1614"/>
                    </a:lnTo>
                    <a:lnTo>
                      <a:pt x="908" y="1614"/>
                    </a:lnTo>
                    <a:close/>
                  </a:path>
                </a:pathLst>
              </a:custGeom>
              <a:gradFill rotWithShape="1">
                <a:gsLst>
                  <a:gs pos="0">
                    <a:schemeClr val="bg1">
                      <a:gamma/>
                      <a:shade val="66667"/>
                      <a:invGamma/>
                    </a:schemeClr>
                  </a:gs>
                  <a:gs pos="50000">
                    <a:schemeClr val="bg1"/>
                  </a:gs>
                  <a:gs pos="100000">
                    <a:schemeClr val="bg1">
                      <a:gamma/>
                      <a:shade val="66667"/>
                      <a:invGamma/>
                    </a:schemeClr>
                  </a:gs>
                </a:gsLst>
                <a:lin ang="5400000" scaled="1"/>
              </a:gradFill>
              <a:ln>
                <a:noFill/>
              </a:ln>
              <a:effectLst/>
              <a:scene3d>
                <a:camera prst="legacyObliqueBottom"/>
                <a:lightRig rig="legacyFlat3" dir="b"/>
              </a:scene3d>
              <a:sp3d extrusionH="430200" prstMaterial="legacyMatte">
                <a:bevelT w="13500" h="13500" prst="angle"/>
                <a:bevelB w="13500" h="13500" prst="angle"/>
                <a:extrusionClr>
                  <a:srgbClr val="B2B2B2"/>
                </a:extrusionClr>
              </a:sp3d>
              <a:extLst>
                <a:ext uri="{91240B29-F687-4F45-9708-019B960494DF}">
                  <a14:hiddenLine xmlns:a14="http://schemas.microsoft.com/office/drawing/2010/main" w="19050">
                    <a:noFill/>
                    <a:prstDash val="sysDot"/>
                    <a:round/>
                  </a14:hiddenLine>
                </a:ex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txBody>
              <a:bodyPr>
                <a:flatTx/>
              </a:bodyPr>
              <a:lstStyle/>
              <a:p>
                <a:endParaRPr lang="zh-CN" altLang="en-US">
                  <a:solidFill>
                    <a:schemeClr val="bg2">
                      <a:lumMod val="10000"/>
                    </a:schemeClr>
                  </a:solidFill>
                </a:endParaRPr>
              </a:p>
            </p:txBody>
          </p:sp>
          <p:grpSp>
            <p:nvGrpSpPr>
              <p:cNvPr id="14" name="Group 101"/>
              <p:cNvGrpSpPr/>
              <p:nvPr/>
            </p:nvGrpSpPr>
            <p:grpSpPr bwMode="auto">
              <a:xfrm>
                <a:off x="2971" y="1117"/>
                <a:ext cx="1224" cy="885"/>
                <a:chOff x="793" y="1298"/>
                <a:chExt cx="1860" cy="1338"/>
              </a:xfrm>
            </p:grpSpPr>
            <p:sp>
              <p:nvSpPr>
                <p:cNvPr id="15" name="Oval 102"/>
                <p:cNvSpPr>
                  <a:spLocks noChangeArrowheads="1"/>
                </p:cNvSpPr>
                <p:nvPr/>
              </p:nvSpPr>
              <p:spPr bwMode="auto">
                <a:xfrm>
                  <a:off x="793" y="1298"/>
                  <a:ext cx="1860" cy="1338"/>
                </a:xfrm>
                <a:prstGeom prst="ellipse">
                  <a:avLst/>
                </a:prstGeom>
                <a:solidFill>
                  <a:srgbClr val="C80000"/>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chemeClr val="bg2">
                        <a:lumMod val="10000"/>
                      </a:schemeClr>
                    </a:solidFill>
                  </a:endParaRPr>
                </a:p>
              </p:txBody>
            </p:sp>
            <p:sp>
              <p:nvSpPr>
                <p:cNvPr id="16" name="Freeform 103"/>
                <p:cNvSpPr/>
                <p:nvPr/>
              </p:nvSpPr>
              <p:spPr bwMode="auto">
                <a:xfrm>
                  <a:off x="839" y="1321"/>
                  <a:ext cx="1769" cy="624"/>
                </a:xfrm>
                <a:custGeom>
                  <a:avLst/>
                  <a:gdLst>
                    <a:gd name="T0" fmla="*/ 0 w 3456"/>
                    <a:gd name="T1" fmla="*/ 1728 h 1728"/>
                    <a:gd name="T2" fmla="*/ 10 w 3456"/>
                    <a:gd name="T3" fmla="*/ 1552 h 1728"/>
                    <a:gd name="T4" fmla="*/ 36 w 3456"/>
                    <a:gd name="T5" fmla="*/ 1380 h 1728"/>
                    <a:gd name="T6" fmla="*/ 78 w 3456"/>
                    <a:gd name="T7" fmla="*/ 1214 h 1728"/>
                    <a:gd name="T8" fmla="*/ 136 w 3456"/>
                    <a:gd name="T9" fmla="*/ 1056 h 1728"/>
                    <a:gd name="T10" fmla="*/ 208 w 3456"/>
                    <a:gd name="T11" fmla="*/ 904 h 1728"/>
                    <a:gd name="T12" fmla="*/ 296 w 3456"/>
                    <a:gd name="T13" fmla="*/ 762 h 1728"/>
                    <a:gd name="T14" fmla="*/ 394 w 3456"/>
                    <a:gd name="T15" fmla="*/ 628 h 1728"/>
                    <a:gd name="T16" fmla="*/ 506 w 3456"/>
                    <a:gd name="T17" fmla="*/ 506 h 1728"/>
                    <a:gd name="T18" fmla="*/ 630 w 3456"/>
                    <a:gd name="T19" fmla="*/ 394 h 1728"/>
                    <a:gd name="T20" fmla="*/ 762 w 3456"/>
                    <a:gd name="T21" fmla="*/ 296 h 1728"/>
                    <a:gd name="T22" fmla="*/ 904 w 3456"/>
                    <a:gd name="T23" fmla="*/ 208 h 1728"/>
                    <a:gd name="T24" fmla="*/ 1056 w 3456"/>
                    <a:gd name="T25" fmla="*/ 136 h 1728"/>
                    <a:gd name="T26" fmla="*/ 1214 w 3456"/>
                    <a:gd name="T27" fmla="*/ 78 h 1728"/>
                    <a:gd name="T28" fmla="*/ 1380 w 3456"/>
                    <a:gd name="T29" fmla="*/ 36 h 1728"/>
                    <a:gd name="T30" fmla="*/ 1552 w 3456"/>
                    <a:gd name="T31" fmla="*/ 10 h 1728"/>
                    <a:gd name="T32" fmla="*/ 1728 w 3456"/>
                    <a:gd name="T33" fmla="*/ 0 h 1728"/>
                    <a:gd name="T34" fmla="*/ 1816 w 3456"/>
                    <a:gd name="T35" fmla="*/ 2 h 1728"/>
                    <a:gd name="T36" fmla="*/ 1992 w 3456"/>
                    <a:gd name="T37" fmla="*/ 20 h 1728"/>
                    <a:gd name="T38" fmla="*/ 2160 w 3456"/>
                    <a:gd name="T39" fmla="*/ 54 h 1728"/>
                    <a:gd name="T40" fmla="*/ 2322 w 3456"/>
                    <a:gd name="T41" fmla="*/ 106 h 1728"/>
                    <a:gd name="T42" fmla="*/ 2478 w 3456"/>
                    <a:gd name="T43" fmla="*/ 170 h 1728"/>
                    <a:gd name="T44" fmla="*/ 2624 w 3456"/>
                    <a:gd name="T45" fmla="*/ 250 h 1728"/>
                    <a:gd name="T46" fmla="*/ 2762 w 3456"/>
                    <a:gd name="T47" fmla="*/ 344 h 1728"/>
                    <a:gd name="T48" fmla="*/ 2890 w 3456"/>
                    <a:gd name="T49" fmla="*/ 448 h 1728"/>
                    <a:gd name="T50" fmla="*/ 3006 w 3456"/>
                    <a:gd name="T51" fmla="*/ 566 h 1728"/>
                    <a:gd name="T52" fmla="*/ 3112 w 3456"/>
                    <a:gd name="T53" fmla="*/ 694 h 1728"/>
                    <a:gd name="T54" fmla="*/ 3206 w 3456"/>
                    <a:gd name="T55" fmla="*/ 832 h 1728"/>
                    <a:gd name="T56" fmla="*/ 3286 w 3456"/>
                    <a:gd name="T57" fmla="*/ 978 h 1728"/>
                    <a:gd name="T58" fmla="*/ 3350 w 3456"/>
                    <a:gd name="T59" fmla="*/ 1134 h 1728"/>
                    <a:gd name="T60" fmla="*/ 3402 w 3456"/>
                    <a:gd name="T61" fmla="*/ 1296 h 1728"/>
                    <a:gd name="T62" fmla="*/ 3436 w 3456"/>
                    <a:gd name="T63" fmla="*/ 1464 h 1728"/>
                    <a:gd name="T64" fmla="*/ 3454 w 3456"/>
                    <a:gd name="T65" fmla="*/ 1638 h 1728"/>
                    <a:gd name="T66" fmla="*/ 0 w 3456"/>
                    <a:gd name="T67" fmla="*/ 1728 h 1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56" h="1728">
                      <a:moveTo>
                        <a:pt x="0" y="1728"/>
                      </a:moveTo>
                      <a:lnTo>
                        <a:pt x="0" y="1728"/>
                      </a:lnTo>
                      <a:lnTo>
                        <a:pt x="2" y="1638"/>
                      </a:lnTo>
                      <a:lnTo>
                        <a:pt x="10" y="1552"/>
                      </a:lnTo>
                      <a:lnTo>
                        <a:pt x="20" y="1464"/>
                      </a:lnTo>
                      <a:lnTo>
                        <a:pt x="36" y="1380"/>
                      </a:lnTo>
                      <a:lnTo>
                        <a:pt x="54" y="1296"/>
                      </a:lnTo>
                      <a:lnTo>
                        <a:pt x="78" y="1214"/>
                      </a:lnTo>
                      <a:lnTo>
                        <a:pt x="106" y="1134"/>
                      </a:lnTo>
                      <a:lnTo>
                        <a:pt x="136" y="1056"/>
                      </a:lnTo>
                      <a:lnTo>
                        <a:pt x="170" y="978"/>
                      </a:lnTo>
                      <a:lnTo>
                        <a:pt x="208" y="904"/>
                      </a:lnTo>
                      <a:lnTo>
                        <a:pt x="250" y="832"/>
                      </a:lnTo>
                      <a:lnTo>
                        <a:pt x="296" y="762"/>
                      </a:lnTo>
                      <a:lnTo>
                        <a:pt x="344" y="694"/>
                      </a:lnTo>
                      <a:lnTo>
                        <a:pt x="394" y="628"/>
                      </a:lnTo>
                      <a:lnTo>
                        <a:pt x="450" y="566"/>
                      </a:lnTo>
                      <a:lnTo>
                        <a:pt x="506" y="506"/>
                      </a:lnTo>
                      <a:lnTo>
                        <a:pt x="566" y="448"/>
                      </a:lnTo>
                      <a:lnTo>
                        <a:pt x="630" y="394"/>
                      </a:lnTo>
                      <a:lnTo>
                        <a:pt x="694" y="344"/>
                      </a:lnTo>
                      <a:lnTo>
                        <a:pt x="762" y="296"/>
                      </a:lnTo>
                      <a:lnTo>
                        <a:pt x="832" y="250"/>
                      </a:lnTo>
                      <a:lnTo>
                        <a:pt x="904" y="208"/>
                      </a:lnTo>
                      <a:lnTo>
                        <a:pt x="978" y="170"/>
                      </a:lnTo>
                      <a:lnTo>
                        <a:pt x="1056" y="136"/>
                      </a:lnTo>
                      <a:lnTo>
                        <a:pt x="1134" y="106"/>
                      </a:lnTo>
                      <a:lnTo>
                        <a:pt x="1214" y="78"/>
                      </a:lnTo>
                      <a:lnTo>
                        <a:pt x="1296" y="54"/>
                      </a:lnTo>
                      <a:lnTo>
                        <a:pt x="1380" y="36"/>
                      </a:lnTo>
                      <a:lnTo>
                        <a:pt x="1464" y="20"/>
                      </a:lnTo>
                      <a:lnTo>
                        <a:pt x="1552" y="10"/>
                      </a:lnTo>
                      <a:lnTo>
                        <a:pt x="1640" y="2"/>
                      </a:lnTo>
                      <a:lnTo>
                        <a:pt x="1728" y="0"/>
                      </a:lnTo>
                      <a:lnTo>
                        <a:pt x="1728" y="0"/>
                      </a:lnTo>
                      <a:lnTo>
                        <a:pt x="1816" y="2"/>
                      </a:lnTo>
                      <a:lnTo>
                        <a:pt x="1904" y="10"/>
                      </a:lnTo>
                      <a:lnTo>
                        <a:pt x="1992" y="20"/>
                      </a:lnTo>
                      <a:lnTo>
                        <a:pt x="2076" y="36"/>
                      </a:lnTo>
                      <a:lnTo>
                        <a:pt x="2160" y="54"/>
                      </a:lnTo>
                      <a:lnTo>
                        <a:pt x="2242" y="78"/>
                      </a:lnTo>
                      <a:lnTo>
                        <a:pt x="2322" y="106"/>
                      </a:lnTo>
                      <a:lnTo>
                        <a:pt x="2400" y="136"/>
                      </a:lnTo>
                      <a:lnTo>
                        <a:pt x="2478" y="170"/>
                      </a:lnTo>
                      <a:lnTo>
                        <a:pt x="2552" y="208"/>
                      </a:lnTo>
                      <a:lnTo>
                        <a:pt x="2624" y="250"/>
                      </a:lnTo>
                      <a:lnTo>
                        <a:pt x="2694" y="296"/>
                      </a:lnTo>
                      <a:lnTo>
                        <a:pt x="2762" y="344"/>
                      </a:lnTo>
                      <a:lnTo>
                        <a:pt x="2826" y="394"/>
                      </a:lnTo>
                      <a:lnTo>
                        <a:pt x="2890" y="448"/>
                      </a:lnTo>
                      <a:lnTo>
                        <a:pt x="2950" y="506"/>
                      </a:lnTo>
                      <a:lnTo>
                        <a:pt x="3006" y="566"/>
                      </a:lnTo>
                      <a:lnTo>
                        <a:pt x="3062" y="628"/>
                      </a:lnTo>
                      <a:lnTo>
                        <a:pt x="3112" y="694"/>
                      </a:lnTo>
                      <a:lnTo>
                        <a:pt x="3160" y="762"/>
                      </a:lnTo>
                      <a:lnTo>
                        <a:pt x="3206" y="832"/>
                      </a:lnTo>
                      <a:lnTo>
                        <a:pt x="3248" y="904"/>
                      </a:lnTo>
                      <a:lnTo>
                        <a:pt x="3286" y="978"/>
                      </a:lnTo>
                      <a:lnTo>
                        <a:pt x="3320" y="1056"/>
                      </a:lnTo>
                      <a:lnTo>
                        <a:pt x="3350" y="1134"/>
                      </a:lnTo>
                      <a:lnTo>
                        <a:pt x="3378" y="1214"/>
                      </a:lnTo>
                      <a:lnTo>
                        <a:pt x="3402" y="1296"/>
                      </a:lnTo>
                      <a:lnTo>
                        <a:pt x="3420" y="1380"/>
                      </a:lnTo>
                      <a:lnTo>
                        <a:pt x="3436" y="1464"/>
                      </a:lnTo>
                      <a:lnTo>
                        <a:pt x="3446" y="1552"/>
                      </a:lnTo>
                      <a:lnTo>
                        <a:pt x="3454" y="1638"/>
                      </a:lnTo>
                      <a:lnTo>
                        <a:pt x="3456" y="1728"/>
                      </a:lnTo>
                      <a:lnTo>
                        <a:pt x="0" y="1728"/>
                      </a:lnTo>
                      <a:close/>
                    </a:path>
                  </a:pathLst>
                </a:custGeom>
                <a:gradFill rotWithShape="1">
                  <a:gsLst>
                    <a:gs pos="0">
                      <a:srgbClr val="FFFFFF"/>
                    </a:gs>
                    <a:gs pos="100000">
                      <a:srgbClr val="FFFFFF">
                        <a:gamma/>
                        <a:shade val="46275"/>
                        <a:invGamma/>
                        <a:alpha val="0"/>
                      </a:srgbClr>
                    </a:gs>
                  </a:gsLst>
                  <a:lin ang="5400000" scaled="1"/>
                </a:gradFill>
                <a:ln>
                  <a:noFill/>
                </a:ln>
                <a:effectLst/>
                <a:extLst>
                  <a:ext uri="{91240B29-F687-4F45-9708-019B960494DF}">
                    <a14:hiddenLine xmlns:a14="http://schemas.microsoft.com/office/drawing/2010/main" w="12700">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solidFill>
                      <a:schemeClr val="bg2">
                        <a:lumMod val="10000"/>
                      </a:schemeClr>
                    </a:solidFill>
                  </a:endParaRPr>
                </a:p>
              </p:txBody>
            </p:sp>
          </p:grpSp>
        </p:grpSp>
        <p:sp>
          <p:nvSpPr>
            <p:cNvPr id="12" name="Text Box 111"/>
            <p:cNvSpPr txBox="1">
              <a:spLocks noChangeArrowheads="1"/>
            </p:cNvSpPr>
            <p:nvPr/>
          </p:nvSpPr>
          <p:spPr bwMode="auto">
            <a:xfrm>
              <a:off x="4212555" y="1491630"/>
              <a:ext cx="287972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填加标题</a:t>
              </a:r>
              <a:endParaRPr lang="en-US" altLang="ko-KR" sz="2000" b="1" dirty="0">
                <a:solidFill>
                  <a:schemeClr val="bg1"/>
                </a:solidFill>
                <a:latin typeface="微软雅黑" panose="020B0503020204020204" pitchFamily="34" charset="-122"/>
                <a:ea typeface="微软雅黑" panose="020B0503020204020204" pitchFamily="34" charset="-122"/>
              </a:endParaRPr>
            </a:p>
          </p:txBody>
        </p:sp>
      </p:grpSp>
      <p:grpSp>
        <p:nvGrpSpPr>
          <p:cNvPr id="17" name="组合 16"/>
          <p:cNvGrpSpPr/>
          <p:nvPr/>
        </p:nvGrpSpPr>
        <p:grpSpPr>
          <a:xfrm>
            <a:off x="3457068" y="2910161"/>
            <a:ext cx="2879725" cy="1028700"/>
            <a:chOff x="3457068" y="2508275"/>
            <a:chExt cx="2879725" cy="1028700"/>
          </a:xfrm>
        </p:grpSpPr>
        <p:grpSp>
          <p:nvGrpSpPr>
            <p:cNvPr id="18" name="Group 112"/>
            <p:cNvGrpSpPr/>
            <p:nvPr/>
          </p:nvGrpSpPr>
          <p:grpSpPr bwMode="auto">
            <a:xfrm>
              <a:off x="4176787" y="2508275"/>
              <a:ext cx="1439862" cy="1028700"/>
              <a:chOff x="4264" y="1564"/>
              <a:chExt cx="907" cy="648"/>
            </a:xfrm>
          </p:grpSpPr>
          <p:sp>
            <p:nvSpPr>
              <p:cNvPr id="20" name="Freeform 114"/>
              <p:cNvSpPr>
                <a:spLocks noEditPoints="1"/>
              </p:cNvSpPr>
              <p:nvPr/>
            </p:nvSpPr>
            <p:spPr bwMode="auto">
              <a:xfrm>
                <a:off x="4264" y="1564"/>
                <a:ext cx="907" cy="648"/>
              </a:xfrm>
              <a:custGeom>
                <a:avLst/>
                <a:gdLst>
                  <a:gd name="T0" fmla="*/ 902 w 1010"/>
                  <a:gd name="T1" fmla="*/ 432 h 1008"/>
                  <a:gd name="T2" fmla="*/ 892 w 1010"/>
                  <a:gd name="T3" fmla="*/ 390 h 1008"/>
                  <a:gd name="T4" fmla="*/ 836 w 1010"/>
                  <a:gd name="T5" fmla="*/ 274 h 1008"/>
                  <a:gd name="T6" fmla="*/ 736 w 1010"/>
                  <a:gd name="T7" fmla="*/ 172 h 1008"/>
                  <a:gd name="T8" fmla="*/ 660 w 1010"/>
                  <a:gd name="T9" fmla="*/ 132 h 1008"/>
                  <a:gd name="T10" fmla="*/ 576 w 1010"/>
                  <a:gd name="T11" fmla="*/ 106 h 1008"/>
                  <a:gd name="T12" fmla="*/ 434 w 1010"/>
                  <a:gd name="T13" fmla="*/ 106 h 1008"/>
                  <a:gd name="T14" fmla="*/ 390 w 1010"/>
                  <a:gd name="T15" fmla="*/ 116 h 1008"/>
                  <a:gd name="T16" fmla="*/ 274 w 1010"/>
                  <a:gd name="T17" fmla="*/ 172 h 1008"/>
                  <a:gd name="T18" fmla="*/ 174 w 1010"/>
                  <a:gd name="T19" fmla="*/ 274 h 1008"/>
                  <a:gd name="T20" fmla="*/ 132 w 1010"/>
                  <a:gd name="T21" fmla="*/ 348 h 1008"/>
                  <a:gd name="T22" fmla="*/ 108 w 1010"/>
                  <a:gd name="T23" fmla="*/ 432 h 1008"/>
                  <a:gd name="T24" fmla="*/ 108 w 1010"/>
                  <a:gd name="T25" fmla="*/ 574 h 1008"/>
                  <a:gd name="T26" fmla="*/ 118 w 1010"/>
                  <a:gd name="T27" fmla="*/ 618 h 1008"/>
                  <a:gd name="T28" fmla="*/ 174 w 1010"/>
                  <a:gd name="T29" fmla="*/ 734 h 1008"/>
                  <a:gd name="T30" fmla="*/ 274 w 1010"/>
                  <a:gd name="T31" fmla="*/ 834 h 1008"/>
                  <a:gd name="T32" fmla="*/ 350 w 1010"/>
                  <a:gd name="T33" fmla="*/ 876 h 1008"/>
                  <a:gd name="T34" fmla="*/ 434 w 1010"/>
                  <a:gd name="T35" fmla="*/ 900 h 1008"/>
                  <a:gd name="T36" fmla="*/ 576 w 1010"/>
                  <a:gd name="T37" fmla="*/ 900 h 1008"/>
                  <a:gd name="T38" fmla="*/ 620 w 1010"/>
                  <a:gd name="T39" fmla="*/ 890 h 1008"/>
                  <a:gd name="T40" fmla="*/ 736 w 1010"/>
                  <a:gd name="T41" fmla="*/ 834 h 1008"/>
                  <a:gd name="T42" fmla="*/ 836 w 1010"/>
                  <a:gd name="T43" fmla="*/ 734 h 1008"/>
                  <a:gd name="T44" fmla="*/ 878 w 1010"/>
                  <a:gd name="T45" fmla="*/ 658 h 1008"/>
                  <a:gd name="T46" fmla="*/ 902 w 1010"/>
                  <a:gd name="T47" fmla="*/ 574 h 1008"/>
                  <a:gd name="T48" fmla="*/ 504 w 1010"/>
                  <a:gd name="T49" fmla="*/ 806 h 1008"/>
                  <a:gd name="T50" fmla="*/ 414 w 1010"/>
                  <a:gd name="T51" fmla="*/ 792 h 1008"/>
                  <a:gd name="T52" fmla="*/ 336 w 1010"/>
                  <a:gd name="T53" fmla="*/ 754 h 1008"/>
                  <a:gd name="T54" fmla="*/ 272 w 1010"/>
                  <a:gd name="T55" fmla="*/ 696 h 1008"/>
                  <a:gd name="T56" fmla="*/ 226 w 1010"/>
                  <a:gd name="T57" fmla="*/ 622 h 1008"/>
                  <a:gd name="T58" fmla="*/ 204 w 1010"/>
                  <a:gd name="T59" fmla="*/ 534 h 1008"/>
                  <a:gd name="T60" fmla="*/ 204 w 1010"/>
                  <a:gd name="T61" fmla="*/ 472 h 1008"/>
                  <a:gd name="T62" fmla="*/ 226 w 1010"/>
                  <a:gd name="T63" fmla="*/ 386 h 1008"/>
                  <a:gd name="T64" fmla="*/ 272 w 1010"/>
                  <a:gd name="T65" fmla="*/ 312 h 1008"/>
                  <a:gd name="T66" fmla="*/ 336 w 1010"/>
                  <a:gd name="T67" fmla="*/ 252 h 1008"/>
                  <a:gd name="T68" fmla="*/ 414 w 1010"/>
                  <a:gd name="T69" fmla="*/ 214 h 1008"/>
                  <a:gd name="T70" fmla="*/ 504 w 1010"/>
                  <a:gd name="T71" fmla="*/ 202 h 1008"/>
                  <a:gd name="T72" fmla="*/ 566 w 1010"/>
                  <a:gd name="T73" fmla="*/ 208 h 1008"/>
                  <a:gd name="T74" fmla="*/ 650 w 1010"/>
                  <a:gd name="T75" fmla="*/ 238 h 1008"/>
                  <a:gd name="T76" fmla="*/ 718 w 1010"/>
                  <a:gd name="T77" fmla="*/ 290 h 1008"/>
                  <a:gd name="T78" fmla="*/ 770 w 1010"/>
                  <a:gd name="T79" fmla="*/ 360 h 1008"/>
                  <a:gd name="T80" fmla="*/ 802 w 1010"/>
                  <a:gd name="T81" fmla="*/ 442 h 1008"/>
                  <a:gd name="T82" fmla="*/ 808 w 1010"/>
                  <a:gd name="T83" fmla="*/ 504 h 1008"/>
                  <a:gd name="T84" fmla="*/ 794 w 1010"/>
                  <a:gd name="T85" fmla="*/ 594 h 1008"/>
                  <a:gd name="T86" fmla="*/ 756 w 1010"/>
                  <a:gd name="T87" fmla="*/ 672 h 1008"/>
                  <a:gd name="T88" fmla="*/ 698 w 1010"/>
                  <a:gd name="T89" fmla="*/ 738 h 1008"/>
                  <a:gd name="T90" fmla="*/ 622 w 1010"/>
                  <a:gd name="T91" fmla="*/ 782 h 1008"/>
                  <a:gd name="T92" fmla="*/ 536 w 1010"/>
                  <a:gd name="T93" fmla="*/ 804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10" h="1008">
                    <a:moveTo>
                      <a:pt x="1010" y="574"/>
                    </a:moveTo>
                    <a:lnTo>
                      <a:pt x="1010" y="432"/>
                    </a:lnTo>
                    <a:lnTo>
                      <a:pt x="902" y="432"/>
                    </a:lnTo>
                    <a:lnTo>
                      <a:pt x="902" y="432"/>
                    </a:lnTo>
                    <a:lnTo>
                      <a:pt x="898" y="410"/>
                    </a:lnTo>
                    <a:lnTo>
                      <a:pt x="892" y="390"/>
                    </a:lnTo>
                    <a:lnTo>
                      <a:pt x="878" y="348"/>
                    </a:lnTo>
                    <a:lnTo>
                      <a:pt x="858" y="310"/>
                    </a:lnTo>
                    <a:lnTo>
                      <a:pt x="836" y="274"/>
                    </a:lnTo>
                    <a:lnTo>
                      <a:pt x="912" y="198"/>
                    </a:lnTo>
                    <a:lnTo>
                      <a:pt x="812" y="96"/>
                    </a:lnTo>
                    <a:lnTo>
                      <a:pt x="736" y="172"/>
                    </a:lnTo>
                    <a:lnTo>
                      <a:pt x="736" y="172"/>
                    </a:lnTo>
                    <a:lnTo>
                      <a:pt x="698" y="150"/>
                    </a:lnTo>
                    <a:lnTo>
                      <a:pt x="660" y="132"/>
                    </a:lnTo>
                    <a:lnTo>
                      <a:pt x="620" y="116"/>
                    </a:lnTo>
                    <a:lnTo>
                      <a:pt x="598" y="112"/>
                    </a:lnTo>
                    <a:lnTo>
                      <a:pt x="576" y="106"/>
                    </a:lnTo>
                    <a:lnTo>
                      <a:pt x="576" y="0"/>
                    </a:lnTo>
                    <a:lnTo>
                      <a:pt x="434" y="0"/>
                    </a:lnTo>
                    <a:lnTo>
                      <a:pt x="434" y="106"/>
                    </a:lnTo>
                    <a:lnTo>
                      <a:pt x="434" y="106"/>
                    </a:lnTo>
                    <a:lnTo>
                      <a:pt x="412" y="112"/>
                    </a:lnTo>
                    <a:lnTo>
                      <a:pt x="390" y="116"/>
                    </a:lnTo>
                    <a:lnTo>
                      <a:pt x="350" y="132"/>
                    </a:lnTo>
                    <a:lnTo>
                      <a:pt x="310" y="150"/>
                    </a:lnTo>
                    <a:lnTo>
                      <a:pt x="274" y="172"/>
                    </a:lnTo>
                    <a:lnTo>
                      <a:pt x="198" y="96"/>
                    </a:lnTo>
                    <a:lnTo>
                      <a:pt x="98" y="198"/>
                    </a:lnTo>
                    <a:lnTo>
                      <a:pt x="174" y="274"/>
                    </a:lnTo>
                    <a:lnTo>
                      <a:pt x="174" y="274"/>
                    </a:lnTo>
                    <a:lnTo>
                      <a:pt x="152" y="310"/>
                    </a:lnTo>
                    <a:lnTo>
                      <a:pt x="132" y="348"/>
                    </a:lnTo>
                    <a:lnTo>
                      <a:pt x="118" y="390"/>
                    </a:lnTo>
                    <a:lnTo>
                      <a:pt x="112" y="410"/>
                    </a:lnTo>
                    <a:lnTo>
                      <a:pt x="108" y="432"/>
                    </a:lnTo>
                    <a:lnTo>
                      <a:pt x="0" y="432"/>
                    </a:lnTo>
                    <a:lnTo>
                      <a:pt x="0" y="574"/>
                    </a:lnTo>
                    <a:lnTo>
                      <a:pt x="108" y="574"/>
                    </a:lnTo>
                    <a:lnTo>
                      <a:pt x="108" y="574"/>
                    </a:lnTo>
                    <a:lnTo>
                      <a:pt x="112" y="596"/>
                    </a:lnTo>
                    <a:lnTo>
                      <a:pt x="118" y="618"/>
                    </a:lnTo>
                    <a:lnTo>
                      <a:pt x="132" y="658"/>
                    </a:lnTo>
                    <a:lnTo>
                      <a:pt x="152" y="698"/>
                    </a:lnTo>
                    <a:lnTo>
                      <a:pt x="174" y="734"/>
                    </a:lnTo>
                    <a:lnTo>
                      <a:pt x="98" y="810"/>
                    </a:lnTo>
                    <a:lnTo>
                      <a:pt x="198" y="910"/>
                    </a:lnTo>
                    <a:lnTo>
                      <a:pt x="274" y="834"/>
                    </a:lnTo>
                    <a:lnTo>
                      <a:pt x="274" y="834"/>
                    </a:lnTo>
                    <a:lnTo>
                      <a:pt x="310" y="858"/>
                    </a:lnTo>
                    <a:lnTo>
                      <a:pt x="350" y="876"/>
                    </a:lnTo>
                    <a:lnTo>
                      <a:pt x="390" y="890"/>
                    </a:lnTo>
                    <a:lnTo>
                      <a:pt x="412" y="896"/>
                    </a:lnTo>
                    <a:lnTo>
                      <a:pt x="434" y="900"/>
                    </a:lnTo>
                    <a:lnTo>
                      <a:pt x="434" y="1008"/>
                    </a:lnTo>
                    <a:lnTo>
                      <a:pt x="576" y="1008"/>
                    </a:lnTo>
                    <a:lnTo>
                      <a:pt x="576" y="900"/>
                    </a:lnTo>
                    <a:lnTo>
                      <a:pt x="576" y="900"/>
                    </a:lnTo>
                    <a:lnTo>
                      <a:pt x="598" y="896"/>
                    </a:lnTo>
                    <a:lnTo>
                      <a:pt x="620" y="890"/>
                    </a:lnTo>
                    <a:lnTo>
                      <a:pt x="660" y="876"/>
                    </a:lnTo>
                    <a:lnTo>
                      <a:pt x="698" y="858"/>
                    </a:lnTo>
                    <a:lnTo>
                      <a:pt x="736" y="834"/>
                    </a:lnTo>
                    <a:lnTo>
                      <a:pt x="812" y="910"/>
                    </a:lnTo>
                    <a:lnTo>
                      <a:pt x="912" y="810"/>
                    </a:lnTo>
                    <a:lnTo>
                      <a:pt x="836" y="734"/>
                    </a:lnTo>
                    <a:lnTo>
                      <a:pt x="836" y="734"/>
                    </a:lnTo>
                    <a:lnTo>
                      <a:pt x="858" y="698"/>
                    </a:lnTo>
                    <a:lnTo>
                      <a:pt x="878" y="658"/>
                    </a:lnTo>
                    <a:lnTo>
                      <a:pt x="892" y="618"/>
                    </a:lnTo>
                    <a:lnTo>
                      <a:pt x="898" y="596"/>
                    </a:lnTo>
                    <a:lnTo>
                      <a:pt x="902" y="574"/>
                    </a:lnTo>
                    <a:lnTo>
                      <a:pt x="1010" y="574"/>
                    </a:lnTo>
                    <a:close/>
                    <a:moveTo>
                      <a:pt x="504" y="806"/>
                    </a:moveTo>
                    <a:lnTo>
                      <a:pt x="504" y="806"/>
                    </a:lnTo>
                    <a:lnTo>
                      <a:pt x="474" y="804"/>
                    </a:lnTo>
                    <a:lnTo>
                      <a:pt x="444" y="800"/>
                    </a:lnTo>
                    <a:lnTo>
                      <a:pt x="414" y="792"/>
                    </a:lnTo>
                    <a:lnTo>
                      <a:pt x="388" y="782"/>
                    </a:lnTo>
                    <a:lnTo>
                      <a:pt x="360" y="770"/>
                    </a:lnTo>
                    <a:lnTo>
                      <a:pt x="336" y="754"/>
                    </a:lnTo>
                    <a:lnTo>
                      <a:pt x="312" y="738"/>
                    </a:lnTo>
                    <a:lnTo>
                      <a:pt x="292" y="718"/>
                    </a:lnTo>
                    <a:lnTo>
                      <a:pt x="272" y="696"/>
                    </a:lnTo>
                    <a:lnTo>
                      <a:pt x="254" y="672"/>
                    </a:lnTo>
                    <a:lnTo>
                      <a:pt x="238" y="648"/>
                    </a:lnTo>
                    <a:lnTo>
                      <a:pt x="226" y="622"/>
                    </a:lnTo>
                    <a:lnTo>
                      <a:pt x="216" y="594"/>
                    </a:lnTo>
                    <a:lnTo>
                      <a:pt x="208" y="564"/>
                    </a:lnTo>
                    <a:lnTo>
                      <a:pt x="204" y="534"/>
                    </a:lnTo>
                    <a:lnTo>
                      <a:pt x="202" y="504"/>
                    </a:lnTo>
                    <a:lnTo>
                      <a:pt x="202" y="504"/>
                    </a:lnTo>
                    <a:lnTo>
                      <a:pt x="204" y="472"/>
                    </a:lnTo>
                    <a:lnTo>
                      <a:pt x="208" y="442"/>
                    </a:lnTo>
                    <a:lnTo>
                      <a:pt x="216" y="414"/>
                    </a:lnTo>
                    <a:lnTo>
                      <a:pt x="226" y="386"/>
                    </a:lnTo>
                    <a:lnTo>
                      <a:pt x="238" y="360"/>
                    </a:lnTo>
                    <a:lnTo>
                      <a:pt x="254" y="334"/>
                    </a:lnTo>
                    <a:lnTo>
                      <a:pt x="272" y="312"/>
                    </a:lnTo>
                    <a:lnTo>
                      <a:pt x="292" y="290"/>
                    </a:lnTo>
                    <a:lnTo>
                      <a:pt x="312" y="270"/>
                    </a:lnTo>
                    <a:lnTo>
                      <a:pt x="336" y="252"/>
                    </a:lnTo>
                    <a:lnTo>
                      <a:pt x="360" y="238"/>
                    </a:lnTo>
                    <a:lnTo>
                      <a:pt x="388" y="224"/>
                    </a:lnTo>
                    <a:lnTo>
                      <a:pt x="414" y="214"/>
                    </a:lnTo>
                    <a:lnTo>
                      <a:pt x="444" y="208"/>
                    </a:lnTo>
                    <a:lnTo>
                      <a:pt x="474" y="202"/>
                    </a:lnTo>
                    <a:lnTo>
                      <a:pt x="504" y="202"/>
                    </a:lnTo>
                    <a:lnTo>
                      <a:pt x="504" y="202"/>
                    </a:lnTo>
                    <a:lnTo>
                      <a:pt x="536" y="202"/>
                    </a:lnTo>
                    <a:lnTo>
                      <a:pt x="566" y="208"/>
                    </a:lnTo>
                    <a:lnTo>
                      <a:pt x="594" y="214"/>
                    </a:lnTo>
                    <a:lnTo>
                      <a:pt x="622" y="224"/>
                    </a:lnTo>
                    <a:lnTo>
                      <a:pt x="650" y="238"/>
                    </a:lnTo>
                    <a:lnTo>
                      <a:pt x="674" y="252"/>
                    </a:lnTo>
                    <a:lnTo>
                      <a:pt x="698" y="270"/>
                    </a:lnTo>
                    <a:lnTo>
                      <a:pt x="718" y="290"/>
                    </a:lnTo>
                    <a:lnTo>
                      <a:pt x="738" y="312"/>
                    </a:lnTo>
                    <a:lnTo>
                      <a:pt x="756" y="334"/>
                    </a:lnTo>
                    <a:lnTo>
                      <a:pt x="770" y="360"/>
                    </a:lnTo>
                    <a:lnTo>
                      <a:pt x="784" y="386"/>
                    </a:lnTo>
                    <a:lnTo>
                      <a:pt x="794" y="414"/>
                    </a:lnTo>
                    <a:lnTo>
                      <a:pt x="802" y="442"/>
                    </a:lnTo>
                    <a:lnTo>
                      <a:pt x="806" y="472"/>
                    </a:lnTo>
                    <a:lnTo>
                      <a:pt x="808" y="504"/>
                    </a:lnTo>
                    <a:lnTo>
                      <a:pt x="808" y="504"/>
                    </a:lnTo>
                    <a:lnTo>
                      <a:pt x="806" y="534"/>
                    </a:lnTo>
                    <a:lnTo>
                      <a:pt x="802" y="564"/>
                    </a:lnTo>
                    <a:lnTo>
                      <a:pt x="794" y="594"/>
                    </a:lnTo>
                    <a:lnTo>
                      <a:pt x="784" y="622"/>
                    </a:lnTo>
                    <a:lnTo>
                      <a:pt x="770" y="648"/>
                    </a:lnTo>
                    <a:lnTo>
                      <a:pt x="756" y="672"/>
                    </a:lnTo>
                    <a:lnTo>
                      <a:pt x="738" y="696"/>
                    </a:lnTo>
                    <a:lnTo>
                      <a:pt x="718" y="718"/>
                    </a:lnTo>
                    <a:lnTo>
                      <a:pt x="698" y="738"/>
                    </a:lnTo>
                    <a:lnTo>
                      <a:pt x="674" y="754"/>
                    </a:lnTo>
                    <a:lnTo>
                      <a:pt x="650" y="770"/>
                    </a:lnTo>
                    <a:lnTo>
                      <a:pt x="622" y="782"/>
                    </a:lnTo>
                    <a:lnTo>
                      <a:pt x="594" y="792"/>
                    </a:lnTo>
                    <a:lnTo>
                      <a:pt x="566" y="800"/>
                    </a:lnTo>
                    <a:lnTo>
                      <a:pt x="536" y="804"/>
                    </a:lnTo>
                    <a:lnTo>
                      <a:pt x="504" y="806"/>
                    </a:lnTo>
                    <a:lnTo>
                      <a:pt x="504" y="806"/>
                    </a:lnTo>
                    <a:close/>
                  </a:path>
                </a:pathLst>
              </a:custGeom>
              <a:gradFill rotWithShape="1">
                <a:gsLst>
                  <a:gs pos="0">
                    <a:schemeClr val="bg1">
                      <a:gamma/>
                      <a:shade val="66667"/>
                      <a:invGamma/>
                    </a:schemeClr>
                  </a:gs>
                  <a:gs pos="50000">
                    <a:schemeClr val="bg1"/>
                  </a:gs>
                  <a:gs pos="100000">
                    <a:schemeClr val="bg1">
                      <a:gamma/>
                      <a:shade val="66667"/>
                      <a:invGamma/>
                    </a:schemeClr>
                  </a:gs>
                </a:gsLst>
                <a:lin ang="5400000" scaled="1"/>
              </a:gradFill>
              <a:ln>
                <a:noFill/>
              </a:ln>
              <a:effectLst/>
              <a:scene3d>
                <a:camera prst="legacyObliqueBottom"/>
                <a:lightRig rig="legacyFlat3" dir="b"/>
              </a:scene3d>
              <a:sp3d extrusionH="430200" prstMaterial="legacyMatte">
                <a:bevelT w="13500" h="13500" prst="angle"/>
                <a:bevelB w="13500" h="13500" prst="angle"/>
                <a:extrusionClr>
                  <a:srgbClr val="B2B2B2"/>
                </a:extrusionClr>
              </a:sp3d>
              <a:extLst>
                <a:ext uri="{91240B29-F687-4F45-9708-019B960494DF}">
                  <a14:hiddenLine xmlns:a14="http://schemas.microsoft.com/office/drawing/2010/main" w="19050">
                    <a:noFill/>
                    <a:prstDash val="sysDot"/>
                    <a:round/>
                  </a14:hiddenLine>
                </a:ex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txBody>
              <a:bodyPr>
                <a:flatTx/>
              </a:bodyPr>
              <a:lstStyle/>
              <a:p>
                <a:endParaRPr lang="zh-CN" altLang="en-US">
                  <a:solidFill>
                    <a:schemeClr val="bg2">
                      <a:lumMod val="10000"/>
                    </a:schemeClr>
                  </a:solidFill>
                </a:endParaRPr>
              </a:p>
            </p:txBody>
          </p:sp>
          <p:grpSp>
            <p:nvGrpSpPr>
              <p:cNvPr id="21" name="Group 115"/>
              <p:cNvGrpSpPr/>
              <p:nvPr/>
            </p:nvGrpSpPr>
            <p:grpSpPr bwMode="auto">
              <a:xfrm>
                <a:off x="4468" y="1707"/>
                <a:ext cx="499" cy="363"/>
                <a:chOff x="793" y="1298"/>
                <a:chExt cx="1860" cy="1338"/>
              </a:xfrm>
            </p:grpSpPr>
            <p:sp>
              <p:nvSpPr>
                <p:cNvPr id="22" name="Oval 116"/>
                <p:cNvSpPr>
                  <a:spLocks noChangeArrowheads="1"/>
                </p:cNvSpPr>
                <p:nvPr/>
              </p:nvSpPr>
              <p:spPr bwMode="auto">
                <a:xfrm>
                  <a:off x="793" y="1298"/>
                  <a:ext cx="1860" cy="1338"/>
                </a:xfrm>
                <a:prstGeom prst="ellipse">
                  <a:avLst/>
                </a:prstGeom>
                <a:solidFill>
                  <a:srgbClr val="FF9900"/>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rgbClr val="646464">
                            <a:alpha val="50000"/>
                          </a:srgbClr>
                        </a:outerShdw>
                      </a:effectLst>
                    </a14:hiddenEffects>
                  </a:ext>
                </a:extLst>
              </p:spPr>
              <p:txBody>
                <a:bodyPr wrap="none" anchor="ctr"/>
                <a:lstStyle/>
                <a:p>
                  <a:endParaRPr lang="zh-CN" altLang="en-US">
                    <a:solidFill>
                      <a:schemeClr val="bg2">
                        <a:lumMod val="10000"/>
                      </a:schemeClr>
                    </a:solidFill>
                  </a:endParaRPr>
                </a:p>
              </p:txBody>
            </p:sp>
            <p:sp>
              <p:nvSpPr>
                <p:cNvPr id="23" name="Freeform 117"/>
                <p:cNvSpPr/>
                <p:nvPr/>
              </p:nvSpPr>
              <p:spPr bwMode="auto">
                <a:xfrm>
                  <a:off x="839" y="1321"/>
                  <a:ext cx="1769" cy="624"/>
                </a:xfrm>
                <a:custGeom>
                  <a:avLst/>
                  <a:gdLst>
                    <a:gd name="T0" fmla="*/ 0 w 3456"/>
                    <a:gd name="T1" fmla="*/ 1728 h 1728"/>
                    <a:gd name="T2" fmla="*/ 10 w 3456"/>
                    <a:gd name="T3" fmla="*/ 1552 h 1728"/>
                    <a:gd name="T4" fmla="*/ 36 w 3456"/>
                    <a:gd name="T5" fmla="*/ 1380 h 1728"/>
                    <a:gd name="T6" fmla="*/ 78 w 3456"/>
                    <a:gd name="T7" fmla="*/ 1214 h 1728"/>
                    <a:gd name="T8" fmla="*/ 136 w 3456"/>
                    <a:gd name="T9" fmla="*/ 1056 h 1728"/>
                    <a:gd name="T10" fmla="*/ 208 w 3456"/>
                    <a:gd name="T11" fmla="*/ 904 h 1728"/>
                    <a:gd name="T12" fmla="*/ 296 w 3456"/>
                    <a:gd name="T13" fmla="*/ 762 h 1728"/>
                    <a:gd name="T14" fmla="*/ 394 w 3456"/>
                    <a:gd name="T15" fmla="*/ 628 h 1728"/>
                    <a:gd name="T16" fmla="*/ 506 w 3456"/>
                    <a:gd name="T17" fmla="*/ 506 h 1728"/>
                    <a:gd name="T18" fmla="*/ 630 w 3456"/>
                    <a:gd name="T19" fmla="*/ 394 h 1728"/>
                    <a:gd name="T20" fmla="*/ 762 w 3456"/>
                    <a:gd name="T21" fmla="*/ 296 h 1728"/>
                    <a:gd name="T22" fmla="*/ 904 w 3456"/>
                    <a:gd name="T23" fmla="*/ 208 h 1728"/>
                    <a:gd name="T24" fmla="*/ 1056 w 3456"/>
                    <a:gd name="T25" fmla="*/ 136 h 1728"/>
                    <a:gd name="T26" fmla="*/ 1214 w 3456"/>
                    <a:gd name="T27" fmla="*/ 78 h 1728"/>
                    <a:gd name="T28" fmla="*/ 1380 w 3456"/>
                    <a:gd name="T29" fmla="*/ 36 h 1728"/>
                    <a:gd name="T30" fmla="*/ 1552 w 3456"/>
                    <a:gd name="T31" fmla="*/ 10 h 1728"/>
                    <a:gd name="T32" fmla="*/ 1728 w 3456"/>
                    <a:gd name="T33" fmla="*/ 0 h 1728"/>
                    <a:gd name="T34" fmla="*/ 1816 w 3456"/>
                    <a:gd name="T35" fmla="*/ 2 h 1728"/>
                    <a:gd name="T36" fmla="*/ 1992 w 3456"/>
                    <a:gd name="T37" fmla="*/ 20 h 1728"/>
                    <a:gd name="T38" fmla="*/ 2160 w 3456"/>
                    <a:gd name="T39" fmla="*/ 54 h 1728"/>
                    <a:gd name="T40" fmla="*/ 2322 w 3456"/>
                    <a:gd name="T41" fmla="*/ 106 h 1728"/>
                    <a:gd name="T42" fmla="*/ 2478 w 3456"/>
                    <a:gd name="T43" fmla="*/ 170 h 1728"/>
                    <a:gd name="T44" fmla="*/ 2624 w 3456"/>
                    <a:gd name="T45" fmla="*/ 250 h 1728"/>
                    <a:gd name="T46" fmla="*/ 2762 w 3456"/>
                    <a:gd name="T47" fmla="*/ 344 h 1728"/>
                    <a:gd name="T48" fmla="*/ 2890 w 3456"/>
                    <a:gd name="T49" fmla="*/ 448 h 1728"/>
                    <a:gd name="T50" fmla="*/ 3006 w 3456"/>
                    <a:gd name="T51" fmla="*/ 566 h 1728"/>
                    <a:gd name="T52" fmla="*/ 3112 w 3456"/>
                    <a:gd name="T53" fmla="*/ 694 h 1728"/>
                    <a:gd name="T54" fmla="*/ 3206 w 3456"/>
                    <a:gd name="T55" fmla="*/ 832 h 1728"/>
                    <a:gd name="T56" fmla="*/ 3286 w 3456"/>
                    <a:gd name="T57" fmla="*/ 978 h 1728"/>
                    <a:gd name="T58" fmla="*/ 3350 w 3456"/>
                    <a:gd name="T59" fmla="*/ 1134 h 1728"/>
                    <a:gd name="T60" fmla="*/ 3402 w 3456"/>
                    <a:gd name="T61" fmla="*/ 1296 h 1728"/>
                    <a:gd name="T62" fmla="*/ 3436 w 3456"/>
                    <a:gd name="T63" fmla="*/ 1464 h 1728"/>
                    <a:gd name="T64" fmla="*/ 3454 w 3456"/>
                    <a:gd name="T65" fmla="*/ 1638 h 1728"/>
                    <a:gd name="T66" fmla="*/ 0 w 3456"/>
                    <a:gd name="T67" fmla="*/ 1728 h 1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56" h="1728">
                      <a:moveTo>
                        <a:pt x="0" y="1728"/>
                      </a:moveTo>
                      <a:lnTo>
                        <a:pt x="0" y="1728"/>
                      </a:lnTo>
                      <a:lnTo>
                        <a:pt x="2" y="1638"/>
                      </a:lnTo>
                      <a:lnTo>
                        <a:pt x="10" y="1552"/>
                      </a:lnTo>
                      <a:lnTo>
                        <a:pt x="20" y="1464"/>
                      </a:lnTo>
                      <a:lnTo>
                        <a:pt x="36" y="1380"/>
                      </a:lnTo>
                      <a:lnTo>
                        <a:pt x="54" y="1296"/>
                      </a:lnTo>
                      <a:lnTo>
                        <a:pt x="78" y="1214"/>
                      </a:lnTo>
                      <a:lnTo>
                        <a:pt x="106" y="1134"/>
                      </a:lnTo>
                      <a:lnTo>
                        <a:pt x="136" y="1056"/>
                      </a:lnTo>
                      <a:lnTo>
                        <a:pt x="170" y="978"/>
                      </a:lnTo>
                      <a:lnTo>
                        <a:pt x="208" y="904"/>
                      </a:lnTo>
                      <a:lnTo>
                        <a:pt x="250" y="832"/>
                      </a:lnTo>
                      <a:lnTo>
                        <a:pt x="296" y="762"/>
                      </a:lnTo>
                      <a:lnTo>
                        <a:pt x="344" y="694"/>
                      </a:lnTo>
                      <a:lnTo>
                        <a:pt x="394" y="628"/>
                      </a:lnTo>
                      <a:lnTo>
                        <a:pt x="450" y="566"/>
                      </a:lnTo>
                      <a:lnTo>
                        <a:pt x="506" y="506"/>
                      </a:lnTo>
                      <a:lnTo>
                        <a:pt x="566" y="448"/>
                      </a:lnTo>
                      <a:lnTo>
                        <a:pt x="630" y="394"/>
                      </a:lnTo>
                      <a:lnTo>
                        <a:pt x="694" y="344"/>
                      </a:lnTo>
                      <a:lnTo>
                        <a:pt x="762" y="296"/>
                      </a:lnTo>
                      <a:lnTo>
                        <a:pt x="832" y="250"/>
                      </a:lnTo>
                      <a:lnTo>
                        <a:pt x="904" y="208"/>
                      </a:lnTo>
                      <a:lnTo>
                        <a:pt x="978" y="170"/>
                      </a:lnTo>
                      <a:lnTo>
                        <a:pt x="1056" y="136"/>
                      </a:lnTo>
                      <a:lnTo>
                        <a:pt x="1134" y="106"/>
                      </a:lnTo>
                      <a:lnTo>
                        <a:pt x="1214" y="78"/>
                      </a:lnTo>
                      <a:lnTo>
                        <a:pt x="1296" y="54"/>
                      </a:lnTo>
                      <a:lnTo>
                        <a:pt x="1380" y="36"/>
                      </a:lnTo>
                      <a:lnTo>
                        <a:pt x="1464" y="20"/>
                      </a:lnTo>
                      <a:lnTo>
                        <a:pt x="1552" y="10"/>
                      </a:lnTo>
                      <a:lnTo>
                        <a:pt x="1640" y="2"/>
                      </a:lnTo>
                      <a:lnTo>
                        <a:pt x="1728" y="0"/>
                      </a:lnTo>
                      <a:lnTo>
                        <a:pt x="1728" y="0"/>
                      </a:lnTo>
                      <a:lnTo>
                        <a:pt x="1816" y="2"/>
                      </a:lnTo>
                      <a:lnTo>
                        <a:pt x="1904" y="10"/>
                      </a:lnTo>
                      <a:lnTo>
                        <a:pt x="1992" y="20"/>
                      </a:lnTo>
                      <a:lnTo>
                        <a:pt x="2076" y="36"/>
                      </a:lnTo>
                      <a:lnTo>
                        <a:pt x="2160" y="54"/>
                      </a:lnTo>
                      <a:lnTo>
                        <a:pt x="2242" y="78"/>
                      </a:lnTo>
                      <a:lnTo>
                        <a:pt x="2322" y="106"/>
                      </a:lnTo>
                      <a:lnTo>
                        <a:pt x="2400" y="136"/>
                      </a:lnTo>
                      <a:lnTo>
                        <a:pt x="2478" y="170"/>
                      </a:lnTo>
                      <a:lnTo>
                        <a:pt x="2552" y="208"/>
                      </a:lnTo>
                      <a:lnTo>
                        <a:pt x="2624" y="250"/>
                      </a:lnTo>
                      <a:lnTo>
                        <a:pt x="2694" y="296"/>
                      </a:lnTo>
                      <a:lnTo>
                        <a:pt x="2762" y="344"/>
                      </a:lnTo>
                      <a:lnTo>
                        <a:pt x="2826" y="394"/>
                      </a:lnTo>
                      <a:lnTo>
                        <a:pt x="2890" y="448"/>
                      </a:lnTo>
                      <a:lnTo>
                        <a:pt x="2950" y="506"/>
                      </a:lnTo>
                      <a:lnTo>
                        <a:pt x="3006" y="566"/>
                      </a:lnTo>
                      <a:lnTo>
                        <a:pt x="3062" y="628"/>
                      </a:lnTo>
                      <a:lnTo>
                        <a:pt x="3112" y="694"/>
                      </a:lnTo>
                      <a:lnTo>
                        <a:pt x="3160" y="762"/>
                      </a:lnTo>
                      <a:lnTo>
                        <a:pt x="3206" y="832"/>
                      </a:lnTo>
                      <a:lnTo>
                        <a:pt x="3248" y="904"/>
                      </a:lnTo>
                      <a:lnTo>
                        <a:pt x="3286" y="978"/>
                      </a:lnTo>
                      <a:lnTo>
                        <a:pt x="3320" y="1056"/>
                      </a:lnTo>
                      <a:lnTo>
                        <a:pt x="3350" y="1134"/>
                      </a:lnTo>
                      <a:lnTo>
                        <a:pt x="3378" y="1214"/>
                      </a:lnTo>
                      <a:lnTo>
                        <a:pt x="3402" y="1296"/>
                      </a:lnTo>
                      <a:lnTo>
                        <a:pt x="3420" y="1380"/>
                      </a:lnTo>
                      <a:lnTo>
                        <a:pt x="3436" y="1464"/>
                      </a:lnTo>
                      <a:lnTo>
                        <a:pt x="3446" y="1552"/>
                      </a:lnTo>
                      <a:lnTo>
                        <a:pt x="3454" y="1638"/>
                      </a:lnTo>
                      <a:lnTo>
                        <a:pt x="3456" y="1728"/>
                      </a:lnTo>
                      <a:lnTo>
                        <a:pt x="0" y="1728"/>
                      </a:lnTo>
                      <a:close/>
                    </a:path>
                  </a:pathLst>
                </a:custGeom>
                <a:gradFill rotWithShape="1">
                  <a:gsLst>
                    <a:gs pos="0">
                      <a:srgbClr val="FFFFFF">
                        <a:alpha val="50000"/>
                      </a:srgbClr>
                    </a:gs>
                    <a:gs pos="100000">
                      <a:srgbClr val="FFFFFF">
                        <a:gamma/>
                        <a:shade val="46275"/>
                        <a:invGamma/>
                        <a:alpha val="0"/>
                      </a:srgbClr>
                    </a:gs>
                  </a:gsLst>
                  <a:lin ang="5400000" scaled="1"/>
                </a:gradFill>
                <a:ln>
                  <a:noFill/>
                </a:ln>
                <a:effectLst/>
                <a:extLst>
                  <a:ext uri="{91240B29-F687-4F45-9708-019B960494DF}">
                    <a14:hiddenLine xmlns:a14="http://schemas.microsoft.com/office/drawing/2010/main" w="12700">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solidFill>
                      <a:schemeClr val="bg2">
                        <a:lumMod val="10000"/>
                      </a:schemeClr>
                    </a:solidFill>
                  </a:endParaRPr>
                </a:p>
              </p:txBody>
            </p:sp>
          </p:grpSp>
        </p:grpSp>
        <p:sp>
          <p:nvSpPr>
            <p:cNvPr id="19" name="Text Box 111"/>
            <p:cNvSpPr txBox="1">
              <a:spLocks noChangeArrowheads="1"/>
            </p:cNvSpPr>
            <p:nvPr/>
          </p:nvSpPr>
          <p:spPr bwMode="auto">
            <a:xfrm>
              <a:off x="3457068" y="2852762"/>
              <a:ext cx="287972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zh-CN" altLang="en-US" sz="1200" b="1" dirty="0">
                  <a:solidFill>
                    <a:schemeClr val="bg1"/>
                  </a:solidFill>
                  <a:latin typeface="微软雅黑" panose="020B0503020204020204" pitchFamily="34" charset="-122"/>
                  <a:ea typeface="微软雅黑" panose="020B0503020204020204" pitchFamily="34" charset="-122"/>
                </a:rPr>
                <a:t>填加标题</a:t>
              </a:r>
              <a:endParaRPr lang="en-US" altLang="ko-KR" sz="1200" b="1" dirty="0">
                <a:solidFill>
                  <a:schemeClr val="bg1"/>
                </a:solidFill>
                <a:latin typeface="微软雅黑" panose="020B0503020204020204" pitchFamily="34" charset="-122"/>
                <a:ea typeface="微软雅黑" panose="020B0503020204020204" pitchFamily="34" charset="-122"/>
              </a:endParaRPr>
            </a:p>
          </p:txBody>
        </p:sp>
      </p:grpSp>
      <p:sp>
        <p:nvSpPr>
          <p:cNvPr id="24" name="Text Box 45"/>
          <p:cNvSpPr txBox="1">
            <a:spLocks noChangeArrowheads="1"/>
          </p:cNvSpPr>
          <p:nvPr/>
        </p:nvSpPr>
        <p:spPr bwMode="auto">
          <a:xfrm>
            <a:off x="7308304" y="1594918"/>
            <a:ext cx="1298326" cy="1522734"/>
          </a:xfrm>
          <a:prstGeom prst="rect">
            <a:avLst/>
          </a:prstGeom>
          <a:noFill/>
          <a:ln>
            <a:noFill/>
          </a:ln>
          <a:effectLst/>
          <a:extLst>
            <a:ext uri="{909E8E84-426E-40DD-AFC4-6F175D3DCCD1}">
              <a14:hiddenFill xmlns:a14="http://schemas.microsoft.com/office/drawing/2010/main">
                <a:solidFill>
                  <a:srgbClr val="C8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CN" altLang="en-US" sz="1400" b="1" dirty="0">
                <a:gradFill>
                  <a:gsLst>
                    <a:gs pos="0">
                      <a:srgbClr val="FBD04E">
                        <a:lumMod val="95000"/>
                      </a:srgbClr>
                    </a:gs>
                    <a:gs pos="51000">
                      <a:srgbClr val="B87600">
                        <a:lumMod val="98000"/>
                        <a:lumOff val="2000"/>
                      </a:srgbClr>
                    </a:gs>
                    <a:gs pos="78000">
                      <a:srgbClr val="F4CF68">
                        <a:lumMod val="100000"/>
                      </a:srgbClr>
                    </a:gs>
                    <a:gs pos="28000">
                      <a:srgbClr val="F4CF68">
                        <a:lumMod val="100000"/>
                      </a:srgbClr>
                    </a:gs>
                    <a:gs pos="100000">
                      <a:srgbClr val="FBD04E">
                        <a:lumMod val="100000"/>
                      </a:srgbClr>
                    </a:gs>
                  </a:gsLst>
                  <a:lin ang="2700000" scaled="1"/>
                </a:gradFill>
                <a:latin typeface="微软雅黑" panose="020B0503020204020204" pitchFamily="34" charset="-122"/>
                <a:ea typeface="微软雅黑" panose="020B0503020204020204" pitchFamily="34" charset="-122"/>
              </a:rPr>
              <a:t>填加标题</a:t>
            </a:r>
            <a:endParaRPr lang="en-US" altLang="ko-KR" sz="1400" b="1" dirty="0">
              <a:gradFill>
                <a:gsLst>
                  <a:gs pos="0">
                    <a:srgbClr val="FBD04E">
                      <a:lumMod val="95000"/>
                    </a:srgbClr>
                  </a:gs>
                  <a:gs pos="51000">
                    <a:srgbClr val="B87600">
                      <a:lumMod val="98000"/>
                      <a:lumOff val="2000"/>
                    </a:srgbClr>
                  </a:gs>
                  <a:gs pos="78000">
                    <a:srgbClr val="F4CF68">
                      <a:lumMod val="100000"/>
                    </a:srgbClr>
                  </a:gs>
                  <a:gs pos="28000">
                    <a:srgbClr val="F4CF68">
                      <a:lumMod val="100000"/>
                    </a:srgbClr>
                  </a:gs>
                  <a:gs pos="100000">
                    <a:srgbClr val="FBD04E">
                      <a:lumMod val="100000"/>
                    </a:srgbClr>
                  </a:gs>
                </a:gsLst>
                <a:lin ang="2700000" scaled="1"/>
              </a:gradFill>
              <a:latin typeface="微软雅黑" panose="020B0503020204020204" pitchFamily="34" charset="-122"/>
              <a:ea typeface="微软雅黑" panose="020B0503020204020204" pitchFamily="34" charset="-122"/>
            </a:endParaRPr>
          </a:p>
          <a:p>
            <a:pPr marL="0" lvl="2" defTabSz="913130" eaLnBrk="0" fontAlgn="auto" hangingPunct="0">
              <a:spcBef>
                <a:spcPts val="0"/>
              </a:spcBef>
              <a:spcAft>
                <a:spcPts val="0"/>
              </a:spcAft>
              <a:buClr>
                <a:srgbClr val="0070C0"/>
              </a:buClr>
              <a:buSzPct val="80000"/>
              <a:tabLst>
                <a:tab pos="136525" algn="l"/>
              </a:tabLst>
              <a:defRPr/>
            </a:pPr>
            <a:r>
              <a:rPr lang="zh-CN" altLang="en-US" sz="1100" spc="50" dirty="0">
                <a:ln w="11430"/>
                <a:gradFill>
                  <a:gsLst>
                    <a:gs pos="0">
                      <a:srgbClr val="FBD04E">
                        <a:lumMod val="95000"/>
                      </a:srgbClr>
                    </a:gs>
                    <a:gs pos="51000">
                      <a:srgbClr val="B87600">
                        <a:lumMod val="98000"/>
                        <a:lumOff val="2000"/>
                      </a:srgbClr>
                    </a:gs>
                    <a:gs pos="78000">
                      <a:srgbClr val="F4CF68">
                        <a:lumMod val="100000"/>
                      </a:srgbClr>
                    </a:gs>
                    <a:gs pos="28000">
                      <a:srgbClr val="F4CF68">
                        <a:lumMod val="100000"/>
                      </a:srgbClr>
                    </a:gs>
                    <a:gs pos="100000">
                      <a:srgbClr val="FBD04E">
                        <a:lumMod val="100000"/>
                      </a:srgbClr>
                    </a:gs>
                  </a:gsLst>
                  <a:lin ang="2700000" scaled="1"/>
                </a:gradFill>
                <a:latin typeface="微软雅黑" panose="020B0503020204020204" pitchFamily="34" charset="-122"/>
                <a:ea typeface="微软雅黑" panose="020B0503020204020204" pitchFamily="34" charset="-122"/>
              </a:rPr>
              <a:t>点击添加文本</a:t>
            </a:r>
            <a:endParaRPr lang="en-US" altLang="zh-CN" sz="1100" spc="50" dirty="0">
              <a:ln w="11430"/>
              <a:gradFill>
                <a:gsLst>
                  <a:gs pos="0">
                    <a:srgbClr val="FBD04E">
                      <a:lumMod val="95000"/>
                    </a:srgbClr>
                  </a:gs>
                  <a:gs pos="51000">
                    <a:srgbClr val="B87600">
                      <a:lumMod val="98000"/>
                      <a:lumOff val="2000"/>
                    </a:srgbClr>
                  </a:gs>
                  <a:gs pos="78000">
                    <a:srgbClr val="F4CF68">
                      <a:lumMod val="100000"/>
                    </a:srgbClr>
                  </a:gs>
                  <a:gs pos="28000">
                    <a:srgbClr val="F4CF68">
                      <a:lumMod val="100000"/>
                    </a:srgbClr>
                  </a:gs>
                  <a:gs pos="100000">
                    <a:srgbClr val="FBD04E">
                      <a:lumMod val="100000"/>
                    </a:srgbClr>
                  </a:gs>
                </a:gsLst>
                <a:lin ang="2700000" scaled="1"/>
              </a:gradFill>
              <a:latin typeface="微软雅黑" panose="020B0503020204020204" pitchFamily="34" charset="-122"/>
              <a:ea typeface="微软雅黑" panose="020B0503020204020204" pitchFamily="34" charset="-122"/>
            </a:endParaRPr>
          </a:p>
          <a:p>
            <a:pPr marL="0" lvl="2" defTabSz="913130" eaLnBrk="0" fontAlgn="auto" hangingPunct="0">
              <a:spcBef>
                <a:spcPts val="0"/>
              </a:spcBef>
              <a:spcAft>
                <a:spcPts val="0"/>
              </a:spcAft>
              <a:buClr>
                <a:srgbClr val="0070C0"/>
              </a:buClr>
              <a:buSzPct val="80000"/>
              <a:tabLst>
                <a:tab pos="136525" algn="l"/>
              </a:tabLst>
              <a:defRPr/>
            </a:pPr>
            <a:r>
              <a:rPr lang="zh-CN" altLang="en-US" sz="1100" spc="50" dirty="0">
                <a:ln w="11430"/>
                <a:gradFill>
                  <a:gsLst>
                    <a:gs pos="0">
                      <a:srgbClr val="FBD04E">
                        <a:lumMod val="95000"/>
                      </a:srgbClr>
                    </a:gs>
                    <a:gs pos="51000">
                      <a:srgbClr val="B87600">
                        <a:lumMod val="98000"/>
                        <a:lumOff val="2000"/>
                      </a:srgbClr>
                    </a:gs>
                    <a:gs pos="78000">
                      <a:srgbClr val="F4CF68">
                        <a:lumMod val="100000"/>
                      </a:srgbClr>
                    </a:gs>
                    <a:gs pos="28000">
                      <a:srgbClr val="F4CF68">
                        <a:lumMod val="100000"/>
                      </a:srgbClr>
                    </a:gs>
                    <a:gs pos="100000">
                      <a:srgbClr val="FBD04E">
                        <a:lumMod val="100000"/>
                      </a:srgbClr>
                    </a:gs>
                  </a:gsLst>
                  <a:lin ang="2700000" scaled="1"/>
                </a:gradFill>
                <a:latin typeface="微软雅黑" panose="020B0503020204020204" pitchFamily="34" charset="-122"/>
                <a:ea typeface="微软雅黑" panose="020B0503020204020204" pitchFamily="34" charset="-122"/>
              </a:rPr>
              <a:t>点击添加文本</a:t>
            </a:r>
            <a:endParaRPr lang="en-US" altLang="zh-CN" sz="1100" spc="50" dirty="0">
              <a:ln w="11430"/>
              <a:gradFill>
                <a:gsLst>
                  <a:gs pos="0">
                    <a:srgbClr val="FBD04E">
                      <a:lumMod val="95000"/>
                    </a:srgbClr>
                  </a:gs>
                  <a:gs pos="51000">
                    <a:srgbClr val="B87600">
                      <a:lumMod val="98000"/>
                      <a:lumOff val="2000"/>
                    </a:srgbClr>
                  </a:gs>
                  <a:gs pos="78000">
                    <a:srgbClr val="F4CF68">
                      <a:lumMod val="100000"/>
                    </a:srgbClr>
                  </a:gs>
                  <a:gs pos="28000">
                    <a:srgbClr val="F4CF68">
                      <a:lumMod val="100000"/>
                    </a:srgbClr>
                  </a:gs>
                  <a:gs pos="100000">
                    <a:srgbClr val="FBD04E">
                      <a:lumMod val="100000"/>
                    </a:srgbClr>
                  </a:gs>
                </a:gsLst>
                <a:lin ang="2700000" scaled="1"/>
              </a:gradFill>
              <a:latin typeface="微软雅黑" panose="020B0503020204020204" pitchFamily="34" charset="-122"/>
              <a:ea typeface="微软雅黑" panose="020B0503020204020204" pitchFamily="34" charset="-122"/>
            </a:endParaRPr>
          </a:p>
          <a:p>
            <a:pPr marL="0" lvl="2" defTabSz="913130" eaLnBrk="0" fontAlgn="auto" hangingPunct="0">
              <a:spcBef>
                <a:spcPts val="0"/>
              </a:spcBef>
              <a:spcAft>
                <a:spcPts val="0"/>
              </a:spcAft>
              <a:buClr>
                <a:srgbClr val="0070C0"/>
              </a:buClr>
              <a:buSzPct val="80000"/>
              <a:tabLst>
                <a:tab pos="136525" algn="l"/>
              </a:tabLst>
              <a:defRPr/>
            </a:pPr>
            <a:r>
              <a:rPr lang="zh-CN" altLang="en-US" sz="1100" spc="50" dirty="0">
                <a:ln w="11430"/>
                <a:gradFill>
                  <a:gsLst>
                    <a:gs pos="0">
                      <a:srgbClr val="FBD04E">
                        <a:lumMod val="95000"/>
                      </a:srgbClr>
                    </a:gs>
                    <a:gs pos="51000">
                      <a:srgbClr val="B87600">
                        <a:lumMod val="98000"/>
                        <a:lumOff val="2000"/>
                      </a:srgbClr>
                    </a:gs>
                    <a:gs pos="78000">
                      <a:srgbClr val="F4CF68">
                        <a:lumMod val="100000"/>
                      </a:srgbClr>
                    </a:gs>
                    <a:gs pos="28000">
                      <a:srgbClr val="F4CF68">
                        <a:lumMod val="100000"/>
                      </a:srgbClr>
                    </a:gs>
                    <a:gs pos="100000">
                      <a:srgbClr val="FBD04E">
                        <a:lumMod val="100000"/>
                      </a:srgbClr>
                    </a:gs>
                  </a:gsLst>
                  <a:lin ang="2700000" scaled="1"/>
                </a:gradFill>
                <a:latin typeface="微软雅黑" panose="020B0503020204020204" pitchFamily="34" charset="-122"/>
                <a:ea typeface="微软雅黑" panose="020B0503020204020204" pitchFamily="34" charset="-122"/>
              </a:rPr>
              <a:t>点击添加文本</a:t>
            </a:r>
            <a:endParaRPr lang="en-US" altLang="zh-CN" sz="1100" spc="50" dirty="0">
              <a:ln w="11430"/>
              <a:gradFill>
                <a:gsLst>
                  <a:gs pos="0">
                    <a:srgbClr val="FBD04E">
                      <a:lumMod val="95000"/>
                    </a:srgbClr>
                  </a:gs>
                  <a:gs pos="51000">
                    <a:srgbClr val="B87600">
                      <a:lumMod val="98000"/>
                      <a:lumOff val="2000"/>
                    </a:srgbClr>
                  </a:gs>
                  <a:gs pos="78000">
                    <a:srgbClr val="F4CF68">
                      <a:lumMod val="100000"/>
                    </a:srgbClr>
                  </a:gs>
                  <a:gs pos="28000">
                    <a:srgbClr val="F4CF68">
                      <a:lumMod val="100000"/>
                    </a:srgbClr>
                  </a:gs>
                  <a:gs pos="100000">
                    <a:srgbClr val="FBD04E">
                      <a:lumMod val="100000"/>
                    </a:srgbClr>
                  </a:gs>
                </a:gsLst>
                <a:lin ang="2700000" scaled="1"/>
              </a:gradFill>
              <a:latin typeface="微软雅黑" panose="020B0503020204020204" pitchFamily="34" charset="-122"/>
              <a:ea typeface="微软雅黑" panose="020B0503020204020204" pitchFamily="34" charset="-122"/>
            </a:endParaRPr>
          </a:p>
          <a:p>
            <a:pPr marL="0" lvl="2" defTabSz="913130" eaLnBrk="0" fontAlgn="auto" hangingPunct="0">
              <a:spcBef>
                <a:spcPts val="0"/>
              </a:spcBef>
              <a:spcAft>
                <a:spcPts val="0"/>
              </a:spcAft>
              <a:buClr>
                <a:srgbClr val="0070C0"/>
              </a:buClr>
              <a:buSzPct val="80000"/>
              <a:tabLst>
                <a:tab pos="136525" algn="l"/>
              </a:tabLst>
              <a:defRPr/>
            </a:pPr>
            <a:r>
              <a:rPr lang="zh-CN" altLang="en-US" sz="1100" spc="50" dirty="0">
                <a:ln w="11430"/>
                <a:gradFill>
                  <a:gsLst>
                    <a:gs pos="0">
                      <a:srgbClr val="FBD04E">
                        <a:lumMod val="95000"/>
                      </a:srgbClr>
                    </a:gs>
                    <a:gs pos="51000">
                      <a:srgbClr val="B87600">
                        <a:lumMod val="98000"/>
                        <a:lumOff val="2000"/>
                      </a:srgbClr>
                    </a:gs>
                    <a:gs pos="78000">
                      <a:srgbClr val="F4CF68">
                        <a:lumMod val="100000"/>
                      </a:srgbClr>
                    </a:gs>
                    <a:gs pos="28000">
                      <a:srgbClr val="F4CF68">
                        <a:lumMod val="100000"/>
                      </a:srgbClr>
                    </a:gs>
                    <a:gs pos="100000">
                      <a:srgbClr val="FBD04E">
                        <a:lumMod val="100000"/>
                      </a:srgbClr>
                    </a:gs>
                  </a:gsLst>
                  <a:lin ang="2700000" scaled="1"/>
                </a:gradFill>
                <a:latin typeface="微软雅黑" panose="020B0503020204020204" pitchFamily="34" charset="-122"/>
                <a:ea typeface="微软雅黑" panose="020B0503020204020204" pitchFamily="34" charset="-122"/>
              </a:rPr>
              <a:t>点击添加文本</a:t>
            </a:r>
            <a:endParaRPr lang="en-US" altLang="zh-CN" sz="1100" spc="50" dirty="0">
              <a:ln w="11430"/>
              <a:gradFill>
                <a:gsLst>
                  <a:gs pos="0">
                    <a:srgbClr val="FBD04E">
                      <a:lumMod val="95000"/>
                    </a:srgbClr>
                  </a:gs>
                  <a:gs pos="51000">
                    <a:srgbClr val="B87600">
                      <a:lumMod val="98000"/>
                      <a:lumOff val="2000"/>
                    </a:srgbClr>
                  </a:gs>
                  <a:gs pos="78000">
                    <a:srgbClr val="F4CF68">
                      <a:lumMod val="100000"/>
                    </a:srgbClr>
                  </a:gs>
                  <a:gs pos="28000">
                    <a:srgbClr val="F4CF68">
                      <a:lumMod val="100000"/>
                    </a:srgbClr>
                  </a:gs>
                  <a:gs pos="100000">
                    <a:srgbClr val="FBD04E">
                      <a:lumMod val="100000"/>
                    </a:srgbClr>
                  </a:gs>
                </a:gsLst>
                <a:lin ang="2700000" scaled="1"/>
              </a:gradFill>
              <a:latin typeface="微软雅黑" panose="020B0503020204020204" pitchFamily="34" charset="-122"/>
              <a:ea typeface="微软雅黑" panose="020B0503020204020204" pitchFamily="34" charset="-122"/>
            </a:endParaRPr>
          </a:p>
          <a:p>
            <a:pPr marL="0" lvl="2" defTabSz="913130" eaLnBrk="0" fontAlgn="auto" hangingPunct="0">
              <a:spcBef>
                <a:spcPts val="0"/>
              </a:spcBef>
              <a:spcAft>
                <a:spcPts val="0"/>
              </a:spcAft>
              <a:buClr>
                <a:srgbClr val="0070C0"/>
              </a:buClr>
              <a:buSzPct val="80000"/>
              <a:tabLst>
                <a:tab pos="136525" algn="l"/>
              </a:tabLst>
              <a:defRPr/>
            </a:pPr>
            <a:r>
              <a:rPr lang="zh-CN" altLang="en-US" sz="1100" spc="50" dirty="0">
                <a:ln w="11430"/>
                <a:gradFill>
                  <a:gsLst>
                    <a:gs pos="0">
                      <a:srgbClr val="FBD04E">
                        <a:lumMod val="95000"/>
                      </a:srgbClr>
                    </a:gs>
                    <a:gs pos="51000">
                      <a:srgbClr val="B87600">
                        <a:lumMod val="98000"/>
                        <a:lumOff val="2000"/>
                      </a:srgbClr>
                    </a:gs>
                    <a:gs pos="78000">
                      <a:srgbClr val="F4CF68">
                        <a:lumMod val="100000"/>
                      </a:srgbClr>
                    </a:gs>
                    <a:gs pos="28000">
                      <a:srgbClr val="F4CF68">
                        <a:lumMod val="100000"/>
                      </a:srgbClr>
                    </a:gs>
                    <a:gs pos="100000">
                      <a:srgbClr val="FBD04E">
                        <a:lumMod val="100000"/>
                      </a:srgbClr>
                    </a:gs>
                  </a:gsLst>
                  <a:lin ang="2700000" scaled="1"/>
                </a:gradFill>
                <a:latin typeface="微软雅黑" panose="020B0503020204020204" pitchFamily="34" charset="-122"/>
                <a:ea typeface="微软雅黑" panose="020B0503020204020204" pitchFamily="34" charset="-122"/>
              </a:rPr>
              <a:t>点击添加文本</a:t>
            </a:r>
            <a:endParaRPr lang="en-US" altLang="zh-CN" sz="1100" spc="50" dirty="0">
              <a:ln w="11430"/>
              <a:gradFill>
                <a:gsLst>
                  <a:gs pos="0">
                    <a:srgbClr val="FBD04E">
                      <a:lumMod val="95000"/>
                    </a:srgbClr>
                  </a:gs>
                  <a:gs pos="51000">
                    <a:srgbClr val="B87600">
                      <a:lumMod val="98000"/>
                      <a:lumOff val="2000"/>
                    </a:srgbClr>
                  </a:gs>
                  <a:gs pos="78000">
                    <a:srgbClr val="F4CF68">
                      <a:lumMod val="100000"/>
                    </a:srgbClr>
                  </a:gs>
                  <a:gs pos="28000">
                    <a:srgbClr val="F4CF68">
                      <a:lumMod val="100000"/>
                    </a:srgbClr>
                  </a:gs>
                  <a:gs pos="100000">
                    <a:srgbClr val="FBD04E">
                      <a:lumMod val="100000"/>
                    </a:srgbClr>
                  </a:gs>
                </a:gsLst>
                <a:lin ang="2700000" scaled="1"/>
              </a:gradFill>
              <a:latin typeface="微软雅黑" panose="020B0503020204020204" pitchFamily="34" charset="-122"/>
              <a:ea typeface="微软雅黑" panose="020B0503020204020204" pitchFamily="34" charset="-122"/>
            </a:endParaRPr>
          </a:p>
          <a:p>
            <a:pPr marL="0" lvl="2" defTabSz="913130" eaLnBrk="0" fontAlgn="auto" hangingPunct="0">
              <a:spcBef>
                <a:spcPts val="0"/>
              </a:spcBef>
              <a:spcAft>
                <a:spcPts val="0"/>
              </a:spcAft>
              <a:buClr>
                <a:srgbClr val="0070C0"/>
              </a:buClr>
              <a:buSzPct val="80000"/>
              <a:tabLst>
                <a:tab pos="136525" algn="l"/>
              </a:tabLst>
              <a:defRPr/>
            </a:pPr>
            <a:r>
              <a:rPr lang="zh-CN" altLang="en-US" sz="1100" spc="50" dirty="0">
                <a:ln w="11430"/>
                <a:gradFill>
                  <a:gsLst>
                    <a:gs pos="0">
                      <a:srgbClr val="FBD04E">
                        <a:lumMod val="95000"/>
                      </a:srgbClr>
                    </a:gs>
                    <a:gs pos="51000">
                      <a:srgbClr val="B87600">
                        <a:lumMod val="98000"/>
                        <a:lumOff val="2000"/>
                      </a:srgbClr>
                    </a:gs>
                    <a:gs pos="78000">
                      <a:srgbClr val="F4CF68">
                        <a:lumMod val="100000"/>
                      </a:srgbClr>
                    </a:gs>
                    <a:gs pos="28000">
                      <a:srgbClr val="F4CF68">
                        <a:lumMod val="100000"/>
                      </a:srgbClr>
                    </a:gs>
                    <a:gs pos="100000">
                      <a:srgbClr val="FBD04E">
                        <a:lumMod val="100000"/>
                      </a:srgbClr>
                    </a:gs>
                  </a:gsLst>
                  <a:lin ang="2700000" scaled="1"/>
                </a:gradFill>
                <a:latin typeface="微软雅黑" panose="020B0503020204020204" pitchFamily="34" charset="-122"/>
                <a:ea typeface="微软雅黑" panose="020B0503020204020204" pitchFamily="34" charset="-122"/>
              </a:rPr>
              <a:t>点击添加文本</a:t>
            </a:r>
            <a:endParaRPr lang="en-US" altLang="zh-CN" sz="1100" spc="50" dirty="0">
              <a:ln w="11430"/>
              <a:gradFill>
                <a:gsLst>
                  <a:gs pos="0">
                    <a:srgbClr val="FBD04E">
                      <a:lumMod val="95000"/>
                    </a:srgbClr>
                  </a:gs>
                  <a:gs pos="51000">
                    <a:srgbClr val="B87600">
                      <a:lumMod val="98000"/>
                      <a:lumOff val="2000"/>
                    </a:srgbClr>
                  </a:gs>
                  <a:gs pos="78000">
                    <a:srgbClr val="F4CF68">
                      <a:lumMod val="100000"/>
                    </a:srgbClr>
                  </a:gs>
                  <a:gs pos="28000">
                    <a:srgbClr val="F4CF68">
                      <a:lumMod val="100000"/>
                    </a:srgbClr>
                  </a:gs>
                  <a:gs pos="100000">
                    <a:srgbClr val="FBD04E">
                      <a:lumMod val="100000"/>
                    </a:srgbClr>
                  </a:gs>
                </a:gsLst>
                <a:lin ang="2700000" scaled="1"/>
              </a:gradFill>
              <a:latin typeface="微软雅黑" panose="020B0503020204020204" pitchFamily="34" charset="-122"/>
              <a:ea typeface="微软雅黑" panose="020B0503020204020204" pitchFamily="34" charset="-122"/>
            </a:endParaRPr>
          </a:p>
          <a:p>
            <a:pPr marL="0" lvl="2" defTabSz="913130" eaLnBrk="0" fontAlgn="auto" hangingPunct="0">
              <a:spcBef>
                <a:spcPts val="0"/>
              </a:spcBef>
              <a:spcAft>
                <a:spcPts val="0"/>
              </a:spcAft>
              <a:buClr>
                <a:srgbClr val="0070C0"/>
              </a:buClr>
              <a:buSzPct val="80000"/>
              <a:tabLst>
                <a:tab pos="136525" algn="l"/>
              </a:tabLst>
              <a:defRPr/>
            </a:pPr>
            <a:endParaRPr lang="en-US" altLang="zh-CN" sz="1100" spc="50" dirty="0">
              <a:ln w="11430"/>
              <a:gradFill>
                <a:gsLst>
                  <a:gs pos="0">
                    <a:srgbClr val="FBD04E">
                      <a:lumMod val="95000"/>
                    </a:srgbClr>
                  </a:gs>
                  <a:gs pos="51000">
                    <a:srgbClr val="B87600">
                      <a:lumMod val="98000"/>
                      <a:lumOff val="2000"/>
                    </a:srgbClr>
                  </a:gs>
                  <a:gs pos="78000">
                    <a:srgbClr val="F4CF68">
                      <a:lumMod val="100000"/>
                    </a:srgbClr>
                  </a:gs>
                  <a:gs pos="28000">
                    <a:srgbClr val="F4CF68">
                      <a:lumMod val="100000"/>
                    </a:srgbClr>
                  </a:gs>
                  <a:gs pos="100000">
                    <a:srgbClr val="FBD04E">
                      <a:lumMod val="100000"/>
                    </a:srgbClr>
                  </a:gs>
                </a:gsLst>
                <a:lin ang="2700000" scaled="1"/>
              </a:gradFill>
              <a:latin typeface="微软雅黑" panose="020B0503020204020204" pitchFamily="34" charset="-122"/>
              <a:ea typeface="微软雅黑" panose="020B0503020204020204" pitchFamily="34" charset="-122"/>
            </a:endParaRPr>
          </a:p>
        </p:txBody>
      </p:sp>
      <p:sp>
        <p:nvSpPr>
          <p:cNvPr id="25" name="Text Box 45"/>
          <p:cNvSpPr txBox="1">
            <a:spLocks noChangeArrowheads="1"/>
          </p:cNvSpPr>
          <p:nvPr/>
        </p:nvSpPr>
        <p:spPr bwMode="auto">
          <a:xfrm>
            <a:off x="1403648" y="4254936"/>
            <a:ext cx="3528616" cy="477054"/>
          </a:xfrm>
          <a:prstGeom prst="rect">
            <a:avLst/>
          </a:prstGeom>
          <a:noFill/>
          <a:ln>
            <a:noFill/>
          </a:ln>
          <a:effectLst/>
          <a:extLst>
            <a:ext uri="{909E8E84-426E-40DD-AFC4-6F175D3DCCD1}">
              <a14:hiddenFill xmlns:a14="http://schemas.microsoft.com/office/drawing/2010/main">
                <a:solidFill>
                  <a:srgbClr val="C8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CN" altLang="en-US" sz="1400" b="1" dirty="0">
                <a:gradFill>
                  <a:gsLst>
                    <a:gs pos="0">
                      <a:srgbClr val="FBD04E">
                        <a:lumMod val="95000"/>
                      </a:srgbClr>
                    </a:gs>
                    <a:gs pos="51000">
                      <a:srgbClr val="B87600">
                        <a:lumMod val="98000"/>
                        <a:lumOff val="2000"/>
                      </a:srgbClr>
                    </a:gs>
                    <a:gs pos="78000">
                      <a:srgbClr val="F4CF68">
                        <a:lumMod val="100000"/>
                      </a:srgbClr>
                    </a:gs>
                    <a:gs pos="28000">
                      <a:srgbClr val="F4CF68">
                        <a:lumMod val="100000"/>
                      </a:srgbClr>
                    </a:gs>
                    <a:gs pos="100000">
                      <a:srgbClr val="FBD04E">
                        <a:lumMod val="100000"/>
                      </a:srgbClr>
                    </a:gs>
                  </a:gsLst>
                  <a:lin ang="2700000" scaled="1"/>
                </a:gradFill>
                <a:latin typeface="微软雅黑" panose="020B0503020204020204" pitchFamily="34" charset="-122"/>
                <a:ea typeface="微软雅黑" panose="020B0503020204020204" pitchFamily="34" charset="-122"/>
              </a:rPr>
              <a:t>单击填加标题</a:t>
            </a:r>
            <a:endParaRPr lang="en-US" altLang="ko-KR" sz="1400" b="1" dirty="0">
              <a:gradFill>
                <a:gsLst>
                  <a:gs pos="0">
                    <a:srgbClr val="FBD04E">
                      <a:lumMod val="95000"/>
                    </a:srgbClr>
                  </a:gs>
                  <a:gs pos="51000">
                    <a:srgbClr val="B87600">
                      <a:lumMod val="98000"/>
                      <a:lumOff val="2000"/>
                    </a:srgbClr>
                  </a:gs>
                  <a:gs pos="78000">
                    <a:srgbClr val="F4CF68">
                      <a:lumMod val="100000"/>
                    </a:srgbClr>
                  </a:gs>
                  <a:gs pos="28000">
                    <a:srgbClr val="F4CF68">
                      <a:lumMod val="100000"/>
                    </a:srgbClr>
                  </a:gs>
                  <a:gs pos="100000">
                    <a:srgbClr val="FBD04E">
                      <a:lumMod val="100000"/>
                    </a:srgbClr>
                  </a:gs>
                </a:gsLst>
                <a:lin ang="2700000" scaled="1"/>
              </a:gradFill>
              <a:latin typeface="微软雅黑" panose="020B0503020204020204" pitchFamily="34" charset="-122"/>
              <a:ea typeface="微软雅黑" panose="020B0503020204020204" pitchFamily="34" charset="-122"/>
            </a:endParaRPr>
          </a:p>
          <a:p>
            <a:pPr marL="0" lvl="2" defTabSz="913130" eaLnBrk="0" fontAlgn="auto" hangingPunct="0">
              <a:spcBef>
                <a:spcPts val="0"/>
              </a:spcBef>
              <a:spcAft>
                <a:spcPts val="0"/>
              </a:spcAft>
              <a:buClr>
                <a:srgbClr val="0070C0"/>
              </a:buClr>
              <a:buSzPct val="80000"/>
              <a:tabLst>
                <a:tab pos="136525" algn="l"/>
              </a:tabLst>
              <a:defRPr/>
            </a:pPr>
            <a:r>
              <a:rPr lang="zh-CN" altLang="en-US" sz="1100" spc="50" dirty="0">
                <a:ln w="11430"/>
                <a:gradFill>
                  <a:gsLst>
                    <a:gs pos="0">
                      <a:srgbClr val="FBD04E">
                        <a:lumMod val="95000"/>
                      </a:srgbClr>
                    </a:gs>
                    <a:gs pos="51000">
                      <a:srgbClr val="B87600">
                        <a:lumMod val="98000"/>
                        <a:lumOff val="2000"/>
                      </a:srgbClr>
                    </a:gs>
                    <a:gs pos="78000">
                      <a:srgbClr val="F4CF68">
                        <a:lumMod val="100000"/>
                      </a:srgbClr>
                    </a:gs>
                    <a:gs pos="28000">
                      <a:srgbClr val="F4CF68">
                        <a:lumMod val="100000"/>
                      </a:srgbClr>
                    </a:gs>
                    <a:gs pos="100000">
                      <a:srgbClr val="FBD04E">
                        <a:lumMod val="100000"/>
                      </a:srgbClr>
                    </a:gs>
                  </a:gsLst>
                  <a:lin ang="2700000" scaled="1"/>
                </a:gradFill>
                <a:latin typeface="微软雅黑" panose="020B0503020204020204" pitchFamily="34" charset="-122"/>
                <a:ea typeface="微软雅黑" panose="020B0503020204020204" pitchFamily="34" charset="-122"/>
              </a:rPr>
              <a:t>点击添加文本点击添加文本点击添加文本</a:t>
            </a:r>
            <a:endParaRPr lang="en-US" altLang="zh-CN" sz="1100" spc="50" dirty="0">
              <a:ln w="11430"/>
              <a:gradFill>
                <a:gsLst>
                  <a:gs pos="0">
                    <a:srgbClr val="FBD04E">
                      <a:lumMod val="95000"/>
                    </a:srgbClr>
                  </a:gs>
                  <a:gs pos="51000">
                    <a:srgbClr val="B87600">
                      <a:lumMod val="98000"/>
                      <a:lumOff val="2000"/>
                    </a:srgbClr>
                  </a:gs>
                  <a:gs pos="78000">
                    <a:srgbClr val="F4CF68">
                      <a:lumMod val="100000"/>
                    </a:srgbClr>
                  </a:gs>
                  <a:gs pos="28000">
                    <a:srgbClr val="F4CF68">
                      <a:lumMod val="100000"/>
                    </a:srgbClr>
                  </a:gs>
                  <a:gs pos="100000">
                    <a:srgbClr val="FBD04E">
                      <a:lumMod val="100000"/>
                    </a:srgbClr>
                  </a:gs>
                </a:gsLst>
                <a:lin ang="2700000" scaled="1"/>
              </a:gradFill>
              <a:latin typeface="微软雅黑" panose="020B0503020204020204" pitchFamily="34" charset="-122"/>
              <a:ea typeface="微软雅黑" panose="020B0503020204020204" pitchFamily="34" charset="-122"/>
            </a:endParaRPr>
          </a:p>
        </p:txBody>
      </p:sp>
      <p:sp>
        <p:nvSpPr>
          <p:cNvPr id="26" name="Text Box 45"/>
          <p:cNvSpPr txBox="1">
            <a:spLocks noChangeArrowheads="1"/>
          </p:cNvSpPr>
          <p:nvPr/>
        </p:nvSpPr>
        <p:spPr bwMode="auto">
          <a:xfrm>
            <a:off x="5630590" y="4011910"/>
            <a:ext cx="2109762" cy="815608"/>
          </a:xfrm>
          <a:prstGeom prst="rect">
            <a:avLst/>
          </a:prstGeom>
          <a:noFill/>
          <a:ln>
            <a:noFill/>
          </a:ln>
          <a:effectLst/>
          <a:extLst>
            <a:ext uri="{909E8E84-426E-40DD-AFC4-6F175D3DCCD1}">
              <a14:hiddenFill xmlns:a14="http://schemas.microsoft.com/office/drawing/2010/main">
                <a:solidFill>
                  <a:srgbClr val="C8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CN" altLang="en-US" sz="1400" b="1" dirty="0">
                <a:gradFill>
                  <a:gsLst>
                    <a:gs pos="0">
                      <a:srgbClr val="FBD04E">
                        <a:lumMod val="95000"/>
                      </a:srgbClr>
                    </a:gs>
                    <a:gs pos="51000">
                      <a:srgbClr val="B87600">
                        <a:lumMod val="98000"/>
                        <a:lumOff val="2000"/>
                      </a:srgbClr>
                    </a:gs>
                    <a:gs pos="78000">
                      <a:srgbClr val="F4CF68">
                        <a:lumMod val="100000"/>
                      </a:srgbClr>
                    </a:gs>
                    <a:gs pos="28000">
                      <a:srgbClr val="F4CF68">
                        <a:lumMod val="100000"/>
                      </a:srgbClr>
                    </a:gs>
                    <a:gs pos="100000">
                      <a:srgbClr val="FBD04E">
                        <a:lumMod val="100000"/>
                      </a:srgbClr>
                    </a:gs>
                  </a:gsLst>
                  <a:lin ang="2700000" scaled="1"/>
                </a:gradFill>
                <a:latin typeface="微软雅黑" panose="020B0503020204020204" pitchFamily="34" charset="-122"/>
                <a:ea typeface="微软雅黑" panose="020B0503020204020204" pitchFamily="34" charset="-122"/>
              </a:rPr>
              <a:t>填加标题</a:t>
            </a:r>
            <a:endParaRPr lang="en-US" altLang="ko-KR" sz="1400" b="1" dirty="0">
              <a:gradFill>
                <a:gsLst>
                  <a:gs pos="0">
                    <a:srgbClr val="FBD04E">
                      <a:lumMod val="95000"/>
                    </a:srgbClr>
                  </a:gs>
                  <a:gs pos="51000">
                    <a:srgbClr val="B87600">
                      <a:lumMod val="98000"/>
                      <a:lumOff val="2000"/>
                    </a:srgbClr>
                  </a:gs>
                  <a:gs pos="78000">
                    <a:srgbClr val="F4CF68">
                      <a:lumMod val="100000"/>
                    </a:srgbClr>
                  </a:gs>
                  <a:gs pos="28000">
                    <a:srgbClr val="F4CF68">
                      <a:lumMod val="100000"/>
                    </a:srgbClr>
                  </a:gs>
                  <a:gs pos="100000">
                    <a:srgbClr val="FBD04E">
                      <a:lumMod val="100000"/>
                    </a:srgbClr>
                  </a:gs>
                </a:gsLst>
                <a:lin ang="2700000" scaled="1"/>
              </a:gradFill>
              <a:latin typeface="微软雅黑" panose="020B0503020204020204" pitchFamily="34" charset="-122"/>
              <a:ea typeface="微软雅黑" panose="020B0503020204020204" pitchFamily="34" charset="-122"/>
            </a:endParaRPr>
          </a:p>
          <a:p>
            <a:pPr marL="0" lvl="2" defTabSz="913130" eaLnBrk="0" fontAlgn="auto" hangingPunct="0">
              <a:spcBef>
                <a:spcPts val="0"/>
              </a:spcBef>
              <a:spcAft>
                <a:spcPts val="0"/>
              </a:spcAft>
              <a:buClr>
                <a:srgbClr val="0070C0"/>
              </a:buClr>
              <a:buSzPct val="80000"/>
              <a:tabLst>
                <a:tab pos="136525" algn="l"/>
              </a:tabLst>
              <a:defRPr/>
            </a:pPr>
            <a:r>
              <a:rPr lang="zh-CN" altLang="en-US" sz="1100" spc="50" dirty="0">
                <a:ln w="11430"/>
                <a:gradFill>
                  <a:gsLst>
                    <a:gs pos="0">
                      <a:srgbClr val="FBD04E">
                        <a:lumMod val="95000"/>
                      </a:srgbClr>
                    </a:gs>
                    <a:gs pos="51000">
                      <a:srgbClr val="B87600">
                        <a:lumMod val="98000"/>
                        <a:lumOff val="2000"/>
                      </a:srgbClr>
                    </a:gs>
                    <a:gs pos="78000">
                      <a:srgbClr val="F4CF68">
                        <a:lumMod val="100000"/>
                      </a:srgbClr>
                    </a:gs>
                    <a:gs pos="28000">
                      <a:srgbClr val="F4CF68">
                        <a:lumMod val="100000"/>
                      </a:srgbClr>
                    </a:gs>
                    <a:gs pos="100000">
                      <a:srgbClr val="FBD04E">
                        <a:lumMod val="100000"/>
                      </a:srgbClr>
                    </a:gs>
                  </a:gsLst>
                  <a:lin ang="2700000" scaled="1"/>
                </a:gradFill>
                <a:latin typeface="微软雅黑" panose="020B0503020204020204" pitchFamily="34" charset="-122"/>
                <a:ea typeface="微软雅黑" panose="020B0503020204020204" pitchFamily="34" charset="-122"/>
              </a:rPr>
              <a:t>点击添加文本点击添加文本</a:t>
            </a:r>
            <a:endParaRPr lang="en-US" altLang="zh-CN" sz="1100" spc="50" dirty="0">
              <a:ln w="11430"/>
              <a:gradFill>
                <a:gsLst>
                  <a:gs pos="0">
                    <a:srgbClr val="FBD04E">
                      <a:lumMod val="95000"/>
                    </a:srgbClr>
                  </a:gs>
                  <a:gs pos="51000">
                    <a:srgbClr val="B87600">
                      <a:lumMod val="98000"/>
                      <a:lumOff val="2000"/>
                    </a:srgbClr>
                  </a:gs>
                  <a:gs pos="78000">
                    <a:srgbClr val="F4CF68">
                      <a:lumMod val="100000"/>
                    </a:srgbClr>
                  </a:gs>
                  <a:gs pos="28000">
                    <a:srgbClr val="F4CF68">
                      <a:lumMod val="100000"/>
                    </a:srgbClr>
                  </a:gs>
                  <a:gs pos="100000">
                    <a:srgbClr val="FBD04E">
                      <a:lumMod val="100000"/>
                    </a:srgbClr>
                  </a:gs>
                </a:gsLst>
                <a:lin ang="2700000" scaled="1"/>
              </a:gradFill>
              <a:latin typeface="微软雅黑" panose="020B0503020204020204" pitchFamily="34" charset="-122"/>
              <a:ea typeface="微软雅黑" panose="020B0503020204020204" pitchFamily="34" charset="-122"/>
            </a:endParaRPr>
          </a:p>
          <a:p>
            <a:pPr marL="0" lvl="2" defTabSz="913130" eaLnBrk="0" fontAlgn="auto" hangingPunct="0">
              <a:spcBef>
                <a:spcPts val="0"/>
              </a:spcBef>
              <a:spcAft>
                <a:spcPts val="0"/>
              </a:spcAft>
              <a:buClr>
                <a:srgbClr val="0070C0"/>
              </a:buClr>
              <a:buSzPct val="80000"/>
              <a:tabLst>
                <a:tab pos="136525" algn="l"/>
              </a:tabLst>
              <a:defRPr/>
            </a:pPr>
            <a:r>
              <a:rPr lang="zh-CN" altLang="en-US" sz="1100" spc="50" dirty="0">
                <a:ln w="11430"/>
                <a:gradFill>
                  <a:gsLst>
                    <a:gs pos="0">
                      <a:srgbClr val="FBD04E">
                        <a:lumMod val="95000"/>
                      </a:srgbClr>
                    </a:gs>
                    <a:gs pos="51000">
                      <a:srgbClr val="B87600">
                        <a:lumMod val="98000"/>
                        <a:lumOff val="2000"/>
                      </a:srgbClr>
                    </a:gs>
                    <a:gs pos="78000">
                      <a:srgbClr val="F4CF68">
                        <a:lumMod val="100000"/>
                      </a:srgbClr>
                    </a:gs>
                    <a:gs pos="28000">
                      <a:srgbClr val="F4CF68">
                        <a:lumMod val="100000"/>
                      </a:srgbClr>
                    </a:gs>
                    <a:gs pos="100000">
                      <a:srgbClr val="FBD04E">
                        <a:lumMod val="100000"/>
                      </a:srgbClr>
                    </a:gs>
                  </a:gsLst>
                  <a:lin ang="2700000" scaled="1"/>
                </a:gradFill>
                <a:latin typeface="微软雅黑" panose="020B0503020204020204" pitchFamily="34" charset="-122"/>
                <a:ea typeface="微软雅黑" panose="020B0503020204020204" pitchFamily="34" charset="-122"/>
              </a:rPr>
              <a:t>点击添加文本点击添加文本</a:t>
            </a:r>
            <a:endParaRPr lang="en-US" altLang="zh-CN" sz="1100" spc="50" dirty="0">
              <a:ln w="11430"/>
              <a:gradFill>
                <a:gsLst>
                  <a:gs pos="0">
                    <a:srgbClr val="FBD04E">
                      <a:lumMod val="95000"/>
                    </a:srgbClr>
                  </a:gs>
                  <a:gs pos="51000">
                    <a:srgbClr val="B87600">
                      <a:lumMod val="98000"/>
                      <a:lumOff val="2000"/>
                    </a:srgbClr>
                  </a:gs>
                  <a:gs pos="78000">
                    <a:srgbClr val="F4CF68">
                      <a:lumMod val="100000"/>
                    </a:srgbClr>
                  </a:gs>
                  <a:gs pos="28000">
                    <a:srgbClr val="F4CF68">
                      <a:lumMod val="100000"/>
                    </a:srgbClr>
                  </a:gs>
                  <a:gs pos="100000">
                    <a:srgbClr val="FBD04E">
                      <a:lumMod val="100000"/>
                    </a:srgbClr>
                  </a:gs>
                </a:gsLst>
                <a:lin ang="2700000" scaled="1"/>
              </a:gradFill>
              <a:latin typeface="微软雅黑" panose="020B0503020204020204" pitchFamily="34" charset="-122"/>
              <a:ea typeface="微软雅黑" panose="020B0503020204020204" pitchFamily="34" charset="-122"/>
            </a:endParaRPr>
          </a:p>
          <a:p>
            <a:pPr marL="0" lvl="2" defTabSz="913130" eaLnBrk="0" fontAlgn="auto" hangingPunct="0">
              <a:spcBef>
                <a:spcPts val="0"/>
              </a:spcBef>
              <a:spcAft>
                <a:spcPts val="0"/>
              </a:spcAft>
              <a:buClr>
                <a:srgbClr val="0070C0"/>
              </a:buClr>
              <a:buSzPct val="80000"/>
              <a:tabLst>
                <a:tab pos="136525" algn="l"/>
              </a:tabLst>
              <a:defRPr/>
            </a:pPr>
            <a:endParaRPr lang="en-US" altLang="zh-CN" sz="1100" spc="50" dirty="0">
              <a:ln w="11430"/>
              <a:gradFill>
                <a:gsLst>
                  <a:gs pos="0">
                    <a:srgbClr val="FBD04E">
                      <a:lumMod val="95000"/>
                    </a:srgbClr>
                  </a:gs>
                  <a:gs pos="51000">
                    <a:srgbClr val="B87600">
                      <a:lumMod val="98000"/>
                      <a:lumOff val="2000"/>
                    </a:srgbClr>
                  </a:gs>
                  <a:gs pos="78000">
                    <a:srgbClr val="F4CF68">
                      <a:lumMod val="100000"/>
                    </a:srgbClr>
                  </a:gs>
                  <a:gs pos="28000">
                    <a:srgbClr val="F4CF68">
                      <a:lumMod val="100000"/>
                    </a:srgbClr>
                  </a:gs>
                  <a:gs pos="100000">
                    <a:srgbClr val="FBD04E">
                      <a:lumMod val="100000"/>
                    </a:srgbClr>
                  </a:gs>
                </a:gsLst>
                <a:lin ang="2700000" scaled="1"/>
              </a:gra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0-#ppt_w/2"/>
                                          </p:val>
                                        </p:tav>
                                        <p:tav tm="100000">
                                          <p:val>
                                            <p:strVal val="#ppt_x"/>
                                          </p:val>
                                        </p:tav>
                                      </p:tavLst>
                                    </p:anim>
                                    <p:anim calcmode="lin" valueType="num">
                                      <p:cBhvr additive="base">
                                        <p:cTn id="8" dur="75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3"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750" fill="hold"/>
                                        <p:tgtEl>
                                          <p:spTgt spid="10"/>
                                        </p:tgtEl>
                                        <p:attrNameLst>
                                          <p:attrName>ppt_x</p:attrName>
                                        </p:attrNameLst>
                                      </p:cBhvr>
                                      <p:tavLst>
                                        <p:tav tm="0">
                                          <p:val>
                                            <p:strVal val="1+#ppt_w/2"/>
                                          </p:val>
                                        </p:tav>
                                        <p:tav tm="100000">
                                          <p:val>
                                            <p:strVal val="#ppt_x"/>
                                          </p:val>
                                        </p:tav>
                                      </p:tavLst>
                                    </p:anim>
                                    <p:anim calcmode="lin" valueType="num">
                                      <p:cBhvr additive="base">
                                        <p:cTn id="13" dur="750" fill="hold"/>
                                        <p:tgtEl>
                                          <p:spTgt spid="10"/>
                                        </p:tgtEl>
                                        <p:attrNameLst>
                                          <p:attrName>ppt_y</p:attrName>
                                        </p:attrNameLst>
                                      </p:cBhvr>
                                      <p:tavLst>
                                        <p:tav tm="0">
                                          <p:val>
                                            <p:strVal val="0-#ppt_h/2"/>
                                          </p:val>
                                        </p:tav>
                                        <p:tav tm="100000">
                                          <p:val>
                                            <p:strVal val="#ppt_y"/>
                                          </p:val>
                                        </p:tav>
                                      </p:tavLst>
                                    </p:anim>
                                  </p:childTnLst>
                                </p:cTn>
                              </p:par>
                            </p:childTnLst>
                          </p:cTn>
                        </p:par>
                        <p:par>
                          <p:cTn id="14" fill="hold">
                            <p:stCondLst>
                              <p:cond delay="2000"/>
                            </p:stCondLst>
                            <p:childTnLst>
                              <p:par>
                                <p:cTn id="15" presetID="2" presetClass="entr" presetSubtype="4"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750" fill="hold"/>
                                        <p:tgtEl>
                                          <p:spTgt spid="17"/>
                                        </p:tgtEl>
                                        <p:attrNameLst>
                                          <p:attrName>ppt_x</p:attrName>
                                        </p:attrNameLst>
                                      </p:cBhvr>
                                      <p:tavLst>
                                        <p:tav tm="0">
                                          <p:val>
                                            <p:strVal val="#ppt_x"/>
                                          </p:val>
                                        </p:tav>
                                        <p:tav tm="100000">
                                          <p:val>
                                            <p:strVal val="#ppt_x"/>
                                          </p:val>
                                        </p:tav>
                                      </p:tavLst>
                                    </p:anim>
                                    <p:anim calcmode="lin" valueType="num">
                                      <p:cBhvr additive="base">
                                        <p:cTn id="18" dur="750" fill="hold"/>
                                        <p:tgtEl>
                                          <p:spTgt spid="17"/>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presetID="42" presetClass="entr" presetSubtype="0"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anim calcmode="lin" valueType="num">
                                      <p:cBhvr>
                                        <p:cTn id="23" dur="500" fill="hold"/>
                                        <p:tgtEl>
                                          <p:spTgt spid="24"/>
                                        </p:tgtEl>
                                        <p:attrNameLst>
                                          <p:attrName>ppt_x</p:attrName>
                                        </p:attrNameLst>
                                      </p:cBhvr>
                                      <p:tavLst>
                                        <p:tav tm="0">
                                          <p:val>
                                            <p:strVal val="#ppt_x"/>
                                          </p:val>
                                        </p:tav>
                                        <p:tav tm="100000">
                                          <p:val>
                                            <p:strVal val="#ppt_x"/>
                                          </p:val>
                                        </p:tav>
                                      </p:tavLst>
                                    </p:anim>
                                    <p:anim calcmode="lin" valueType="num">
                                      <p:cBhvr>
                                        <p:cTn id="24" dur="500" fill="hold"/>
                                        <p:tgtEl>
                                          <p:spTgt spid="24"/>
                                        </p:tgtEl>
                                        <p:attrNameLst>
                                          <p:attrName>ppt_y</p:attrName>
                                        </p:attrNameLst>
                                      </p:cBhvr>
                                      <p:tavLst>
                                        <p:tav tm="0">
                                          <p:val>
                                            <p:strVal val="#ppt_y+.1"/>
                                          </p:val>
                                        </p:tav>
                                        <p:tav tm="100000">
                                          <p:val>
                                            <p:strVal val="#ppt_y"/>
                                          </p:val>
                                        </p:tav>
                                      </p:tavLst>
                                    </p:anim>
                                  </p:childTnLst>
                                </p:cTn>
                              </p:par>
                            </p:childTnLst>
                          </p:cTn>
                        </p:par>
                        <p:par>
                          <p:cTn id="25" fill="hold">
                            <p:stCondLst>
                              <p:cond delay="3500"/>
                            </p:stCondLst>
                            <p:childTnLst>
                              <p:par>
                                <p:cTn id="26" presetID="42" presetClass="entr" presetSubtype="0" fill="hold" grpId="0" nodeType="after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strVal val="#ppt_x"/>
                                          </p:val>
                                        </p:tav>
                                        <p:tav tm="100000">
                                          <p:val>
                                            <p:strVal val="#ppt_x"/>
                                          </p:val>
                                        </p:tav>
                                      </p:tavLst>
                                    </p:anim>
                                    <p:anim calcmode="lin" valueType="num">
                                      <p:cBhvr>
                                        <p:cTn id="30" dur="500" fill="hold"/>
                                        <p:tgtEl>
                                          <p:spTgt spid="25"/>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42" presetClass="entr" presetSubtype="0" fill="hold" grpId="0" nodeType="after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fade">
                                      <p:cBhvr>
                                        <p:cTn id="34" dur="500"/>
                                        <p:tgtEl>
                                          <p:spTgt spid="26"/>
                                        </p:tgtEl>
                                      </p:cBhvr>
                                    </p:animEffect>
                                    <p:anim calcmode="lin" valueType="num">
                                      <p:cBhvr>
                                        <p:cTn id="35" dur="500" fill="hold"/>
                                        <p:tgtEl>
                                          <p:spTgt spid="26"/>
                                        </p:tgtEl>
                                        <p:attrNameLst>
                                          <p:attrName>ppt_x</p:attrName>
                                        </p:attrNameLst>
                                      </p:cBhvr>
                                      <p:tavLst>
                                        <p:tav tm="0">
                                          <p:val>
                                            <p:strVal val="#ppt_x"/>
                                          </p:val>
                                        </p:tav>
                                        <p:tav tm="100000">
                                          <p:val>
                                            <p:strVal val="#ppt_x"/>
                                          </p:val>
                                        </p:tav>
                                      </p:tavLst>
                                    </p:anim>
                                    <p:anim calcmode="lin" valueType="num">
                                      <p:cBhvr>
                                        <p:cTn id="36" dur="5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点击此处添加标题</a:t>
            </a:r>
          </a:p>
        </p:txBody>
      </p:sp>
      <p:sp>
        <p:nvSpPr>
          <p:cNvPr id="4" name="Line 2"/>
          <p:cNvSpPr>
            <a:spLocks noChangeShapeType="1"/>
          </p:cNvSpPr>
          <p:nvPr/>
        </p:nvSpPr>
        <p:spPr bwMode="auto">
          <a:xfrm flipV="1">
            <a:off x="0" y="2821682"/>
            <a:ext cx="11201400" cy="0"/>
          </a:xfrm>
          <a:prstGeom prst="line">
            <a:avLst/>
          </a:prstGeom>
          <a:noFill/>
          <a:ln w="152400">
            <a:solidFill>
              <a:srgbClr val="C80000"/>
            </a:solidFill>
            <a:round/>
            <a:tailEnd type="stealth" w="lg" len="lg"/>
          </a:ln>
          <a:extLst>
            <a:ext uri="{909E8E84-426E-40DD-AFC4-6F175D3DCCD1}">
              <a14:hiddenFill xmlns:a14="http://schemas.microsoft.com/office/drawing/2010/main">
                <a:noFill/>
              </a14:hiddenFill>
            </a:ext>
          </a:extLst>
        </p:spPr>
        <p:txBody>
          <a:bodyPr/>
          <a:lstStyle/>
          <a:p>
            <a:endParaRPr lang="zh-CN" altLang="en-US"/>
          </a:p>
        </p:txBody>
      </p:sp>
      <p:sp>
        <p:nvSpPr>
          <p:cNvPr id="5" name="AutoShape 4"/>
          <p:cNvSpPr>
            <a:spLocks noChangeAspect="1" noChangeArrowheads="1"/>
          </p:cNvSpPr>
          <p:nvPr/>
        </p:nvSpPr>
        <p:spPr bwMode="auto">
          <a:xfrm>
            <a:off x="6553200" y="2533649"/>
            <a:ext cx="306388" cy="236538"/>
          </a:xfrm>
          <a:prstGeom prst="star4">
            <a:avLst>
              <a:gd name="adj" fmla="val 125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latin typeface="Calibri" panose="020F0502020204030204" pitchFamily="34" charset="0"/>
            </a:endParaRPr>
          </a:p>
        </p:txBody>
      </p:sp>
      <p:sp>
        <p:nvSpPr>
          <p:cNvPr id="6" name="AutoShape 5"/>
          <p:cNvSpPr>
            <a:spLocks noChangeAspect="1" noChangeArrowheads="1"/>
          </p:cNvSpPr>
          <p:nvPr/>
        </p:nvSpPr>
        <p:spPr bwMode="auto">
          <a:xfrm>
            <a:off x="4953000" y="3371849"/>
            <a:ext cx="306388" cy="236538"/>
          </a:xfrm>
          <a:prstGeom prst="star4">
            <a:avLst>
              <a:gd name="adj" fmla="val 125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latin typeface="Calibri" panose="020F0502020204030204" pitchFamily="34" charset="0"/>
            </a:endParaRPr>
          </a:p>
        </p:txBody>
      </p:sp>
      <p:sp>
        <p:nvSpPr>
          <p:cNvPr id="7" name="AutoShape 6"/>
          <p:cNvSpPr>
            <a:spLocks noChangeAspect="1" noChangeArrowheads="1"/>
          </p:cNvSpPr>
          <p:nvPr/>
        </p:nvSpPr>
        <p:spPr bwMode="auto">
          <a:xfrm>
            <a:off x="6094413" y="2220912"/>
            <a:ext cx="306387" cy="236537"/>
          </a:xfrm>
          <a:prstGeom prst="star4">
            <a:avLst>
              <a:gd name="adj" fmla="val 125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latin typeface="Calibri" panose="020F0502020204030204" pitchFamily="34" charset="0"/>
            </a:endParaRPr>
          </a:p>
        </p:txBody>
      </p:sp>
      <p:sp>
        <p:nvSpPr>
          <p:cNvPr id="8" name="AutoShape 7"/>
          <p:cNvSpPr>
            <a:spLocks noChangeAspect="1" noChangeArrowheads="1"/>
          </p:cNvSpPr>
          <p:nvPr/>
        </p:nvSpPr>
        <p:spPr bwMode="auto">
          <a:xfrm>
            <a:off x="5486400" y="2762249"/>
            <a:ext cx="306388" cy="236538"/>
          </a:xfrm>
          <a:prstGeom prst="star4">
            <a:avLst>
              <a:gd name="adj" fmla="val 125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latin typeface="Calibri" panose="020F0502020204030204" pitchFamily="34" charset="0"/>
            </a:endParaRPr>
          </a:p>
        </p:txBody>
      </p:sp>
      <p:sp>
        <p:nvSpPr>
          <p:cNvPr id="9" name="AutoShape 8"/>
          <p:cNvSpPr>
            <a:spLocks noChangeAspect="1" noChangeArrowheads="1"/>
          </p:cNvSpPr>
          <p:nvPr/>
        </p:nvSpPr>
        <p:spPr bwMode="auto">
          <a:xfrm>
            <a:off x="4953000" y="2762249"/>
            <a:ext cx="306388" cy="236538"/>
          </a:xfrm>
          <a:prstGeom prst="star4">
            <a:avLst>
              <a:gd name="adj" fmla="val 125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latin typeface="Calibri" panose="020F0502020204030204" pitchFamily="34" charset="0"/>
            </a:endParaRPr>
          </a:p>
        </p:txBody>
      </p:sp>
      <p:sp>
        <p:nvSpPr>
          <p:cNvPr id="10" name="AutoShape 9"/>
          <p:cNvSpPr>
            <a:spLocks noChangeAspect="1" noChangeArrowheads="1"/>
          </p:cNvSpPr>
          <p:nvPr/>
        </p:nvSpPr>
        <p:spPr bwMode="auto">
          <a:xfrm>
            <a:off x="5486400" y="2457449"/>
            <a:ext cx="306388" cy="236538"/>
          </a:xfrm>
          <a:prstGeom prst="star4">
            <a:avLst>
              <a:gd name="adj" fmla="val 125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latin typeface="Calibri" panose="020F0502020204030204" pitchFamily="34" charset="0"/>
            </a:endParaRPr>
          </a:p>
        </p:txBody>
      </p:sp>
      <p:sp>
        <p:nvSpPr>
          <p:cNvPr id="11" name="AutoShape 10"/>
          <p:cNvSpPr>
            <a:spLocks noChangeAspect="1" noChangeArrowheads="1"/>
          </p:cNvSpPr>
          <p:nvPr/>
        </p:nvSpPr>
        <p:spPr bwMode="auto">
          <a:xfrm>
            <a:off x="6096000" y="2686049"/>
            <a:ext cx="306388" cy="236538"/>
          </a:xfrm>
          <a:prstGeom prst="star4">
            <a:avLst>
              <a:gd name="adj" fmla="val 125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latin typeface="Calibri" panose="020F0502020204030204" pitchFamily="34" charset="0"/>
            </a:endParaRPr>
          </a:p>
        </p:txBody>
      </p:sp>
      <p:sp>
        <p:nvSpPr>
          <p:cNvPr id="12" name="AutoShape 11"/>
          <p:cNvSpPr>
            <a:spLocks noChangeAspect="1" noChangeArrowheads="1"/>
          </p:cNvSpPr>
          <p:nvPr/>
        </p:nvSpPr>
        <p:spPr bwMode="auto">
          <a:xfrm>
            <a:off x="6553200" y="2373312"/>
            <a:ext cx="306388" cy="236537"/>
          </a:xfrm>
          <a:prstGeom prst="star4">
            <a:avLst>
              <a:gd name="adj" fmla="val 125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latin typeface="Calibri" panose="020F0502020204030204" pitchFamily="34" charset="0"/>
            </a:endParaRPr>
          </a:p>
        </p:txBody>
      </p:sp>
      <p:sp>
        <p:nvSpPr>
          <p:cNvPr id="13" name="AutoShape 12"/>
          <p:cNvSpPr>
            <a:spLocks noChangeAspect="1" noChangeArrowheads="1"/>
          </p:cNvSpPr>
          <p:nvPr/>
        </p:nvSpPr>
        <p:spPr bwMode="auto">
          <a:xfrm>
            <a:off x="6096000" y="2457449"/>
            <a:ext cx="306388" cy="236538"/>
          </a:xfrm>
          <a:prstGeom prst="star4">
            <a:avLst>
              <a:gd name="adj" fmla="val 125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latin typeface="Calibri" panose="020F0502020204030204" pitchFamily="34" charset="0"/>
            </a:endParaRPr>
          </a:p>
        </p:txBody>
      </p:sp>
      <p:sp>
        <p:nvSpPr>
          <p:cNvPr id="14" name="AutoShape 13"/>
          <p:cNvSpPr>
            <a:spLocks noChangeAspect="1" noChangeArrowheads="1"/>
          </p:cNvSpPr>
          <p:nvPr/>
        </p:nvSpPr>
        <p:spPr bwMode="auto">
          <a:xfrm>
            <a:off x="7086600" y="2601912"/>
            <a:ext cx="306388" cy="236537"/>
          </a:xfrm>
          <a:prstGeom prst="star4">
            <a:avLst>
              <a:gd name="adj" fmla="val 125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latin typeface="Calibri" panose="020F0502020204030204" pitchFamily="34" charset="0"/>
            </a:endParaRPr>
          </a:p>
        </p:txBody>
      </p:sp>
      <p:sp>
        <p:nvSpPr>
          <p:cNvPr id="15" name="AutoShape 14"/>
          <p:cNvSpPr>
            <a:spLocks noChangeAspect="1" noChangeArrowheads="1"/>
          </p:cNvSpPr>
          <p:nvPr/>
        </p:nvSpPr>
        <p:spPr bwMode="auto">
          <a:xfrm>
            <a:off x="6553200" y="2754312"/>
            <a:ext cx="306388" cy="236537"/>
          </a:xfrm>
          <a:prstGeom prst="star4">
            <a:avLst>
              <a:gd name="adj" fmla="val 125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latin typeface="Calibri" panose="020F0502020204030204" pitchFamily="34" charset="0"/>
            </a:endParaRPr>
          </a:p>
        </p:txBody>
      </p:sp>
      <p:sp>
        <p:nvSpPr>
          <p:cNvPr id="16" name="AutoShape 15"/>
          <p:cNvSpPr>
            <a:spLocks noChangeAspect="1" noChangeArrowheads="1"/>
          </p:cNvSpPr>
          <p:nvPr/>
        </p:nvSpPr>
        <p:spPr bwMode="auto">
          <a:xfrm rot="21280522">
            <a:off x="6096000" y="2914649"/>
            <a:ext cx="306388" cy="236538"/>
          </a:xfrm>
          <a:prstGeom prst="star4">
            <a:avLst>
              <a:gd name="adj" fmla="val 125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latin typeface="Calibri" panose="020F0502020204030204" pitchFamily="34" charset="0"/>
            </a:endParaRPr>
          </a:p>
        </p:txBody>
      </p:sp>
      <p:sp>
        <p:nvSpPr>
          <p:cNvPr id="17" name="AutoShape 16"/>
          <p:cNvSpPr>
            <a:spLocks noChangeAspect="1" noChangeArrowheads="1"/>
          </p:cNvSpPr>
          <p:nvPr/>
        </p:nvSpPr>
        <p:spPr bwMode="auto">
          <a:xfrm>
            <a:off x="7086600" y="2381249"/>
            <a:ext cx="306388" cy="236538"/>
          </a:xfrm>
          <a:prstGeom prst="star4">
            <a:avLst>
              <a:gd name="adj" fmla="val 125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latin typeface="Calibri" panose="020F0502020204030204" pitchFamily="34" charset="0"/>
            </a:endParaRPr>
          </a:p>
        </p:txBody>
      </p:sp>
      <p:sp>
        <p:nvSpPr>
          <p:cNvPr id="18" name="AutoShape 17"/>
          <p:cNvSpPr>
            <a:spLocks noChangeAspect="1" noChangeArrowheads="1"/>
          </p:cNvSpPr>
          <p:nvPr/>
        </p:nvSpPr>
        <p:spPr bwMode="auto">
          <a:xfrm>
            <a:off x="7467600" y="2525712"/>
            <a:ext cx="306388" cy="236537"/>
          </a:xfrm>
          <a:prstGeom prst="star4">
            <a:avLst>
              <a:gd name="adj" fmla="val 125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latin typeface="Calibri" panose="020F0502020204030204" pitchFamily="34" charset="0"/>
            </a:endParaRPr>
          </a:p>
        </p:txBody>
      </p:sp>
      <p:sp>
        <p:nvSpPr>
          <p:cNvPr id="19" name="AutoShape 18"/>
          <p:cNvSpPr>
            <a:spLocks noChangeAspect="1" noChangeArrowheads="1"/>
          </p:cNvSpPr>
          <p:nvPr/>
        </p:nvSpPr>
        <p:spPr bwMode="auto">
          <a:xfrm>
            <a:off x="4419600" y="1924049"/>
            <a:ext cx="306388" cy="236538"/>
          </a:xfrm>
          <a:prstGeom prst="star4">
            <a:avLst>
              <a:gd name="adj" fmla="val 125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latin typeface="Calibri" panose="020F0502020204030204" pitchFamily="34" charset="0"/>
            </a:endParaRPr>
          </a:p>
        </p:txBody>
      </p:sp>
      <p:sp>
        <p:nvSpPr>
          <p:cNvPr id="20" name="AutoShape 19"/>
          <p:cNvSpPr>
            <a:spLocks noChangeAspect="1" noChangeArrowheads="1"/>
          </p:cNvSpPr>
          <p:nvPr/>
        </p:nvSpPr>
        <p:spPr bwMode="auto">
          <a:xfrm>
            <a:off x="4419600" y="3143249"/>
            <a:ext cx="306388" cy="236538"/>
          </a:xfrm>
          <a:prstGeom prst="star4">
            <a:avLst>
              <a:gd name="adj" fmla="val 125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latin typeface="Calibri" panose="020F0502020204030204" pitchFamily="34" charset="0"/>
            </a:endParaRPr>
          </a:p>
        </p:txBody>
      </p:sp>
      <p:sp>
        <p:nvSpPr>
          <p:cNvPr id="21" name="AutoShape 20"/>
          <p:cNvSpPr>
            <a:spLocks noChangeAspect="1" noChangeArrowheads="1"/>
          </p:cNvSpPr>
          <p:nvPr/>
        </p:nvSpPr>
        <p:spPr bwMode="auto">
          <a:xfrm>
            <a:off x="4267200" y="3295649"/>
            <a:ext cx="306388" cy="236538"/>
          </a:xfrm>
          <a:prstGeom prst="star4">
            <a:avLst>
              <a:gd name="adj" fmla="val 125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latin typeface="Calibri" panose="020F0502020204030204" pitchFamily="34" charset="0"/>
            </a:endParaRPr>
          </a:p>
        </p:txBody>
      </p:sp>
      <p:sp>
        <p:nvSpPr>
          <p:cNvPr id="22" name="AutoShape 21"/>
          <p:cNvSpPr>
            <a:spLocks noChangeAspect="1" noChangeArrowheads="1"/>
          </p:cNvSpPr>
          <p:nvPr/>
        </p:nvSpPr>
        <p:spPr bwMode="auto">
          <a:xfrm>
            <a:off x="4953000" y="3067049"/>
            <a:ext cx="306388" cy="236538"/>
          </a:xfrm>
          <a:prstGeom prst="star4">
            <a:avLst>
              <a:gd name="adj" fmla="val 125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latin typeface="Calibri" panose="020F0502020204030204" pitchFamily="34" charset="0"/>
            </a:endParaRPr>
          </a:p>
        </p:txBody>
      </p:sp>
      <p:sp>
        <p:nvSpPr>
          <p:cNvPr id="23" name="AutoShape 22"/>
          <p:cNvSpPr>
            <a:spLocks noChangeAspect="1" noChangeArrowheads="1"/>
          </p:cNvSpPr>
          <p:nvPr/>
        </p:nvSpPr>
        <p:spPr bwMode="auto">
          <a:xfrm>
            <a:off x="4419600" y="2686049"/>
            <a:ext cx="306388" cy="236538"/>
          </a:xfrm>
          <a:prstGeom prst="star4">
            <a:avLst>
              <a:gd name="adj" fmla="val 125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latin typeface="Calibri" panose="020F0502020204030204" pitchFamily="34" charset="0"/>
            </a:endParaRPr>
          </a:p>
        </p:txBody>
      </p:sp>
      <p:sp>
        <p:nvSpPr>
          <p:cNvPr id="24" name="AutoShape 23"/>
          <p:cNvSpPr>
            <a:spLocks noChangeAspect="1" noChangeArrowheads="1"/>
          </p:cNvSpPr>
          <p:nvPr/>
        </p:nvSpPr>
        <p:spPr bwMode="auto">
          <a:xfrm>
            <a:off x="4267200" y="2762249"/>
            <a:ext cx="306388" cy="236538"/>
          </a:xfrm>
          <a:prstGeom prst="star4">
            <a:avLst>
              <a:gd name="adj" fmla="val 125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latin typeface="Calibri" panose="020F0502020204030204" pitchFamily="34" charset="0"/>
            </a:endParaRPr>
          </a:p>
        </p:txBody>
      </p:sp>
      <p:sp>
        <p:nvSpPr>
          <p:cNvPr id="25" name="AutoShape 24"/>
          <p:cNvSpPr>
            <a:spLocks noChangeAspect="1" noChangeArrowheads="1"/>
          </p:cNvSpPr>
          <p:nvPr/>
        </p:nvSpPr>
        <p:spPr bwMode="auto">
          <a:xfrm>
            <a:off x="4419600" y="2228849"/>
            <a:ext cx="306388" cy="236538"/>
          </a:xfrm>
          <a:prstGeom prst="star4">
            <a:avLst>
              <a:gd name="adj" fmla="val 125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latin typeface="Calibri" panose="020F0502020204030204" pitchFamily="34" charset="0"/>
            </a:endParaRPr>
          </a:p>
        </p:txBody>
      </p:sp>
      <p:sp>
        <p:nvSpPr>
          <p:cNvPr id="26" name="AutoShape 25"/>
          <p:cNvSpPr>
            <a:spLocks noChangeAspect="1" noChangeArrowheads="1"/>
          </p:cNvSpPr>
          <p:nvPr/>
        </p:nvSpPr>
        <p:spPr bwMode="auto">
          <a:xfrm>
            <a:off x="5486400" y="3067049"/>
            <a:ext cx="306388" cy="236538"/>
          </a:xfrm>
          <a:prstGeom prst="star4">
            <a:avLst>
              <a:gd name="adj" fmla="val 125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latin typeface="Calibri" panose="020F0502020204030204" pitchFamily="34" charset="0"/>
            </a:endParaRPr>
          </a:p>
        </p:txBody>
      </p:sp>
      <p:sp>
        <p:nvSpPr>
          <p:cNvPr id="27" name="AutoShape 26"/>
          <p:cNvSpPr>
            <a:spLocks noChangeAspect="1" noChangeArrowheads="1"/>
          </p:cNvSpPr>
          <p:nvPr/>
        </p:nvSpPr>
        <p:spPr bwMode="auto">
          <a:xfrm>
            <a:off x="3962400" y="3524249"/>
            <a:ext cx="306388" cy="236538"/>
          </a:xfrm>
          <a:prstGeom prst="star4">
            <a:avLst>
              <a:gd name="adj" fmla="val 125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latin typeface="Calibri" panose="020F0502020204030204" pitchFamily="34" charset="0"/>
            </a:endParaRPr>
          </a:p>
        </p:txBody>
      </p:sp>
      <p:sp>
        <p:nvSpPr>
          <p:cNvPr id="28" name="AutoShape 27"/>
          <p:cNvSpPr>
            <a:spLocks noChangeAspect="1" noChangeArrowheads="1"/>
          </p:cNvSpPr>
          <p:nvPr/>
        </p:nvSpPr>
        <p:spPr bwMode="auto">
          <a:xfrm>
            <a:off x="4953000" y="1924049"/>
            <a:ext cx="306388" cy="236538"/>
          </a:xfrm>
          <a:prstGeom prst="star4">
            <a:avLst>
              <a:gd name="adj" fmla="val 125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latin typeface="Calibri" panose="020F0502020204030204" pitchFamily="34" charset="0"/>
            </a:endParaRPr>
          </a:p>
        </p:txBody>
      </p:sp>
      <p:sp>
        <p:nvSpPr>
          <p:cNvPr id="29" name="AutoShape 28"/>
          <p:cNvSpPr>
            <a:spLocks noChangeAspect="1" noChangeArrowheads="1"/>
          </p:cNvSpPr>
          <p:nvPr/>
        </p:nvSpPr>
        <p:spPr bwMode="auto">
          <a:xfrm>
            <a:off x="4953000" y="2305049"/>
            <a:ext cx="306388" cy="236538"/>
          </a:xfrm>
          <a:prstGeom prst="star4">
            <a:avLst>
              <a:gd name="adj" fmla="val 125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latin typeface="Calibri" panose="020F0502020204030204" pitchFamily="34" charset="0"/>
            </a:endParaRPr>
          </a:p>
        </p:txBody>
      </p:sp>
      <p:sp>
        <p:nvSpPr>
          <p:cNvPr id="30" name="AutoShape 30"/>
          <p:cNvSpPr>
            <a:spLocks noChangeAspect="1" noChangeArrowheads="1"/>
          </p:cNvSpPr>
          <p:nvPr/>
        </p:nvSpPr>
        <p:spPr bwMode="auto">
          <a:xfrm>
            <a:off x="4267200" y="1771649"/>
            <a:ext cx="306388" cy="236538"/>
          </a:xfrm>
          <a:prstGeom prst="star4">
            <a:avLst>
              <a:gd name="adj" fmla="val 125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latin typeface="Calibri" panose="020F0502020204030204" pitchFamily="34" charset="0"/>
            </a:endParaRPr>
          </a:p>
        </p:txBody>
      </p:sp>
      <p:sp>
        <p:nvSpPr>
          <p:cNvPr id="31" name="AutoShape 31"/>
          <p:cNvSpPr>
            <a:spLocks noChangeAspect="1" noChangeArrowheads="1"/>
          </p:cNvSpPr>
          <p:nvPr/>
        </p:nvSpPr>
        <p:spPr bwMode="auto">
          <a:xfrm>
            <a:off x="5486400" y="2076449"/>
            <a:ext cx="306388" cy="236538"/>
          </a:xfrm>
          <a:prstGeom prst="star4">
            <a:avLst>
              <a:gd name="adj" fmla="val 125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latin typeface="Calibri" panose="020F0502020204030204" pitchFamily="34" charset="0"/>
            </a:endParaRPr>
          </a:p>
        </p:txBody>
      </p:sp>
      <p:sp>
        <p:nvSpPr>
          <p:cNvPr id="32" name="AutoShape 34"/>
          <p:cNvSpPr>
            <a:spLocks noChangeAspect="1" noChangeArrowheads="1"/>
          </p:cNvSpPr>
          <p:nvPr/>
        </p:nvSpPr>
        <p:spPr bwMode="auto">
          <a:xfrm>
            <a:off x="4038600" y="2838449"/>
            <a:ext cx="306388" cy="236538"/>
          </a:xfrm>
          <a:prstGeom prst="star4">
            <a:avLst>
              <a:gd name="adj" fmla="val 125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latin typeface="Calibri" panose="020F0502020204030204" pitchFamily="34" charset="0"/>
            </a:endParaRPr>
          </a:p>
        </p:txBody>
      </p:sp>
      <p:sp>
        <p:nvSpPr>
          <p:cNvPr id="33" name="AutoShape 35"/>
          <p:cNvSpPr>
            <a:spLocks noChangeAspect="1" noChangeArrowheads="1"/>
          </p:cNvSpPr>
          <p:nvPr/>
        </p:nvSpPr>
        <p:spPr bwMode="auto">
          <a:xfrm>
            <a:off x="3886200" y="1771649"/>
            <a:ext cx="306388" cy="236538"/>
          </a:xfrm>
          <a:prstGeom prst="star4">
            <a:avLst>
              <a:gd name="adj" fmla="val 125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latin typeface="Calibri" panose="020F0502020204030204" pitchFamily="34" charset="0"/>
            </a:endParaRPr>
          </a:p>
        </p:txBody>
      </p:sp>
      <p:sp>
        <p:nvSpPr>
          <p:cNvPr id="34" name="AutoShape 36"/>
          <p:cNvSpPr>
            <a:spLocks noChangeAspect="1" noChangeArrowheads="1"/>
          </p:cNvSpPr>
          <p:nvPr/>
        </p:nvSpPr>
        <p:spPr bwMode="auto">
          <a:xfrm>
            <a:off x="3962400" y="3219449"/>
            <a:ext cx="306388" cy="236538"/>
          </a:xfrm>
          <a:prstGeom prst="star4">
            <a:avLst>
              <a:gd name="adj" fmla="val 125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latin typeface="Calibri" panose="020F0502020204030204" pitchFamily="34" charset="0"/>
            </a:endParaRPr>
          </a:p>
        </p:txBody>
      </p:sp>
      <p:sp>
        <p:nvSpPr>
          <p:cNvPr id="35" name="AutoShape 37"/>
          <p:cNvSpPr>
            <a:spLocks noChangeAspect="1" noChangeArrowheads="1"/>
          </p:cNvSpPr>
          <p:nvPr/>
        </p:nvSpPr>
        <p:spPr bwMode="auto">
          <a:xfrm>
            <a:off x="3581400" y="2000249"/>
            <a:ext cx="306388" cy="236538"/>
          </a:xfrm>
          <a:prstGeom prst="star4">
            <a:avLst>
              <a:gd name="adj" fmla="val 125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latin typeface="Calibri" panose="020F0502020204030204" pitchFamily="34" charset="0"/>
            </a:endParaRPr>
          </a:p>
        </p:txBody>
      </p:sp>
      <p:sp>
        <p:nvSpPr>
          <p:cNvPr id="36" name="AutoShape 38"/>
          <p:cNvSpPr>
            <a:spLocks noChangeAspect="1" noChangeArrowheads="1"/>
          </p:cNvSpPr>
          <p:nvPr/>
        </p:nvSpPr>
        <p:spPr bwMode="auto">
          <a:xfrm>
            <a:off x="3733800" y="3143249"/>
            <a:ext cx="306388" cy="236538"/>
          </a:xfrm>
          <a:prstGeom prst="star4">
            <a:avLst>
              <a:gd name="adj" fmla="val 125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latin typeface="Calibri" panose="020F0502020204030204" pitchFamily="34" charset="0"/>
            </a:endParaRPr>
          </a:p>
        </p:txBody>
      </p:sp>
      <p:sp>
        <p:nvSpPr>
          <p:cNvPr id="37" name="AutoShape 39"/>
          <p:cNvSpPr>
            <a:spLocks noChangeAspect="1" noChangeArrowheads="1"/>
          </p:cNvSpPr>
          <p:nvPr/>
        </p:nvSpPr>
        <p:spPr bwMode="auto">
          <a:xfrm>
            <a:off x="3962400" y="2305049"/>
            <a:ext cx="306388" cy="236538"/>
          </a:xfrm>
          <a:prstGeom prst="star4">
            <a:avLst>
              <a:gd name="adj" fmla="val 125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latin typeface="Calibri" panose="020F0502020204030204" pitchFamily="34" charset="0"/>
            </a:endParaRPr>
          </a:p>
        </p:txBody>
      </p:sp>
      <p:sp>
        <p:nvSpPr>
          <p:cNvPr id="38" name="AutoShape 41"/>
          <p:cNvSpPr>
            <a:spLocks noChangeAspect="1" noChangeArrowheads="1"/>
          </p:cNvSpPr>
          <p:nvPr/>
        </p:nvSpPr>
        <p:spPr bwMode="auto">
          <a:xfrm>
            <a:off x="4038600" y="2000249"/>
            <a:ext cx="306388" cy="236538"/>
          </a:xfrm>
          <a:prstGeom prst="star4">
            <a:avLst>
              <a:gd name="adj" fmla="val 125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latin typeface="Calibri" panose="020F0502020204030204" pitchFamily="34" charset="0"/>
            </a:endParaRPr>
          </a:p>
        </p:txBody>
      </p:sp>
      <p:sp>
        <p:nvSpPr>
          <p:cNvPr id="39" name="AutoShape 42"/>
          <p:cNvSpPr>
            <a:spLocks noChangeAspect="1" noChangeArrowheads="1"/>
          </p:cNvSpPr>
          <p:nvPr/>
        </p:nvSpPr>
        <p:spPr bwMode="auto">
          <a:xfrm>
            <a:off x="3581400" y="2686049"/>
            <a:ext cx="306388" cy="236538"/>
          </a:xfrm>
          <a:prstGeom prst="star4">
            <a:avLst>
              <a:gd name="adj" fmla="val 125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latin typeface="Calibri" panose="020F0502020204030204" pitchFamily="34" charset="0"/>
            </a:endParaRPr>
          </a:p>
        </p:txBody>
      </p:sp>
      <p:sp>
        <p:nvSpPr>
          <p:cNvPr id="40" name="AutoShape 43"/>
          <p:cNvSpPr>
            <a:spLocks noChangeAspect="1" noChangeArrowheads="1"/>
          </p:cNvSpPr>
          <p:nvPr/>
        </p:nvSpPr>
        <p:spPr bwMode="auto">
          <a:xfrm>
            <a:off x="3581400" y="1619249"/>
            <a:ext cx="306388" cy="236538"/>
          </a:xfrm>
          <a:prstGeom prst="star4">
            <a:avLst>
              <a:gd name="adj" fmla="val 125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latin typeface="Calibri" panose="020F0502020204030204" pitchFamily="34" charset="0"/>
            </a:endParaRPr>
          </a:p>
        </p:txBody>
      </p:sp>
      <p:sp>
        <p:nvSpPr>
          <p:cNvPr id="41" name="AutoShape 44"/>
          <p:cNvSpPr>
            <a:spLocks noChangeAspect="1" noChangeArrowheads="1"/>
          </p:cNvSpPr>
          <p:nvPr/>
        </p:nvSpPr>
        <p:spPr bwMode="auto">
          <a:xfrm>
            <a:off x="4191000" y="2228849"/>
            <a:ext cx="306388" cy="236538"/>
          </a:xfrm>
          <a:prstGeom prst="star4">
            <a:avLst>
              <a:gd name="adj" fmla="val 125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latin typeface="Calibri" panose="020F0502020204030204" pitchFamily="34" charset="0"/>
            </a:endParaRPr>
          </a:p>
        </p:txBody>
      </p:sp>
      <p:sp>
        <p:nvSpPr>
          <p:cNvPr id="42" name="AutoShape 45"/>
          <p:cNvSpPr>
            <a:spLocks noChangeAspect="1" noChangeArrowheads="1"/>
          </p:cNvSpPr>
          <p:nvPr/>
        </p:nvSpPr>
        <p:spPr bwMode="auto">
          <a:xfrm>
            <a:off x="3505200" y="3371849"/>
            <a:ext cx="306388" cy="236538"/>
          </a:xfrm>
          <a:prstGeom prst="star4">
            <a:avLst>
              <a:gd name="adj" fmla="val 125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latin typeface="Calibri" panose="020F0502020204030204" pitchFamily="34" charset="0"/>
            </a:endParaRPr>
          </a:p>
        </p:txBody>
      </p:sp>
      <p:sp>
        <p:nvSpPr>
          <p:cNvPr id="43" name="AutoShape 46"/>
          <p:cNvSpPr>
            <a:spLocks noChangeAspect="1" noChangeArrowheads="1"/>
          </p:cNvSpPr>
          <p:nvPr/>
        </p:nvSpPr>
        <p:spPr bwMode="auto">
          <a:xfrm>
            <a:off x="3276600" y="2305049"/>
            <a:ext cx="306388" cy="236538"/>
          </a:xfrm>
          <a:prstGeom prst="star4">
            <a:avLst>
              <a:gd name="adj" fmla="val 125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latin typeface="Calibri" panose="020F0502020204030204" pitchFamily="34" charset="0"/>
            </a:endParaRPr>
          </a:p>
        </p:txBody>
      </p:sp>
      <p:grpSp>
        <p:nvGrpSpPr>
          <p:cNvPr id="44" name="文本1"/>
          <p:cNvGrpSpPr/>
          <p:nvPr/>
        </p:nvGrpSpPr>
        <p:grpSpPr>
          <a:xfrm>
            <a:off x="533400" y="1706936"/>
            <a:ext cx="2587625" cy="2497137"/>
            <a:chOff x="533400" y="2305844"/>
            <a:chExt cx="2587625" cy="2497137"/>
          </a:xfrm>
        </p:grpSpPr>
        <p:sp>
          <p:nvSpPr>
            <p:cNvPr id="45" name="AutoShape 13"/>
            <p:cNvSpPr>
              <a:spLocks noChangeArrowheads="1"/>
            </p:cNvSpPr>
            <p:nvPr/>
          </p:nvSpPr>
          <p:spPr bwMode="gray">
            <a:xfrm>
              <a:off x="533400" y="2305844"/>
              <a:ext cx="2587625" cy="2497137"/>
            </a:xfrm>
            <a:prstGeom prst="roundRect">
              <a:avLst>
                <a:gd name="adj" fmla="val 4639"/>
              </a:avLst>
            </a:prstGeom>
            <a:gradFill>
              <a:gsLst>
                <a:gs pos="33000">
                  <a:srgbClr val="F9F9F9"/>
                </a:gs>
                <a:gs pos="100000">
                  <a:srgbClr val="D7D7D7"/>
                </a:gs>
              </a:gsLst>
              <a:lin ang="5400000" scaled="0"/>
            </a:gradFill>
            <a:ln w="3175" cap="flat" cmpd="sng" algn="ctr">
              <a:solidFill>
                <a:srgbClr val="EAEAEA"/>
              </a:solidFill>
              <a:prstDash val="solid"/>
            </a:ln>
            <a:effectLst>
              <a:outerShdw blurRad="50800" dist="38100" dir="2700000" algn="tl" rotWithShape="0">
                <a:prstClr val="black">
                  <a:alpha val="40000"/>
                </a:prstClr>
              </a:outerShdw>
            </a:effectLst>
          </p:spPr>
          <p:txBody>
            <a:bodyPr anchor="ctr"/>
            <a:lstStyle/>
            <a:p>
              <a:pPr marL="0" marR="0" lvl="0" indent="0" algn="ctr" defTabSz="914400" eaLnBrk="1" fontAlgn="base" latinLnBrk="0" hangingPunct="1">
                <a:lnSpc>
                  <a:spcPct val="120000"/>
                </a:lnSpc>
                <a:spcBef>
                  <a:spcPct val="0"/>
                </a:spcBef>
                <a:spcAft>
                  <a:spcPct val="0"/>
                </a:spcAft>
                <a:buClrTx/>
                <a:buSzTx/>
                <a:buFontTx/>
                <a:buNone/>
                <a:defRPr/>
              </a:pPr>
              <a:endParaRPr kumimoji="0" lang="zh-CN" altLang="en-US" sz="2000" b="0" i="0" u="none" strike="noStrike" kern="0" cap="none" spc="0" normalizeH="0" baseline="0" noProof="0">
                <a:ln>
                  <a:noFill/>
                </a:ln>
                <a:solidFill>
                  <a:srgbClr val="4D4D4D"/>
                </a:solidFill>
                <a:effectLst/>
                <a:uLnTx/>
                <a:uFillTx/>
                <a:latin typeface="微软雅黑" panose="020B0503020204020204" pitchFamily="34" charset="-122"/>
                <a:ea typeface="微软雅黑" panose="020B0503020204020204" pitchFamily="34" charset="-122"/>
                <a:cs typeface="+mn-cs"/>
              </a:endParaRPr>
            </a:p>
          </p:txBody>
        </p:sp>
        <p:sp>
          <p:nvSpPr>
            <p:cNvPr id="46" name="TextBox 20"/>
            <p:cNvSpPr txBox="1"/>
            <p:nvPr/>
          </p:nvSpPr>
          <p:spPr bwMode="auto">
            <a:xfrm>
              <a:off x="919904" y="2711831"/>
              <a:ext cx="1728788" cy="1033296"/>
            </a:xfrm>
            <a:prstGeom prst="rect">
              <a:avLst/>
            </a:prstGeom>
            <a:noFill/>
          </p:spPr>
          <p:txBody>
            <a:bodyPr vert="horz" wrap="square" lIns="91440" tIns="45720" rIns="91440" bIns="45720" numCol="1" anchor="t" anchorCtr="0" compatLnSpc="1">
              <a:spAutoFit/>
            </a:bodyPr>
            <a:lstStyle/>
            <a:p>
              <a:pPr marL="0" marR="0" lvl="0" indent="0" algn="ctr" defTabSz="914400" eaLnBrk="1" fontAlgn="base" latinLnBrk="0" hangingPunct="1">
                <a:lnSpc>
                  <a:spcPct val="150000"/>
                </a:lnSpc>
                <a:spcBef>
                  <a:spcPct val="0"/>
                </a:spcBef>
                <a:spcAft>
                  <a:spcPct val="0"/>
                </a:spcAft>
                <a:buClrTx/>
                <a:buSzTx/>
                <a:buFontTx/>
                <a:buNone/>
                <a:defRPr/>
              </a:pPr>
              <a:r>
                <a:rPr kumimoji="0" lang="zh-CN" altLang="en-US" sz="1050" b="0" i="0" u="none" strike="noStrike" kern="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rPr>
                <a:t>单击此处添加段落文本单击此处添加段落文本单击此处添加段落文本单击此处添加段落文本</a:t>
              </a:r>
            </a:p>
          </p:txBody>
        </p:sp>
      </p:grpSp>
      <p:grpSp>
        <p:nvGrpSpPr>
          <p:cNvPr id="47" name="深色1"/>
          <p:cNvGrpSpPr/>
          <p:nvPr/>
        </p:nvGrpSpPr>
        <p:grpSpPr>
          <a:xfrm>
            <a:off x="631825" y="1456111"/>
            <a:ext cx="2355850" cy="523875"/>
            <a:chOff x="631825" y="2055019"/>
            <a:chExt cx="2355850" cy="523875"/>
          </a:xfrm>
        </p:grpSpPr>
        <p:sp>
          <p:nvSpPr>
            <p:cNvPr id="48" name="AutoShape 14"/>
            <p:cNvSpPr>
              <a:spLocks noChangeArrowheads="1"/>
            </p:cNvSpPr>
            <p:nvPr/>
          </p:nvSpPr>
          <p:spPr bwMode="ltGray">
            <a:xfrm>
              <a:off x="631825" y="2055019"/>
              <a:ext cx="2355850" cy="523875"/>
            </a:xfrm>
            <a:prstGeom prst="roundRect">
              <a:avLst>
                <a:gd name="adj" fmla="val 16667"/>
              </a:avLst>
            </a:prstGeom>
            <a:gradFill>
              <a:gsLst>
                <a:gs pos="33000">
                  <a:srgbClr val="FF6E00"/>
                </a:gs>
                <a:gs pos="100000">
                  <a:srgbClr val="C80000"/>
                </a:gs>
              </a:gsLst>
              <a:lin ang="5400000" scaled="0"/>
            </a:gradFill>
            <a:ln w="3175" cap="flat" cmpd="sng" algn="ctr">
              <a:solidFill>
                <a:srgbClr val="D7D7D7"/>
              </a:solidFill>
              <a:prstDash val="solid"/>
            </a:ln>
            <a:effectLst>
              <a:outerShdw blurRad="50800" dist="38100" dir="2700000" algn="tl" rotWithShape="0">
                <a:prstClr val="black">
                  <a:alpha val="40000"/>
                </a:prstClr>
              </a:outerShdw>
            </a:effectLst>
          </p:spPr>
          <p:txBody>
            <a:bodyPr lIns="93296" tIns="46648" rIns="93296" bIns="46648" anchor="ctr"/>
            <a:lstStyle/>
            <a:p>
              <a:pPr>
                <a:lnSpc>
                  <a:spcPct val="120000"/>
                </a:lnSpc>
              </a:pPr>
              <a:endParaRPr lang="zh-CN" altLang="en-US" sz="1200" kern="0">
                <a:solidFill>
                  <a:srgbClr val="F9F9F9"/>
                </a:solidFill>
                <a:latin typeface="微软雅黑" panose="020B0503020204020204" pitchFamily="34" charset="-122"/>
                <a:ea typeface="微软雅黑" panose="020B0503020204020204" pitchFamily="34" charset="-122"/>
              </a:endParaRPr>
            </a:p>
          </p:txBody>
        </p:sp>
        <p:sp>
          <p:nvSpPr>
            <p:cNvPr id="49" name="TextBox 19"/>
            <p:cNvSpPr txBox="1">
              <a:spLocks noChangeArrowheads="1"/>
            </p:cNvSpPr>
            <p:nvPr/>
          </p:nvSpPr>
          <p:spPr bwMode="auto">
            <a:xfrm>
              <a:off x="944562" y="2167344"/>
              <a:ext cx="1728787" cy="276999"/>
            </a:xfrm>
            <a:prstGeom prst="rect">
              <a:avLst/>
            </a:prstGeom>
            <a:gradFill>
              <a:gsLst>
                <a:gs pos="33000">
                  <a:srgbClr val="FF6E00"/>
                </a:gs>
                <a:gs pos="100000">
                  <a:srgbClr val="C80000"/>
                </a:gs>
              </a:gsLst>
              <a:lin ang="5400000" scaled="0"/>
            </a:gradFill>
            <a:ln w="3175" cap="flat" cmpd="sng" algn="ctr">
              <a:solidFill>
                <a:srgbClr val="D7D7D7"/>
              </a:solidFill>
              <a:prstDash val="solid"/>
            </a:ln>
            <a:effectLst>
              <a:outerShdw blurRad="50800" dist="38100" dir="2700000" algn="tl" rotWithShape="0">
                <a:prstClr val="black">
                  <a:alpha val="40000"/>
                </a:prstClr>
              </a:outerShdw>
            </a:effectLst>
          </p:spPr>
          <p:txBody>
            <a:bodyPr lIns="93296" tIns="46648" rIns="93296" bIns="46648" anchor="ctr"/>
            <a:lstStyle>
              <a:defPPr>
                <a:defRPr lang="zh-CN"/>
              </a:defPPr>
              <a:lvl1pPr marR="0" lvl="0" indent="0" fontAlgn="auto">
                <a:lnSpc>
                  <a:spcPct val="120000"/>
                </a:lnSpc>
                <a:spcBef>
                  <a:spcPts val="0"/>
                </a:spcBef>
                <a:spcAft>
                  <a:spcPts val="0"/>
                </a:spcAft>
                <a:buClrTx/>
                <a:buSzTx/>
                <a:buFontTx/>
                <a:buNone/>
                <a:defRPr kumimoji="0" sz="1200" b="0" i="0" u="none" strike="noStrike" kern="0" cap="none" spc="0" normalizeH="0" baseline="0">
                  <a:ln>
                    <a:noFill/>
                  </a:ln>
                  <a:solidFill>
                    <a:srgbClr val="F9F9F9"/>
                  </a:solidFill>
                  <a:effectLst/>
                  <a:uLnTx/>
                  <a:uFillTx/>
                  <a:latin typeface="微软雅黑" panose="020B0503020204020204" pitchFamily="34" charset="-122"/>
                  <a:ea typeface="微软雅黑" panose="020B0503020204020204" pitchFamily="34" charset="-122"/>
                </a:defRPr>
              </a:lvl1pPr>
            </a:lstStyle>
            <a:p>
              <a:r>
                <a:rPr lang="zh-CN" altLang="zh-CN" dirty="0"/>
                <a:t>单击此处添加标题</a:t>
              </a:r>
            </a:p>
          </p:txBody>
        </p:sp>
      </p:grpSp>
      <p:grpSp>
        <p:nvGrpSpPr>
          <p:cNvPr id="50" name="文本1"/>
          <p:cNvGrpSpPr/>
          <p:nvPr/>
        </p:nvGrpSpPr>
        <p:grpSpPr>
          <a:xfrm>
            <a:off x="3352527" y="1706936"/>
            <a:ext cx="2587625" cy="2497137"/>
            <a:chOff x="533400" y="2305844"/>
            <a:chExt cx="2587625" cy="2497137"/>
          </a:xfrm>
        </p:grpSpPr>
        <p:sp>
          <p:nvSpPr>
            <p:cNvPr id="51" name="AutoShape 13"/>
            <p:cNvSpPr>
              <a:spLocks noChangeArrowheads="1"/>
            </p:cNvSpPr>
            <p:nvPr/>
          </p:nvSpPr>
          <p:spPr bwMode="gray">
            <a:xfrm>
              <a:off x="533400" y="2305844"/>
              <a:ext cx="2587625" cy="2497137"/>
            </a:xfrm>
            <a:prstGeom prst="roundRect">
              <a:avLst>
                <a:gd name="adj" fmla="val 4639"/>
              </a:avLst>
            </a:prstGeom>
            <a:gradFill>
              <a:gsLst>
                <a:gs pos="33000">
                  <a:srgbClr val="F9F9F9"/>
                </a:gs>
                <a:gs pos="100000">
                  <a:srgbClr val="D7D7D7"/>
                </a:gs>
              </a:gsLst>
              <a:lin ang="5400000" scaled="0"/>
            </a:gradFill>
            <a:ln w="3175" cap="flat" cmpd="sng" algn="ctr">
              <a:solidFill>
                <a:srgbClr val="EAEAEA"/>
              </a:solidFill>
              <a:prstDash val="solid"/>
            </a:ln>
            <a:effectLst>
              <a:outerShdw blurRad="50800" dist="38100" dir="2700000" algn="tl" rotWithShape="0">
                <a:prstClr val="black">
                  <a:alpha val="40000"/>
                </a:prstClr>
              </a:outerShdw>
            </a:effectLst>
          </p:spPr>
          <p:txBody>
            <a:bodyPr anchor="ctr"/>
            <a:lstStyle/>
            <a:p>
              <a:pPr marL="0" marR="0" lvl="0" indent="0" algn="ctr" defTabSz="914400" eaLnBrk="1" fontAlgn="base" latinLnBrk="0" hangingPunct="1">
                <a:lnSpc>
                  <a:spcPct val="120000"/>
                </a:lnSpc>
                <a:spcBef>
                  <a:spcPct val="0"/>
                </a:spcBef>
                <a:spcAft>
                  <a:spcPct val="0"/>
                </a:spcAft>
                <a:buClrTx/>
                <a:buSzTx/>
                <a:buFontTx/>
                <a:buNone/>
                <a:defRPr/>
              </a:pPr>
              <a:endParaRPr kumimoji="0" lang="zh-CN" altLang="en-US" sz="2000" b="0" i="0" u="none" strike="noStrike" kern="0" cap="none" spc="0" normalizeH="0" baseline="0" noProof="0">
                <a:ln>
                  <a:noFill/>
                </a:ln>
                <a:solidFill>
                  <a:srgbClr val="4D4D4D"/>
                </a:solidFill>
                <a:effectLst/>
                <a:uLnTx/>
                <a:uFillTx/>
                <a:latin typeface="微软雅黑" panose="020B0503020204020204" pitchFamily="34" charset="-122"/>
                <a:ea typeface="微软雅黑" panose="020B0503020204020204" pitchFamily="34" charset="-122"/>
                <a:cs typeface="+mn-cs"/>
              </a:endParaRPr>
            </a:p>
          </p:txBody>
        </p:sp>
        <p:sp>
          <p:nvSpPr>
            <p:cNvPr id="52" name="TextBox 20"/>
            <p:cNvSpPr txBox="1"/>
            <p:nvPr/>
          </p:nvSpPr>
          <p:spPr bwMode="auto">
            <a:xfrm>
              <a:off x="919904" y="2711831"/>
              <a:ext cx="1728788" cy="1033296"/>
            </a:xfrm>
            <a:prstGeom prst="rect">
              <a:avLst/>
            </a:prstGeom>
            <a:noFill/>
          </p:spPr>
          <p:txBody>
            <a:bodyPr vert="horz" wrap="square" lIns="91440" tIns="45720" rIns="91440" bIns="45720" numCol="1" anchor="t" anchorCtr="0" compatLnSpc="1">
              <a:spAutoFit/>
            </a:bodyPr>
            <a:lstStyle/>
            <a:p>
              <a:pPr marL="0" marR="0" lvl="0" indent="0" algn="ctr" defTabSz="914400" eaLnBrk="1" fontAlgn="base" latinLnBrk="0" hangingPunct="1">
                <a:lnSpc>
                  <a:spcPct val="150000"/>
                </a:lnSpc>
                <a:spcBef>
                  <a:spcPct val="0"/>
                </a:spcBef>
                <a:spcAft>
                  <a:spcPct val="0"/>
                </a:spcAft>
                <a:buClrTx/>
                <a:buSzTx/>
                <a:buFontTx/>
                <a:buNone/>
                <a:defRPr/>
              </a:pPr>
              <a:r>
                <a:rPr kumimoji="0" lang="zh-CN" altLang="en-US" sz="1050" b="0" i="0" u="none" strike="noStrike" kern="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rPr>
                <a:t>单击此处添加段落文本单击此处添加段落文本单击此处添加段落文本单击此处添加段落文本</a:t>
              </a:r>
            </a:p>
          </p:txBody>
        </p:sp>
      </p:grpSp>
      <p:grpSp>
        <p:nvGrpSpPr>
          <p:cNvPr id="53" name="深色1"/>
          <p:cNvGrpSpPr/>
          <p:nvPr/>
        </p:nvGrpSpPr>
        <p:grpSpPr>
          <a:xfrm>
            <a:off x="3450952" y="1456111"/>
            <a:ext cx="2355850" cy="523875"/>
            <a:chOff x="631825" y="2055019"/>
            <a:chExt cx="2355850" cy="523875"/>
          </a:xfrm>
        </p:grpSpPr>
        <p:sp>
          <p:nvSpPr>
            <p:cNvPr id="54" name="AutoShape 14"/>
            <p:cNvSpPr>
              <a:spLocks noChangeArrowheads="1"/>
            </p:cNvSpPr>
            <p:nvPr/>
          </p:nvSpPr>
          <p:spPr bwMode="ltGray">
            <a:xfrm>
              <a:off x="631825" y="2055019"/>
              <a:ext cx="2355850" cy="523875"/>
            </a:xfrm>
            <a:prstGeom prst="roundRect">
              <a:avLst>
                <a:gd name="adj" fmla="val 16667"/>
              </a:avLst>
            </a:prstGeom>
            <a:gradFill>
              <a:gsLst>
                <a:gs pos="33000">
                  <a:srgbClr val="FF6E00"/>
                </a:gs>
                <a:gs pos="100000">
                  <a:srgbClr val="C80000"/>
                </a:gs>
              </a:gsLst>
              <a:lin ang="5400000" scaled="0"/>
            </a:gradFill>
            <a:ln w="3175" cap="flat" cmpd="sng" algn="ctr">
              <a:solidFill>
                <a:srgbClr val="D7D7D7"/>
              </a:solidFill>
              <a:prstDash val="solid"/>
            </a:ln>
            <a:effectLst>
              <a:outerShdw blurRad="50800" dist="38100" dir="2700000" algn="tl" rotWithShape="0">
                <a:prstClr val="black">
                  <a:alpha val="40000"/>
                </a:prstClr>
              </a:outerShdw>
            </a:effectLst>
          </p:spPr>
          <p:txBody>
            <a:bodyPr lIns="93296" tIns="46648" rIns="93296" bIns="46648" anchor="ctr"/>
            <a:lstStyle/>
            <a:p>
              <a:pPr>
                <a:lnSpc>
                  <a:spcPct val="120000"/>
                </a:lnSpc>
              </a:pPr>
              <a:endParaRPr lang="zh-CN" altLang="en-US" sz="1200" kern="0">
                <a:solidFill>
                  <a:srgbClr val="F9F9F9"/>
                </a:solidFill>
                <a:latin typeface="微软雅黑" panose="020B0503020204020204" pitchFamily="34" charset="-122"/>
                <a:ea typeface="微软雅黑" panose="020B0503020204020204" pitchFamily="34" charset="-122"/>
              </a:endParaRPr>
            </a:p>
          </p:txBody>
        </p:sp>
        <p:sp>
          <p:nvSpPr>
            <p:cNvPr id="55" name="TextBox 19"/>
            <p:cNvSpPr txBox="1">
              <a:spLocks noChangeArrowheads="1"/>
            </p:cNvSpPr>
            <p:nvPr/>
          </p:nvSpPr>
          <p:spPr bwMode="auto">
            <a:xfrm>
              <a:off x="944562" y="2167344"/>
              <a:ext cx="1728787" cy="276999"/>
            </a:xfrm>
            <a:prstGeom prst="rect">
              <a:avLst/>
            </a:prstGeom>
            <a:gradFill>
              <a:gsLst>
                <a:gs pos="33000">
                  <a:srgbClr val="FF6E00"/>
                </a:gs>
                <a:gs pos="100000">
                  <a:srgbClr val="C80000"/>
                </a:gs>
              </a:gsLst>
              <a:lin ang="5400000" scaled="0"/>
            </a:gradFill>
            <a:ln w="3175" cap="flat" cmpd="sng" algn="ctr">
              <a:solidFill>
                <a:srgbClr val="D7D7D7"/>
              </a:solidFill>
              <a:prstDash val="solid"/>
            </a:ln>
            <a:effectLst>
              <a:outerShdw blurRad="50800" dist="38100" dir="2700000" algn="tl" rotWithShape="0">
                <a:prstClr val="black">
                  <a:alpha val="40000"/>
                </a:prstClr>
              </a:outerShdw>
            </a:effectLst>
          </p:spPr>
          <p:txBody>
            <a:bodyPr lIns="93296" tIns="46648" rIns="93296" bIns="46648" anchor="ctr"/>
            <a:lstStyle>
              <a:defPPr>
                <a:defRPr lang="zh-CN"/>
              </a:defPPr>
              <a:lvl1pPr>
                <a:lnSpc>
                  <a:spcPct val="120000"/>
                </a:lnSpc>
                <a:defRPr sz="1200" kern="0">
                  <a:solidFill>
                    <a:srgbClr val="F9F9F9"/>
                  </a:solidFill>
                  <a:latin typeface="微软雅黑" panose="020B0503020204020204" pitchFamily="34" charset="-122"/>
                  <a:ea typeface="微软雅黑" panose="020B0503020204020204" pitchFamily="34" charset="-122"/>
                </a:defRPr>
              </a:lvl1pPr>
            </a:lstStyle>
            <a:p>
              <a:r>
                <a:rPr lang="zh-CN" altLang="zh-CN" dirty="0"/>
                <a:t>单击此处添加标题</a:t>
              </a:r>
            </a:p>
          </p:txBody>
        </p:sp>
      </p:grpSp>
      <p:grpSp>
        <p:nvGrpSpPr>
          <p:cNvPr id="56" name="文本1"/>
          <p:cNvGrpSpPr/>
          <p:nvPr/>
        </p:nvGrpSpPr>
        <p:grpSpPr>
          <a:xfrm>
            <a:off x="6156176" y="1706936"/>
            <a:ext cx="2587625" cy="2497137"/>
            <a:chOff x="533400" y="2305844"/>
            <a:chExt cx="2587625" cy="2497137"/>
          </a:xfrm>
        </p:grpSpPr>
        <p:sp>
          <p:nvSpPr>
            <p:cNvPr id="57" name="AutoShape 13"/>
            <p:cNvSpPr>
              <a:spLocks noChangeArrowheads="1"/>
            </p:cNvSpPr>
            <p:nvPr/>
          </p:nvSpPr>
          <p:spPr bwMode="gray">
            <a:xfrm>
              <a:off x="533400" y="2305844"/>
              <a:ext cx="2587625" cy="2497137"/>
            </a:xfrm>
            <a:prstGeom prst="roundRect">
              <a:avLst>
                <a:gd name="adj" fmla="val 4639"/>
              </a:avLst>
            </a:prstGeom>
            <a:gradFill>
              <a:gsLst>
                <a:gs pos="33000">
                  <a:srgbClr val="F9F9F9"/>
                </a:gs>
                <a:gs pos="100000">
                  <a:srgbClr val="D7D7D7"/>
                </a:gs>
              </a:gsLst>
              <a:lin ang="5400000" scaled="0"/>
            </a:gradFill>
            <a:ln w="3175" cap="flat" cmpd="sng" algn="ctr">
              <a:solidFill>
                <a:srgbClr val="EAEAEA"/>
              </a:solidFill>
              <a:prstDash val="solid"/>
            </a:ln>
            <a:effectLst>
              <a:outerShdw blurRad="50800" dist="38100" dir="2700000" algn="tl" rotWithShape="0">
                <a:prstClr val="black">
                  <a:alpha val="40000"/>
                </a:prstClr>
              </a:outerShdw>
            </a:effectLst>
          </p:spPr>
          <p:txBody>
            <a:bodyPr anchor="ctr"/>
            <a:lstStyle/>
            <a:p>
              <a:pPr marL="0" marR="0" lvl="0" indent="0" algn="ctr" defTabSz="914400" eaLnBrk="1" fontAlgn="base" latinLnBrk="0" hangingPunct="1">
                <a:lnSpc>
                  <a:spcPct val="120000"/>
                </a:lnSpc>
                <a:spcBef>
                  <a:spcPct val="0"/>
                </a:spcBef>
                <a:spcAft>
                  <a:spcPct val="0"/>
                </a:spcAft>
                <a:buClrTx/>
                <a:buSzTx/>
                <a:buFontTx/>
                <a:buNone/>
                <a:defRPr/>
              </a:pPr>
              <a:endParaRPr kumimoji="0" lang="zh-CN" altLang="en-US" sz="2000" b="0" i="0" u="none" strike="noStrike" kern="0" cap="none" spc="0" normalizeH="0" baseline="0" noProof="0">
                <a:ln>
                  <a:noFill/>
                </a:ln>
                <a:solidFill>
                  <a:srgbClr val="4D4D4D"/>
                </a:solidFill>
                <a:effectLst/>
                <a:uLnTx/>
                <a:uFillTx/>
                <a:latin typeface="微软雅黑" panose="020B0503020204020204" pitchFamily="34" charset="-122"/>
                <a:ea typeface="微软雅黑" panose="020B0503020204020204" pitchFamily="34" charset="-122"/>
                <a:cs typeface="+mn-cs"/>
              </a:endParaRPr>
            </a:p>
          </p:txBody>
        </p:sp>
        <p:sp>
          <p:nvSpPr>
            <p:cNvPr id="58" name="TextBox 20"/>
            <p:cNvSpPr txBox="1"/>
            <p:nvPr/>
          </p:nvSpPr>
          <p:spPr bwMode="auto">
            <a:xfrm>
              <a:off x="919904" y="2711831"/>
              <a:ext cx="1728788" cy="1033296"/>
            </a:xfrm>
            <a:prstGeom prst="rect">
              <a:avLst/>
            </a:prstGeom>
            <a:noFill/>
          </p:spPr>
          <p:txBody>
            <a:bodyPr vert="horz" wrap="square" lIns="91440" tIns="45720" rIns="91440" bIns="45720" numCol="1" anchor="t" anchorCtr="0" compatLnSpc="1">
              <a:spAutoFit/>
            </a:bodyPr>
            <a:lstStyle/>
            <a:p>
              <a:pPr marL="0" marR="0" lvl="0" indent="0" algn="ctr" defTabSz="914400" eaLnBrk="1" fontAlgn="base" latinLnBrk="0" hangingPunct="1">
                <a:lnSpc>
                  <a:spcPct val="150000"/>
                </a:lnSpc>
                <a:spcBef>
                  <a:spcPct val="0"/>
                </a:spcBef>
                <a:spcAft>
                  <a:spcPct val="0"/>
                </a:spcAft>
                <a:buClrTx/>
                <a:buSzTx/>
                <a:buFontTx/>
                <a:buNone/>
                <a:defRPr/>
              </a:pPr>
              <a:r>
                <a:rPr kumimoji="0" lang="zh-CN" altLang="en-US" sz="1050" b="0" i="0" u="none" strike="noStrike" kern="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rPr>
                <a:t>单击此处添加段落文本单击此处添加段落文本单击此处添加段落文本单击此处添加段落文本</a:t>
              </a:r>
            </a:p>
          </p:txBody>
        </p:sp>
      </p:grpSp>
      <p:grpSp>
        <p:nvGrpSpPr>
          <p:cNvPr id="59" name="深色1"/>
          <p:cNvGrpSpPr/>
          <p:nvPr/>
        </p:nvGrpSpPr>
        <p:grpSpPr>
          <a:xfrm>
            <a:off x="6254601" y="1456111"/>
            <a:ext cx="2355850" cy="523875"/>
            <a:chOff x="631825" y="2055019"/>
            <a:chExt cx="2355850" cy="523875"/>
          </a:xfrm>
        </p:grpSpPr>
        <p:sp>
          <p:nvSpPr>
            <p:cNvPr id="60" name="AutoShape 14"/>
            <p:cNvSpPr>
              <a:spLocks noChangeArrowheads="1"/>
            </p:cNvSpPr>
            <p:nvPr/>
          </p:nvSpPr>
          <p:spPr bwMode="ltGray">
            <a:xfrm>
              <a:off x="631825" y="2055019"/>
              <a:ext cx="2355850" cy="523875"/>
            </a:xfrm>
            <a:prstGeom prst="roundRect">
              <a:avLst>
                <a:gd name="adj" fmla="val 16667"/>
              </a:avLst>
            </a:prstGeom>
            <a:gradFill>
              <a:gsLst>
                <a:gs pos="33000">
                  <a:srgbClr val="FF6E00"/>
                </a:gs>
                <a:gs pos="100000">
                  <a:srgbClr val="C80000"/>
                </a:gs>
              </a:gsLst>
              <a:lin ang="5400000" scaled="0"/>
            </a:gradFill>
            <a:ln w="3175" cap="flat" cmpd="sng" algn="ctr">
              <a:solidFill>
                <a:srgbClr val="D7D7D7"/>
              </a:solidFill>
              <a:prstDash val="solid"/>
            </a:ln>
            <a:effectLst>
              <a:outerShdw blurRad="50800" dist="38100" dir="2700000" algn="tl" rotWithShape="0">
                <a:prstClr val="black">
                  <a:alpha val="40000"/>
                </a:prstClr>
              </a:outerShdw>
            </a:effectLst>
          </p:spPr>
          <p:txBody>
            <a:bodyPr lIns="93296" tIns="46648" rIns="93296" bIns="46648" anchor="ctr"/>
            <a:lstStyle/>
            <a:p>
              <a:pPr>
                <a:lnSpc>
                  <a:spcPct val="120000"/>
                </a:lnSpc>
              </a:pPr>
              <a:endParaRPr lang="zh-CN" altLang="en-US" sz="1200" kern="0">
                <a:solidFill>
                  <a:srgbClr val="F9F9F9"/>
                </a:solidFill>
                <a:latin typeface="微软雅黑" panose="020B0503020204020204" pitchFamily="34" charset="-122"/>
                <a:ea typeface="微软雅黑" panose="020B0503020204020204" pitchFamily="34" charset="-122"/>
              </a:endParaRPr>
            </a:p>
          </p:txBody>
        </p:sp>
        <p:sp>
          <p:nvSpPr>
            <p:cNvPr id="61" name="TextBox 19"/>
            <p:cNvSpPr txBox="1">
              <a:spLocks noChangeArrowheads="1"/>
            </p:cNvSpPr>
            <p:nvPr/>
          </p:nvSpPr>
          <p:spPr bwMode="auto">
            <a:xfrm>
              <a:off x="944562" y="2167344"/>
              <a:ext cx="1728787" cy="276999"/>
            </a:xfrm>
            <a:prstGeom prst="rect">
              <a:avLst/>
            </a:prstGeom>
            <a:gradFill>
              <a:gsLst>
                <a:gs pos="33000">
                  <a:srgbClr val="FF6E00"/>
                </a:gs>
                <a:gs pos="100000">
                  <a:srgbClr val="C80000"/>
                </a:gs>
              </a:gsLst>
              <a:lin ang="5400000" scaled="0"/>
            </a:gradFill>
            <a:ln w="3175" cap="flat" cmpd="sng" algn="ctr">
              <a:solidFill>
                <a:srgbClr val="D7D7D7"/>
              </a:solidFill>
              <a:prstDash val="solid"/>
            </a:ln>
            <a:effectLst>
              <a:outerShdw blurRad="50800" dist="38100" dir="2700000" algn="tl" rotWithShape="0">
                <a:prstClr val="black">
                  <a:alpha val="40000"/>
                </a:prstClr>
              </a:outerShdw>
            </a:effectLst>
          </p:spPr>
          <p:txBody>
            <a:bodyPr lIns="93296" tIns="46648" rIns="93296" bIns="46648" anchor="ctr"/>
            <a:lstStyle>
              <a:defPPr>
                <a:defRPr lang="zh-CN"/>
              </a:defPPr>
              <a:lvl1pPr>
                <a:lnSpc>
                  <a:spcPct val="120000"/>
                </a:lnSpc>
                <a:defRPr sz="1200" kern="0">
                  <a:solidFill>
                    <a:srgbClr val="F9F9F9"/>
                  </a:solidFill>
                  <a:latin typeface="微软雅黑" panose="020B0503020204020204" pitchFamily="34" charset="-122"/>
                  <a:ea typeface="微软雅黑" panose="020B0503020204020204" pitchFamily="34" charset="-122"/>
                </a:defRPr>
              </a:lvl1pPr>
            </a:lstStyle>
            <a:p>
              <a:r>
                <a:rPr lang="zh-CN" altLang="zh-CN" dirty="0"/>
                <a:t>单击此处添加标题</a:t>
              </a:r>
            </a:p>
          </p:txBody>
        </p:sp>
      </p:grpSp>
    </p:spTree>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300" fill="hold"/>
                                        <p:tgtEl>
                                          <p:spTgt spid="4"/>
                                        </p:tgtEl>
                                        <p:attrNameLst>
                                          <p:attrName>ppt_x</p:attrName>
                                        </p:attrNameLst>
                                      </p:cBhvr>
                                      <p:tavLst>
                                        <p:tav tm="0">
                                          <p:val>
                                            <p:strVal val="0-#ppt_w/2"/>
                                          </p:val>
                                        </p:tav>
                                        <p:tav tm="100000">
                                          <p:val>
                                            <p:strVal val="#ppt_x"/>
                                          </p:val>
                                        </p:tav>
                                      </p:tavLst>
                                    </p:anim>
                                    <p:anim calcmode="lin" valueType="num">
                                      <p:cBhvr additive="base">
                                        <p:cTn id="8" dur="300" fill="hold"/>
                                        <p:tgtEl>
                                          <p:spTgt spid="4"/>
                                        </p:tgtEl>
                                        <p:attrNameLst>
                                          <p:attrName>ppt_y</p:attrName>
                                        </p:attrNameLst>
                                      </p:cBhvr>
                                      <p:tavLst>
                                        <p:tav tm="0">
                                          <p:val>
                                            <p:strVal val="#ppt_y"/>
                                          </p:val>
                                        </p:tav>
                                        <p:tav tm="100000">
                                          <p:val>
                                            <p:strVal val="#ppt_y"/>
                                          </p:val>
                                        </p:tav>
                                      </p:tavLst>
                                    </p:anim>
                                  </p:childTnLst>
                                </p:cTn>
                              </p:par>
                              <p:par>
                                <p:cTn id="9" presetID="1" presetClass="exit" presetSubtype="0" fill="hold" grpId="1" nodeType="withEffect">
                                  <p:stCondLst>
                                    <p:cond delay="200"/>
                                  </p:stCondLst>
                                  <p:childTnLst>
                                    <p:set>
                                      <p:cBhvr>
                                        <p:cTn id="10" dur="1" fill="hold">
                                          <p:stCondLst>
                                            <p:cond delay="0"/>
                                          </p:stCondLst>
                                        </p:cTn>
                                        <p:tgtEl>
                                          <p:spTgt spid="4"/>
                                        </p:tgtEl>
                                        <p:attrNameLst>
                                          <p:attrName>style.visibility</p:attrName>
                                        </p:attrNameLst>
                                      </p:cBhvr>
                                      <p:to>
                                        <p:strVal val="hidden"/>
                                      </p:to>
                                    </p:set>
                                  </p:childTnLst>
                                </p:cTn>
                              </p:par>
                              <p:par>
                                <p:cTn id="11" presetID="2" presetClass="entr" presetSubtype="8"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300" fill="hold"/>
                                        <p:tgtEl>
                                          <p:spTgt spid="5"/>
                                        </p:tgtEl>
                                        <p:attrNameLst>
                                          <p:attrName>ppt_x</p:attrName>
                                        </p:attrNameLst>
                                      </p:cBhvr>
                                      <p:tavLst>
                                        <p:tav tm="0">
                                          <p:val>
                                            <p:strVal val="0-#ppt_w/2"/>
                                          </p:val>
                                        </p:tav>
                                        <p:tav tm="100000">
                                          <p:val>
                                            <p:strVal val="#ppt_x"/>
                                          </p:val>
                                        </p:tav>
                                      </p:tavLst>
                                    </p:anim>
                                    <p:anim calcmode="lin" valueType="num">
                                      <p:cBhvr additive="base">
                                        <p:cTn id="14" dur="300" fill="hold"/>
                                        <p:tgtEl>
                                          <p:spTgt spid="5"/>
                                        </p:tgtEl>
                                        <p:attrNameLst>
                                          <p:attrName>ppt_y</p:attrName>
                                        </p:attrNameLst>
                                      </p:cBhvr>
                                      <p:tavLst>
                                        <p:tav tm="0">
                                          <p:val>
                                            <p:strVal val="#ppt_y"/>
                                          </p:val>
                                        </p:tav>
                                        <p:tav tm="100000">
                                          <p:val>
                                            <p:strVal val="#ppt_y"/>
                                          </p:val>
                                        </p:tav>
                                      </p:tavLst>
                                    </p:anim>
                                  </p:childTnLst>
                                </p:cTn>
                              </p:par>
                              <p:par>
                                <p:cTn id="15" presetID="29" presetClass="exit" presetSubtype="0" fill="hold" grpId="1" nodeType="withEffect">
                                  <p:stCondLst>
                                    <p:cond delay="200"/>
                                  </p:stCondLst>
                                  <p:childTnLst>
                                    <p:anim calcmode="lin" valueType="num">
                                      <p:cBhvr>
                                        <p:cTn id="16" dur="1000"/>
                                        <p:tgtEl>
                                          <p:spTgt spid="5"/>
                                        </p:tgtEl>
                                        <p:attrNameLst>
                                          <p:attrName>ppt_x</p:attrName>
                                        </p:attrNameLst>
                                      </p:cBhvr>
                                      <p:tavLst>
                                        <p:tav tm="0">
                                          <p:val>
                                            <p:strVal val="ppt_x"/>
                                          </p:val>
                                        </p:tav>
                                        <p:tav tm="100000">
                                          <p:val>
                                            <p:strVal val="ppt_x-.2"/>
                                          </p:val>
                                        </p:tav>
                                      </p:tavLst>
                                    </p:anim>
                                    <p:anim calcmode="lin" valueType="num">
                                      <p:cBhvr>
                                        <p:cTn id="17" dur="1000"/>
                                        <p:tgtEl>
                                          <p:spTgt spid="5"/>
                                        </p:tgtEl>
                                        <p:attrNameLst>
                                          <p:attrName>ppt_y</p:attrName>
                                        </p:attrNameLst>
                                      </p:cBhvr>
                                      <p:tavLst>
                                        <p:tav tm="0">
                                          <p:val>
                                            <p:strVal val="ppt_y"/>
                                          </p:val>
                                        </p:tav>
                                        <p:tav tm="100000">
                                          <p:val>
                                            <p:strVal val="ppt_y"/>
                                          </p:val>
                                        </p:tav>
                                      </p:tavLst>
                                    </p:anim>
                                    <p:animEffect transition="out" filter="fade">
                                      <p:cBhvr>
                                        <p:cTn id="18" dur="1000"/>
                                        <p:tgtEl>
                                          <p:spTgt spid="5"/>
                                        </p:tgtEl>
                                      </p:cBhvr>
                                    </p:animEffect>
                                    <p:set>
                                      <p:cBhvr>
                                        <p:cTn id="19" dur="1" fill="hold">
                                          <p:stCondLst>
                                            <p:cond delay="999"/>
                                          </p:stCondLst>
                                        </p:cTn>
                                        <p:tgtEl>
                                          <p:spTgt spid="5"/>
                                        </p:tgtEl>
                                        <p:attrNameLst>
                                          <p:attrName>style.visibility</p:attrName>
                                        </p:attrNameLst>
                                      </p:cBhvr>
                                      <p:to>
                                        <p:strVal val="hidden"/>
                                      </p:to>
                                    </p:set>
                                  </p:childTnLst>
                                </p:cTn>
                              </p:par>
                              <p:par>
                                <p:cTn id="20" presetID="2" presetClass="entr" presetSubtype="8" fill="hold" grpId="0" nodeType="withEffect">
                                  <p:stCondLst>
                                    <p:cond delay="10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300" fill="hold"/>
                                        <p:tgtEl>
                                          <p:spTgt spid="6"/>
                                        </p:tgtEl>
                                        <p:attrNameLst>
                                          <p:attrName>ppt_x</p:attrName>
                                        </p:attrNameLst>
                                      </p:cBhvr>
                                      <p:tavLst>
                                        <p:tav tm="0">
                                          <p:val>
                                            <p:strVal val="0-#ppt_w/2"/>
                                          </p:val>
                                        </p:tav>
                                        <p:tav tm="100000">
                                          <p:val>
                                            <p:strVal val="#ppt_x"/>
                                          </p:val>
                                        </p:tav>
                                      </p:tavLst>
                                    </p:anim>
                                    <p:anim calcmode="lin" valueType="num">
                                      <p:cBhvr additive="base">
                                        <p:cTn id="23" dur="300" fill="hold"/>
                                        <p:tgtEl>
                                          <p:spTgt spid="6"/>
                                        </p:tgtEl>
                                        <p:attrNameLst>
                                          <p:attrName>ppt_y</p:attrName>
                                        </p:attrNameLst>
                                      </p:cBhvr>
                                      <p:tavLst>
                                        <p:tav tm="0">
                                          <p:val>
                                            <p:strVal val="#ppt_y"/>
                                          </p:val>
                                        </p:tav>
                                        <p:tav tm="100000">
                                          <p:val>
                                            <p:strVal val="#ppt_y"/>
                                          </p:val>
                                        </p:tav>
                                      </p:tavLst>
                                    </p:anim>
                                  </p:childTnLst>
                                </p:cTn>
                              </p:par>
                              <p:par>
                                <p:cTn id="24" presetID="29" presetClass="exit" presetSubtype="0" fill="hold" grpId="1" nodeType="withEffect">
                                  <p:stCondLst>
                                    <p:cond delay="100"/>
                                  </p:stCondLst>
                                  <p:childTnLst>
                                    <p:anim calcmode="lin" valueType="num">
                                      <p:cBhvr>
                                        <p:cTn id="25" dur="1000"/>
                                        <p:tgtEl>
                                          <p:spTgt spid="6"/>
                                        </p:tgtEl>
                                        <p:attrNameLst>
                                          <p:attrName>ppt_x</p:attrName>
                                        </p:attrNameLst>
                                      </p:cBhvr>
                                      <p:tavLst>
                                        <p:tav tm="0">
                                          <p:val>
                                            <p:strVal val="ppt_x"/>
                                          </p:val>
                                        </p:tav>
                                        <p:tav tm="100000">
                                          <p:val>
                                            <p:strVal val="ppt_x-.2"/>
                                          </p:val>
                                        </p:tav>
                                      </p:tavLst>
                                    </p:anim>
                                    <p:anim calcmode="lin" valueType="num">
                                      <p:cBhvr>
                                        <p:cTn id="26" dur="1000"/>
                                        <p:tgtEl>
                                          <p:spTgt spid="6"/>
                                        </p:tgtEl>
                                        <p:attrNameLst>
                                          <p:attrName>ppt_y</p:attrName>
                                        </p:attrNameLst>
                                      </p:cBhvr>
                                      <p:tavLst>
                                        <p:tav tm="0">
                                          <p:val>
                                            <p:strVal val="ppt_y"/>
                                          </p:val>
                                        </p:tav>
                                        <p:tav tm="100000">
                                          <p:val>
                                            <p:strVal val="ppt_y"/>
                                          </p:val>
                                        </p:tav>
                                      </p:tavLst>
                                    </p:anim>
                                    <p:animEffect transition="out" filter="fade">
                                      <p:cBhvr>
                                        <p:cTn id="27" dur="1000"/>
                                        <p:tgtEl>
                                          <p:spTgt spid="6"/>
                                        </p:tgtEl>
                                      </p:cBhvr>
                                    </p:animEffect>
                                    <p:set>
                                      <p:cBhvr>
                                        <p:cTn id="28" dur="1" fill="hold">
                                          <p:stCondLst>
                                            <p:cond delay="999"/>
                                          </p:stCondLst>
                                        </p:cTn>
                                        <p:tgtEl>
                                          <p:spTgt spid="6"/>
                                        </p:tgtEl>
                                        <p:attrNameLst>
                                          <p:attrName>style.visibility</p:attrName>
                                        </p:attrNameLst>
                                      </p:cBhvr>
                                      <p:to>
                                        <p:strVal val="hidden"/>
                                      </p:to>
                                    </p:set>
                                  </p:childTnLst>
                                </p:cTn>
                              </p:par>
                              <p:par>
                                <p:cTn id="29" presetID="2" presetClass="entr" presetSubtype="8"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300" fill="hold"/>
                                        <p:tgtEl>
                                          <p:spTgt spid="7"/>
                                        </p:tgtEl>
                                        <p:attrNameLst>
                                          <p:attrName>ppt_x</p:attrName>
                                        </p:attrNameLst>
                                      </p:cBhvr>
                                      <p:tavLst>
                                        <p:tav tm="0">
                                          <p:val>
                                            <p:strVal val="0-#ppt_w/2"/>
                                          </p:val>
                                        </p:tav>
                                        <p:tav tm="100000">
                                          <p:val>
                                            <p:strVal val="#ppt_x"/>
                                          </p:val>
                                        </p:tav>
                                      </p:tavLst>
                                    </p:anim>
                                    <p:anim calcmode="lin" valueType="num">
                                      <p:cBhvr additive="base">
                                        <p:cTn id="32" dur="300" fill="hold"/>
                                        <p:tgtEl>
                                          <p:spTgt spid="7"/>
                                        </p:tgtEl>
                                        <p:attrNameLst>
                                          <p:attrName>ppt_y</p:attrName>
                                        </p:attrNameLst>
                                      </p:cBhvr>
                                      <p:tavLst>
                                        <p:tav tm="0">
                                          <p:val>
                                            <p:strVal val="#ppt_y"/>
                                          </p:val>
                                        </p:tav>
                                        <p:tav tm="100000">
                                          <p:val>
                                            <p:strVal val="#ppt_y"/>
                                          </p:val>
                                        </p:tav>
                                      </p:tavLst>
                                    </p:anim>
                                  </p:childTnLst>
                                </p:cTn>
                              </p:par>
                              <p:par>
                                <p:cTn id="33" presetID="29" presetClass="exit" presetSubtype="0" fill="hold" grpId="1" nodeType="withEffect">
                                  <p:stCondLst>
                                    <p:cond delay="200"/>
                                  </p:stCondLst>
                                  <p:childTnLst>
                                    <p:anim calcmode="lin" valueType="num">
                                      <p:cBhvr>
                                        <p:cTn id="34" dur="1000"/>
                                        <p:tgtEl>
                                          <p:spTgt spid="7"/>
                                        </p:tgtEl>
                                        <p:attrNameLst>
                                          <p:attrName>ppt_x</p:attrName>
                                        </p:attrNameLst>
                                      </p:cBhvr>
                                      <p:tavLst>
                                        <p:tav tm="0">
                                          <p:val>
                                            <p:strVal val="ppt_x"/>
                                          </p:val>
                                        </p:tav>
                                        <p:tav tm="100000">
                                          <p:val>
                                            <p:strVal val="ppt_x-.2"/>
                                          </p:val>
                                        </p:tav>
                                      </p:tavLst>
                                    </p:anim>
                                    <p:anim calcmode="lin" valueType="num">
                                      <p:cBhvr>
                                        <p:cTn id="35" dur="1000"/>
                                        <p:tgtEl>
                                          <p:spTgt spid="7"/>
                                        </p:tgtEl>
                                        <p:attrNameLst>
                                          <p:attrName>ppt_y</p:attrName>
                                        </p:attrNameLst>
                                      </p:cBhvr>
                                      <p:tavLst>
                                        <p:tav tm="0">
                                          <p:val>
                                            <p:strVal val="ppt_y"/>
                                          </p:val>
                                        </p:tav>
                                        <p:tav tm="100000">
                                          <p:val>
                                            <p:strVal val="ppt_y"/>
                                          </p:val>
                                        </p:tav>
                                      </p:tavLst>
                                    </p:anim>
                                    <p:animEffect transition="out" filter="fade">
                                      <p:cBhvr>
                                        <p:cTn id="36" dur="1000"/>
                                        <p:tgtEl>
                                          <p:spTgt spid="7"/>
                                        </p:tgtEl>
                                      </p:cBhvr>
                                    </p:animEffect>
                                    <p:set>
                                      <p:cBhvr>
                                        <p:cTn id="37" dur="1" fill="hold">
                                          <p:stCondLst>
                                            <p:cond delay="999"/>
                                          </p:stCondLst>
                                        </p:cTn>
                                        <p:tgtEl>
                                          <p:spTgt spid="7"/>
                                        </p:tgtEl>
                                        <p:attrNameLst>
                                          <p:attrName>style.visibility</p:attrName>
                                        </p:attrNameLst>
                                      </p:cBhvr>
                                      <p:to>
                                        <p:strVal val="hidden"/>
                                      </p:to>
                                    </p:set>
                                  </p:childTnLst>
                                </p:cTn>
                              </p:par>
                              <p:par>
                                <p:cTn id="38" presetID="2" presetClass="entr" presetSubtype="8" fill="hold" grpId="0" nodeType="withEffect">
                                  <p:stCondLst>
                                    <p:cond delay="200"/>
                                  </p:stCondLst>
                                  <p:childTnLst>
                                    <p:set>
                                      <p:cBhvr>
                                        <p:cTn id="39" dur="1" fill="hold">
                                          <p:stCondLst>
                                            <p:cond delay="0"/>
                                          </p:stCondLst>
                                        </p:cTn>
                                        <p:tgtEl>
                                          <p:spTgt spid="8"/>
                                        </p:tgtEl>
                                        <p:attrNameLst>
                                          <p:attrName>style.visibility</p:attrName>
                                        </p:attrNameLst>
                                      </p:cBhvr>
                                      <p:to>
                                        <p:strVal val="visible"/>
                                      </p:to>
                                    </p:set>
                                    <p:anim calcmode="lin" valueType="num">
                                      <p:cBhvr additive="base">
                                        <p:cTn id="40" dur="300" fill="hold"/>
                                        <p:tgtEl>
                                          <p:spTgt spid="8"/>
                                        </p:tgtEl>
                                        <p:attrNameLst>
                                          <p:attrName>ppt_x</p:attrName>
                                        </p:attrNameLst>
                                      </p:cBhvr>
                                      <p:tavLst>
                                        <p:tav tm="0">
                                          <p:val>
                                            <p:strVal val="0-#ppt_w/2"/>
                                          </p:val>
                                        </p:tav>
                                        <p:tav tm="100000">
                                          <p:val>
                                            <p:strVal val="#ppt_x"/>
                                          </p:val>
                                        </p:tav>
                                      </p:tavLst>
                                    </p:anim>
                                    <p:anim calcmode="lin" valueType="num">
                                      <p:cBhvr additive="base">
                                        <p:cTn id="41" dur="300" fill="hold"/>
                                        <p:tgtEl>
                                          <p:spTgt spid="8"/>
                                        </p:tgtEl>
                                        <p:attrNameLst>
                                          <p:attrName>ppt_y</p:attrName>
                                        </p:attrNameLst>
                                      </p:cBhvr>
                                      <p:tavLst>
                                        <p:tav tm="0">
                                          <p:val>
                                            <p:strVal val="#ppt_y"/>
                                          </p:val>
                                        </p:tav>
                                        <p:tav tm="100000">
                                          <p:val>
                                            <p:strVal val="#ppt_y"/>
                                          </p:val>
                                        </p:tav>
                                      </p:tavLst>
                                    </p:anim>
                                  </p:childTnLst>
                                </p:cTn>
                              </p:par>
                              <p:par>
                                <p:cTn id="42" presetID="29" presetClass="exit" presetSubtype="0" fill="hold" grpId="1" nodeType="withEffect">
                                  <p:stCondLst>
                                    <p:cond delay="200"/>
                                  </p:stCondLst>
                                  <p:childTnLst>
                                    <p:anim calcmode="lin" valueType="num">
                                      <p:cBhvr>
                                        <p:cTn id="43" dur="1000"/>
                                        <p:tgtEl>
                                          <p:spTgt spid="8"/>
                                        </p:tgtEl>
                                        <p:attrNameLst>
                                          <p:attrName>ppt_x</p:attrName>
                                        </p:attrNameLst>
                                      </p:cBhvr>
                                      <p:tavLst>
                                        <p:tav tm="0">
                                          <p:val>
                                            <p:strVal val="ppt_x"/>
                                          </p:val>
                                        </p:tav>
                                        <p:tav tm="100000">
                                          <p:val>
                                            <p:strVal val="ppt_x-.2"/>
                                          </p:val>
                                        </p:tav>
                                      </p:tavLst>
                                    </p:anim>
                                    <p:anim calcmode="lin" valueType="num">
                                      <p:cBhvr>
                                        <p:cTn id="44" dur="1000"/>
                                        <p:tgtEl>
                                          <p:spTgt spid="8"/>
                                        </p:tgtEl>
                                        <p:attrNameLst>
                                          <p:attrName>ppt_y</p:attrName>
                                        </p:attrNameLst>
                                      </p:cBhvr>
                                      <p:tavLst>
                                        <p:tav tm="0">
                                          <p:val>
                                            <p:strVal val="ppt_y"/>
                                          </p:val>
                                        </p:tav>
                                        <p:tav tm="100000">
                                          <p:val>
                                            <p:strVal val="ppt_y"/>
                                          </p:val>
                                        </p:tav>
                                      </p:tavLst>
                                    </p:anim>
                                    <p:animEffect transition="out" filter="fade">
                                      <p:cBhvr>
                                        <p:cTn id="45" dur="1000"/>
                                        <p:tgtEl>
                                          <p:spTgt spid="8"/>
                                        </p:tgtEl>
                                      </p:cBhvr>
                                    </p:animEffect>
                                    <p:set>
                                      <p:cBhvr>
                                        <p:cTn id="46" dur="1" fill="hold">
                                          <p:stCondLst>
                                            <p:cond delay="999"/>
                                          </p:stCondLst>
                                        </p:cTn>
                                        <p:tgtEl>
                                          <p:spTgt spid="8"/>
                                        </p:tgtEl>
                                        <p:attrNameLst>
                                          <p:attrName>style.visibility</p:attrName>
                                        </p:attrNameLst>
                                      </p:cBhvr>
                                      <p:to>
                                        <p:strVal val="hidden"/>
                                      </p:to>
                                    </p:set>
                                  </p:childTnLst>
                                </p:cTn>
                              </p:par>
                              <p:par>
                                <p:cTn id="47" presetID="2" presetClass="entr" presetSubtype="8" fill="hold" grpId="0" nodeType="withEffect">
                                  <p:stCondLst>
                                    <p:cond delay="300"/>
                                  </p:stCondLst>
                                  <p:childTnLst>
                                    <p:set>
                                      <p:cBhvr>
                                        <p:cTn id="48" dur="1" fill="hold">
                                          <p:stCondLst>
                                            <p:cond delay="0"/>
                                          </p:stCondLst>
                                        </p:cTn>
                                        <p:tgtEl>
                                          <p:spTgt spid="9"/>
                                        </p:tgtEl>
                                        <p:attrNameLst>
                                          <p:attrName>style.visibility</p:attrName>
                                        </p:attrNameLst>
                                      </p:cBhvr>
                                      <p:to>
                                        <p:strVal val="visible"/>
                                      </p:to>
                                    </p:set>
                                    <p:anim calcmode="lin" valueType="num">
                                      <p:cBhvr additive="base">
                                        <p:cTn id="49" dur="300" fill="hold"/>
                                        <p:tgtEl>
                                          <p:spTgt spid="9"/>
                                        </p:tgtEl>
                                        <p:attrNameLst>
                                          <p:attrName>ppt_x</p:attrName>
                                        </p:attrNameLst>
                                      </p:cBhvr>
                                      <p:tavLst>
                                        <p:tav tm="0">
                                          <p:val>
                                            <p:strVal val="0-#ppt_w/2"/>
                                          </p:val>
                                        </p:tav>
                                        <p:tav tm="100000">
                                          <p:val>
                                            <p:strVal val="#ppt_x"/>
                                          </p:val>
                                        </p:tav>
                                      </p:tavLst>
                                    </p:anim>
                                    <p:anim calcmode="lin" valueType="num">
                                      <p:cBhvr additive="base">
                                        <p:cTn id="50" dur="300" fill="hold"/>
                                        <p:tgtEl>
                                          <p:spTgt spid="9"/>
                                        </p:tgtEl>
                                        <p:attrNameLst>
                                          <p:attrName>ppt_y</p:attrName>
                                        </p:attrNameLst>
                                      </p:cBhvr>
                                      <p:tavLst>
                                        <p:tav tm="0">
                                          <p:val>
                                            <p:strVal val="#ppt_y"/>
                                          </p:val>
                                        </p:tav>
                                        <p:tav tm="100000">
                                          <p:val>
                                            <p:strVal val="#ppt_y"/>
                                          </p:val>
                                        </p:tav>
                                      </p:tavLst>
                                    </p:anim>
                                  </p:childTnLst>
                                </p:cTn>
                              </p:par>
                              <p:par>
                                <p:cTn id="51" presetID="29" presetClass="exit" presetSubtype="0" fill="hold" grpId="1" nodeType="withEffect">
                                  <p:stCondLst>
                                    <p:cond delay="300"/>
                                  </p:stCondLst>
                                  <p:childTnLst>
                                    <p:anim calcmode="lin" valueType="num">
                                      <p:cBhvr>
                                        <p:cTn id="52" dur="1000"/>
                                        <p:tgtEl>
                                          <p:spTgt spid="9"/>
                                        </p:tgtEl>
                                        <p:attrNameLst>
                                          <p:attrName>ppt_x</p:attrName>
                                        </p:attrNameLst>
                                      </p:cBhvr>
                                      <p:tavLst>
                                        <p:tav tm="0">
                                          <p:val>
                                            <p:strVal val="ppt_x"/>
                                          </p:val>
                                        </p:tav>
                                        <p:tav tm="100000">
                                          <p:val>
                                            <p:strVal val="ppt_x-.2"/>
                                          </p:val>
                                        </p:tav>
                                      </p:tavLst>
                                    </p:anim>
                                    <p:anim calcmode="lin" valueType="num">
                                      <p:cBhvr>
                                        <p:cTn id="53" dur="1000"/>
                                        <p:tgtEl>
                                          <p:spTgt spid="9"/>
                                        </p:tgtEl>
                                        <p:attrNameLst>
                                          <p:attrName>ppt_y</p:attrName>
                                        </p:attrNameLst>
                                      </p:cBhvr>
                                      <p:tavLst>
                                        <p:tav tm="0">
                                          <p:val>
                                            <p:strVal val="ppt_y"/>
                                          </p:val>
                                        </p:tav>
                                        <p:tav tm="100000">
                                          <p:val>
                                            <p:strVal val="ppt_y"/>
                                          </p:val>
                                        </p:tav>
                                      </p:tavLst>
                                    </p:anim>
                                    <p:animEffect transition="out" filter="fade">
                                      <p:cBhvr>
                                        <p:cTn id="54" dur="1000"/>
                                        <p:tgtEl>
                                          <p:spTgt spid="9"/>
                                        </p:tgtEl>
                                      </p:cBhvr>
                                    </p:animEffect>
                                    <p:set>
                                      <p:cBhvr>
                                        <p:cTn id="55" dur="1" fill="hold">
                                          <p:stCondLst>
                                            <p:cond delay="999"/>
                                          </p:stCondLst>
                                        </p:cTn>
                                        <p:tgtEl>
                                          <p:spTgt spid="9"/>
                                        </p:tgtEl>
                                        <p:attrNameLst>
                                          <p:attrName>style.visibility</p:attrName>
                                        </p:attrNameLst>
                                      </p:cBhvr>
                                      <p:to>
                                        <p:strVal val="hidden"/>
                                      </p:to>
                                    </p:set>
                                  </p:childTnLst>
                                </p:cTn>
                              </p:par>
                              <p:par>
                                <p:cTn id="56" presetID="2" presetClass="entr" presetSubtype="8" fill="hold" grpId="0" nodeType="withEffect">
                                  <p:stCondLst>
                                    <p:cond delay="400"/>
                                  </p:stCondLst>
                                  <p:childTnLst>
                                    <p:set>
                                      <p:cBhvr>
                                        <p:cTn id="57" dur="1" fill="hold">
                                          <p:stCondLst>
                                            <p:cond delay="0"/>
                                          </p:stCondLst>
                                        </p:cTn>
                                        <p:tgtEl>
                                          <p:spTgt spid="10"/>
                                        </p:tgtEl>
                                        <p:attrNameLst>
                                          <p:attrName>style.visibility</p:attrName>
                                        </p:attrNameLst>
                                      </p:cBhvr>
                                      <p:to>
                                        <p:strVal val="visible"/>
                                      </p:to>
                                    </p:set>
                                    <p:anim calcmode="lin" valueType="num">
                                      <p:cBhvr additive="base">
                                        <p:cTn id="58" dur="300" fill="hold"/>
                                        <p:tgtEl>
                                          <p:spTgt spid="10"/>
                                        </p:tgtEl>
                                        <p:attrNameLst>
                                          <p:attrName>ppt_x</p:attrName>
                                        </p:attrNameLst>
                                      </p:cBhvr>
                                      <p:tavLst>
                                        <p:tav tm="0">
                                          <p:val>
                                            <p:strVal val="0-#ppt_w/2"/>
                                          </p:val>
                                        </p:tav>
                                        <p:tav tm="100000">
                                          <p:val>
                                            <p:strVal val="#ppt_x"/>
                                          </p:val>
                                        </p:tav>
                                      </p:tavLst>
                                    </p:anim>
                                    <p:anim calcmode="lin" valueType="num">
                                      <p:cBhvr additive="base">
                                        <p:cTn id="59" dur="300" fill="hold"/>
                                        <p:tgtEl>
                                          <p:spTgt spid="10"/>
                                        </p:tgtEl>
                                        <p:attrNameLst>
                                          <p:attrName>ppt_y</p:attrName>
                                        </p:attrNameLst>
                                      </p:cBhvr>
                                      <p:tavLst>
                                        <p:tav tm="0">
                                          <p:val>
                                            <p:strVal val="#ppt_y"/>
                                          </p:val>
                                        </p:tav>
                                        <p:tav tm="100000">
                                          <p:val>
                                            <p:strVal val="#ppt_y"/>
                                          </p:val>
                                        </p:tav>
                                      </p:tavLst>
                                    </p:anim>
                                  </p:childTnLst>
                                </p:cTn>
                              </p:par>
                              <p:par>
                                <p:cTn id="60" presetID="29" presetClass="exit" presetSubtype="0" fill="hold" grpId="1" nodeType="withEffect">
                                  <p:stCondLst>
                                    <p:cond delay="400"/>
                                  </p:stCondLst>
                                  <p:childTnLst>
                                    <p:anim calcmode="lin" valueType="num">
                                      <p:cBhvr>
                                        <p:cTn id="61" dur="1000"/>
                                        <p:tgtEl>
                                          <p:spTgt spid="10"/>
                                        </p:tgtEl>
                                        <p:attrNameLst>
                                          <p:attrName>ppt_x</p:attrName>
                                        </p:attrNameLst>
                                      </p:cBhvr>
                                      <p:tavLst>
                                        <p:tav tm="0">
                                          <p:val>
                                            <p:strVal val="ppt_x"/>
                                          </p:val>
                                        </p:tav>
                                        <p:tav tm="100000">
                                          <p:val>
                                            <p:strVal val="ppt_x-.2"/>
                                          </p:val>
                                        </p:tav>
                                      </p:tavLst>
                                    </p:anim>
                                    <p:anim calcmode="lin" valueType="num">
                                      <p:cBhvr>
                                        <p:cTn id="62" dur="1000"/>
                                        <p:tgtEl>
                                          <p:spTgt spid="10"/>
                                        </p:tgtEl>
                                        <p:attrNameLst>
                                          <p:attrName>ppt_y</p:attrName>
                                        </p:attrNameLst>
                                      </p:cBhvr>
                                      <p:tavLst>
                                        <p:tav tm="0">
                                          <p:val>
                                            <p:strVal val="ppt_y"/>
                                          </p:val>
                                        </p:tav>
                                        <p:tav tm="100000">
                                          <p:val>
                                            <p:strVal val="ppt_y"/>
                                          </p:val>
                                        </p:tav>
                                      </p:tavLst>
                                    </p:anim>
                                    <p:animEffect transition="out" filter="fade">
                                      <p:cBhvr>
                                        <p:cTn id="63" dur="1000"/>
                                        <p:tgtEl>
                                          <p:spTgt spid="10"/>
                                        </p:tgtEl>
                                      </p:cBhvr>
                                    </p:animEffect>
                                    <p:set>
                                      <p:cBhvr>
                                        <p:cTn id="64" dur="1" fill="hold">
                                          <p:stCondLst>
                                            <p:cond delay="999"/>
                                          </p:stCondLst>
                                        </p:cTn>
                                        <p:tgtEl>
                                          <p:spTgt spid="10"/>
                                        </p:tgtEl>
                                        <p:attrNameLst>
                                          <p:attrName>style.visibility</p:attrName>
                                        </p:attrNameLst>
                                      </p:cBhvr>
                                      <p:to>
                                        <p:strVal val="hidden"/>
                                      </p:to>
                                    </p:set>
                                  </p:childTnLst>
                                </p:cTn>
                              </p:par>
                              <p:par>
                                <p:cTn id="65" presetID="2" presetClass="entr" presetSubtype="8" fill="hold" grpId="0" nodeType="with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additive="base">
                                        <p:cTn id="67" dur="300" fill="hold"/>
                                        <p:tgtEl>
                                          <p:spTgt spid="11"/>
                                        </p:tgtEl>
                                        <p:attrNameLst>
                                          <p:attrName>ppt_x</p:attrName>
                                        </p:attrNameLst>
                                      </p:cBhvr>
                                      <p:tavLst>
                                        <p:tav tm="0">
                                          <p:val>
                                            <p:strVal val="0-#ppt_w/2"/>
                                          </p:val>
                                        </p:tav>
                                        <p:tav tm="100000">
                                          <p:val>
                                            <p:strVal val="#ppt_x"/>
                                          </p:val>
                                        </p:tav>
                                      </p:tavLst>
                                    </p:anim>
                                    <p:anim calcmode="lin" valueType="num">
                                      <p:cBhvr additive="base">
                                        <p:cTn id="68" dur="300" fill="hold"/>
                                        <p:tgtEl>
                                          <p:spTgt spid="11"/>
                                        </p:tgtEl>
                                        <p:attrNameLst>
                                          <p:attrName>ppt_y</p:attrName>
                                        </p:attrNameLst>
                                      </p:cBhvr>
                                      <p:tavLst>
                                        <p:tav tm="0">
                                          <p:val>
                                            <p:strVal val="#ppt_y"/>
                                          </p:val>
                                        </p:tav>
                                        <p:tav tm="100000">
                                          <p:val>
                                            <p:strVal val="#ppt_y"/>
                                          </p:val>
                                        </p:tav>
                                      </p:tavLst>
                                    </p:anim>
                                  </p:childTnLst>
                                </p:cTn>
                              </p:par>
                              <p:par>
                                <p:cTn id="69" presetID="29" presetClass="exit" presetSubtype="0" fill="hold" grpId="1" nodeType="withEffect">
                                  <p:stCondLst>
                                    <p:cond delay="200"/>
                                  </p:stCondLst>
                                  <p:childTnLst>
                                    <p:anim calcmode="lin" valueType="num">
                                      <p:cBhvr>
                                        <p:cTn id="70" dur="1000"/>
                                        <p:tgtEl>
                                          <p:spTgt spid="11"/>
                                        </p:tgtEl>
                                        <p:attrNameLst>
                                          <p:attrName>ppt_x</p:attrName>
                                        </p:attrNameLst>
                                      </p:cBhvr>
                                      <p:tavLst>
                                        <p:tav tm="0">
                                          <p:val>
                                            <p:strVal val="ppt_x"/>
                                          </p:val>
                                        </p:tav>
                                        <p:tav tm="100000">
                                          <p:val>
                                            <p:strVal val="ppt_x-.2"/>
                                          </p:val>
                                        </p:tav>
                                      </p:tavLst>
                                    </p:anim>
                                    <p:anim calcmode="lin" valueType="num">
                                      <p:cBhvr>
                                        <p:cTn id="71" dur="1000"/>
                                        <p:tgtEl>
                                          <p:spTgt spid="11"/>
                                        </p:tgtEl>
                                        <p:attrNameLst>
                                          <p:attrName>ppt_y</p:attrName>
                                        </p:attrNameLst>
                                      </p:cBhvr>
                                      <p:tavLst>
                                        <p:tav tm="0">
                                          <p:val>
                                            <p:strVal val="ppt_y"/>
                                          </p:val>
                                        </p:tav>
                                        <p:tav tm="100000">
                                          <p:val>
                                            <p:strVal val="ppt_y"/>
                                          </p:val>
                                        </p:tav>
                                      </p:tavLst>
                                    </p:anim>
                                    <p:animEffect transition="out" filter="fade">
                                      <p:cBhvr>
                                        <p:cTn id="72" dur="1000"/>
                                        <p:tgtEl>
                                          <p:spTgt spid="11"/>
                                        </p:tgtEl>
                                      </p:cBhvr>
                                    </p:animEffect>
                                    <p:set>
                                      <p:cBhvr>
                                        <p:cTn id="73" dur="1" fill="hold">
                                          <p:stCondLst>
                                            <p:cond delay="999"/>
                                          </p:stCondLst>
                                        </p:cTn>
                                        <p:tgtEl>
                                          <p:spTgt spid="11"/>
                                        </p:tgtEl>
                                        <p:attrNameLst>
                                          <p:attrName>style.visibility</p:attrName>
                                        </p:attrNameLst>
                                      </p:cBhvr>
                                      <p:to>
                                        <p:strVal val="hidden"/>
                                      </p:to>
                                    </p:set>
                                  </p:childTnLst>
                                </p:cTn>
                              </p:par>
                              <p:par>
                                <p:cTn id="74" presetID="2" presetClass="entr" presetSubtype="8" fill="hold" grpId="0" nodeType="with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additive="base">
                                        <p:cTn id="76" dur="300" fill="hold"/>
                                        <p:tgtEl>
                                          <p:spTgt spid="12"/>
                                        </p:tgtEl>
                                        <p:attrNameLst>
                                          <p:attrName>ppt_x</p:attrName>
                                        </p:attrNameLst>
                                      </p:cBhvr>
                                      <p:tavLst>
                                        <p:tav tm="0">
                                          <p:val>
                                            <p:strVal val="0-#ppt_w/2"/>
                                          </p:val>
                                        </p:tav>
                                        <p:tav tm="100000">
                                          <p:val>
                                            <p:strVal val="#ppt_x"/>
                                          </p:val>
                                        </p:tav>
                                      </p:tavLst>
                                    </p:anim>
                                    <p:anim calcmode="lin" valueType="num">
                                      <p:cBhvr additive="base">
                                        <p:cTn id="77" dur="300" fill="hold"/>
                                        <p:tgtEl>
                                          <p:spTgt spid="12"/>
                                        </p:tgtEl>
                                        <p:attrNameLst>
                                          <p:attrName>ppt_y</p:attrName>
                                        </p:attrNameLst>
                                      </p:cBhvr>
                                      <p:tavLst>
                                        <p:tav tm="0">
                                          <p:val>
                                            <p:strVal val="#ppt_y"/>
                                          </p:val>
                                        </p:tav>
                                        <p:tav tm="100000">
                                          <p:val>
                                            <p:strVal val="#ppt_y"/>
                                          </p:val>
                                        </p:tav>
                                      </p:tavLst>
                                    </p:anim>
                                  </p:childTnLst>
                                </p:cTn>
                              </p:par>
                              <p:par>
                                <p:cTn id="78" presetID="29" presetClass="exit" presetSubtype="0" fill="hold" grpId="1" nodeType="withEffect">
                                  <p:stCondLst>
                                    <p:cond delay="200"/>
                                  </p:stCondLst>
                                  <p:childTnLst>
                                    <p:anim calcmode="lin" valueType="num">
                                      <p:cBhvr>
                                        <p:cTn id="79" dur="1000"/>
                                        <p:tgtEl>
                                          <p:spTgt spid="12"/>
                                        </p:tgtEl>
                                        <p:attrNameLst>
                                          <p:attrName>ppt_x</p:attrName>
                                        </p:attrNameLst>
                                      </p:cBhvr>
                                      <p:tavLst>
                                        <p:tav tm="0">
                                          <p:val>
                                            <p:strVal val="ppt_x"/>
                                          </p:val>
                                        </p:tav>
                                        <p:tav tm="100000">
                                          <p:val>
                                            <p:strVal val="ppt_x-.2"/>
                                          </p:val>
                                        </p:tav>
                                      </p:tavLst>
                                    </p:anim>
                                    <p:anim calcmode="lin" valueType="num">
                                      <p:cBhvr>
                                        <p:cTn id="80" dur="1000"/>
                                        <p:tgtEl>
                                          <p:spTgt spid="12"/>
                                        </p:tgtEl>
                                        <p:attrNameLst>
                                          <p:attrName>ppt_y</p:attrName>
                                        </p:attrNameLst>
                                      </p:cBhvr>
                                      <p:tavLst>
                                        <p:tav tm="0">
                                          <p:val>
                                            <p:strVal val="ppt_y"/>
                                          </p:val>
                                        </p:tav>
                                        <p:tav tm="100000">
                                          <p:val>
                                            <p:strVal val="ppt_y"/>
                                          </p:val>
                                        </p:tav>
                                      </p:tavLst>
                                    </p:anim>
                                    <p:animEffect transition="out" filter="fade">
                                      <p:cBhvr>
                                        <p:cTn id="81" dur="1000"/>
                                        <p:tgtEl>
                                          <p:spTgt spid="12"/>
                                        </p:tgtEl>
                                      </p:cBhvr>
                                    </p:animEffect>
                                    <p:set>
                                      <p:cBhvr>
                                        <p:cTn id="82" dur="1" fill="hold">
                                          <p:stCondLst>
                                            <p:cond delay="999"/>
                                          </p:stCondLst>
                                        </p:cTn>
                                        <p:tgtEl>
                                          <p:spTgt spid="12"/>
                                        </p:tgtEl>
                                        <p:attrNameLst>
                                          <p:attrName>style.visibility</p:attrName>
                                        </p:attrNameLst>
                                      </p:cBhvr>
                                      <p:to>
                                        <p:strVal val="hidden"/>
                                      </p:to>
                                    </p:set>
                                  </p:childTnLst>
                                </p:cTn>
                              </p:par>
                              <p:par>
                                <p:cTn id="83" presetID="2" presetClass="entr" presetSubtype="8" fill="hold" grpId="0" nodeType="withEffect">
                                  <p:stCondLst>
                                    <p:cond delay="100"/>
                                  </p:stCondLst>
                                  <p:childTnLst>
                                    <p:set>
                                      <p:cBhvr>
                                        <p:cTn id="84" dur="1" fill="hold">
                                          <p:stCondLst>
                                            <p:cond delay="0"/>
                                          </p:stCondLst>
                                        </p:cTn>
                                        <p:tgtEl>
                                          <p:spTgt spid="13"/>
                                        </p:tgtEl>
                                        <p:attrNameLst>
                                          <p:attrName>style.visibility</p:attrName>
                                        </p:attrNameLst>
                                      </p:cBhvr>
                                      <p:to>
                                        <p:strVal val="visible"/>
                                      </p:to>
                                    </p:set>
                                    <p:anim calcmode="lin" valueType="num">
                                      <p:cBhvr additive="base">
                                        <p:cTn id="85" dur="300" fill="hold"/>
                                        <p:tgtEl>
                                          <p:spTgt spid="13"/>
                                        </p:tgtEl>
                                        <p:attrNameLst>
                                          <p:attrName>ppt_x</p:attrName>
                                        </p:attrNameLst>
                                      </p:cBhvr>
                                      <p:tavLst>
                                        <p:tav tm="0">
                                          <p:val>
                                            <p:strVal val="0-#ppt_w/2"/>
                                          </p:val>
                                        </p:tav>
                                        <p:tav tm="100000">
                                          <p:val>
                                            <p:strVal val="#ppt_x"/>
                                          </p:val>
                                        </p:tav>
                                      </p:tavLst>
                                    </p:anim>
                                    <p:anim calcmode="lin" valueType="num">
                                      <p:cBhvr additive="base">
                                        <p:cTn id="86" dur="300" fill="hold"/>
                                        <p:tgtEl>
                                          <p:spTgt spid="13"/>
                                        </p:tgtEl>
                                        <p:attrNameLst>
                                          <p:attrName>ppt_y</p:attrName>
                                        </p:attrNameLst>
                                      </p:cBhvr>
                                      <p:tavLst>
                                        <p:tav tm="0">
                                          <p:val>
                                            <p:strVal val="#ppt_y"/>
                                          </p:val>
                                        </p:tav>
                                        <p:tav tm="100000">
                                          <p:val>
                                            <p:strVal val="#ppt_y"/>
                                          </p:val>
                                        </p:tav>
                                      </p:tavLst>
                                    </p:anim>
                                  </p:childTnLst>
                                </p:cTn>
                              </p:par>
                              <p:par>
                                <p:cTn id="87" presetID="29" presetClass="exit" presetSubtype="0" fill="hold" grpId="1" nodeType="withEffect">
                                  <p:stCondLst>
                                    <p:cond delay="100"/>
                                  </p:stCondLst>
                                  <p:childTnLst>
                                    <p:anim calcmode="lin" valueType="num">
                                      <p:cBhvr>
                                        <p:cTn id="88" dur="1000"/>
                                        <p:tgtEl>
                                          <p:spTgt spid="13"/>
                                        </p:tgtEl>
                                        <p:attrNameLst>
                                          <p:attrName>ppt_x</p:attrName>
                                        </p:attrNameLst>
                                      </p:cBhvr>
                                      <p:tavLst>
                                        <p:tav tm="0">
                                          <p:val>
                                            <p:strVal val="ppt_x"/>
                                          </p:val>
                                        </p:tav>
                                        <p:tav tm="100000">
                                          <p:val>
                                            <p:strVal val="ppt_x-.2"/>
                                          </p:val>
                                        </p:tav>
                                      </p:tavLst>
                                    </p:anim>
                                    <p:anim calcmode="lin" valueType="num">
                                      <p:cBhvr>
                                        <p:cTn id="89" dur="1000"/>
                                        <p:tgtEl>
                                          <p:spTgt spid="13"/>
                                        </p:tgtEl>
                                        <p:attrNameLst>
                                          <p:attrName>ppt_y</p:attrName>
                                        </p:attrNameLst>
                                      </p:cBhvr>
                                      <p:tavLst>
                                        <p:tav tm="0">
                                          <p:val>
                                            <p:strVal val="ppt_y"/>
                                          </p:val>
                                        </p:tav>
                                        <p:tav tm="100000">
                                          <p:val>
                                            <p:strVal val="ppt_y"/>
                                          </p:val>
                                        </p:tav>
                                      </p:tavLst>
                                    </p:anim>
                                    <p:animEffect transition="out" filter="fade">
                                      <p:cBhvr>
                                        <p:cTn id="90" dur="1000"/>
                                        <p:tgtEl>
                                          <p:spTgt spid="13"/>
                                        </p:tgtEl>
                                      </p:cBhvr>
                                    </p:animEffect>
                                    <p:set>
                                      <p:cBhvr>
                                        <p:cTn id="91" dur="1" fill="hold">
                                          <p:stCondLst>
                                            <p:cond delay="999"/>
                                          </p:stCondLst>
                                        </p:cTn>
                                        <p:tgtEl>
                                          <p:spTgt spid="13"/>
                                        </p:tgtEl>
                                        <p:attrNameLst>
                                          <p:attrName>style.visibility</p:attrName>
                                        </p:attrNameLst>
                                      </p:cBhvr>
                                      <p:to>
                                        <p:strVal val="hidden"/>
                                      </p:to>
                                    </p:set>
                                  </p:childTnLst>
                                </p:cTn>
                              </p:par>
                              <p:par>
                                <p:cTn id="92" presetID="2" presetClass="entr" presetSubtype="8" fill="hold" grpId="0" nodeType="withEffect">
                                  <p:stCondLst>
                                    <p:cond delay="0"/>
                                  </p:stCondLst>
                                  <p:childTnLst>
                                    <p:set>
                                      <p:cBhvr>
                                        <p:cTn id="93" dur="1" fill="hold">
                                          <p:stCondLst>
                                            <p:cond delay="0"/>
                                          </p:stCondLst>
                                        </p:cTn>
                                        <p:tgtEl>
                                          <p:spTgt spid="14"/>
                                        </p:tgtEl>
                                        <p:attrNameLst>
                                          <p:attrName>style.visibility</p:attrName>
                                        </p:attrNameLst>
                                      </p:cBhvr>
                                      <p:to>
                                        <p:strVal val="visible"/>
                                      </p:to>
                                    </p:set>
                                    <p:anim calcmode="lin" valueType="num">
                                      <p:cBhvr additive="base">
                                        <p:cTn id="94" dur="300" fill="hold"/>
                                        <p:tgtEl>
                                          <p:spTgt spid="14"/>
                                        </p:tgtEl>
                                        <p:attrNameLst>
                                          <p:attrName>ppt_x</p:attrName>
                                        </p:attrNameLst>
                                      </p:cBhvr>
                                      <p:tavLst>
                                        <p:tav tm="0">
                                          <p:val>
                                            <p:strVal val="0-#ppt_w/2"/>
                                          </p:val>
                                        </p:tav>
                                        <p:tav tm="100000">
                                          <p:val>
                                            <p:strVal val="#ppt_x"/>
                                          </p:val>
                                        </p:tav>
                                      </p:tavLst>
                                    </p:anim>
                                    <p:anim calcmode="lin" valueType="num">
                                      <p:cBhvr additive="base">
                                        <p:cTn id="95" dur="300" fill="hold"/>
                                        <p:tgtEl>
                                          <p:spTgt spid="14"/>
                                        </p:tgtEl>
                                        <p:attrNameLst>
                                          <p:attrName>ppt_y</p:attrName>
                                        </p:attrNameLst>
                                      </p:cBhvr>
                                      <p:tavLst>
                                        <p:tav tm="0">
                                          <p:val>
                                            <p:strVal val="#ppt_y"/>
                                          </p:val>
                                        </p:tav>
                                        <p:tav tm="100000">
                                          <p:val>
                                            <p:strVal val="#ppt_y"/>
                                          </p:val>
                                        </p:tav>
                                      </p:tavLst>
                                    </p:anim>
                                  </p:childTnLst>
                                </p:cTn>
                              </p:par>
                              <p:par>
                                <p:cTn id="96" presetID="29" presetClass="exit" presetSubtype="0" fill="hold" grpId="1" nodeType="withEffect">
                                  <p:stCondLst>
                                    <p:cond delay="200"/>
                                  </p:stCondLst>
                                  <p:childTnLst>
                                    <p:anim calcmode="lin" valueType="num">
                                      <p:cBhvr>
                                        <p:cTn id="97" dur="1000"/>
                                        <p:tgtEl>
                                          <p:spTgt spid="14"/>
                                        </p:tgtEl>
                                        <p:attrNameLst>
                                          <p:attrName>ppt_x</p:attrName>
                                        </p:attrNameLst>
                                      </p:cBhvr>
                                      <p:tavLst>
                                        <p:tav tm="0">
                                          <p:val>
                                            <p:strVal val="ppt_x"/>
                                          </p:val>
                                        </p:tav>
                                        <p:tav tm="100000">
                                          <p:val>
                                            <p:strVal val="ppt_x-.2"/>
                                          </p:val>
                                        </p:tav>
                                      </p:tavLst>
                                    </p:anim>
                                    <p:anim calcmode="lin" valueType="num">
                                      <p:cBhvr>
                                        <p:cTn id="98" dur="1000"/>
                                        <p:tgtEl>
                                          <p:spTgt spid="14"/>
                                        </p:tgtEl>
                                        <p:attrNameLst>
                                          <p:attrName>ppt_y</p:attrName>
                                        </p:attrNameLst>
                                      </p:cBhvr>
                                      <p:tavLst>
                                        <p:tav tm="0">
                                          <p:val>
                                            <p:strVal val="ppt_y"/>
                                          </p:val>
                                        </p:tav>
                                        <p:tav tm="100000">
                                          <p:val>
                                            <p:strVal val="ppt_y"/>
                                          </p:val>
                                        </p:tav>
                                      </p:tavLst>
                                    </p:anim>
                                    <p:animEffect transition="out" filter="fade">
                                      <p:cBhvr>
                                        <p:cTn id="99" dur="1000"/>
                                        <p:tgtEl>
                                          <p:spTgt spid="14"/>
                                        </p:tgtEl>
                                      </p:cBhvr>
                                    </p:animEffect>
                                    <p:set>
                                      <p:cBhvr>
                                        <p:cTn id="100" dur="1" fill="hold">
                                          <p:stCondLst>
                                            <p:cond delay="999"/>
                                          </p:stCondLst>
                                        </p:cTn>
                                        <p:tgtEl>
                                          <p:spTgt spid="14"/>
                                        </p:tgtEl>
                                        <p:attrNameLst>
                                          <p:attrName>style.visibility</p:attrName>
                                        </p:attrNameLst>
                                      </p:cBhvr>
                                      <p:to>
                                        <p:strVal val="hidden"/>
                                      </p:to>
                                    </p:set>
                                  </p:childTnLst>
                                </p:cTn>
                              </p:par>
                              <p:par>
                                <p:cTn id="101" presetID="2" presetClass="entr" presetSubtype="8" fill="hold" grpId="0" nodeType="withEffect">
                                  <p:stCondLst>
                                    <p:cond delay="200"/>
                                  </p:stCondLst>
                                  <p:childTnLst>
                                    <p:set>
                                      <p:cBhvr>
                                        <p:cTn id="102" dur="1" fill="hold">
                                          <p:stCondLst>
                                            <p:cond delay="0"/>
                                          </p:stCondLst>
                                        </p:cTn>
                                        <p:tgtEl>
                                          <p:spTgt spid="15"/>
                                        </p:tgtEl>
                                        <p:attrNameLst>
                                          <p:attrName>style.visibility</p:attrName>
                                        </p:attrNameLst>
                                      </p:cBhvr>
                                      <p:to>
                                        <p:strVal val="visible"/>
                                      </p:to>
                                    </p:set>
                                    <p:anim calcmode="lin" valueType="num">
                                      <p:cBhvr additive="base">
                                        <p:cTn id="103" dur="300" fill="hold"/>
                                        <p:tgtEl>
                                          <p:spTgt spid="15"/>
                                        </p:tgtEl>
                                        <p:attrNameLst>
                                          <p:attrName>ppt_x</p:attrName>
                                        </p:attrNameLst>
                                      </p:cBhvr>
                                      <p:tavLst>
                                        <p:tav tm="0">
                                          <p:val>
                                            <p:strVal val="0-#ppt_w/2"/>
                                          </p:val>
                                        </p:tav>
                                        <p:tav tm="100000">
                                          <p:val>
                                            <p:strVal val="#ppt_x"/>
                                          </p:val>
                                        </p:tav>
                                      </p:tavLst>
                                    </p:anim>
                                    <p:anim calcmode="lin" valueType="num">
                                      <p:cBhvr additive="base">
                                        <p:cTn id="104" dur="300" fill="hold"/>
                                        <p:tgtEl>
                                          <p:spTgt spid="15"/>
                                        </p:tgtEl>
                                        <p:attrNameLst>
                                          <p:attrName>ppt_y</p:attrName>
                                        </p:attrNameLst>
                                      </p:cBhvr>
                                      <p:tavLst>
                                        <p:tav tm="0">
                                          <p:val>
                                            <p:strVal val="#ppt_y"/>
                                          </p:val>
                                        </p:tav>
                                        <p:tav tm="100000">
                                          <p:val>
                                            <p:strVal val="#ppt_y"/>
                                          </p:val>
                                        </p:tav>
                                      </p:tavLst>
                                    </p:anim>
                                  </p:childTnLst>
                                </p:cTn>
                              </p:par>
                              <p:par>
                                <p:cTn id="105" presetID="29" presetClass="exit" presetSubtype="0" fill="hold" grpId="1" nodeType="withEffect">
                                  <p:stCondLst>
                                    <p:cond delay="200"/>
                                  </p:stCondLst>
                                  <p:childTnLst>
                                    <p:anim calcmode="lin" valueType="num">
                                      <p:cBhvr>
                                        <p:cTn id="106" dur="1000"/>
                                        <p:tgtEl>
                                          <p:spTgt spid="15"/>
                                        </p:tgtEl>
                                        <p:attrNameLst>
                                          <p:attrName>ppt_x</p:attrName>
                                        </p:attrNameLst>
                                      </p:cBhvr>
                                      <p:tavLst>
                                        <p:tav tm="0">
                                          <p:val>
                                            <p:strVal val="ppt_x"/>
                                          </p:val>
                                        </p:tav>
                                        <p:tav tm="100000">
                                          <p:val>
                                            <p:strVal val="ppt_x-.2"/>
                                          </p:val>
                                        </p:tav>
                                      </p:tavLst>
                                    </p:anim>
                                    <p:anim calcmode="lin" valueType="num">
                                      <p:cBhvr>
                                        <p:cTn id="107" dur="1000"/>
                                        <p:tgtEl>
                                          <p:spTgt spid="15"/>
                                        </p:tgtEl>
                                        <p:attrNameLst>
                                          <p:attrName>ppt_y</p:attrName>
                                        </p:attrNameLst>
                                      </p:cBhvr>
                                      <p:tavLst>
                                        <p:tav tm="0">
                                          <p:val>
                                            <p:strVal val="ppt_y"/>
                                          </p:val>
                                        </p:tav>
                                        <p:tav tm="100000">
                                          <p:val>
                                            <p:strVal val="ppt_y"/>
                                          </p:val>
                                        </p:tav>
                                      </p:tavLst>
                                    </p:anim>
                                    <p:animEffect transition="out" filter="fade">
                                      <p:cBhvr>
                                        <p:cTn id="108" dur="1000"/>
                                        <p:tgtEl>
                                          <p:spTgt spid="15"/>
                                        </p:tgtEl>
                                      </p:cBhvr>
                                    </p:animEffect>
                                    <p:set>
                                      <p:cBhvr>
                                        <p:cTn id="109" dur="1" fill="hold">
                                          <p:stCondLst>
                                            <p:cond delay="999"/>
                                          </p:stCondLst>
                                        </p:cTn>
                                        <p:tgtEl>
                                          <p:spTgt spid="15"/>
                                        </p:tgtEl>
                                        <p:attrNameLst>
                                          <p:attrName>style.visibility</p:attrName>
                                        </p:attrNameLst>
                                      </p:cBhvr>
                                      <p:to>
                                        <p:strVal val="hidden"/>
                                      </p:to>
                                    </p:set>
                                  </p:childTnLst>
                                </p:cTn>
                              </p:par>
                              <p:par>
                                <p:cTn id="110" presetID="2" presetClass="entr" presetSubtype="8" fill="hold" grpId="0" nodeType="withEffect">
                                  <p:stCondLst>
                                    <p:cond delay="300"/>
                                  </p:stCondLst>
                                  <p:childTnLst>
                                    <p:set>
                                      <p:cBhvr>
                                        <p:cTn id="111" dur="1" fill="hold">
                                          <p:stCondLst>
                                            <p:cond delay="0"/>
                                          </p:stCondLst>
                                        </p:cTn>
                                        <p:tgtEl>
                                          <p:spTgt spid="16"/>
                                        </p:tgtEl>
                                        <p:attrNameLst>
                                          <p:attrName>style.visibility</p:attrName>
                                        </p:attrNameLst>
                                      </p:cBhvr>
                                      <p:to>
                                        <p:strVal val="visible"/>
                                      </p:to>
                                    </p:set>
                                    <p:anim calcmode="lin" valueType="num">
                                      <p:cBhvr additive="base">
                                        <p:cTn id="112" dur="300" fill="hold"/>
                                        <p:tgtEl>
                                          <p:spTgt spid="16"/>
                                        </p:tgtEl>
                                        <p:attrNameLst>
                                          <p:attrName>ppt_x</p:attrName>
                                        </p:attrNameLst>
                                      </p:cBhvr>
                                      <p:tavLst>
                                        <p:tav tm="0">
                                          <p:val>
                                            <p:strVal val="0-#ppt_w/2"/>
                                          </p:val>
                                        </p:tav>
                                        <p:tav tm="100000">
                                          <p:val>
                                            <p:strVal val="#ppt_x"/>
                                          </p:val>
                                        </p:tav>
                                      </p:tavLst>
                                    </p:anim>
                                    <p:anim calcmode="lin" valueType="num">
                                      <p:cBhvr additive="base">
                                        <p:cTn id="113" dur="300" fill="hold"/>
                                        <p:tgtEl>
                                          <p:spTgt spid="16"/>
                                        </p:tgtEl>
                                        <p:attrNameLst>
                                          <p:attrName>ppt_y</p:attrName>
                                        </p:attrNameLst>
                                      </p:cBhvr>
                                      <p:tavLst>
                                        <p:tav tm="0">
                                          <p:val>
                                            <p:strVal val="#ppt_y"/>
                                          </p:val>
                                        </p:tav>
                                        <p:tav tm="100000">
                                          <p:val>
                                            <p:strVal val="#ppt_y"/>
                                          </p:val>
                                        </p:tav>
                                      </p:tavLst>
                                    </p:anim>
                                  </p:childTnLst>
                                </p:cTn>
                              </p:par>
                              <p:par>
                                <p:cTn id="114" presetID="29" presetClass="exit" presetSubtype="0" fill="hold" grpId="1" nodeType="withEffect">
                                  <p:stCondLst>
                                    <p:cond delay="300"/>
                                  </p:stCondLst>
                                  <p:childTnLst>
                                    <p:anim calcmode="lin" valueType="num">
                                      <p:cBhvr>
                                        <p:cTn id="115" dur="1000"/>
                                        <p:tgtEl>
                                          <p:spTgt spid="16"/>
                                        </p:tgtEl>
                                        <p:attrNameLst>
                                          <p:attrName>ppt_x</p:attrName>
                                        </p:attrNameLst>
                                      </p:cBhvr>
                                      <p:tavLst>
                                        <p:tav tm="0">
                                          <p:val>
                                            <p:strVal val="ppt_x"/>
                                          </p:val>
                                        </p:tav>
                                        <p:tav tm="100000">
                                          <p:val>
                                            <p:strVal val="ppt_x-.2"/>
                                          </p:val>
                                        </p:tav>
                                      </p:tavLst>
                                    </p:anim>
                                    <p:anim calcmode="lin" valueType="num">
                                      <p:cBhvr>
                                        <p:cTn id="116" dur="1000"/>
                                        <p:tgtEl>
                                          <p:spTgt spid="16"/>
                                        </p:tgtEl>
                                        <p:attrNameLst>
                                          <p:attrName>ppt_y</p:attrName>
                                        </p:attrNameLst>
                                      </p:cBhvr>
                                      <p:tavLst>
                                        <p:tav tm="0">
                                          <p:val>
                                            <p:strVal val="ppt_y"/>
                                          </p:val>
                                        </p:tav>
                                        <p:tav tm="100000">
                                          <p:val>
                                            <p:strVal val="ppt_y"/>
                                          </p:val>
                                        </p:tav>
                                      </p:tavLst>
                                    </p:anim>
                                    <p:animEffect transition="out" filter="fade">
                                      <p:cBhvr>
                                        <p:cTn id="117" dur="1000"/>
                                        <p:tgtEl>
                                          <p:spTgt spid="16"/>
                                        </p:tgtEl>
                                      </p:cBhvr>
                                    </p:animEffect>
                                    <p:set>
                                      <p:cBhvr>
                                        <p:cTn id="118" dur="1" fill="hold">
                                          <p:stCondLst>
                                            <p:cond delay="999"/>
                                          </p:stCondLst>
                                        </p:cTn>
                                        <p:tgtEl>
                                          <p:spTgt spid="16"/>
                                        </p:tgtEl>
                                        <p:attrNameLst>
                                          <p:attrName>style.visibility</p:attrName>
                                        </p:attrNameLst>
                                      </p:cBhvr>
                                      <p:to>
                                        <p:strVal val="hidden"/>
                                      </p:to>
                                    </p:set>
                                  </p:childTnLst>
                                </p:cTn>
                              </p:par>
                              <p:par>
                                <p:cTn id="119" presetID="2" presetClass="entr" presetSubtype="8" fill="hold" grpId="0" nodeType="withEffect">
                                  <p:stCondLst>
                                    <p:cond delay="400"/>
                                  </p:stCondLst>
                                  <p:childTnLst>
                                    <p:set>
                                      <p:cBhvr>
                                        <p:cTn id="120" dur="1" fill="hold">
                                          <p:stCondLst>
                                            <p:cond delay="0"/>
                                          </p:stCondLst>
                                        </p:cTn>
                                        <p:tgtEl>
                                          <p:spTgt spid="17"/>
                                        </p:tgtEl>
                                        <p:attrNameLst>
                                          <p:attrName>style.visibility</p:attrName>
                                        </p:attrNameLst>
                                      </p:cBhvr>
                                      <p:to>
                                        <p:strVal val="visible"/>
                                      </p:to>
                                    </p:set>
                                    <p:anim calcmode="lin" valueType="num">
                                      <p:cBhvr additive="base">
                                        <p:cTn id="121" dur="300" fill="hold"/>
                                        <p:tgtEl>
                                          <p:spTgt spid="17"/>
                                        </p:tgtEl>
                                        <p:attrNameLst>
                                          <p:attrName>ppt_x</p:attrName>
                                        </p:attrNameLst>
                                      </p:cBhvr>
                                      <p:tavLst>
                                        <p:tav tm="0">
                                          <p:val>
                                            <p:strVal val="0-#ppt_w/2"/>
                                          </p:val>
                                        </p:tav>
                                        <p:tav tm="100000">
                                          <p:val>
                                            <p:strVal val="#ppt_x"/>
                                          </p:val>
                                        </p:tav>
                                      </p:tavLst>
                                    </p:anim>
                                    <p:anim calcmode="lin" valueType="num">
                                      <p:cBhvr additive="base">
                                        <p:cTn id="122" dur="300" fill="hold"/>
                                        <p:tgtEl>
                                          <p:spTgt spid="17"/>
                                        </p:tgtEl>
                                        <p:attrNameLst>
                                          <p:attrName>ppt_y</p:attrName>
                                        </p:attrNameLst>
                                      </p:cBhvr>
                                      <p:tavLst>
                                        <p:tav tm="0">
                                          <p:val>
                                            <p:strVal val="#ppt_y"/>
                                          </p:val>
                                        </p:tav>
                                        <p:tav tm="100000">
                                          <p:val>
                                            <p:strVal val="#ppt_y"/>
                                          </p:val>
                                        </p:tav>
                                      </p:tavLst>
                                    </p:anim>
                                  </p:childTnLst>
                                </p:cTn>
                              </p:par>
                              <p:par>
                                <p:cTn id="123" presetID="29" presetClass="exit" presetSubtype="0" fill="hold" grpId="1" nodeType="withEffect">
                                  <p:stCondLst>
                                    <p:cond delay="400"/>
                                  </p:stCondLst>
                                  <p:childTnLst>
                                    <p:anim calcmode="lin" valueType="num">
                                      <p:cBhvr>
                                        <p:cTn id="124" dur="1000"/>
                                        <p:tgtEl>
                                          <p:spTgt spid="17"/>
                                        </p:tgtEl>
                                        <p:attrNameLst>
                                          <p:attrName>ppt_x</p:attrName>
                                        </p:attrNameLst>
                                      </p:cBhvr>
                                      <p:tavLst>
                                        <p:tav tm="0">
                                          <p:val>
                                            <p:strVal val="ppt_x"/>
                                          </p:val>
                                        </p:tav>
                                        <p:tav tm="100000">
                                          <p:val>
                                            <p:strVal val="ppt_x-.2"/>
                                          </p:val>
                                        </p:tav>
                                      </p:tavLst>
                                    </p:anim>
                                    <p:anim calcmode="lin" valueType="num">
                                      <p:cBhvr>
                                        <p:cTn id="125" dur="1000"/>
                                        <p:tgtEl>
                                          <p:spTgt spid="17"/>
                                        </p:tgtEl>
                                        <p:attrNameLst>
                                          <p:attrName>ppt_y</p:attrName>
                                        </p:attrNameLst>
                                      </p:cBhvr>
                                      <p:tavLst>
                                        <p:tav tm="0">
                                          <p:val>
                                            <p:strVal val="ppt_y"/>
                                          </p:val>
                                        </p:tav>
                                        <p:tav tm="100000">
                                          <p:val>
                                            <p:strVal val="ppt_y"/>
                                          </p:val>
                                        </p:tav>
                                      </p:tavLst>
                                    </p:anim>
                                    <p:animEffect transition="out" filter="fade">
                                      <p:cBhvr>
                                        <p:cTn id="126" dur="1000"/>
                                        <p:tgtEl>
                                          <p:spTgt spid="17"/>
                                        </p:tgtEl>
                                      </p:cBhvr>
                                    </p:animEffect>
                                    <p:set>
                                      <p:cBhvr>
                                        <p:cTn id="127" dur="1" fill="hold">
                                          <p:stCondLst>
                                            <p:cond delay="999"/>
                                          </p:stCondLst>
                                        </p:cTn>
                                        <p:tgtEl>
                                          <p:spTgt spid="17"/>
                                        </p:tgtEl>
                                        <p:attrNameLst>
                                          <p:attrName>style.visibility</p:attrName>
                                        </p:attrNameLst>
                                      </p:cBhvr>
                                      <p:to>
                                        <p:strVal val="hidden"/>
                                      </p:to>
                                    </p:set>
                                  </p:childTnLst>
                                </p:cTn>
                              </p:par>
                              <p:par>
                                <p:cTn id="128" presetID="2" presetClass="entr" presetSubtype="8" fill="hold" grpId="0" nodeType="withEffect">
                                  <p:stCondLst>
                                    <p:cond delay="0"/>
                                  </p:stCondLst>
                                  <p:childTnLst>
                                    <p:set>
                                      <p:cBhvr>
                                        <p:cTn id="129" dur="1" fill="hold">
                                          <p:stCondLst>
                                            <p:cond delay="0"/>
                                          </p:stCondLst>
                                        </p:cTn>
                                        <p:tgtEl>
                                          <p:spTgt spid="18"/>
                                        </p:tgtEl>
                                        <p:attrNameLst>
                                          <p:attrName>style.visibility</p:attrName>
                                        </p:attrNameLst>
                                      </p:cBhvr>
                                      <p:to>
                                        <p:strVal val="visible"/>
                                      </p:to>
                                    </p:set>
                                    <p:anim calcmode="lin" valueType="num">
                                      <p:cBhvr additive="base">
                                        <p:cTn id="130" dur="300" fill="hold"/>
                                        <p:tgtEl>
                                          <p:spTgt spid="18"/>
                                        </p:tgtEl>
                                        <p:attrNameLst>
                                          <p:attrName>ppt_x</p:attrName>
                                        </p:attrNameLst>
                                      </p:cBhvr>
                                      <p:tavLst>
                                        <p:tav tm="0">
                                          <p:val>
                                            <p:strVal val="0-#ppt_w/2"/>
                                          </p:val>
                                        </p:tav>
                                        <p:tav tm="100000">
                                          <p:val>
                                            <p:strVal val="#ppt_x"/>
                                          </p:val>
                                        </p:tav>
                                      </p:tavLst>
                                    </p:anim>
                                    <p:anim calcmode="lin" valueType="num">
                                      <p:cBhvr additive="base">
                                        <p:cTn id="131" dur="300" fill="hold"/>
                                        <p:tgtEl>
                                          <p:spTgt spid="18"/>
                                        </p:tgtEl>
                                        <p:attrNameLst>
                                          <p:attrName>ppt_y</p:attrName>
                                        </p:attrNameLst>
                                      </p:cBhvr>
                                      <p:tavLst>
                                        <p:tav tm="0">
                                          <p:val>
                                            <p:strVal val="#ppt_y"/>
                                          </p:val>
                                        </p:tav>
                                        <p:tav tm="100000">
                                          <p:val>
                                            <p:strVal val="#ppt_y"/>
                                          </p:val>
                                        </p:tav>
                                      </p:tavLst>
                                    </p:anim>
                                  </p:childTnLst>
                                </p:cTn>
                              </p:par>
                              <p:par>
                                <p:cTn id="132" presetID="29" presetClass="exit" presetSubtype="0" fill="hold" grpId="1" nodeType="withEffect">
                                  <p:stCondLst>
                                    <p:cond delay="200"/>
                                  </p:stCondLst>
                                  <p:childTnLst>
                                    <p:anim calcmode="lin" valueType="num">
                                      <p:cBhvr>
                                        <p:cTn id="133" dur="1000"/>
                                        <p:tgtEl>
                                          <p:spTgt spid="18"/>
                                        </p:tgtEl>
                                        <p:attrNameLst>
                                          <p:attrName>ppt_x</p:attrName>
                                        </p:attrNameLst>
                                      </p:cBhvr>
                                      <p:tavLst>
                                        <p:tav tm="0">
                                          <p:val>
                                            <p:strVal val="ppt_x"/>
                                          </p:val>
                                        </p:tav>
                                        <p:tav tm="100000">
                                          <p:val>
                                            <p:strVal val="ppt_x-.2"/>
                                          </p:val>
                                        </p:tav>
                                      </p:tavLst>
                                    </p:anim>
                                    <p:anim calcmode="lin" valueType="num">
                                      <p:cBhvr>
                                        <p:cTn id="134" dur="1000"/>
                                        <p:tgtEl>
                                          <p:spTgt spid="18"/>
                                        </p:tgtEl>
                                        <p:attrNameLst>
                                          <p:attrName>ppt_y</p:attrName>
                                        </p:attrNameLst>
                                      </p:cBhvr>
                                      <p:tavLst>
                                        <p:tav tm="0">
                                          <p:val>
                                            <p:strVal val="ppt_y"/>
                                          </p:val>
                                        </p:tav>
                                        <p:tav tm="100000">
                                          <p:val>
                                            <p:strVal val="ppt_y"/>
                                          </p:val>
                                        </p:tav>
                                      </p:tavLst>
                                    </p:anim>
                                    <p:animEffect transition="out" filter="fade">
                                      <p:cBhvr>
                                        <p:cTn id="135" dur="1000"/>
                                        <p:tgtEl>
                                          <p:spTgt spid="18"/>
                                        </p:tgtEl>
                                      </p:cBhvr>
                                    </p:animEffect>
                                    <p:set>
                                      <p:cBhvr>
                                        <p:cTn id="136" dur="1" fill="hold">
                                          <p:stCondLst>
                                            <p:cond delay="999"/>
                                          </p:stCondLst>
                                        </p:cTn>
                                        <p:tgtEl>
                                          <p:spTgt spid="18"/>
                                        </p:tgtEl>
                                        <p:attrNameLst>
                                          <p:attrName>style.visibility</p:attrName>
                                        </p:attrNameLst>
                                      </p:cBhvr>
                                      <p:to>
                                        <p:strVal val="hidden"/>
                                      </p:to>
                                    </p:set>
                                  </p:childTnLst>
                                </p:cTn>
                              </p:par>
                              <p:par>
                                <p:cTn id="137" presetID="2" presetClass="entr" presetSubtype="8"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 calcmode="lin" valueType="num">
                                      <p:cBhvr additive="base">
                                        <p:cTn id="139" dur="300" fill="hold"/>
                                        <p:tgtEl>
                                          <p:spTgt spid="19"/>
                                        </p:tgtEl>
                                        <p:attrNameLst>
                                          <p:attrName>ppt_x</p:attrName>
                                        </p:attrNameLst>
                                      </p:cBhvr>
                                      <p:tavLst>
                                        <p:tav tm="0">
                                          <p:val>
                                            <p:strVal val="0-#ppt_w/2"/>
                                          </p:val>
                                        </p:tav>
                                        <p:tav tm="100000">
                                          <p:val>
                                            <p:strVal val="#ppt_x"/>
                                          </p:val>
                                        </p:tav>
                                      </p:tavLst>
                                    </p:anim>
                                    <p:anim calcmode="lin" valueType="num">
                                      <p:cBhvr additive="base">
                                        <p:cTn id="140" dur="300" fill="hold"/>
                                        <p:tgtEl>
                                          <p:spTgt spid="19"/>
                                        </p:tgtEl>
                                        <p:attrNameLst>
                                          <p:attrName>ppt_y</p:attrName>
                                        </p:attrNameLst>
                                      </p:cBhvr>
                                      <p:tavLst>
                                        <p:tav tm="0">
                                          <p:val>
                                            <p:strVal val="#ppt_y"/>
                                          </p:val>
                                        </p:tav>
                                        <p:tav tm="100000">
                                          <p:val>
                                            <p:strVal val="#ppt_y"/>
                                          </p:val>
                                        </p:tav>
                                      </p:tavLst>
                                    </p:anim>
                                  </p:childTnLst>
                                </p:cTn>
                              </p:par>
                              <p:par>
                                <p:cTn id="141" presetID="29" presetClass="exit" presetSubtype="0" fill="hold" grpId="1" nodeType="withEffect">
                                  <p:stCondLst>
                                    <p:cond delay="200"/>
                                  </p:stCondLst>
                                  <p:childTnLst>
                                    <p:anim calcmode="lin" valueType="num">
                                      <p:cBhvr>
                                        <p:cTn id="142" dur="1000"/>
                                        <p:tgtEl>
                                          <p:spTgt spid="19"/>
                                        </p:tgtEl>
                                        <p:attrNameLst>
                                          <p:attrName>ppt_x</p:attrName>
                                        </p:attrNameLst>
                                      </p:cBhvr>
                                      <p:tavLst>
                                        <p:tav tm="0">
                                          <p:val>
                                            <p:strVal val="ppt_x"/>
                                          </p:val>
                                        </p:tav>
                                        <p:tav tm="100000">
                                          <p:val>
                                            <p:strVal val="ppt_x-.2"/>
                                          </p:val>
                                        </p:tav>
                                      </p:tavLst>
                                    </p:anim>
                                    <p:anim calcmode="lin" valueType="num">
                                      <p:cBhvr>
                                        <p:cTn id="143" dur="1000"/>
                                        <p:tgtEl>
                                          <p:spTgt spid="19"/>
                                        </p:tgtEl>
                                        <p:attrNameLst>
                                          <p:attrName>ppt_y</p:attrName>
                                        </p:attrNameLst>
                                      </p:cBhvr>
                                      <p:tavLst>
                                        <p:tav tm="0">
                                          <p:val>
                                            <p:strVal val="ppt_y"/>
                                          </p:val>
                                        </p:tav>
                                        <p:tav tm="100000">
                                          <p:val>
                                            <p:strVal val="ppt_y"/>
                                          </p:val>
                                        </p:tav>
                                      </p:tavLst>
                                    </p:anim>
                                    <p:animEffect transition="out" filter="fade">
                                      <p:cBhvr>
                                        <p:cTn id="144" dur="1000"/>
                                        <p:tgtEl>
                                          <p:spTgt spid="19"/>
                                        </p:tgtEl>
                                      </p:cBhvr>
                                    </p:animEffect>
                                    <p:set>
                                      <p:cBhvr>
                                        <p:cTn id="145" dur="1" fill="hold">
                                          <p:stCondLst>
                                            <p:cond delay="999"/>
                                          </p:stCondLst>
                                        </p:cTn>
                                        <p:tgtEl>
                                          <p:spTgt spid="19"/>
                                        </p:tgtEl>
                                        <p:attrNameLst>
                                          <p:attrName>style.visibility</p:attrName>
                                        </p:attrNameLst>
                                      </p:cBhvr>
                                      <p:to>
                                        <p:strVal val="hidden"/>
                                      </p:to>
                                    </p:set>
                                  </p:childTnLst>
                                </p:cTn>
                              </p:par>
                              <p:par>
                                <p:cTn id="146" presetID="2" presetClass="entr" presetSubtype="8" fill="hold" grpId="0" nodeType="withEffect">
                                  <p:stCondLst>
                                    <p:cond delay="100"/>
                                  </p:stCondLst>
                                  <p:childTnLst>
                                    <p:set>
                                      <p:cBhvr>
                                        <p:cTn id="147" dur="1" fill="hold">
                                          <p:stCondLst>
                                            <p:cond delay="0"/>
                                          </p:stCondLst>
                                        </p:cTn>
                                        <p:tgtEl>
                                          <p:spTgt spid="20"/>
                                        </p:tgtEl>
                                        <p:attrNameLst>
                                          <p:attrName>style.visibility</p:attrName>
                                        </p:attrNameLst>
                                      </p:cBhvr>
                                      <p:to>
                                        <p:strVal val="visible"/>
                                      </p:to>
                                    </p:set>
                                    <p:anim calcmode="lin" valueType="num">
                                      <p:cBhvr additive="base">
                                        <p:cTn id="148" dur="300" fill="hold"/>
                                        <p:tgtEl>
                                          <p:spTgt spid="20"/>
                                        </p:tgtEl>
                                        <p:attrNameLst>
                                          <p:attrName>ppt_x</p:attrName>
                                        </p:attrNameLst>
                                      </p:cBhvr>
                                      <p:tavLst>
                                        <p:tav tm="0">
                                          <p:val>
                                            <p:strVal val="0-#ppt_w/2"/>
                                          </p:val>
                                        </p:tav>
                                        <p:tav tm="100000">
                                          <p:val>
                                            <p:strVal val="#ppt_x"/>
                                          </p:val>
                                        </p:tav>
                                      </p:tavLst>
                                    </p:anim>
                                    <p:anim calcmode="lin" valueType="num">
                                      <p:cBhvr additive="base">
                                        <p:cTn id="149" dur="300" fill="hold"/>
                                        <p:tgtEl>
                                          <p:spTgt spid="20"/>
                                        </p:tgtEl>
                                        <p:attrNameLst>
                                          <p:attrName>ppt_y</p:attrName>
                                        </p:attrNameLst>
                                      </p:cBhvr>
                                      <p:tavLst>
                                        <p:tav tm="0">
                                          <p:val>
                                            <p:strVal val="#ppt_y"/>
                                          </p:val>
                                        </p:tav>
                                        <p:tav tm="100000">
                                          <p:val>
                                            <p:strVal val="#ppt_y"/>
                                          </p:val>
                                        </p:tav>
                                      </p:tavLst>
                                    </p:anim>
                                  </p:childTnLst>
                                </p:cTn>
                              </p:par>
                              <p:par>
                                <p:cTn id="150" presetID="29" presetClass="exit" presetSubtype="0" fill="hold" grpId="1" nodeType="withEffect">
                                  <p:stCondLst>
                                    <p:cond delay="100"/>
                                  </p:stCondLst>
                                  <p:childTnLst>
                                    <p:anim calcmode="lin" valueType="num">
                                      <p:cBhvr>
                                        <p:cTn id="151" dur="1000"/>
                                        <p:tgtEl>
                                          <p:spTgt spid="20"/>
                                        </p:tgtEl>
                                        <p:attrNameLst>
                                          <p:attrName>ppt_x</p:attrName>
                                        </p:attrNameLst>
                                      </p:cBhvr>
                                      <p:tavLst>
                                        <p:tav tm="0">
                                          <p:val>
                                            <p:strVal val="ppt_x"/>
                                          </p:val>
                                        </p:tav>
                                        <p:tav tm="100000">
                                          <p:val>
                                            <p:strVal val="ppt_x-.2"/>
                                          </p:val>
                                        </p:tav>
                                      </p:tavLst>
                                    </p:anim>
                                    <p:anim calcmode="lin" valueType="num">
                                      <p:cBhvr>
                                        <p:cTn id="152" dur="1000"/>
                                        <p:tgtEl>
                                          <p:spTgt spid="20"/>
                                        </p:tgtEl>
                                        <p:attrNameLst>
                                          <p:attrName>ppt_y</p:attrName>
                                        </p:attrNameLst>
                                      </p:cBhvr>
                                      <p:tavLst>
                                        <p:tav tm="0">
                                          <p:val>
                                            <p:strVal val="ppt_y"/>
                                          </p:val>
                                        </p:tav>
                                        <p:tav tm="100000">
                                          <p:val>
                                            <p:strVal val="ppt_y"/>
                                          </p:val>
                                        </p:tav>
                                      </p:tavLst>
                                    </p:anim>
                                    <p:animEffect transition="out" filter="fade">
                                      <p:cBhvr>
                                        <p:cTn id="153" dur="1000"/>
                                        <p:tgtEl>
                                          <p:spTgt spid="20"/>
                                        </p:tgtEl>
                                      </p:cBhvr>
                                    </p:animEffect>
                                    <p:set>
                                      <p:cBhvr>
                                        <p:cTn id="154" dur="1" fill="hold">
                                          <p:stCondLst>
                                            <p:cond delay="999"/>
                                          </p:stCondLst>
                                        </p:cTn>
                                        <p:tgtEl>
                                          <p:spTgt spid="20"/>
                                        </p:tgtEl>
                                        <p:attrNameLst>
                                          <p:attrName>style.visibility</p:attrName>
                                        </p:attrNameLst>
                                      </p:cBhvr>
                                      <p:to>
                                        <p:strVal val="hidden"/>
                                      </p:to>
                                    </p:set>
                                  </p:childTnLst>
                                </p:cTn>
                              </p:par>
                              <p:par>
                                <p:cTn id="155" presetID="2" presetClass="entr" presetSubtype="8" fill="hold" grpId="0" nodeType="withEffect">
                                  <p:stCondLst>
                                    <p:cond delay="0"/>
                                  </p:stCondLst>
                                  <p:childTnLst>
                                    <p:set>
                                      <p:cBhvr>
                                        <p:cTn id="156" dur="1" fill="hold">
                                          <p:stCondLst>
                                            <p:cond delay="0"/>
                                          </p:stCondLst>
                                        </p:cTn>
                                        <p:tgtEl>
                                          <p:spTgt spid="21"/>
                                        </p:tgtEl>
                                        <p:attrNameLst>
                                          <p:attrName>style.visibility</p:attrName>
                                        </p:attrNameLst>
                                      </p:cBhvr>
                                      <p:to>
                                        <p:strVal val="visible"/>
                                      </p:to>
                                    </p:set>
                                    <p:anim calcmode="lin" valueType="num">
                                      <p:cBhvr additive="base">
                                        <p:cTn id="157" dur="300" fill="hold"/>
                                        <p:tgtEl>
                                          <p:spTgt spid="21"/>
                                        </p:tgtEl>
                                        <p:attrNameLst>
                                          <p:attrName>ppt_x</p:attrName>
                                        </p:attrNameLst>
                                      </p:cBhvr>
                                      <p:tavLst>
                                        <p:tav tm="0">
                                          <p:val>
                                            <p:strVal val="0-#ppt_w/2"/>
                                          </p:val>
                                        </p:tav>
                                        <p:tav tm="100000">
                                          <p:val>
                                            <p:strVal val="#ppt_x"/>
                                          </p:val>
                                        </p:tav>
                                      </p:tavLst>
                                    </p:anim>
                                    <p:anim calcmode="lin" valueType="num">
                                      <p:cBhvr additive="base">
                                        <p:cTn id="158" dur="300" fill="hold"/>
                                        <p:tgtEl>
                                          <p:spTgt spid="21"/>
                                        </p:tgtEl>
                                        <p:attrNameLst>
                                          <p:attrName>ppt_y</p:attrName>
                                        </p:attrNameLst>
                                      </p:cBhvr>
                                      <p:tavLst>
                                        <p:tav tm="0">
                                          <p:val>
                                            <p:strVal val="#ppt_y"/>
                                          </p:val>
                                        </p:tav>
                                        <p:tav tm="100000">
                                          <p:val>
                                            <p:strVal val="#ppt_y"/>
                                          </p:val>
                                        </p:tav>
                                      </p:tavLst>
                                    </p:anim>
                                  </p:childTnLst>
                                </p:cTn>
                              </p:par>
                              <p:par>
                                <p:cTn id="159" presetID="29" presetClass="exit" presetSubtype="0" fill="hold" grpId="1" nodeType="withEffect">
                                  <p:stCondLst>
                                    <p:cond delay="200"/>
                                  </p:stCondLst>
                                  <p:childTnLst>
                                    <p:anim calcmode="lin" valueType="num">
                                      <p:cBhvr>
                                        <p:cTn id="160" dur="1000"/>
                                        <p:tgtEl>
                                          <p:spTgt spid="21"/>
                                        </p:tgtEl>
                                        <p:attrNameLst>
                                          <p:attrName>ppt_x</p:attrName>
                                        </p:attrNameLst>
                                      </p:cBhvr>
                                      <p:tavLst>
                                        <p:tav tm="0">
                                          <p:val>
                                            <p:strVal val="ppt_x"/>
                                          </p:val>
                                        </p:tav>
                                        <p:tav tm="100000">
                                          <p:val>
                                            <p:strVal val="ppt_x-.2"/>
                                          </p:val>
                                        </p:tav>
                                      </p:tavLst>
                                    </p:anim>
                                    <p:anim calcmode="lin" valueType="num">
                                      <p:cBhvr>
                                        <p:cTn id="161" dur="1000"/>
                                        <p:tgtEl>
                                          <p:spTgt spid="21"/>
                                        </p:tgtEl>
                                        <p:attrNameLst>
                                          <p:attrName>ppt_y</p:attrName>
                                        </p:attrNameLst>
                                      </p:cBhvr>
                                      <p:tavLst>
                                        <p:tav tm="0">
                                          <p:val>
                                            <p:strVal val="ppt_y"/>
                                          </p:val>
                                        </p:tav>
                                        <p:tav tm="100000">
                                          <p:val>
                                            <p:strVal val="ppt_y"/>
                                          </p:val>
                                        </p:tav>
                                      </p:tavLst>
                                    </p:anim>
                                    <p:animEffect transition="out" filter="fade">
                                      <p:cBhvr>
                                        <p:cTn id="162" dur="1000"/>
                                        <p:tgtEl>
                                          <p:spTgt spid="21"/>
                                        </p:tgtEl>
                                      </p:cBhvr>
                                    </p:animEffect>
                                    <p:set>
                                      <p:cBhvr>
                                        <p:cTn id="163" dur="1" fill="hold">
                                          <p:stCondLst>
                                            <p:cond delay="999"/>
                                          </p:stCondLst>
                                        </p:cTn>
                                        <p:tgtEl>
                                          <p:spTgt spid="21"/>
                                        </p:tgtEl>
                                        <p:attrNameLst>
                                          <p:attrName>style.visibility</p:attrName>
                                        </p:attrNameLst>
                                      </p:cBhvr>
                                      <p:to>
                                        <p:strVal val="hidden"/>
                                      </p:to>
                                    </p:set>
                                  </p:childTnLst>
                                </p:cTn>
                              </p:par>
                              <p:par>
                                <p:cTn id="164" presetID="2" presetClass="entr" presetSubtype="8" fill="hold" grpId="0" nodeType="withEffect">
                                  <p:stCondLst>
                                    <p:cond delay="200"/>
                                  </p:stCondLst>
                                  <p:childTnLst>
                                    <p:set>
                                      <p:cBhvr>
                                        <p:cTn id="165" dur="1" fill="hold">
                                          <p:stCondLst>
                                            <p:cond delay="0"/>
                                          </p:stCondLst>
                                        </p:cTn>
                                        <p:tgtEl>
                                          <p:spTgt spid="22"/>
                                        </p:tgtEl>
                                        <p:attrNameLst>
                                          <p:attrName>style.visibility</p:attrName>
                                        </p:attrNameLst>
                                      </p:cBhvr>
                                      <p:to>
                                        <p:strVal val="visible"/>
                                      </p:to>
                                    </p:set>
                                    <p:anim calcmode="lin" valueType="num">
                                      <p:cBhvr additive="base">
                                        <p:cTn id="166" dur="300" fill="hold"/>
                                        <p:tgtEl>
                                          <p:spTgt spid="22"/>
                                        </p:tgtEl>
                                        <p:attrNameLst>
                                          <p:attrName>ppt_x</p:attrName>
                                        </p:attrNameLst>
                                      </p:cBhvr>
                                      <p:tavLst>
                                        <p:tav tm="0">
                                          <p:val>
                                            <p:strVal val="0-#ppt_w/2"/>
                                          </p:val>
                                        </p:tav>
                                        <p:tav tm="100000">
                                          <p:val>
                                            <p:strVal val="#ppt_x"/>
                                          </p:val>
                                        </p:tav>
                                      </p:tavLst>
                                    </p:anim>
                                    <p:anim calcmode="lin" valueType="num">
                                      <p:cBhvr additive="base">
                                        <p:cTn id="167" dur="300" fill="hold"/>
                                        <p:tgtEl>
                                          <p:spTgt spid="22"/>
                                        </p:tgtEl>
                                        <p:attrNameLst>
                                          <p:attrName>ppt_y</p:attrName>
                                        </p:attrNameLst>
                                      </p:cBhvr>
                                      <p:tavLst>
                                        <p:tav tm="0">
                                          <p:val>
                                            <p:strVal val="#ppt_y"/>
                                          </p:val>
                                        </p:tav>
                                        <p:tav tm="100000">
                                          <p:val>
                                            <p:strVal val="#ppt_y"/>
                                          </p:val>
                                        </p:tav>
                                      </p:tavLst>
                                    </p:anim>
                                  </p:childTnLst>
                                </p:cTn>
                              </p:par>
                              <p:par>
                                <p:cTn id="168" presetID="29" presetClass="exit" presetSubtype="0" fill="hold" grpId="1" nodeType="withEffect">
                                  <p:stCondLst>
                                    <p:cond delay="200"/>
                                  </p:stCondLst>
                                  <p:childTnLst>
                                    <p:anim calcmode="lin" valueType="num">
                                      <p:cBhvr>
                                        <p:cTn id="169" dur="1000"/>
                                        <p:tgtEl>
                                          <p:spTgt spid="22"/>
                                        </p:tgtEl>
                                        <p:attrNameLst>
                                          <p:attrName>ppt_x</p:attrName>
                                        </p:attrNameLst>
                                      </p:cBhvr>
                                      <p:tavLst>
                                        <p:tav tm="0">
                                          <p:val>
                                            <p:strVal val="ppt_x"/>
                                          </p:val>
                                        </p:tav>
                                        <p:tav tm="100000">
                                          <p:val>
                                            <p:strVal val="ppt_x-.2"/>
                                          </p:val>
                                        </p:tav>
                                      </p:tavLst>
                                    </p:anim>
                                    <p:anim calcmode="lin" valueType="num">
                                      <p:cBhvr>
                                        <p:cTn id="170" dur="1000"/>
                                        <p:tgtEl>
                                          <p:spTgt spid="22"/>
                                        </p:tgtEl>
                                        <p:attrNameLst>
                                          <p:attrName>ppt_y</p:attrName>
                                        </p:attrNameLst>
                                      </p:cBhvr>
                                      <p:tavLst>
                                        <p:tav tm="0">
                                          <p:val>
                                            <p:strVal val="ppt_y"/>
                                          </p:val>
                                        </p:tav>
                                        <p:tav tm="100000">
                                          <p:val>
                                            <p:strVal val="ppt_y"/>
                                          </p:val>
                                        </p:tav>
                                      </p:tavLst>
                                    </p:anim>
                                    <p:animEffect transition="out" filter="fade">
                                      <p:cBhvr>
                                        <p:cTn id="171" dur="1000"/>
                                        <p:tgtEl>
                                          <p:spTgt spid="22"/>
                                        </p:tgtEl>
                                      </p:cBhvr>
                                    </p:animEffect>
                                    <p:set>
                                      <p:cBhvr>
                                        <p:cTn id="172" dur="1" fill="hold">
                                          <p:stCondLst>
                                            <p:cond delay="999"/>
                                          </p:stCondLst>
                                        </p:cTn>
                                        <p:tgtEl>
                                          <p:spTgt spid="22"/>
                                        </p:tgtEl>
                                        <p:attrNameLst>
                                          <p:attrName>style.visibility</p:attrName>
                                        </p:attrNameLst>
                                      </p:cBhvr>
                                      <p:to>
                                        <p:strVal val="hidden"/>
                                      </p:to>
                                    </p:set>
                                  </p:childTnLst>
                                </p:cTn>
                              </p:par>
                              <p:par>
                                <p:cTn id="173" presetID="2" presetClass="entr" presetSubtype="8" fill="hold" grpId="0" nodeType="withEffect">
                                  <p:stCondLst>
                                    <p:cond delay="300"/>
                                  </p:stCondLst>
                                  <p:childTnLst>
                                    <p:set>
                                      <p:cBhvr>
                                        <p:cTn id="174" dur="1" fill="hold">
                                          <p:stCondLst>
                                            <p:cond delay="0"/>
                                          </p:stCondLst>
                                        </p:cTn>
                                        <p:tgtEl>
                                          <p:spTgt spid="23"/>
                                        </p:tgtEl>
                                        <p:attrNameLst>
                                          <p:attrName>style.visibility</p:attrName>
                                        </p:attrNameLst>
                                      </p:cBhvr>
                                      <p:to>
                                        <p:strVal val="visible"/>
                                      </p:to>
                                    </p:set>
                                    <p:anim calcmode="lin" valueType="num">
                                      <p:cBhvr additive="base">
                                        <p:cTn id="175" dur="300" fill="hold"/>
                                        <p:tgtEl>
                                          <p:spTgt spid="23"/>
                                        </p:tgtEl>
                                        <p:attrNameLst>
                                          <p:attrName>ppt_x</p:attrName>
                                        </p:attrNameLst>
                                      </p:cBhvr>
                                      <p:tavLst>
                                        <p:tav tm="0">
                                          <p:val>
                                            <p:strVal val="0-#ppt_w/2"/>
                                          </p:val>
                                        </p:tav>
                                        <p:tav tm="100000">
                                          <p:val>
                                            <p:strVal val="#ppt_x"/>
                                          </p:val>
                                        </p:tav>
                                      </p:tavLst>
                                    </p:anim>
                                    <p:anim calcmode="lin" valueType="num">
                                      <p:cBhvr additive="base">
                                        <p:cTn id="176" dur="300" fill="hold"/>
                                        <p:tgtEl>
                                          <p:spTgt spid="23"/>
                                        </p:tgtEl>
                                        <p:attrNameLst>
                                          <p:attrName>ppt_y</p:attrName>
                                        </p:attrNameLst>
                                      </p:cBhvr>
                                      <p:tavLst>
                                        <p:tav tm="0">
                                          <p:val>
                                            <p:strVal val="#ppt_y"/>
                                          </p:val>
                                        </p:tav>
                                        <p:tav tm="100000">
                                          <p:val>
                                            <p:strVal val="#ppt_y"/>
                                          </p:val>
                                        </p:tav>
                                      </p:tavLst>
                                    </p:anim>
                                  </p:childTnLst>
                                </p:cTn>
                              </p:par>
                              <p:par>
                                <p:cTn id="177" presetID="29" presetClass="exit" presetSubtype="0" fill="hold" grpId="1" nodeType="withEffect">
                                  <p:stCondLst>
                                    <p:cond delay="300"/>
                                  </p:stCondLst>
                                  <p:childTnLst>
                                    <p:anim calcmode="lin" valueType="num">
                                      <p:cBhvr>
                                        <p:cTn id="178" dur="1000"/>
                                        <p:tgtEl>
                                          <p:spTgt spid="23"/>
                                        </p:tgtEl>
                                        <p:attrNameLst>
                                          <p:attrName>ppt_x</p:attrName>
                                        </p:attrNameLst>
                                      </p:cBhvr>
                                      <p:tavLst>
                                        <p:tav tm="0">
                                          <p:val>
                                            <p:strVal val="ppt_x"/>
                                          </p:val>
                                        </p:tav>
                                        <p:tav tm="100000">
                                          <p:val>
                                            <p:strVal val="ppt_x-.2"/>
                                          </p:val>
                                        </p:tav>
                                      </p:tavLst>
                                    </p:anim>
                                    <p:anim calcmode="lin" valueType="num">
                                      <p:cBhvr>
                                        <p:cTn id="179" dur="1000"/>
                                        <p:tgtEl>
                                          <p:spTgt spid="23"/>
                                        </p:tgtEl>
                                        <p:attrNameLst>
                                          <p:attrName>ppt_y</p:attrName>
                                        </p:attrNameLst>
                                      </p:cBhvr>
                                      <p:tavLst>
                                        <p:tav tm="0">
                                          <p:val>
                                            <p:strVal val="ppt_y"/>
                                          </p:val>
                                        </p:tav>
                                        <p:tav tm="100000">
                                          <p:val>
                                            <p:strVal val="ppt_y"/>
                                          </p:val>
                                        </p:tav>
                                      </p:tavLst>
                                    </p:anim>
                                    <p:animEffect transition="out" filter="fade">
                                      <p:cBhvr>
                                        <p:cTn id="180" dur="1000"/>
                                        <p:tgtEl>
                                          <p:spTgt spid="23"/>
                                        </p:tgtEl>
                                      </p:cBhvr>
                                    </p:animEffect>
                                    <p:set>
                                      <p:cBhvr>
                                        <p:cTn id="181" dur="1" fill="hold">
                                          <p:stCondLst>
                                            <p:cond delay="999"/>
                                          </p:stCondLst>
                                        </p:cTn>
                                        <p:tgtEl>
                                          <p:spTgt spid="23"/>
                                        </p:tgtEl>
                                        <p:attrNameLst>
                                          <p:attrName>style.visibility</p:attrName>
                                        </p:attrNameLst>
                                      </p:cBhvr>
                                      <p:to>
                                        <p:strVal val="hidden"/>
                                      </p:to>
                                    </p:set>
                                  </p:childTnLst>
                                </p:cTn>
                              </p:par>
                              <p:par>
                                <p:cTn id="182" presetID="2" presetClass="entr" presetSubtype="8" fill="hold" grpId="0" nodeType="withEffect">
                                  <p:stCondLst>
                                    <p:cond delay="400"/>
                                  </p:stCondLst>
                                  <p:childTnLst>
                                    <p:set>
                                      <p:cBhvr>
                                        <p:cTn id="183" dur="1" fill="hold">
                                          <p:stCondLst>
                                            <p:cond delay="0"/>
                                          </p:stCondLst>
                                        </p:cTn>
                                        <p:tgtEl>
                                          <p:spTgt spid="24"/>
                                        </p:tgtEl>
                                        <p:attrNameLst>
                                          <p:attrName>style.visibility</p:attrName>
                                        </p:attrNameLst>
                                      </p:cBhvr>
                                      <p:to>
                                        <p:strVal val="visible"/>
                                      </p:to>
                                    </p:set>
                                    <p:anim calcmode="lin" valueType="num">
                                      <p:cBhvr additive="base">
                                        <p:cTn id="184" dur="300" fill="hold"/>
                                        <p:tgtEl>
                                          <p:spTgt spid="24"/>
                                        </p:tgtEl>
                                        <p:attrNameLst>
                                          <p:attrName>ppt_x</p:attrName>
                                        </p:attrNameLst>
                                      </p:cBhvr>
                                      <p:tavLst>
                                        <p:tav tm="0">
                                          <p:val>
                                            <p:strVal val="0-#ppt_w/2"/>
                                          </p:val>
                                        </p:tav>
                                        <p:tav tm="100000">
                                          <p:val>
                                            <p:strVal val="#ppt_x"/>
                                          </p:val>
                                        </p:tav>
                                      </p:tavLst>
                                    </p:anim>
                                    <p:anim calcmode="lin" valueType="num">
                                      <p:cBhvr additive="base">
                                        <p:cTn id="185" dur="300" fill="hold"/>
                                        <p:tgtEl>
                                          <p:spTgt spid="24"/>
                                        </p:tgtEl>
                                        <p:attrNameLst>
                                          <p:attrName>ppt_y</p:attrName>
                                        </p:attrNameLst>
                                      </p:cBhvr>
                                      <p:tavLst>
                                        <p:tav tm="0">
                                          <p:val>
                                            <p:strVal val="#ppt_y"/>
                                          </p:val>
                                        </p:tav>
                                        <p:tav tm="100000">
                                          <p:val>
                                            <p:strVal val="#ppt_y"/>
                                          </p:val>
                                        </p:tav>
                                      </p:tavLst>
                                    </p:anim>
                                  </p:childTnLst>
                                </p:cTn>
                              </p:par>
                              <p:par>
                                <p:cTn id="186" presetID="29" presetClass="exit" presetSubtype="0" fill="hold" grpId="1" nodeType="withEffect">
                                  <p:stCondLst>
                                    <p:cond delay="400"/>
                                  </p:stCondLst>
                                  <p:childTnLst>
                                    <p:anim calcmode="lin" valueType="num">
                                      <p:cBhvr>
                                        <p:cTn id="187" dur="1000"/>
                                        <p:tgtEl>
                                          <p:spTgt spid="24"/>
                                        </p:tgtEl>
                                        <p:attrNameLst>
                                          <p:attrName>ppt_x</p:attrName>
                                        </p:attrNameLst>
                                      </p:cBhvr>
                                      <p:tavLst>
                                        <p:tav tm="0">
                                          <p:val>
                                            <p:strVal val="ppt_x"/>
                                          </p:val>
                                        </p:tav>
                                        <p:tav tm="100000">
                                          <p:val>
                                            <p:strVal val="ppt_x-.2"/>
                                          </p:val>
                                        </p:tav>
                                      </p:tavLst>
                                    </p:anim>
                                    <p:anim calcmode="lin" valueType="num">
                                      <p:cBhvr>
                                        <p:cTn id="188" dur="1000"/>
                                        <p:tgtEl>
                                          <p:spTgt spid="24"/>
                                        </p:tgtEl>
                                        <p:attrNameLst>
                                          <p:attrName>ppt_y</p:attrName>
                                        </p:attrNameLst>
                                      </p:cBhvr>
                                      <p:tavLst>
                                        <p:tav tm="0">
                                          <p:val>
                                            <p:strVal val="ppt_y"/>
                                          </p:val>
                                        </p:tav>
                                        <p:tav tm="100000">
                                          <p:val>
                                            <p:strVal val="ppt_y"/>
                                          </p:val>
                                        </p:tav>
                                      </p:tavLst>
                                    </p:anim>
                                    <p:animEffect transition="out" filter="fade">
                                      <p:cBhvr>
                                        <p:cTn id="189" dur="1000"/>
                                        <p:tgtEl>
                                          <p:spTgt spid="24"/>
                                        </p:tgtEl>
                                      </p:cBhvr>
                                    </p:animEffect>
                                    <p:set>
                                      <p:cBhvr>
                                        <p:cTn id="190" dur="1" fill="hold">
                                          <p:stCondLst>
                                            <p:cond delay="999"/>
                                          </p:stCondLst>
                                        </p:cTn>
                                        <p:tgtEl>
                                          <p:spTgt spid="24"/>
                                        </p:tgtEl>
                                        <p:attrNameLst>
                                          <p:attrName>style.visibility</p:attrName>
                                        </p:attrNameLst>
                                      </p:cBhvr>
                                      <p:to>
                                        <p:strVal val="hidden"/>
                                      </p:to>
                                    </p:set>
                                  </p:childTnLst>
                                </p:cTn>
                              </p:par>
                              <p:par>
                                <p:cTn id="191" presetID="2" presetClass="entr" presetSubtype="8" fill="hold" grpId="0" nodeType="withEffect">
                                  <p:stCondLst>
                                    <p:cond delay="0"/>
                                  </p:stCondLst>
                                  <p:childTnLst>
                                    <p:set>
                                      <p:cBhvr>
                                        <p:cTn id="192" dur="1" fill="hold">
                                          <p:stCondLst>
                                            <p:cond delay="0"/>
                                          </p:stCondLst>
                                        </p:cTn>
                                        <p:tgtEl>
                                          <p:spTgt spid="25"/>
                                        </p:tgtEl>
                                        <p:attrNameLst>
                                          <p:attrName>style.visibility</p:attrName>
                                        </p:attrNameLst>
                                      </p:cBhvr>
                                      <p:to>
                                        <p:strVal val="visible"/>
                                      </p:to>
                                    </p:set>
                                    <p:anim calcmode="lin" valueType="num">
                                      <p:cBhvr additive="base">
                                        <p:cTn id="193" dur="300" fill="hold"/>
                                        <p:tgtEl>
                                          <p:spTgt spid="25"/>
                                        </p:tgtEl>
                                        <p:attrNameLst>
                                          <p:attrName>ppt_x</p:attrName>
                                        </p:attrNameLst>
                                      </p:cBhvr>
                                      <p:tavLst>
                                        <p:tav tm="0">
                                          <p:val>
                                            <p:strVal val="0-#ppt_w/2"/>
                                          </p:val>
                                        </p:tav>
                                        <p:tav tm="100000">
                                          <p:val>
                                            <p:strVal val="#ppt_x"/>
                                          </p:val>
                                        </p:tav>
                                      </p:tavLst>
                                    </p:anim>
                                    <p:anim calcmode="lin" valueType="num">
                                      <p:cBhvr additive="base">
                                        <p:cTn id="194" dur="300" fill="hold"/>
                                        <p:tgtEl>
                                          <p:spTgt spid="25"/>
                                        </p:tgtEl>
                                        <p:attrNameLst>
                                          <p:attrName>ppt_y</p:attrName>
                                        </p:attrNameLst>
                                      </p:cBhvr>
                                      <p:tavLst>
                                        <p:tav tm="0">
                                          <p:val>
                                            <p:strVal val="#ppt_y"/>
                                          </p:val>
                                        </p:tav>
                                        <p:tav tm="100000">
                                          <p:val>
                                            <p:strVal val="#ppt_y"/>
                                          </p:val>
                                        </p:tav>
                                      </p:tavLst>
                                    </p:anim>
                                  </p:childTnLst>
                                </p:cTn>
                              </p:par>
                              <p:par>
                                <p:cTn id="195" presetID="29" presetClass="exit" presetSubtype="0" fill="hold" grpId="1" nodeType="withEffect">
                                  <p:stCondLst>
                                    <p:cond delay="200"/>
                                  </p:stCondLst>
                                  <p:childTnLst>
                                    <p:anim calcmode="lin" valueType="num">
                                      <p:cBhvr>
                                        <p:cTn id="196" dur="1000"/>
                                        <p:tgtEl>
                                          <p:spTgt spid="25"/>
                                        </p:tgtEl>
                                        <p:attrNameLst>
                                          <p:attrName>ppt_x</p:attrName>
                                        </p:attrNameLst>
                                      </p:cBhvr>
                                      <p:tavLst>
                                        <p:tav tm="0">
                                          <p:val>
                                            <p:strVal val="ppt_x"/>
                                          </p:val>
                                        </p:tav>
                                        <p:tav tm="100000">
                                          <p:val>
                                            <p:strVal val="ppt_x-.2"/>
                                          </p:val>
                                        </p:tav>
                                      </p:tavLst>
                                    </p:anim>
                                    <p:anim calcmode="lin" valueType="num">
                                      <p:cBhvr>
                                        <p:cTn id="197" dur="1000"/>
                                        <p:tgtEl>
                                          <p:spTgt spid="25"/>
                                        </p:tgtEl>
                                        <p:attrNameLst>
                                          <p:attrName>ppt_y</p:attrName>
                                        </p:attrNameLst>
                                      </p:cBhvr>
                                      <p:tavLst>
                                        <p:tav tm="0">
                                          <p:val>
                                            <p:strVal val="ppt_y"/>
                                          </p:val>
                                        </p:tav>
                                        <p:tav tm="100000">
                                          <p:val>
                                            <p:strVal val="ppt_y"/>
                                          </p:val>
                                        </p:tav>
                                      </p:tavLst>
                                    </p:anim>
                                    <p:animEffect transition="out" filter="fade">
                                      <p:cBhvr>
                                        <p:cTn id="198" dur="1000"/>
                                        <p:tgtEl>
                                          <p:spTgt spid="25"/>
                                        </p:tgtEl>
                                      </p:cBhvr>
                                    </p:animEffect>
                                    <p:set>
                                      <p:cBhvr>
                                        <p:cTn id="199" dur="1" fill="hold">
                                          <p:stCondLst>
                                            <p:cond delay="999"/>
                                          </p:stCondLst>
                                        </p:cTn>
                                        <p:tgtEl>
                                          <p:spTgt spid="25"/>
                                        </p:tgtEl>
                                        <p:attrNameLst>
                                          <p:attrName>style.visibility</p:attrName>
                                        </p:attrNameLst>
                                      </p:cBhvr>
                                      <p:to>
                                        <p:strVal val="hidden"/>
                                      </p:to>
                                    </p:set>
                                  </p:childTnLst>
                                </p:cTn>
                              </p:par>
                              <p:par>
                                <p:cTn id="200" presetID="2" presetClass="entr" presetSubtype="8" fill="hold" grpId="0" nodeType="withEffect">
                                  <p:stCondLst>
                                    <p:cond delay="0"/>
                                  </p:stCondLst>
                                  <p:childTnLst>
                                    <p:set>
                                      <p:cBhvr>
                                        <p:cTn id="201" dur="1" fill="hold">
                                          <p:stCondLst>
                                            <p:cond delay="0"/>
                                          </p:stCondLst>
                                        </p:cTn>
                                        <p:tgtEl>
                                          <p:spTgt spid="26"/>
                                        </p:tgtEl>
                                        <p:attrNameLst>
                                          <p:attrName>style.visibility</p:attrName>
                                        </p:attrNameLst>
                                      </p:cBhvr>
                                      <p:to>
                                        <p:strVal val="visible"/>
                                      </p:to>
                                    </p:set>
                                    <p:anim calcmode="lin" valueType="num">
                                      <p:cBhvr additive="base">
                                        <p:cTn id="202" dur="300" fill="hold"/>
                                        <p:tgtEl>
                                          <p:spTgt spid="26"/>
                                        </p:tgtEl>
                                        <p:attrNameLst>
                                          <p:attrName>ppt_x</p:attrName>
                                        </p:attrNameLst>
                                      </p:cBhvr>
                                      <p:tavLst>
                                        <p:tav tm="0">
                                          <p:val>
                                            <p:strVal val="0-#ppt_w/2"/>
                                          </p:val>
                                        </p:tav>
                                        <p:tav tm="100000">
                                          <p:val>
                                            <p:strVal val="#ppt_x"/>
                                          </p:val>
                                        </p:tav>
                                      </p:tavLst>
                                    </p:anim>
                                    <p:anim calcmode="lin" valueType="num">
                                      <p:cBhvr additive="base">
                                        <p:cTn id="203" dur="300" fill="hold"/>
                                        <p:tgtEl>
                                          <p:spTgt spid="26"/>
                                        </p:tgtEl>
                                        <p:attrNameLst>
                                          <p:attrName>ppt_y</p:attrName>
                                        </p:attrNameLst>
                                      </p:cBhvr>
                                      <p:tavLst>
                                        <p:tav tm="0">
                                          <p:val>
                                            <p:strVal val="#ppt_y"/>
                                          </p:val>
                                        </p:tav>
                                        <p:tav tm="100000">
                                          <p:val>
                                            <p:strVal val="#ppt_y"/>
                                          </p:val>
                                        </p:tav>
                                      </p:tavLst>
                                    </p:anim>
                                  </p:childTnLst>
                                </p:cTn>
                              </p:par>
                              <p:par>
                                <p:cTn id="204" presetID="29" presetClass="exit" presetSubtype="0" fill="hold" grpId="1" nodeType="withEffect">
                                  <p:stCondLst>
                                    <p:cond delay="200"/>
                                  </p:stCondLst>
                                  <p:childTnLst>
                                    <p:anim calcmode="lin" valueType="num">
                                      <p:cBhvr>
                                        <p:cTn id="205" dur="1000"/>
                                        <p:tgtEl>
                                          <p:spTgt spid="26"/>
                                        </p:tgtEl>
                                        <p:attrNameLst>
                                          <p:attrName>ppt_x</p:attrName>
                                        </p:attrNameLst>
                                      </p:cBhvr>
                                      <p:tavLst>
                                        <p:tav tm="0">
                                          <p:val>
                                            <p:strVal val="ppt_x"/>
                                          </p:val>
                                        </p:tav>
                                        <p:tav tm="100000">
                                          <p:val>
                                            <p:strVal val="ppt_x-.2"/>
                                          </p:val>
                                        </p:tav>
                                      </p:tavLst>
                                    </p:anim>
                                    <p:anim calcmode="lin" valueType="num">
                                      <p:cBhvr>
                                        <p:cTn id="206" dur="1000"/>
                                        <p:tgtEl>
                                          <p:spTgt spid="26"/>
                                        </p:tgtEl>
                                        <p:attrNameLst>
                                          <p:attrName>ppt_y</p:attrName>
                                        </p:attrNameLst>
                                      </p:cBhvr>
                                      <p:tavLst>
                                        <p:tav tm="0">
                                          <p:val>
                                            <p:strVal val="ppt_y"/>
                                          </p:val>
                                        </p:tav>
                                        <p:tav tm="100000">
                                          <p:val>
                                            <p:strVal val="ppt_y"/>
                                          </p:val>
                                        </p:tav>
                                      </p:tavLst>
                                    </p:anim>
                                    <p:animEffect transition="out" filter="fade">
                                      <p:cBhvr>
                                        <p:cTn id="207" dur="1000"/>
                                        <p:tgtEl>
                                          <p:spTgt spid="26"/>
                                        </p:tgtEl>
                                      </p:cBhvr>
                                    </p:animEffect>
                                    <p:set>
                                      <p:cBhvr>
                                        <p:cTn id="208" dur="1" fill="hold">
                                          <p:stCondLst>
                                            <p:cond delay="999"/>
                                          </p:stCondLst>
                                        </p:cTn>
                                        <p:tgtEl>
                                          <p:spTgt spid="26"/>
                                        </p:tgtEl>
                                        <p:attrNameLst>
                                          <p:attrName>style.visibility</p:attrName>
                                        </p:attrNameLst>
                                      </p:cBhvr>
                                      <p:to>
                                        <p:strVal val="hidden"/>
                                      </p:to>
                                    </p:set>
                                  </p:childTnLst>
                                </p:cTn>
                              </p:par>
                              <p:par>
                                <p:cTn id="209" presetID="2" presetClass="entr" presetSubtype="8" fill="hold" grpId="0" nodeType="withEffect">
                                  <p:stCondLst>
                                    <p:cond delay="100"/>
                                  </p:stCondLst>
                                  <p:childTnLst>
                                    <p:set>
                                      <p:cBhvr>
                                        <p:cTn id="210" dur="1" fill="hold">
                                          <p:stCondLst>
                                            <p:cond delay="0"/>
                                          </p:stCondLst>
                                        </p:cTn>
                                        <p:tgtEl>
                                          <p:spTgt spid="27"/>
                                        </p:tgtEl>
                                        <p:attrNameLst>
                                          <p:attrName>style.visibility</p:attrName>
                                        </p:attrNameLst>
                                      </p:cBhvr>
                                      <p:to>
                                        <p:strVal val="visible"/>
                                      </p:to>
                                    </p:set>
                                    <p:anim calcmode="lin" valueType="num">
                                      <p:cBhvr additive="base">
                                        <p:cTn id="211" dur="300" fill="hold"/>
                                        <p:tgtEl>
                                          <p:spTgt spid="27"/>
                                        </p:tgtEl>
                                        <p:attrNameLst>
                                          <p:attrName>ppt_x</p:attrName>
                                        </p:attrNameLst>
                                      </p:cBhvr>
                                      <p:tavLst>
                                        <p:tav tm="0">
                                          <p:val>
                                            <p:strVal val="0-#ppt_w/2"/>
                                          </p:val>
                                        </p:tav>
                                        <p:tav tm="100000">
                                          <p:val>
                                            <p:strVal val="#ppt_x"/>
                                          </p:val>
                                        </p:tav>
                                      </p:tavLst>
                                    </p:anim>
                                    <p:anim calcmode="lin" valueType="num">
                                      <p:cBhvr additive="base">
                                        <p:cTn id="212" dur="300" fill="hold"/>
                                        <p:tgtEl>
                                          <p:spTgt spid="27"/>
                                        </p:tgtEl>
                                        <p:attrNameLst>
                                          <p:attrName>ppt_y</p:attrName>
                                        </p:attrNameLst>
                                      </p:cBhvr>
                                      <p:tavLst>
                                        <p:tav tm="0">
                                          <p:val>
                                            <p:strVal val="#ppt_y"/>
                                          </p:val>
                                        </p:tav>
                                        <p:tav tm="100000">
                                          <p:val>
                                            <p:strVal val="#ppt_y"/>
                                          </p:val>
                                        </p:tav>
                                      </p:tavLst>
                                    </p:anim>
                                  </p:childTnLst>
                                </p:cTn>
                              </p:par>
                              <p:par>
                                <p:cTn id="213" presetID="29" presetClass="exit" presetSubtype="0" fill="hold" grpId="1" nodeType="withEffect">
                                  <p:stCondLst>
                                    <p:cond delay="100"/>
                                  </p:stCondLst>
                                  <p:childTnLst>
                                    <p:anim calcmode="lin" valueType="num">
                                      <p:cBhvr>
                                        <p:cTn id="214" dur="1000"/>
                                        <p:tgtEl>
                                          <p:spTgt spid="27"/>
                                        </p:tgtEl>
                                        <p:attrNameLst>
                                          <p:attrName>ppt_x</p:attrName>
                                        </p:attrNameLst>
                                      </p:cBhvr>
                                      <p:tavLst>
                                        <p:tav tm="0">
                                          <p:val>
                                            <p:strVal val="ppt_x"/>
                                          </p:val>
                                        </p:tav>
                                        <p:tav tm="100000">
                                          <p:val>
                                            <p:strVal val="ppt_x-.2"/>
                                          </p:val>
                                        </p:tav>
                                      </p:tavLst>
                                    </p:anim>
                                    <p:anim calcmode="lin" valueType="num">
                                      <p:cBhvr>
                                        <p:cTn id="215" dur="1000"/>
                                        <p:tgtEl>
                                          <p:spTgt spid="27"/>
                                        </p:tgtEl>
                                        <p:attrNameLst>
                                          <p:attrName>ppt_y</p:attrName>
                                        </p:attrNameLst>
                                      </p:cBhvr>
                                      <p:tavLst>
                                        <p:tav tm="0">
                                          <p:val>
                                            <p:strVal val="ppt_y"/>
                                          </p:val>
                                        </p:tav>
                                        <p:tav tm="100000">
                                          <p:val>
                                            <p:strVal val="ppt_y"/>
                                          </p:val>
                                        </p:tav>
                                      </p:tavLst>
                                    </p:anim>
                                    <p:animEffect transition="out" filter="fade">
                                      <p:cBhvr>
                                        <p:cTn id="216" dur="1000"/>
                                        <p:tgtEl>
                                          <p:spTgt spid="27"/>
                                        </p:tgtEl>
                                      </p:cBhvr>
                                    </p:animEffect>
                                    <p:set>
                                      <p:cBhvr>
                                        <p:cTn id="217" dur="1" fill="hold">
                                          <p:stCondLst>
                                            <p:cond delay="999"/>
                                          </p:stCondLst>
                                        </p:cTn>
                                        <p:tgtEl>
                                          <p:spTgt spid="27"/>
                                        </p:tgtEl>
                                        <p:attrNameLst>
                                          <p:attrName>style.visibility</p:attrName>
                                        </p:attrNameLst>
                                      </p:cBhvr>
                                      <p:to>
                                        <p:strVal val="hidden"/>
                                      </p:to>
                                    </p:set>
                                  </p:childTnLst>
                                </p:cTn>
                              </p:par>
                              <p:par>
                                <p:cTn id="218" presetID="2" presetClass="entr" presetSubtype="8" fill="hold" grpId="0" nodeType="withEffect">
                                  <p:stCondLst>
                                    <p:cond delay="0"/>
                                  </p:stCondLst>
                                  <p:childTnLst>
                                    <p:set>
                                      <p:cBhvr>
                                        <p:cTn id="219" dur="1" fill="hold">
                                          <p:stCondLst>
                                            <p:cond delay="0"/>
                                          </p:stCondLst>
                                        </p:cTn>
                                        <p:tgtEl>
                                          <p:spTgt spid="28"/>
                                        </p:tgtEl>
                                        <p:attrNameLst>
                                          <p:attrName>style.visibility</p:attrName>
                                        </p:attrNameLst>
                                      </p:cBhvr>
                                      <p:to>
                                        <p:strVal val="visible"/>
                                      </p:to>
                                    </p:set>
                                    <p:anim calcmode="lin" valueType="num">
                                      <p:cBhvr additive="base">
                                        <p:cTn id="220" dur="300" fill="hold"/>
                                        <p:tgtEl>
                                          <p:spTgt spid="28"/>
                                        </p:tgtEl>
                                        <p:attrNameLst>
                                          <p:attrName>ppt_x</p:attrName>
                                        </p:attrNameLst>
                                      </p:cBhvr>
                                      <p:tavLst>
                                        <p:tav tm="0">
                                          <p:val>
                                            <p:strVal val="0-#ppt_w/2"/>
                                          </p:val>
                                        </p:tav>
                                        <p:tav tm="100000">
                                          <p:val>
                                            <p:strVal val="#ppt_x"/>
                                          </p:val>
                                        </p:tav>
                                      </p:tavLst>
                                    </p:anim>
                                    <p:anim calcmode="lin" valueType="num">
                                      <p:cBhvr additive="base">
                                        <p:cTn id="221" dur="300" fill="hold"/>
                                        <p:tgtEl>
                                          <p:spTgt spid="28"/>
                                        </p:tgtEl>
                                        <p:attrNameLst>
                                          <p:attrName>ppt_y</p:attrName>
                                        </p:attrNameLst>
                                      </p:cBhvr>
                                      <p:tavLst>
                                        <p:tav tm="0">
                                          <p:val>
                                            <p:strVal val="#ppt_y"/>
                                          </p:val>
                                        </p:tav>
                                        <p:tav tm="100000">
                                          <p:val>
                                            <p:strVal val="#ppt_y"/>
                                          </p:val>
                                        </p:tav>
                                      </p:tavLst>
                                    </p:anim>
                                  </p:childTnLst>
                                </p:cTn>
                              </p:par>
                              <p:par>
                                <p:cTn id="222" presetID="29" presetClass="exit" presetSubtype="0" fill="hold" grpId="1" nodeType="withEffect">
                                  <p:stCondLst>
                                    <p:cond delay="200"/>
                                  </p:stCondLst>
                                  <p:childTnLst>
                                    <p:anim calcmode="lin" valueType="num">
                                      <p:cBhvr>
                                        <p:cTn id="223" dur="1000"/>
                                        <p:tgtEl>
                                          <p:spTgt spid="28"/>
                                        </p:tgtEl>
                                        <p:attrNameLst>
                                          <p:attrName>ppt_x</p:attrName>
                                        </p:attrNameLst>
                                      </p:cBhvr>
                                      <p:tavLst>
                                        <p:tav tm="0">
                                          <p:val>
                                            <p:strVal val="ppt_x"/>
                                          </p:val>
                                        </p:tav>
                                        <p:tav tm="100000">
                                          <p:val>
                                            <p:strVal val="ppt_x-.2"/>
                                          </p:val>
                                        </p:tav>
                                      </p:tavLst>
                                    </p:anim>
                                    <p:anim calcmode="lin" valueType="num">
                                      <p:cBhvr>
                                        <p:cTn id="224" dur="1000"/>
                                        <p:tgtEl>
                                          <p:spTgt spid="28"/>
                                        </p:tgtEl>
                                        <p:attrNameLst>
                                          <p:attrName>ppt_y</p:attrName>
                                        </p:attrNameLst>
                                      </p:cBhvr>
                                      <p:tavLst>
                                        <p:tav tm="0">
                                          <p:val>
                                            <p:strVal val="ppt_y"/>
                                          </p:val>
                                        </p:tav>
                                        <p:tav tm="100000">
                                          <p:val>
                                            <p:strVal val="ppt_y"/>
                                          </p:val>
                                        </p:tav>
                                      </p:tavLst>
                                    </p:anim>
                                    <p:animEffect transition="out" filter="fade">
                                      <p:cBhvr>
                                        <p:cTn id="225" dur="1000"/>
                                        <p:tgtEl>
                                          <p:spTgt spid="28"/>
                                        </p:tgtEl>
                                      </p:cBhvr>
                                    </p:animEffect>
                                    <p:set>
                                      <p:cBhvr>
                                        <p:cTn id="226" dur="1" fill="hold">
                                          <p:stCondLst>
                                            <p:cond delay="999"/>
                                          </p:stCondLst>
                                        </p:cTn>
                                        <p:tgtEl>
                                          <p:spTgt spid="28"/>
                                        </p:tgtEl>
                                        <p:attrNameLst>
                                          <p:attrName>style.visibility</p:attrName>
                                        </p:attrNameLst>
                                      </p:cBhvr>
                                      <p:to>
                                        <p:strVal val="hidden"/>
                                      </p:to>
                                    </p:set>
                                  </p:childTnLst>
                                </p:cTn>
                              </p:par>
                              <p:par>
                                <p:cTn id="227" presetID="2" presetClass="entr" presetSubtype="8" fill="hold" grpId="0" nodeType="withEffect">
                                  <p:stCondLst>
                                    <p:cond delay="200"/>
                                  </p:stCondLst>
                                  <p:childTnLst>
                                    <p:set>
                                      <p:cBhvr>
                                        <p:cTn id="228" dur="1" fill="hold">
                                          <p:stCondLst>
                                            <p:cond delay="0"/>
                                          </p:stCondLst>
                                        </p:cTn>
                                        <p:tgtEl>
                                          <p:spTgt spid="29"/>
                                        </p:tgtEl>
                                        <p:attrNameLst>
                                          <p:attrName>style.visibility</p:attrName>
                                        </p:attrNameLst>
                                      </p:cBhvr>
                                      <p:to>
                                        <p:strVal val="visible"/>
                                      </p:to>
                                    </p:set>
                                    <p:anim calcmode="lin" valueType="num">
                                      <p:cBhvr additive="base">
                                        <p:cTn id="229" dur="300" fill="hold"/>
                                        <p:tgtEl>
                                          <p:spTgt spid="29"/>
                                        </p:tgtEl>
                                        <p:attrNameLst>
                                          <p:attrName>ppt_x</p:attrName>
                                        </p:attrNameLst>
                                      </p:cBhvr>
                                      <p:tavLst>
                                        <p:tav tm="0">
                                          <p:val>
                                            <p:strVal val="0-#ppt_w/2"/>
                                          </p:val>
                                        </p:tav>
                                        <p:tav tm="100000">
                                          <p:val>
                                            <p:strVal val="#ppt_x"/>
                                          </p:val>
                                        </p:tav>
                                      </p:tavLst>
                                    </p:anim>
                                    <p:anim calcmode="lin" valueType="num">
                                      <p:cBhvr additive="base">
                                        <p:cTn id="230" dur="300" fill="hold"/>
                                        <p:tgtEl>
                                          <p:spTgt spid="29"/>
                                        </p:tgtEl>
                                        <p:attrNameLst>
                                          <p:attrName>ppt_y</p:attrName>
                                        </p:attrNameLst>
                                      </p:cBhvr>
                                      <p:tavLst>
                                        <p:tav tm="0">
                                          <p:val>
                                            <p:strVal val="#ppt_y"/>
                                          </p:val>
                                        </p:tav>
                                        <p:tav tm="100000">
                                          <p:val>
                                            <p:strVal val="#ppt_y"/>
                                          </p:val>
                                        </p:tav>
                                      </p:tavLst>
                                    </p:anim>
                                  </p:childTnLst>
                                </p:cTn>
                              </p:par>
                              <p:par>
                                <p:cTn id="231" presetID="29" presetClass="exit" presetSubtype="0" fill="hold" grpId="1" nodeType="withEffect">
                                  <p:stCondLst>
                                    <p:cond delay="200"/>
                                  </p:stCondLst>
                                  <p:childTnLst>
                                    <p:anim calcmode="lin" valueType="num">
                                      <p:cBhvr>
                                        <p:cTn id="232" dur="1000"/>
                                        <p:tgtEl>
                                          <p:spTgt spid="29"/>
                                        </p:tgtEl>
                                        <p:attrNameLst>
                                          <p:attrName>ppt_x</p:attrName>
                                        </p:attrNameLst>
                                      </p:cBhvr>
                                      <p:tavLst>
                                        <p:tav tm="0">
                                          <p:val>
                                            <p:strVal val="ppt_x"/>
                                          </p:val>
                                        </p:tav>
                                        <p:tav tm="100000">
                                          <p:val>
                                            <p:strVal val="ppt_x-.2"/>
                                          </p:val>
                                        </p:tav>
                                      </p:tavLst>
                                    </p:anim>
                                    <p:anim calcmode="lin" valueType="num">
                                      <p:cBhvr>
                                        <p:cTn id="233" dur="1000"/>
                                        <p:tgtEl>
                                          <p:spTgt spid="29"/>
                                        </p:tgtEl>
                                        <p:attrNameLst>
                                          <p:attrName>ppt_y</p:attrName>
                                        </p:attrNameLst>
                                      </p:cBhvr>
                                      <p:tavLst>
                                        <p:tav tm="0">
                                          <p:val>
                                            <p:strVal val="ppt_y"/>
                                          </p:val>
                                        </p:tav>
                                        <p:tav tm="100000">
                                          <p:val>
                                            <p:strVal val="ppt_y"/>
                                          </p:val>
                                        </p:tav>
                                      </p:tavLst>
                                    </p:anim>
                                    <p:animEffect transition="out" filter="fade">
                                      <p:cBhvr>
                                        <p:cTn id="234" dur="1000"/>
                                        <p:tgtEl>
                                          <p:spTgt spid="29"/>
                                        </p:tgtEl>
                                      </p:cBhvr>
                                    </p:animEffect>
                                    <p:set>
                                      <p:cBhvr>
                                        <p:cTn id="235" dur="1" fill="hold">
                                          <p:stCondLst>
                                            <p:cond delay="999"/>
                                          </p:stCondLst>
                                        </p:cTn>
                                        <p:tgtEl>
                                          <p:spTgt spid="29"/>
                                        </p:tgtEl>
                                        <p:attrNameLst>
                                          <p:attrName>style.visibility</p:attrName>
                                        </p:attrNameLst>
                                      </p:cBhvr>
                                      <p:to>
                                        <p:strVal val="hidden"/>
                                      </p:to>
                                    </p:set>
                                  </p:childTnLst>
                                </p:cTn>
                              </p:par>
                              <p:par>
                                <p:cTn id="236" presetID="2" presetClass="entr" presetSubtype="8" fill="hold" grpId="0" nodeType="withEffect">
                                  <p:stCondLst>
                                    <p:cond delay="400"/>
                                  </p:stCondLst>
                                  <p:childTnLst>
                                    <p:set>
                                      <p:cBhvr>
                                        <p:cTn id="237" dur="1" fill="hold">
                                          <p:stCondLst>
                                            <p:cond delay="0"/>
                                          </p:stCondLst>
                                        </p:cTn>
                                        <p:tgtEl>
                                          <p:spTgt spid="30"/>
                                        </p:tgtEl>
                                        <p:attrNameLst>
                                          <p:attrName>style.visibility</p:attrName>
                                        </p:attrNameLst>
                                      </p:cBhvr>
                                      <p:to>
                                        <p:strVal val="visible"/>
                                      </p:to>
                                    </p:set>
                                    <p:anim calcmode="lin" valueType="num">
                                      <p:cBhvr additive="base">
                                        <p:cTn id="238" dur="300" fill="hold"/>
                                        <p:tgtEl>
                                          <p:spTgt spid="30"/>
                                        </p:tgtEl>
                                        <p:attrNameLst>
                                          <p:attrName>ppt_x</p:attrName>
                                        </p:attrNameLst>
                                      </p:cBhvr>
                                      <p:tavLst>
                                        <p:tav tm="0">
                                          <p:val>
                                            <p:strVal val="0-#ppt_w/2"/>
                                          </p:val>
                                        </p:tav>
                                        <p:tav tm="100000">
                                          <p:val>
                                            <p:strVal val="#ppt_x"/>
                                          </p:val>
                                        </p:tav>
                                      </p:tavLst>
                                    </p:anim>
                                    <p:anim calcmode="lin" valueType="num">
                                      <p:cBhvr additive="base">
                                        <p:cTn id="239" dur="300" fill="hold"/>
                                        <p:tgtEl>
                                          <p:spTgt spid="30"/>
                                        </p:tgtEl>
                                        <p:attrNameLst>
                                          <p:attrName>ppt_y</p:attrName>
                                        </p:attrNameLst>
                                      </p:cBhvr>
                                      <p:tavLst>
                                        <p:tav tm="0">
                                          <p:val>
                                            <p:strVal val="#ppt_y"/>
                                          </p:val>
                                        </p:tav>
                                        <p:tav tm="100000">
                                          <p:val>
                                            <p:strVal val="#ppt_y"/>
                                          </p:val>
                                        </p:tav>
                                      </p:tavLst>
                                    </p:anim>
                                  </p:childTnLst>
                                </p:cTn>
                              </p:par>
                              <p:par>
                                <p:cTn id="240" presetID="29" presetClass="exit" presetSubtype="0" fill="hold" grpId="1" nodeType="withEffect">
                                  <p:stCondLst>
                                    <p:cond delay="400"/>
                                  </p:stCondLst>
                                  <p:childTnLst>
                                    <p:anim calcmode="lin" valueType="num">
                                      <p:cBhvr>
                                        <p:cTn id="241" dur="1000"/>
                                        <p:tgtEl>
                                          <p:spTgt spid="30"/>
                                        </p:tgtEl>
                                        <p:attrNameLst>
                                          <p:attrName>ppt_x</p:attrName>
                                        </p:attrNameLst>
                                      </p:cBhvr>
                                      <p:tavLst>
                                        <p:tav tm="0">
                                          <p:val>
                                            <p:strVal val="ppt_x"/>
                                          </p:val>
                                        </p:tav>
                                        <p:tav tm="100000">
                                          <p:val>
                                            <p:strVal val="ppt_x-.2"/>
                                          </p:val>
                                        </p:tav>
                                      </p:tavLst>
                                    </p:anim>
                                    <p:anim calcmode="lin" valueType="num">
                                      <p:cBhvr>
                                        <p:cTn id="242" dur="1000"/>
                                        <p:tgtEl>
                                          <p:spTgt spid="30"/>
                                        </p:tgtEl>
                                        <p:attrNameLst>
                                          <p:attrName>ppt_y</p:attrName>
                                        </p:attrNameLst>
                                      </p:cBhvr>
                                      <p:tavLst>
                                        <p:tav tm="0">
                                          <p:val>
                                            <p:strVal val="ppt_y"/>
                                          </p:val>
                                        </p:tav>
                                        <p:tav tm="100000">
                                          <p:val>
                                            <p:strVal val="ppt_y"/>
                                          </p:val>
                                        </p:tav>
                                      </p:tavLst>
                                    </p:anim>
                                    <p:animEffect transition="out" filter="fade">
                                      <p:cBhvr>
                                        <p:cTn id="243" dur="1000"/>
                                        <p:tgtEl>
                                          <p:spTgt spid="30"/>
                                        </p:tgtEl>
                                      </p:cBhvr>
                                    </p:animEffect>
                                    <p:set>
                                      <p:cBhvr>
                                        <p:cTn id="244" dur="1" fill="hold">
                                          <p:stCondLst>
                                            <p:cond delay="999"/>
                                          </p:stCondLst>
                                        </p:cTn>
                                        <p:tgtEl>
                                          <p:spTgt spid="30"/>
                                        </p:tgtEl>
                                        <p:attrNameLst>
                                          <p:attrName>style.visibility</p:attrName>
                                        </p:attrNameLst>
                                      </p:cBhvr>
                                      <p:to>
                                        <p:strVal val="hidden"/>
                                      </p:to>
                                    </p:set>
                                  </p:childTnLst>
                                </p:cTn>
                              </p:par>
                              <p:par>
                                <p:cTn id="245" presetID="2" presetClass="entr" presetSubtype="8" fill="hold" grpId="0" nodeType="withEffect">
                                  <p:stCondLst>
                                    <p:cond delay="0"/>
                                  </p:stCondLst>
                                  <p:childTnLst>
                                    <p:set>
                                      <p:cBhvr>
                                        <p:cTn id="246" dur="1" fill="hold">
                                          <p:stCondLst>
                                            <p:cond delay="0"/>
                                          </p:stCondLst>
                                        </p:cTn>
                                        <p:tgtEl>
                                          <p:spTgt spid="31"/>
                                        </p:tgtEl>
                                        <p:attrNameLst>
                                          <p:attrName>style.visibility</p:attrName>
                                        </p:attrNameLst>
                                      </p:cBhvr>
                                      <p:to>
                                        <p:strVal val="visible"/>
                                      </p:to>
                                    </p:set>
                                    <p:anim calcmode="lin" valueType="num">
                                      <p:cBhvr additive="base">
                                        <p:cTn id="247" dur="300" fill="hold"/>
                                        <p:tgtEl>
                                          <p:spTgt spid="31"/>
                                        </p:tgtEl>
                                        <p:attrNameLst>
                                          <p:attrName>ppt_x</p:attrName>
                                        </p:attrNameLst>
                                      </p:cBhvr>
                                      <p:tavLst>
                                        <p:tav tm="0">
                                          <p:val>
                                            <p:strVal val="0-#ppt_w/2"/>
                                          </p:val>
                                        </p:tav>
                                        <p:tav tm="100000">
                                          <p:val>
                                            <p:strVal val="#ppt_x"/>
                                          </p:val>
                                        </p:tav>
                                      </p:tavLst>
                                    </p:anim>
                                    <p:anim calcmode="lin" valueType="num">
                                      <p:cBhvr additive="base">
                                        <p:cTn id="248" dur="300" fill="hold"/>
                                        <p:tgtEl>
                                          <p:spTgt spid="31"/>
                                        </p:tgtEl>
                                        <p:attrNameLst>
                                          <p:attrName>ppt_y</p:attrName>
                                        </p:attrNameLst>
                                      </p:cBhvr>
                                      <p:tavLst>
                                        <p:tav tm="0">
                                          <p:val>
                                            <p:strVal val="#ppt_y"/>
                                          </p:val>
                                        </p:tav>
                                        <p:tav tm="100000">
                                          <p:val>
                                            <p:strVal val="#ppt_y"/>
                                          </p:val>
                                        </p:tav>
                                      </p:tavLst>
                                    </p:anim>
                                  </p:childTnLst>
                                </p:cTn>
                              </p:par>
                              <p:par>
                                <p:cTn id="249" presetID="29" presetClass="exit" presetSubtype="0" fill="hold" grpId="1" nodeType="withEffect">
                                  <p:stCondLst>
                                    <p:cond delay="200"/>
                                  </p:stCondLst>
                                  <p:childTnLst>
                                    <p:anim calcmode="lin" valueType="num">
                                      <p:cBhvr>
                                        <p:cTn id="250" dur="1000"/>
                                        <p:tgtEl>
                                          <p:spTgt spid="31"/>
                                        </p:tgtEl>
                                        <p:attrNameLst>
                                          <p:attrName>ppt_x</p:attrName>
                                        </p:attrNameLst>
                                      </p:cBhvr>
                                      <p:tavLst>
                                        <p:tav tm="0">
                                          <p:val>
                                            <p:strVal val="ppt_x"/>
                                          </p:val>
                                        </p:tav>
                                        <p:tav tm="100000">
                                          <p:val>
                                            <p:strVal val="ppt_x-.2"/>
                                          </p:val>
                                        </p:tav>
                                      </p:tavLst>
                                    </p:anim>
                                    <p:anim calcmode="lin" valueType="num">
                                      <p:cBhvr>
                                        <p:cTn id="251" dur="1000"/>
                                        <p:tgtEl>
                                          <p:spTgt spid="31"/>
                                        </p:tgtEl>
                                        <p:attrNameLst>
                                          <p:attrName>ppt_y</p:attrName>
                                        </p:attrNameLst>
                                      </p:cBhvr>
                                      <p:tavLst>
                                        <p:tav tm="0">
                                          <p:val>
                                            <p:strVal val="ppt_y"/>
                                          </p:val>
                                        </p:tav>
                                        <p:tav tm="100000">
                                          <p:val>
                                            <p:strVal val="ppt_y"/>
                                          </p:val>
                                        </p:tav>
                                      </p:tavLst>
                                    </p:anim>
                                    <p:animEffect transition="out" filter="fade">
                                      <p:cBhvr>
                                        <p:cTn id="252" dur="1000"/>
                                        <p:tgtEl>
                                          <p:spTgt spid="31"/>
                                        </p:tgtEl>
                                      </p:cBhvr>
                                    </p:animEffect>
                                    <p:set>
                                      <p:cBhvr>
                                        <p:cTn id="253" dur="1" fill="hold">
                                          <p:stCondLst>
                                            <p:cond delay="999"/>
                                          </p:stCondLst>
                                        </p:cTn>
                                        <p:tgtEl>
                                          <p:spTgt spid="31"/>
                                        </p:tgtEl>
                                        <p:attrNameLst>
                                          <p:attrName>style.visibility</p:attrName>
                                        </p:attrNameLst>
                                      </p:cBhvr>
                                      <p:to>
                                        <p:strVal val="hidden"/>
                                      </p:to>
                                    </p:set>
                                  </p:childTnLst>
                                </p:cTn>
                              </p:par>
                              <p:par>
                                <p:cTn id="254" presetID="2" presetClass="entr" presetSubtype="8" fill="hold" grpId="0" nodeType="withEffect">
                                  <p:stCondLst>
                                    <p:cond delay="300"/>
                                  </p:stCondLst>
                                  <p:childTnLst>
                                    <p:set>
                                      <p:cBhvr>
                                        <p:cTn id="255" dur="1" fill="hold">
                                          <p:stCondLst>
                                            <p:cond delay="0"/>
                                          </p:stCondLst>
                                        </p:cTn>
                                        <p:tgtEl>
                                          <p:spTgt spid="32"/>
                                        </p:tgtEl>
                                        <p:attrNameLst>
                                          <p:attrName>style.visibility</p:attrName>
                                        </p:attrNameLst>
                                      </p:cBhvr>
                                      <p:to>
                                        <p:strVal val="visible"/>
                                      </p:to>
                                    </p:set>
                                    <p:anim calcmode="lin" valueType="num">
                                      <p:cBhvr additive="base">
                                        <p:cTn id="256" dur="300" fill="hold"/>
                                        <p:tgtEl>
                                          <p:spTgt spid="32"/>
                                        </p:tgtEl>
                                        <p:attrNameLst>
                                          <p:attrName>ppt_x</p:attrName>
                                        </p:attrNameLst>
                                      </p:cBhvr>
                                      <p:tavLst>
                                        <p:tav tm="0">
                                          <p:val>
                                            <p:strVal val="0-#ppt_w/2"/>
                                          </p:val>
                                        </p:tav>
                                        <p:tav tm="100000">
                                          <p:val>
                                            <p:strVal val="#ppt_x"/>
                                          </p:val>
                                        </p:tav>
                                      </p:tavLst>
                                    </p:anim>
                                    <p:anim calcmode="lin" valueType="num">
                                      <p:cBhvr additive="base">
                                        <p:cTn id="257" dur="300" fill="hold"/>
                                        <p:tgtEl>
                                          <p:spTgt spid="32"/>
                                        </p:tgtEl>
                                        <p:attrNameLst>
                                          <p:attrName>ppt_y</p:attrName>
                                        </p:attrNameLst>
                                      </p:cBhvr>
                                      <p:tavLst>
                                        <p:tav tm="0">
                                          <p:val>
                                            <p:strVal val="#ppt_y"/>
                                          </p:val>
                                        </p:tav>
                                        <p:tav tm="100000">
                                          <p:val>
                                            <p:strVal val="#ppt_y"/>
                                          </p:val>
                                        </p:tav>
                                      </p:tavLst>
                                    </p:anim>
                                  </p:childTnLst>
                                </p:cTn>
                              </p:par>
                              <p:par>
                                <p:cTn id="258" presetID="29" presetClass="exit" presetSubtype="0" fill="hold" grpId="1" nodeType="withEffect">
                                  <p:stCondLst>
                                    <p:cond delay="300"/>
                                  </p:stCondLst>
                                  <p:childTnLst>
                                    <p:anim calcmode="lin" valueType="num">
                                      <p:cBhvr>
                                        <p:cTn id="259" dur="1000"/>
                                        <p:tgtEl>
                                          <p:spTgt spid="32"/>
                                        </p:tgtEl>
                                        <p:attrNameLst>
                                          <p:attrName>ppt_x</p:attrName>
                                        </p:attrNameLst>
                                      </p:cBhvr>
                                      <p:tavLst>
                                        <p:tav tm="0">
                                          <p:val>
                                            <p:strVal val="ppt_x"/>
                                          </p:val>
                                        </p:tav>
                                        <p:tav tm="100000">
                                          <p:val>
                                            <p:strVal val="ppt_x-.2"/>
                                          </p:val>
                                        </p:tav>
                                      </p:tavLst>
                                    </p:anim>
                                    <p:anim calcmode="lin" valueType="num">
                                      <p:cBhvr>
                                        <p:cTn id="260" dur="1000"/>
                                        <p:tgtEl>
                                          <p:spTgt spid="32"/>
                                        </p:tgtEl>
                                        <p:attrNameLst>
                                          <p:attrName>ppt_y</p:attrName>
                                        </p:attrNameLst>
                                      </p:cBhvr>
                                      <p:tavLst>
                                        <p:tav tm="0">
                                          <p:val>
                                            <p:strVal val="ppt_y"/>
                                          </p:val>
                                        </p:tav>
                                        <p:tav tm="100000">
                                          <p:val>
                                            <p:strVal val="ppt_y"/>
                                          </p:val>
                                        </p:tav>
                                      </p:tavLst>
                                    </p:anim>
                                    <p:animEffect transition="out" filter="fade">
                                      <p:cBhvr>
                                        <p:cTn id="261" dur="1000"/>
                                        <p:tgtEl>
                                          <p:spTgt spid="32"/>
                                        </p:tgtEl>
                                      </p:cBhvr>
                                    </p:animEffect>
                                    <p:set>
                                      <p:cBhvr>
                                        <p:cTn id="262" dur="1" fill="hold">
                                          <p:stCondLst>
                                            <p:cond delay="999"/>
                                          </p:stCondLst>
                                        </p:cTn>
                                        <p:tgtEl>
                                          <p:spTgt spid="32"/>
                                        </p:tgtEl>
                                        <p:attrNameLst>
                                          <p:attrName>style.visibility</p:attrName>
                                        </p:attrNameLst>
                                      </p:cBhvr>
                                      <p:to>
                                        <p:strVal val="hidden"/>
                                      </p:to>
                                    </p:set>
                                  </p:childTnLst>
                                </p:cTn>
                              </p:par>
                              <p:par>
                                <p:cTn id="263" presetID="2" presetClass="entr" presetSubtype="8" fill="hold" grpId="0" nodeType="withEffect">
                                  <p:stCondLst>
                                    <p:cond delay="0"/>
                                  </p:stCondLst>
                                  <p:childTnLst>
                                    <p:set>
                                      <p:cBhvr>
                                        <p:cTn id="264" dur="1" fill="hold">
                                          <p:stCondLst>
                                            <p:cond delay="0"/>
                                          </p:stCondLst>
                                        </p:cTn>
                                        <p:tgtEl>
                                          <p:spTgt spid="33"/>
                                        </p:tgtEl>
                                        <p:attrNameLst>
                                          <p:attrName>style.visibility</p:attrName>
                                        </p:attrNameLst>
                                      </p:cBhvr>
                                      <p:to>
                                        <p:strVal val="visible"/>
                                      </p:to>
                                    </p:set>
                                    <p:anim calcmode="lin" valueType="num">
                                      <p:cBhvr additive="base">
                                        <p:cTn id="265" dur="300" fill="hold"/>
                                        <p:tgtEl>
                                          <p:spTgt spid="33"/>
                                        </p:tgtEl>
                                        <p:attrNameLst>
                                          <p:attrName>ppt_x</p:attrName>
                                        </p:attrNameLst>
                                      </p:cBhvr>
                                      <p:tavLst>
                                        <p:tav tm="0">
                                          <p:val>
                                            <p:strVal val="0-#ppt_w/2"/>
                                          </p:val>
                                        </p:tav>
                                        <p:tav tm="100000">
                                          <p:val>
                                            <p:strVal val="#ppt_x"/>
                                          </p:val>
                                        </p:tav>
                                      </p:tavLst>
                                    </p:anim>
                                    <p:anim calcmode="lin" valueType="num">
                                      <p:cBhvr additive="base">
                                        <p:cTn id="266" dur="300" fill="hold"/>
                                        <p:tgtEl>
                                          <p:spTgt spid="33"/>
                                        </p:tgtEl>
                                        <p:attrNameLst>
                                          <p:attrName>ppt_y</p:attrName>
                                        </p:attrNameLst>
                                      </p:cBhvr>
                                      <p:tavLst>
                                        <p:tav tm="0">
                                          <p:val>
                                            <p:strVal val="#ppt_y"/>
                                          </p:val>
                                        </p:tav>
                                        <p:tav tm="100000">
                                          <p:val>
                                            <p:strVal val="#ppt_y"/>
                                          </p:val>
                                        </p:tav>
                                      </p:tavLst>
                                    </p:anim>
                                  </p:childTnLst>
                                </p:cTn>
                              </p:par>
                              <p:par>
                                <p:cTn id="267" presetID="29" presetClass="exit" presetSubtype="0" fill="hold" grpId="1" nodeType="withEffect">
                                  <p:stCondLst>
                                    <p:cond delay="200"/>
                                  </p:stCondLst>
                                  <p:childTnLst>
                                    <p:anim calcmode="lin" valueType="num">
                                      <p:cBhvr>
                                        <p:cTn id="268" dur="1000"/>
                                        <p:tgtEl>
                                          <p:spTgt spid="33"/>
                                        </p:tgtEl>
                                        <p:attrNameLst>
                                          <p:attrName>ppt_x</p:attrName>
                                        </p:attrNameLst>
                                      </p:cBhvr>
                                      <p:tavLst>
                                        <p:tav tm="0">
                                          <p:val>
                                            <p:strVal val="ppt_x"/>
                                          </p:val>
                                        </p:tav>
                                        <p:tav tm="100000">
                                          <p:val>
                                            <p:strVal val="ppt_x-.2"/>
                                          </p:val>
                                        </p:tav>
                                      </p:tavLst>
                                    </p:anim>
                                    <p:anim calcmode="lin" valueType="num">
                                      <p:cBhvr>
                                        <p:cTn id="269" dur="1000"/>
                                        <p:tgtEl>
                                          <p:spTgt spid="33"/>
                                        </p:tgtEl>
                                        <p:attrNameLst>
                                          <p:attrName>ppt_y</p:attrName>
                                        </p:attrNameLst>
                                      </p:cBhvr>
                                      <p:tavLst>
                                        <p:tav tm="0">
                                          <p:val>
                                            <p:strVal val="ppt_y"/>
                                          </p:val>
                                        </p:tav>
                                        <p:tav tm="100000">
                                          <p:val>
                                            <p:strVal val="ppt_y"/>
                                          </p:val>
                                        </p:tav>
                                      </p:tavLst>
                                    </p:anim>
                                    <p:animEffect transition="out" filter="fade">
                                      <p:cBhvr>
                                        <p:cTn id="270" dur="1000"/>
                                        <p:tgtEl>
                                          <p:spTgt spid="33"/>
                                        </p:tgtEl>
                                      </p:cBhvr>
                                    </p:animEffect>
                                    <p:set>
                                      <p:cBhvr>
                                        <p:cTn id="271" dur="1" fill="hold">
                                          <p:stCondLst>
                                            <p:cond delay="999"/>
                                          </p:stCondLst>
                                        </p:cTn>
                                        <p:tgtEl>
                                          <p:spTgt spid="33"/>
                                        </p:tgtEl>
                                        <p:attrNameLst>
                                          <p:attrName>style.visibility</p:attrName>
                                        </p:attrNameLst>
                                      </p:cBhvr>
                                      <p:to>
                                        <p:strVal val="hidden"/>
                                      </p:to>
                                    </p:set>
                                  </p:childTnLst>
                                </p:cTn>
                              </p:par>
                              <p:par>
                                <p:cTn id="272" presetID="2" presetClass="entr" presetSubtype="8" fill="hold" grpId="0" nodeType="withEffect">
                                  <p:stCondLst>
                                    <p:cond delay="100"/>
                                  </p:stCondLst>
                                  <p:childTnLst>
                                    <p:set>
                                      <p:cBhvr>
                                        <p:cTn id="273" dur="1" fill="hold">
                                          <p:stCondLst>
                                            <p:cond delay="0"/>
                                          </p:stCondLst>
                                        </p:cTn>
                                        <p:tgtEl>
                                          <p:spTgt spid="34"/>
                                        </p:tgtEl>
                                        <p:attrNameLst>
                                          <p:attrName>style.visibility</p:attrName>
                                        </p:attrNameLst>
                                      </p:cBhvr>
                                      <p:to>
                                        <p:strVal val="visible"/>
                                      </p:to>
                                    </p:set>
                                    <p:anim calcmode="lin" valueType="num">
                                      <p:cBhvr additive="base">
                                        <p:cTn id="274" dur="300" fill="hold"/>
                                        <p:tgtEl>
                                          <p:spTgt spid="34"/>
                                        </p:tgtEl>
                                        <p:attrNameLst>
                                          <p:attrName>ppt_x</p:attrName>
                                        </p:attrNameLst>
                                      </p:cBhvr>
                                      <p:tavLst>
                                        <p:tav tm="0">
                                          <p:val>
                                            <p:strVal val="0-#ppt_w/2"/>
                                          </p:val>
                                        </p:tav>
                                        <p:tav tm="100000">
                                          <p:val>
                                            <p:strVal val="#ppt_x"/>
                                          </p:val>
                                        </p:tav>
                                      </p:tavLst>
                                    </p:anim>
                                    <p:anim calcmode="lin" valueType="num">
                                      <p:cBhvr additive="base">
                                        <p:cTn id="275" dur="300" fill="hold"/>
                                        <p:tgtEl>
                                          <p:spTgt spid="34"/>
                                        </p:tgtEl>
                                        <p:attrNameLst>
                                          <p:attrName>ppt_y</p:attrName>
                                        </p:attrNameLst>
                                      </p:cBhvr>
                                      <p:tavLst>
                                        <p:tav tm="0">
                                          <p:val>
                                            <p:strVal val="#ppt_y"/>
                                          </p:val>
                                        </p:tav>
                                        <p:tav tm="100000">
                                          <p:val>
                                            <p:strVal val="#ppt_y"/>
                                          </p:val>
                                        </p:tav>
                                      </p:tavLst>
                                    </p:anim>
                                  </p:childTnLst>
                                </p:cTn>
                              </p:par>
                              <p:par>
                                <p:cTn id="276" presetID="29" presetClass="exit" presetSubtype="0" fill="hold" grpId="1" nodeType="withEffect">
                                  <p:stCondLst>
                                    <p:cond delay="100"/>
                                  </p:stCondLst>
                                  <p:childTnLst>
                                    <p:anim calcmode="lin" valueType="num">
                                      <p:cBhvr>
                                        <p:cTn id="277" dur="1000"/>
                                        <p:tgtEl>
                                          <p:spTgt spid="34"/>
                                        </p:tgtEl>
                                        <p:attrNameLst>
                                          <p:attrName>ppt_x</p:attrName>
                                        </p:attrNameLst>
                                      </p:cBhvr>
                                      <p:tavLst>
                                        <p:tav tm="0">
                                          <p:val>
                                            <p:strVal val="ppt_x"/>
                                          </p:val>
                                        </p:tav>
                                        <p:tav tm="100000">
                                          <p:val>
                                            <p:strVal val="ppt_x-.2"/>
                                          </p:val>
                                        </p:tav>
                                      </p:tavLst>
                                    </p:anim>
                                    <p:anim calcmode="lin" valueType="num">
                                      <p:cBhvr>
                                        <p:cTn id="278" dur="1000"/>
                                        <p:tgtEl>
                                          <p:spTgt spid="34"/>
                                        </p:tgtEl>
                                        <p:attrNameLst>
                                          <p:attrName>ppt_y</p:attrName>
                                        </p:attrNameLst>
                                      </p:cBhvr>
                                      <p:tavLst>
                                        <p:tav tm="0">
                                          <p:val>
                                            <p:strVal val="ppt_y"/>
                                          </p:val>
                                        </p:tav>
                                        <p:tav tm="100000">
                                          <p:val>
                                            <p:strVal val="ppt_y"/>
                                          </p:val>
                                        </p:tav>
                                      </p:tavLst>
                                    </p:anim>
                                    <p:animEffect transition="out" filter="fade">
                                      <p:cBhvr>
                                        <p:cTn id="279" dur="1000"/>
                                        <p:tgtEl>
                                          <p:spTgt spid="34"/>
                                        </p:tgtEl>
                                      </p:cBhvr>
                                    </p:animEffect>
                                    <p:set>
                                      <p:cBhvr>
                                        <p:cTn id="280" dur="1" fill="hold">
                                          <p:stCondLst>
                                            <p:cond delay="999"/>
                                          </p:stCondLst>
                                        </p:cTn>
                                        <p:tgtEl>
                                          <p:spTgt spid="34"/>
                                        </p:tgtEl>
                                        <p:attrNameLst>
                                          <p:attrName>style.visibility</p:attrName>
                                        </p:attrNameLst>
                                      </p:cBhvr>
                                      <p:to>
                                        <p:strVal val="hidden"/>
                                      </p:to>
                                    </p:set>
                                  </p:childTnLst>
                                </p:cTn>
                              </p:par>
                              <p:par>
                                <p:cTn id="281" presetID="2" presetClass="entr" presetSubtype="8" fill="hold" grpId="0" nodeType="withEffect">
                                  <p:stCondLst>
                                    <p:cond delay="0"/>
                                  </p:stCondLst>
                                  <p:childTnLst>
                                    <p:set>
                                      <p:cBhvr>
                                        <p:cTn id="282" dur="1" fill="hold">
                                          <p:stCondLst>
                                            <p:cond delay="0"/>
                                          </p:stCondLst>
                                        </p:cTn>
                                        <p:tgtEl>
                                          <p:spTgt spid="35"/>
                                        </p:tgtEl>
                                        <p:attrNameLst>
                                          <p:attrName>style.visibility</p:attrName>
                                        </p:attrNameLst>
                                      </p:cBhvr>
                                      <p:to>
                                        <p:strVal val="visible"/>
                                      </p:to>
                                    </p:set>
                                    <p:anim calcmode="lin" valueType="num">
                                      <p:cBhvr additive="base">
                                        <p:cTn id="283" dur="300" fill="hold"/>
                                        <p:tgtEl>
                                          <p:spTgt spid="35"/>
                                        </p:tgtEl>
                                        <p:attrNameLst>
                                          <p:attrName>ppt_x</p:attrName>
                                        </p:attrNameLst>
                                      </p:cBhvr>
                                      <p:tavLst>
                                        <p:tav tm="0">
                                          <p:val>
                                            <p:strVal val="0-#ppt_w/2"/>
                                          </p:val>
                                        </p:tav>
                                        <p:tav tm="100000">
                                          <p:val>
                                            <p:strVal val="#ppt_x"/>
                                          </p:val>
                                        </p:tav>
                                      </p:tavLst>
                                    </p:anim>
                                    <p:anim calcmode="lin" valueType="num">
                                      <p:cBhvr additive="base">
                                        <p:cTn id="284" dur="300" fill="hold"/>
                                        <p:tgtEl>
                                          <p:spTgt spid="35"/>
                                        </p:tgtEl>
                                        <p:attrNameLst>
                                          <p:attrName>ppt_y</p:attrName>
                                        </p:attrNameLst>
                                      </p:cBhvr>
                                      <p:tavLst>
                                        <p:tav tm="0">
                                          <p:val>
                                            <p:strVal val="#ppt_y"/>
                                          </p:val>
                                        </p:tav>
                                        <p:tav tm="100000">
                                          <p:val>
                                            <p:strVal val="#ppt_y"/>
                                          </p:val>
                                        </p:tav>
                                      </p:tavLst>
                                    </p:anim>
                                  </p:childTnLst>
                                </p:cTn>
                              </p:par>
                              <p:par>
                                <p:cTn id="285" presetID="29" presetClass="exit" presetSubtype="0" fill="hold" grpId="1" nodeType="withEffect">
                                  <p:stCondLst>
                                    <p:cond delay="200"/>
                                  </p:stCondLst>
                                  <p:childTnLst>
                                    <p:anim calcmode="lin" valueType="num">
                                      <p:cBhvr>
                                        <p:cTn id="286" dur="1000"/>
                                        <p:tgtEl>
                                          <p:spTgt spid="35"/>
                                        </p:tgtEl>
                                        <p:attrNameLst>
                                          <p:attrName>ppt_x</p:attrName>
                                        </p:attrNameLst>
                                      </p:cBhvr>
                                      <p:tavLst>
                                        <p:tav tm="0">
                                          <p:val>
                                            <p:strVal val="ppt_x"/>
                                          </p:val>
                                        </p:tav>
                                        <p:tav tm="100000">
                                          <p:val>
                                            <p:strVal val="ppt_x-.2"/>
                                          </p:val>
                                        </p:tav>
                                      </p:tavLst>
                                    </p:anim>
                                    <p:anim calcmode="lin" valueType="num">
                                      <p:cBhvr>
                                        <p:cTn id="287" dur="1000"/>
                                        <p:tgtEl>
                                          <p:spTgt spid="35"/>
                                        </p:tgtEl>
                                        <p:attrNameLst>
                                          <p:attrName>ppt_y</p:attrName>
                                        </p:attrNameLst>
                                      </p:cBhvr>
                                      <p:tavLst>
                                        <p:tav tm="0">
                                          <p:val>
                                            <p:strVal val="ppt_y"/>
                                          </p:val>
                                        </p:tav>
                                        <p:tav tm="100000">
                                          <p:val>
                                            <p:strVal val="ppt_y"/>
                                          </p:val>
                                        </p:tav>
                                      </p:tavLst>
                                    </p:anim>
                                    <p:animEffect transition="out" filter="fade">
                                      <p:cBhvr>
                                        <p:cTn id="288" dur="1000"/>
                                        <p:tgtEl>
                                          <p:spTgt spid="35"/>
                                        </p:tgtEl>
                                      </p:cBhvr>
                                    </p:animEffect>
                                    <p:set>
                                      <p:cBhvr>
                                        <p:cTn id="289" dur="1" fill="hold">
                                          <p:stCondLst>
                                            <p:cond delay="999"/>
                                          </p:stCondLst>
                                        </p:cTn>
                                        <p:tgtEl>
                                          <p:spTgt spid="35"/>
                                        </p:tgtEl>
                                        <p:attrNameLst>
                                          <p:attrName>style.visibility</p:attrName>
                                        </p:attrNameLst>
                                      </p:cBhvr>
                                      <p:to>
                                        <p:strVal val="hidden"/>
                                      </p:to>
                                    </p:set>
                                  </p:childTnLst>
                                </p:cTn>
                              </p:par>
                              <p:par>
                                <p:cTn id="290" presetID="2" presetClass="entr" presetSubtype="8" fill="hold" grpId="0" nodeType="withEffect">
                                  <p:stCondLst>
                                    <p:cond delay="200"/>
                                  </p:stCondLst>
                                  <p:childTnLst>
                                    <p:set>
                                      <p:cBhvr>
                                        <p:cTn id="291" dur="1" fill="hold">
                                          <p:stCondLst>
                                            <p:cond delay="0"/>
                                          </p:stCondLst>
                                        </p:cTn>
                                        <p:tgtEl>
                                          <p:spTgt spid="36"/>
                                        </p:tgtEl>
                                        <p:attrNameLst>
                                          <p:attrName>style.visibility</p:attrName>
                                        </p:attrNameLst>
                                      </p:cBhvr>
                                      <p:to>
                                        <p:strVal val="visible"/>
                                      </p:to>
                                    </p:set>
                                    <p:anim calcmode="lin" valueType="num">
                                      <p:cBhvr additive="base">
                                        <p:cTn id="292" dur="300" fill="hold"/>
                                        <p:tgtEl>
                                          <p:spTgt spid="36"/>
                                        </p:tgtEl>
                                        <p:attrNameLst>
                                          <p:attrName>ppt_x</p:attrName>
                                        </p:attrNameLst>
                                      </p:cBhvr>
                                      <p:tavLst>
                                        <p:tav tm="0">
                                          <p:val>
                                            <p:strVal val="0-#ppt_w/2"/>
                                          </p:val>
                                        </p:tav>
                                        <p:tav tm="100000">
                                          <p:val>
                                            <p:strVal val="#ppt_x"/>
                                          </p:val>
                                        </p:tav>
                                      </p:tavLst>
                                    </p:anim>
                                    <p:anim calcmode="lin" valueType="num">
                                      <p:cBhvr additive="base">
                                        <p:cTn id="293" dur="300" fill="hold"/>
                                        <p:tgtEl>
                                          <p:spTgt spid="36"/>
                                        </p:tgtEl>
                                        <p:attrNameLst>
                                          <p:attrName>ppt_y</p:attrName>
                                        </p:attrNameLst>
                                      </p:cBhvr>
                                      <p:tavLst>
                                        <p:tav tm="0">
                                          <p:val>
                                            <p:strVal val="#ppt_y"/>
                                          </p:val>
                                        </p:tav>
                                        <p:tav tm="100000">
                                          <p:val>
                                            <p:strVal val="#ppt_y"/>
                                          </p:val>
                                        </p:tav>
                                      </p:tavLst>
                                    </p:anim>
                                  </p:childTnLst>
                                </p:cTn>
                              </p:par>
                              <p:par>
                                <p:cTn id="294" presetID="29" presetClass="exit" presetSubtype="0" fill="hold" grpId="1" nodeType="withEffect">
                                  <p:stCondLst>
                                    <p:cond delay="200"/>
                                  </p:stCondLst>
                                  <p:childTnLst>
                                    <p:anim calcmode="lin" valueType="num">
                                      <p:cBhvr>
                                        <p:cTn id="295" dur="1000"/>
                                        <p:tgtEl>
                                          <p:spTgt spid="36"/>
                                        </p:tgtEl>
                                        <p:attrNameLst>
                                          <p:attrName>ppt_x</p:attrName>
                                        </p:attrNameLst>
                                      </p:cBhvr>
                                      <p:tavLst>
                                        <p:tav tm="0">
                                          <p:val>
                                            <p:strVal val="ppt_x"/>
                                          </p:val>
                                        </p:tav>
                                        <p:tav tm="100000">
                                          <p:val>
                                            <p:strVal val="ppt_x-.2"/>
                                          </p:val>
                                        </p:tav>
                                      </p:tavLst>
                                    </p:anim>
                                    <p:anim calcmode="lin" valueType="num">
                                      <p:cBhvr>
                                        <p:cTn id="296" dur="1000"/>
                                        <p:tgtEl>
                                          <p:spTgt spid="36"/>
                                        </p:tgtEl>
                                        <p:attrNameLst>
                                          <p:attrName>ppt_y</p:attrName>
                                        </p:attrNameLst>
                                      </p:cBhvr>
                                      <p:tavLst>
                                        <p:tav tm="0">
                                          <p:val>
                                            <p:strVal val="ppt_y"/>
                                          </p:val>
                                        </p:tav>
                                        <p:tav tm="100000">
                                          <p:val>
                                            <p:strVal val="ppt_y"/>
                                          </p:val>
                                        </p:tav>
                                      </p:tavLst>
                                    </p:anim>
                                    <p:animEffect transition="out" filter="fade">
                                      <p:cBhvr>
                                        <p:cTn id="297" dur="1000"/>
                                        <p:tgtEl>
                                          <p:spTgt spid="36"/>
                                        </p:tgtEl>
                                      </p:cBhvr>
                                    </p:animEffect>
                                    <p:set>
                                      <p:cBhvr>
                                        <p:cTn id="298" dur="1" fill="hold">
                                          <p:stCondLst>
                                            <p:cond delay="999"/>
                                          </p:stCondLst>
                                        </p:cTn>
                                        <p:tgtEl>
                                          <p:spTgt spid="36"/>
                                        </p:tgtEl>
                                        <p:attrNameLst>
                                          <p:attrName>style.visibility</p:attrName>
                                        </p:attrNameLst>
                                      </p:cBhvr>
                                      <p:to>
                                        <p:strVal val="hidden"/>
                                      </p:to>
                                    </p:set>
                                  </p:childTnLst>
                                </p:cTn>
                              </p:par>
                              <p:par>
                                <p:cTn id="299" presetID="2" presetClass="entr" presetSubtype="8" fill="hold" grpId="0" nodeType="withEffect">
                                  <p:stCondLst>
                                    <p:cond delay="300"/>
                                  </p:stCondLst>
                                  <p:childTnLst>
                                    <p:set>
                                      <p:cBhvr>
                                        <p:cTn id="300" dur="1" fill="hold">
                                          <p:stCondLst>
                                            <p:cond delay="0"/>
                                          </p:stCondLst>
                                        </p:cTn>
                                        <p:tgtEl>
                                          <p:spTgt spid="37"/>
                                        </p:tgtEl>
                                        <p:attrNameLst>
                                          <p:attrName>style.visibility</p:attrName>
                                        </p:attrNameLst>
                                      </p:cBhvr>
                                      <p:to>
                                        <p:strVal val="visible"/>
                                      </p:to>
                                    </p:set>
                                    <p:anim calcmode="lin" valueType="num">
                                      <p:cBhvr additive="base">
                                        <p:cTn id="301" dur="300" fill="hold"/>
                                        <p:tgtEl>
                                          <p:spTgt spid="37"/>
                                        </p:tgtEl>
                                        <p:attrNameLst>
                                          <p:attrName>ppt_x</p:attrName>
                                        </p:attrNameLst>
                                      </p:cBhvr>
                                      <p:tavLst>
                                        <p:tav tm="0">
                                          <p:val>
                                            <p:strVal val="0-#ppt_w/2"/>
                                          </p:val>
                                        </p:tav>
                                        <p:tav tm="100000">
                                          <p:val>
                                            <p:strVal val="#ppt_x"/>
                                          </p:val>
                                        </p:tav>
                                      </p:tavLst>
                                    </p:anim>
                                    <p:anim calcmode="lin" valueType="num">
                                      <p:cBhvr additive="base">
                                        <p:cTn id="302" dur="300" fill="hold"/>
                                        <p:tgtEl>
                                          <p:spTgt spid="37"/>
                                        </p:tgtEl>
                                        <p:attrNameLst>
                                          <p:attrName>ppt_y</p:attrName>
                                        </p:attrNameLst>
                                      </p:cBhvr>
                                      <p:tavLst>
                                        <p:tav tm="0">
                                          <p:val>
                                            <p:strVal val="#ppt_y"/>
                                          </p:val>
                                        </p:tav>
                                        <p:tav tm="100000">
                                          <p:val>
                                            <p:strVal val="#ppt_y"/>
                                          </p:val>
                                        </p:tav>
                                      </p:tavLst>
                                    </p:anim>
                                  </p:childTnLst>
                                </p:cTn>
                              </p:par>
                              <p:par>
                                <p:cTn id="303" presetID="29" presetClass="exit" presetSubtype="0" fill="hold" grpId="1" nodeType="withEffect">
                                  <p:stCondLst>
                                    <p:cond delay="300"/>
                                  </p:stCondLst>
                                  <p:childTnLst>
                                    <p:anim calcmode="lin" valueType="num">
                                      <p:cBhvr>
                                        <p:cTn id="304" dur="1000"/>
                                        <p:tgtEl>
                                          <p:spTgt spid="37"/>
                                        </p:tgtEl>
                                        <p:attrNameLst>
                                          <p:attrName>ppt_x</p:attrName>
                                        </p:attrNameLst>
                                      </p:cBhvr>
                                      <p:tavLst>
                                        <p:tav tm="0">
                                          <p:val>
                                            <p:strVal val="ppt_x"/>
                                          </p:val>
                                        </p:tav>
                                        <p:tav tm="100000">
                                          <p:val>
                                            <p:strVal val="ppt_x-.2"/>
                                          </p:val>
                                        </p:tav>
                                      </p:tavLst>
                                    </p:anim>
                                    <p:anim calcmode="lin" valueType="num">
                                      <p:cBhvr>
                                        <p:cTn id="305" dur="1000"/>
                                        <p:tgtEl>
                                          <p:spTgt spid="37"/>
                                        </p:tgtEl>
                                        <p:attrNameLst>
                                          <p:attrName>ppt_y</p:attrName>
                                        </p:attrNameLst>
                                      </p:cBhvr>
                                      <p:tavLst>
                                        <p:tav tm="0">
                                          <p:val>
                                            <p:strVal val="ppt_y"/>
                                          </p:val>
                                        </p:tav>
                                        <p:tav tm="100000">
                                          <p:val>
                                            <p:strVal val="ppt_y"/>
                                          </p:val>
                                        </p:tav>
                                      </p:tavLst>
                                    </p:anim>
                                    <p:animEffect transition="out" filter="fade">
                                      <p:cBhvr>
                                        <p:cTn id="306" dur="1000"/>
                                        <p:tgtEl>
                                          <p:spTgt spid="37"/>
                                        </p:tgtEl>
                                      </p:cBhvr>
                                    </p:animEffect>
                                    <p:set>
                                      <p:cBhvr>
                                        <p:cTn id="307" dur="1" fill="hold">
                                          <p:stCondLst>
                                            <p:cond delay="999"/>
                                          </p:stCondLst>
                                        </p:cTn>
                                        <p:tgtEl>
                                          <p:spTgt spid="37"/>
                                        </p:tgtEl>
                                        <p:attrNameLst>
                                          <p:attrName>style.visibility</p:attrName>
                                        </p:attrNameLst>
                                      </p:cBhvr>
                                      <p:to>
                                        <p:strVal val="hidden"/>
                                      </p:to>
                                    </p:set>
                                  </p:childTnLst>
                                </p:cTn>
                              </p:par>
                              <p:par>
                                <p:cTn id="308" presetID="2" presetClass="entr" presetSubtype="8" fill="hold" grpId="0" nodeType="withEffect">
                                  <p:stCondLst>
                                    <p:cond delay="0"/>
                                  </p:stCondLst>
                                  <p:childTnLst>
                                    <p:set>
                                      <p:cBhvr>
                                        <p:cTn id="309" dur="1" fill="hold">
                                          <p:stCondLst>
                                            <p:cond delay="0"/>
                                          </p:stCondLst>
                                        </p:cTn>
                                        <p:tgtEl>
                                          <p:spTgt spid="38"/>
                                        </p:tgtEl>
                                        <p:attrNameLst>
                                          <p:attrName>style.visibility</p:attrName>
                                        </p:attrNameLst>
                                      </p:cBhvr>
                                      <p:to>
                                        <p:strVal val="visible"/>
                                      </p:to>
                                    </p:set>
                                    <p:anim calcmode="lin" valueType="num">
                                      <p:cBhvr additive="base">
                                        <p:cTn id="310" dur="300" fill="hold"/>
                                        <p:tgtEl>
                                          <p:spTgt spid="38"/>
                                        </p:tgtEl>
                                        <p:attrNameLst>
                                          <p:attrName>ppt_x</p:attrName>
                                        </p:attrNameLst>
                                      </p:cBhvr>
                                      <p:tavLst>
                                        <p:tav tm="0">
                                          <p:val>
                                            <p:strVal val="0-#ppt_w/2"/>
                                          </p:val>
                                        </p:tav>
                                        <p:tav tm="100000">
                                          <p:val>
                                            <p:strVal val="#ppt_x"/>
                                          </p:val>
                                        </p:tav>
                                      </p:tavLst>
                                    </p:anim>
                                    <p:anim calcmode="lin" valueType="num">
                                      <p:cBhvr additive="base">
                                        <p:cTn id="311" dur="300" fill="hold"/>
                                        <p:tgtEl>
                                          <p:spTgt spid="38"/>
                                        </p:tgtEl>
                                        <p:attrNameLst>
                                          <p:attrName>ppt_y</p:attrName>
                                        </p:attrNameLst>
                                      </p:cBhvr>
                                      <p:tavLst>
                                        <p:tav tm="0">
                                          <p:val>
                                            <p:strVal val="#ppt_y"/>
                                          </p:val>
                                        </p:tav>
                                        <p:tav tm="100000">
                                          <p:val>
                                            <p:strVal val="#ppt_y"/>
                                          </p:val>
                                        </p:tav>
                                      </p:tavLst>
                                    </p:anim>
                                  </p:childTnLst>
                                </p:cTn>
                              </p:par>
                              <p:par>
                                <p:cTn id="312" presetID="29" presetClass="exit" presetSubtype="0" fill="hold" grpId="1" nodeType="withEffect">
                                  <p:stCondLst>
                                    <p:cond delay="200"/>
                                  </p:stCondLst>
                                  <p:childTnLst>
                                    <p:anim calcmode="lin" valueType="num">
                                      <p:cBhvr>
                                        <p:cTn id="313" dur="1000"/>
                                        <p:tgtEl>
                                          <p:spTgt spid="38"/>
                                        </p:tgtEl>
                                        <p:attrNameLst>
                                          <p:attrName>ppt_x</p:attrName>
                                        </p:attrNameLst>
                                      </p:cBhvr>
                                      <p:tavLst>
                                        <p:tav tm="0">
                                          <p:val>
                                            <p:strVal val="ppt_x"/>
                                          </p:val>
                                        </p:tav>
                                        <p:tav tm="100000">
                                          <p:val>
                                            <p:strVal val="ppt_x-.2"/>
                                          </p:val>
                                        </p:tav>
                                      </p:tavLst>
                                    </p:anim>
                                    <p:anim calcmode="lin" valueType="num">
                                      <p:cBhvr>
                                        <p:cTn id="314" dur="1000"/>
                                        <p:tgtEl>
                                          <p:spTgt spid="38"/>
                                        </p:tgtEl>
                                        <p:attrNameLst>
                                          <p:attrName>ppt_y</p:attrName>
                                        </p:attrNameLst>
                                      </p:cBhvr>
                                      <p:tavLst>
                                        <p:tav tm="0">
                                          <p:val>
                                            <p:strVal val="ppt_y"/>
                                          </p:val>
                                        </p:tav>
                                        <p:tav tm="100000">
                                          <p:val>
                                            <p:strVal val="ppt_y"/>
                                          </p:val>
                                        </p:tav>
                                      </p:tavLst>
                                    </p:anim>
                                    <p:animEffect transition="out" filter="fade">
                                      <p:cBhvr>
                                        <p:cTn id="315" dur="1000"/>
                                        <p:tgtEl>
                                          <p:spTgt spid="38"/>
                                        </p:tgtEl>
                                      </p:cBhvr>
                                    </p:animEffect>
                                    <p:set>
                                      <p:cBhvr>
                                        <p:cTn id="316" dur="1" fill="hold">
                                          <p:stCondLst>
                                            <p:cond delay="999"/>
                                          </p:stCondLst>
                                        </p:cTn>
                                        <p:tgtEl>
                                          <p:spTgt spid="38"/>
                                        </p:tgtEl>
                                        <p:attrNameLst>
                                          <p:attrName>style.visibility</p:attrName>
                                        </p:attrNameLst>
                                      </p:cBhvr>
                                      <p:to>
                                        <p:strVal val="hidden"/>
                                      </p:to>
                                    </p:set>
                                  </p:childTnLst>
                                </p:cTn>
                              </p:par>
                              <p:par>
                                <p:cTn id="317" presetID="2" presetClass="entr" presetSubtype="8" fill="hold" grpId="0" nodeType="withEffect">
                                  <p:stCondLst>
                                    <p:cond delay="100"/>
                                  </p:stCondLst>
                                  <p:childTnLst>
                                    <p:set>
                                      <p:cBhvr>
                                        <p:cTn id="318" dur="1" fill="hold">
                                          <p:stCondLst>
                                            <p:cond delay="0"/>
                                          </p:stCondLst>
                                        </p:cTn>
                                        <p:tgtEl>
                                          <p:spTgt spid="39"/>
                                        </p:tgtEl>
                                        <p:attrNameLst>
                                          <p:attrName>style.visibility</p:attrName>
                                        </p:attrNameLst>
                                      </p:cBhvr>
                                      <p:to>
                                        <p:strVal val="visible"/>
                                      </p:to>
                                    </p:set>
                                    <p:anim calcmode="lin" valueType="num">
                                      <p:cBhvr additive="base">
                                        <p:cTn id="319" dur="300" fill="hold"/>
                                        <p:tgtEl>
                                          <p:spTgt spid="39"/>
                                        </p:tgtEl>
                                        <p:attrNameLst>
                                          <p:attrName>ppt_x</p:attrName>
                                        </p:attrNameLst>
                                      </p:cBhvr>
                                      <p:tavLst>
                                        <p:tav tm="0">
                                          <p:val>
                                            <p:strVal val="0-#ppt_w/2"/>
                                          </p:val>
                                        </p:tav>
                                        <p:tav tm="100000">
                                          <p:val>
                                            <p:strVal val="#ppt_x"/>
                                          </p:val>
                                        </p:tav>
                                      </p:tavLst>
                                    </p:anim>
                                    <p:anim calcmode="lin" valueType="num">
                                      <p:cBhvr additive="base">
                                        <p:cTn id="320" dur="300" fill="hold"/>
                                        <p:tgtEl>
                                          <p:spTgt spid="39"/>
                                        </p:tgtEl>
                                        <p:attrNameLst>
                                          <p:attrName>ppt_y</p:attrName>
                                        </p:attrNameLst>
                                      </p:cBhvr>
                                      <p:tavLst>
                                        <p:tav tm="0">
                                          <p:val>
                                            <p:strVal val="#ppt_y"/>
                                          </p:val>
                                        </p:tav>
                                        <p:tav tm="100000">
                                          <p:val>
                                            <p:strVal val="#ppt_y"/>
                                          </p:val>
                                        </p:tav>
                                      </p:tavLst>
                                    </p:anim>
                                  </p:childTnLst>
                                </p:cTn>
                              </p:par>
                              <p:par>
                                <p:cTn id="321" presetID="29" presetClass="exit" presetSubtype="0" fill="hold" grpId="1" nodeType="withEffect">
                                  <p:stCondLst>
                                    <p:cond delay="100"/>
                                  </p:stCondLst>
                                  <p:childTnLst>
                                    <p:anim calcmode="lin" valueType="num">
                                      <p:cBhvr>
                                        <p:cTn id="322" dur="1000"/>
                                        <p:tgtEl>
                                          <p:spTgt spid="39"/>
                                        </p:tgtEl>
                                        <p:attrNameLst>
                                          <p:attrName>ppt_x</p:attrName>
                                        </p:attrNameLst>
                                      </p:cBhvr>
                                      <p:tavLst>
                                        <p:tav tm="0">
                                          <p:val>
                                            <p:strVal val="ppt_x"/>
                                          </p:val>
                                        </p:tav>
                                        <p:tav tm="100000">
                                          <p:val>
                                            <p:strVal val="ppt_x-.2"/>
                                          </p:val>
                                        </p:tav>
                                      </p:tavLst>
                                    </p:anim>
                                    <p:anim calcmode="lin" valueType="num">
                                      <p:cBhvr>
                                        <p:cTn id="323" dur="1000"/>
                                        <p:tgtEl>
                                          <p:spTgt spid="39"/>
                                        </p:tgtEl>
                                        <p:attrNameLst>
                                          <p:attrName>ppt_y</p:attrName>
                                        </p:attrNameLst>
                                      </p:cBhvr>
                                      <p:tavLst>
                                        <p:tav tm="0">
                                          <p:val>
                                            <p:strVal val="ppt_y"/>
                                          </p:val>
                                        </p:tav>
                                        <p:tav tm="100000">
                                          <p:val>
                                            <p:strVal val="ppt_y"/>
                                          </p:val>
                                        </p:tav>
                                      </p:tavLst>
                                    </p:anim>
                                    <p:animEffect transition="out" filter="fade">
                                      <p:cBhvr>
                                        <p:cTn id="324" dur="1000"/>
                                        <p:tgtEl>
                                          <p:spTgt spid="39"/>
                                        </p:tgtEl>
                                      </p:cBhvr>
                                    </p:animEffect>
                                    <p:set>
                                      <p:cBhvr>
                                        <p:cTn id="325" dur="1" fill="hold">
                                          <p:stCondLst>
                                            <p:cond delay="999"/>
                                          </p:stCondLst>
                                        </p:cTn>
                                        <p:tgtEl>
                                          <p:spTgt spid="39"/>
                                        </p:tgtEl>
                                        <p:attrNameLst>
                                          <p:attrName>style.visibility</p:attrName>
                                        </p:attrNameLst>
                                      </p:cBhvr>
                                      <p:to>
                                        <p:strVal val="hidden"/>
                                      </p:to>
                                    </p:set>
                                  </p:childTnLst>
                                </p:cTn>
                              </p:par>
                              <p:par>
                                <p:cTn id="326" presetID="2" presetClass="entr" presetSubtype="8" fill="hold" grpId="0" nodeType="withEffect">
                                  <p:stCondLst>
                                    <p:cond delay="0"/>
                                  </p:stCondLst>
                                  <p:childTnLst>
                                    <p:set>
                                      <p:cBhvr>
                                        <p:cTn id="327" dur="1" fill="hold">
                                          <p:stCondLst>
                                            <p:cond delay="0"/>
                                          </p:stCondLst>
                                        </p:cTn>
                                        <p:tgtEl>
                                          <p:spTgt spid="40"/>
                                        </p:tgtEl>
                                        <p:attrNameLst>
                                          <p:attrName>style.visibility</p:attrName>
                                        </p:attrNameLst>
                                      </p:cBhvr>
                                      <p:to>
                                        <p:strVal val="visible"/>
                                      </p:to>
                                    </p:set>
                                    <p:anim calcmode="lin" valueType="num">
                                      <p:cBhvr additive="base">
                                        <p:cTn id="328" dur="300" fill="hold"/>
                                        <p:tgtEl>
                                          <p:spTgt spid="40"/>
                                        </p:tgtEl>
                                        <p:attrNameLst>
                                          <p:attrName>ppt_x</p:attrName>
                                        </p:attrNameLst>
                                      </p:cBhvr>
                                      <p:tavLst>
                                        <p:tav tm="0">
                                          <p:val>
                                            <p:strVal val="0-#ppt_w/2"/>
                                          </p:val>
                                        </p:tav>
                                        <p:tav tm="100000">
                                          <p:val>
                                            <p:strVal val="#ppt_x"/>
                                          </p:val>
                                        </p:tav>
                                      </p:tavLst>
                                    </p:anim>
                                    <p:anim calcmode="lin" valueType="num">
                                      <p:cBhvr additive="base">
                                        <p:cTn id="329" dur="300" fill="hold"/>
                                        <p:tgtEl>
                                          <p:spTgt spid="40"/>
                                        </p:tgtEl>
                                        <p:attrNameLst>
                                          <p:attrName>ppt_y</p:attrName>
                                        </p:attrNameLst>
                                      </p:cBhvr>
                                      <p:tavLst>
                                        <p:tav tm="0">
                                          <p:val>
                                            <p:strVal val="#ppt_y"/>
                                          </p:val>
                                        </p:tav>
                                        <p:tav tm="100000">
                                          <p:val>
                                            <p:strVal val="#ppt_y"/>
                                          </p:val>
                                        </p:tav>
                                      </p:tavLst>
                                    </p:anim>
                                  </p:childTnLst>
                                </p:cTn>
                              </p:par>
                              <p:par>
                                <p:cTn id="330" presetID="29" presetClass="exit" presetSubtype="0" fill="hold" grpId="1" nodeType="withEffect">
                                  <p:stCondLst>
                                    <p:cond delay="200"/>
                                  </p:stCondLst>
                                  <p:childTnLst>
                                    <p:anim calcmode="lin" valueType="num">
                                      <p:cBhvr>
                                        <p:cTn id="331" dur="1000"/>
                                        <p:tgtEl>
                                          <p:spTgt spid="40"/>
                                        </p:tgtEl>
                                        <p:attrNameLst>
                                          <p:attrName>ppt_x</p:attrName>
                                        </p:attrNameLst>
                                      </p:cBhvr>
                                      <p:tavLst>
                                        <p:tav tm="0">
                                          <p:val>
                                            <p:strVal val="ppt_x"/>
                                          </p:val>
                                        </p:tav>
                                        <p:tav tm="100000">
                                          <p:val>
                                            <p:strVal val="ppt_x-.2"/>
                                          </p:val>
                                        </p:tav>
                                      </p:tavLst>
                                    </p:anim>
                                    <p:anim calcmode="lin" valueType="num">
                                      <p:cBhvr>
                                        <p:cTn id="332" dur="1000"/>
                                        <p:tgtEl>
                                          <p:spTgt spid="40"/>
                                        </p:tgtEl>
                                        <p:attrNameLst>
                                          <p:attrName>ppt_y</p:attrName>
                                        </p:attrNameLst>
                                      </p:cBhvr>
                                      <p:tavLst>
                                        <p:tav tm="0">
                                          <p:val>
                                            <p:strVal val="ppt_y"/>
                                          </p:val>
                                        </p:tav>
                                        <p:tav tm="100000">
                                          <p:val>
                                            <p:strVal val="ppt_y"/>
                                          </p:val>
                                        </p:tav>
                                      </p:tavLst>
                                    </p:anim>
                                    <p:animEffect transition="out" filter="fade">
                                      <p:cBhvr>
                                        <p:cTn id="333" dur="1000"/>
                                        <p:tgtEl>
                                          <p:spTgt spid="40"/>
                                        </p:tgtEl>
                                      </p:cBhvr>
                                    </p:animEffect>
                                    <p:set>
                                      <p:cBhvr>
                                        <p:cTn id="334" dur="1" fill="hold">
                                          <p:stCondLst>
                                            <p:cond delay="999"/>
                                          </p:stCondLst>
                                        </p:cTn>
                                        <p:tgtEl>
                                          <p:spTgt spid="40"/>
                                        </p:tgtEl>
                                        <p:attrNameLst>
                                          <p:attrName>style.visibility</p:attrName>
                                        </p:attrNameLst>
                                      </p:cBhvr>
                                      <p:to>
                                        <p:strVal val="hidden"/>
                                      </p:to>
                                    </p:set>
                                  </p:childTnLst>
                                </p:cTn>
                              </p:par>
                              <p:par>
                                <p:cTn id="335" presetID="2" presetClass="entr" presetSubtype="8" fill="hold" grpId="0" nodeType="withEffect">
                                  <p:stCondLst>
                                    <p:cond delay="200"/>
                                  </p:stCondLst>
                                  <p:childTnLst>
                                    <p:set>
                                      <p:cBhvr>
                                        <p:cTn id="336" dur="1" fill="hold">
                                          <p:stCondLst>
                                            <p:cond delay="0"/>
                                          </p:stCondLst>
                                        </p:cTn>
                                        <p:tgtEl>
                                          <p:spTgt spid="41"/>
                                        </p:tgtEl>
                                        <p:attrNameLst>
                                          <p:attrName>style.visibility</p:attrName>
                                        </p:attrNameLst>
                                      </p:cBhvr>
                                      <p:to>
                                        <p:strVal val="visible"/>
                                      </p:to>
                                    </p:set>
                                    <p:anim calcmode="lin" valueType="num">
                                      <p:cBhvr additive="base">
                                        <p:cTn id="337" dur="300" fill="hold"/>
                                        <p:tgtEl>
                                          <p:spTgt spid="41"/>
                                        </p:tgtEl>
                                        <p:attrNameLst>
                                          <p:attrName>ppt_x</p:attrName>
                                        </p:attrNameLst>
                                      </p:cBhvr>
                                      <p:tavLst>
                                        <p:tav tm="0">
                                          <p:val>
                                            <p:strVal val="0-#ppt_w/2"/>
                                          </p:val>
                                        </p:tav>
                                        <p:tav tm="100000">
                                          <p:val>
                                            <p:strVal val="#ppt_x"/>
                                          </p:val>
                                        </p:tav>
                                      </p:tavLst>
                                    </p:anim>
                                    <p:anim calcmode="lin" valueType="num">
                                      <p:cBhvr additive="base">
                                        <p:cTn id="338" dur="300" fill="hold"/>
                                        <p:tgtEl>
                                          <p:spTgt spid="41"/>
                                        </p:tgtEl>
                                        <p:attrNameLst>
                                          <p:attrName>ppt_y</p:attrName>
                                        </p:attrNameLst>
                                      </p:cBhvr>
                                      <p:tavLst>
                                        <p:tav tm="0">
                                          <p:val>
                                            <p:strVal val="#ppt_y"/>
                                          </p:val>
                                        </p:tav>
                                        <p:tav tm="100000">
                                          <p:val>
                                            <p:strVal val="#ppt_y"/>
                                          </p:val>
                                        </p:tav>
                                      </p:tavLst>
                                    </p:anim>
                                  </p:childTnLst>
                                </p:cTn>
                              </p:par>
                              <p:par>
                                <p:cTn id="339" presetID="29" presetClass="exit" presetSubtype="0" fill="hold" grpId="1" nodeType="withEffect">
                                  <p:stCondLst>
                                    <p:cond delay="200"/>
                                  </p:stCondLst>
                                  <p:childTnLst>
                                    <p:anim calcmode="lin" valueType="num">
                                      <p:cBhvr>
                                        <p:cTn id="340" dur="1000"/>
                                        <p:tgtEl>
                                          <p:spTgt spid="41"/>
                                        </p:tgtEl>
                                        <p:attrNameLst>
                                          <p:attrName>ppt_x</p:attrName>
                                        </p:attrNameLst>
                                      </p:cBhvr>
                                      <p:tavLst>
                                        <p:tav tm="0">
                                          <p:val>
                                            <p:strVal val="ppt_x"/>
                                          </p:val>
                                        </p:tav>
                                        <p:tav tm="100000">
                                          <p:val>
                                            <p:strVal val="ppt_x-.2"/>
                                          </p:val>
                                        </p:tav>
                                      </p:tavLst>
                                    </p:anim>
                                    <p:anim calcmode="lin" valueType="num">
                                      <p:cBhvr>
                                        <p:cTn id="341" dur="1000"/>
                                        <p:tgtEl>
                                          <p:spTgt spid="41"/>
                                        </p:tgtEl>
                                        <p:attrNameLst>
                                          <p:attrName>ppt_y</p:attrName>
                                        </p:attrNameLst>
                                      </p:cBhvr>
                                      <p:tavLst>
                                        <p:tav tm="0">
                                          <p:val>
                                            <p:strVal val="ppt_y"/>
                                          </p:val>
                                        </p:tav>
                                        <p:tav tm="100000">
                                          <p:val>
                                            <p:strVal val="ppt_y"/>
                                          </p:val>
                                        </p:tav>
                                      </p:tavLst>
                                    </p:anim>
                                    <p:animEffect transition="out" filter="fade">
                                      <p:cBhvr>
                                        <p:cTn id="342" dur="1000"/>
                                        <p:tgtEl>
                                          <p:spTgt spid="41"/>
                                        </p:tgtEl>
                                      </p:cBhvr>
                                    </p:animEffect>
                                    <p:set>
                                      <p:cBhvr>
                                        <p:cTn id="343" dur="1" fill="hold">
                                          <p:stCondLst>
                                            <p:cond delay="999"/>
                                          </p:stCondLst>
                                        </p:cTn>
                                        <p:tgtEl>
                                          <p:spTgt spid="41"/>
                                        </p:tgtEl>
                                        <p:attrNameLst>
                                          <p:attrName>style.visibility</p:attrName>
                                        </p:attrNameLst>
                                      </p:cBhvr>
                                      <p:to>
                                        <p:strVal val="hidden"/>
                                      </p:to>
                                    </p:set>
                                  </p:childTnLst>
                                </p:cTn>
                              </p:par>
                              <p:par>
                                <p:cTn id="344" presetID="2" presetClass="entr" presetSubtype="8" fill="hold" grpId="0" nodeType="withEffect">
                                  <p:stCondLst>
                                    <p:cond delay="300"/>
                                  </p:stCondLst>
                                  <p:childTnLst>
                                    <p:set>
                                      <p:cBhvr>
                                        <p:cTn id="345" dur="1" fill="hold">
                                          <p:stCondLst>
                                            <p:cond delay="0"/>
                                          </p:stCondLst>
                                        </p:cTn>
                                        <p:tgtEl>
                                          <p:spTgt spid="42"/>
                                        </p:tgtEl>
                                        <p:attrNameLst>
                                          <p:attrName>style.visibility</p:attrName>
                                        </p:attrNameLst>
                                      </p:cBhvr>
                                      <p:to>
                                        <p:strVal val="visible"/>
                                      </p:to>
                                    </p:set>
                                    <p:anim calcmode="lin" valueType="num">
                                      <p:cBhvr additive="base">
                                        <p:cTn id="346" dur="300" fill="hold"/>
                                        <p:tgtEl>
                                          <p:spTgt spid="42"/>
                                        </p:tgtEl>
                                        <p:attrNameLst>
                                          <p:attrName>ppt_x</p:attrName>
                                        </p:attrNameLst>
                                      </p:cBhvr>
                                      <p:tavLst>
                                        <p:tav tm="0">
                                          <p:val>
                                            <p:strVal val="0-#ppt_w/2"/>
                                          </p:val>
                                        </p:tav>
                                        <p:tav tm="100000">
                                          <p:val>
                                            <p:strVal val="#ppt_x"/>
                                          </p:val>
                                        </p:tav>
                                      </p:tavLst>
                                    </p:anim>
                                    <p:anim calcmode="lin" valueType="num">
                                      <p:cBhvr additive="base">
                                        <p:cTn id="347" dur="300" fill="hold"/>
                                        <p:tgtEl>
                                          <p:spTgt spid="42"/>
                                        </p:tgtEl>
                                        <p:attrNameLst>
                                          <p:attrName>ppt_y</p:attrName>
                                        </p:attrNameLst>
                                      </p:cBhvr>
                                      <p:tavLst>
                                        <p:tav tm="0">
                                          <p:val>
                                            <p:strVal val="#ppt_y"/>
                                          </p:val>
                                        </p:tav>
                                        <p:tav tm="100000">
                                          <p:val>
                                            <p:strVal val="#ppt_y"/>
                                          </p:val>
                                        </p:tav>
                                      </p:tavLst>
                                    </p:anim>
                                  </p:childTnLst>
                                </p:cTn>
                              </p:par>
                              <p:par>
                                <p:cTn id="348" presetID="29" presetClass="exit" presetSubtype="0" fill="hold" grpId="1" nodeType="withEffect">
                                  <p:stCondLst>
                                    <p:cond delay="300"/>
                                  </p:stCondLst>
                                  <p:childTnLst>
                                    <p:anim calcmode="lin" valueType="num">
                                      <p:cBhvr>
                                        <p:cTn id="349" dur="1000"/>
                                        <p:tgtEl>
                                          <p:spTgt spid="42"/>
                                        </p:tgtEl>
                                        <p:attrNameLst>
                                          <p:attrName>ppt_x</p:attrName>
                                        </p:attrNameLst>
                                      </p:cBhvr>
                                      <p:tavLst>
                                        <p:tav tm="0">
                                          <p:val>
                                            <p:strVal val="ppt_x"/>
                                          </p:val>
                                        </p:tav>
                                        <p:tav tm="100000">
                                          <p:val>
                                            <p:strVal val="ppt_x-.2"/>
                                          </p:val>
                                        </p:tav>
                                      </p:tavLst>
                                    </p:anim>
                                    <p:anim calcmode="lin" valueType="num">
                                      <p:cBhvr>
                                        <p:cTn id="350" dur="1000"/>
                                        <p:tgtEl>
                                          <p:spTgt spid="42"/>
                                        </p:tgtEl>
                                        <p:attrNameLst>
                                          <p:attrName>ppt_y</p:attrName>
                                        </p:attrNameLst>
                                      </p:cBhvr>
                                      <p:tavLst>
                                        <p:tav tm="0">
                                          <p:val>
                                            <p:strVal val="ppt_y"/>
                                          </p:val>
                                        </p:tav>
                                        <p:tav tm="100000">
                                          <p:val>
                                            <p:strVal val="ppt_y"/>
                                          </p:val>
                                        </p:tav>
                                      </p:tavLst>
                                    </p:anim>
                                    <p:animEffect transition="out" filter="fade">
                                      <p:cBhvr>
                                        <p:cTn id="351" dur="1000"/>
                                        <p:tgtEl>
                                          <p:spTgt spid="42"/>
                                        </p:tgtEl>
                                      </p:cBhvr>
                                    </p:animEffect>
                                    <p:set>
                                      <p:cBhvr>
                                        <p:cTn id="352" dur="1" fill="hold">
                                          <p:stCondLst>
                                            <p:cond delay="999"/>
                                          </p:stCondLst>
                                        </p:cTn>
                                        <p:tgtEl>
                                          <p:spTgt spid="42"/>
                                        </p:tgtEl>
                                        <p:attrNameLst>
                                          <p:attrName>style.visibility</p:attrName>
                                        </p:attrNameLst>
                                      </p:cBhvr>
                                      <p:to>
                                        <p:strVal val="hidden"/>
                                      </p:to>
                                    </p:set>
                                  </p:childTnLst>
                                </p:cTn>
                              </p:par>
                              <p:par>
                                <p:cTn id="353" presetID="2" presetClass="entr" presetSubtype="8" fill="hold" grpId="0" nodeType="withEffect">
                                  <p:stCondLst>
                                    <p:cond delay="400"/>
                                  </p:stCondLst>
                                  <p:childTnLst>
                                    <p:set>
                                      <p:cBhvr>
                                        <p:cTn id="354" dur="1" fill="hold">
                                          <p:stCondLst>
                                            <p:cond delay="0"/>
                                          </p:stCondLst>
                                        </p:cTn>
                                        <p:tgtEl>
                                          <p:spTgt spid="43"/>
                                        </p:tgtEl>
                                        <p:attrNameLst>
                                          <p:attrName>style.visibility</p:attrName>
                                        </p:attrNameLst>
                                      </p:cBhvr>
                                      <p:to>
                                        <p:strVal val="visible"/>
                                      </p:to>
                                    </p:set>
                                    <p:anim calcmode="lin" valueType="num">
                                      <p:cBhvr additive="base">
                                        <p:cTn id="355" dur="300" fill="hold"/>
                                        <p:tgtEl>
                                          <p:spTgt spid="43"/>
                                        </p:tgtEl>
                                        <p:attrNameLst>
                                          <p:attrName>ppt_x</p:attrName>
                                        </p:attrNameLst>
                                      </p:cBhvr>
                                      <p:tavLst>
                                        <p:tav tm="0">
                                          <p:val>
                                            <p:strVal val="0-#ppt_w/2"/>
                                          </p:val>
                                        </p:tav>
                                        <p:tav tm="100000">
                                          <p:val>
                                            <p:strVal val="#ppt_x"/>
                                          </p:val>
                                        </p:tav>
                                      </p:tavLst>
                                    </p:anim>
                                    <p:anim calcmode="lin" valueType="num">
                                      <p:cBhvr additive="base">
                                        <p:cTn id="356" dur="300" fill="hold"/>
                                        <p:tgtEl>
                                          <p:spTgt spid="43"/>
                                        </p:tgtEl>
                                        <p:attrNameLst>
                                          <p:attrName>ppt_y</p:attrName>
                                        </p:attrNameLst>
                                      </p:cBhvr>
                                      <p:tavLst>
                                        <p:tav tm="0">
                                          <p:val>
                                            <p:strVal val="#ppt_y"/>
                                          </p:val>
                                        </p:tav>
                                        <p:tav tm="100000">
                                          <p:val>
                                            <p:strVal val="#ppt_y"/>
                                          </p:val>
                                        </p:tav>
                                      </p:tavLst>
                                    </p:anim>
                                  </p:childTnLst>
                                </p:cTn>
                              </p:par>
                              <p:par>
                                <p:cTn id="357" presetID="29" presetClass="exit" presetSubtype="0" fill="hold" grpId="1" nodeType="withEffect">
                                  <p:stCondLst>
                                    <p:cond delay="400"/>
                                  </p:stCondLst>
                                  <p:childTnLst>
                                    <p:anim calcmode="lin" valueType="num">
                                      <p:cBhvr>
                                        <p:cTn id="358" dur="1000"/>
                                        <p:tgtEl>
                                          <p:spTgt spid="43"/>
                                        </p:tgtEl>
                                        <p:attrNameLst>
                                          <p:attrName>ppt_x</p:attrName>
                                        </p:attrNameLst>
                                      </p:cBhvr>
                                      <p:tavLst>
                                        <p:tav tm="0">
                                          <p:val>
                                            <p:strVal val="ppt_x"/>
                                          </p:val>
                                        </p:tav>
                                        <p:tav tm="100000">
                                          <p:val>
                                            <p:strVal val="ppt_x-.2"/>
                                          </p:val>
                                        </p:tav>
                                      </p:tavLst>
                                    </p:anim>
                                    <p:anim calcmode="lin" valueType="num">
                                      <p:cBhvr>
                                        <p:cTn id="359" dur="1000"/>
                                        <p:tgtEl>
                                          <p:spTgt spid="43"/>
                                        </p:tgtEl>
                                        <p:attrNameLst>
                                          <p:attrName>ppt_y</p:attrName>
                                        </p:attrNameLst>
                                      </p:cBhvr>
                                      <p:tavLst>
                                        <p:tav tm="0">
                                          <p:val>
                                            <p:strVal val="ppt_y"/>
                                          </p:val>
                                        </p:tav>
                                        <p:tav tm="100000">
                                          <p:val>
                                            <p:strVal val="ppt_y"/>
                                          </p:val>
                                        </p:tav>
                                      </p:tavLst>
                                    </p:anim>
                                    <p:animEffect transition="out" filter="fade">
                                      <p:cBhvr>
                                        <p:cTn id="360" dur="1000"/>
                                        <p:tgtEl>
                                          <p:spTgt spid="43"/>
                                        </p:tgtEl>
                                      </p:cBhvr>
                                    </p:animEffect>
                                    <p:set>
                                      <p:cBhvr>
                                        <p:cTn id="361" dur="1" fill="hold">
                                          <p:stCondLst>
                                            <p:cond delay="999"/>
                                          </p:stCondLst>
                                        </p:cTn>
                                        <p:tgtEl>
                                          <p:spTgt spid="43"/>
                                        </p:tgtEl>
                                        <p:attrNameLst>
                                          <p:attrName>style.visibility</p:attrName>
                                        </p:attrNameLst>
                                      </p:cBhvr>
                                      <p:to>
                                        <p:strVal val="hidden"/>
                                      </p:to>
                                    </p:set>
                                  </p:childTnLst>
                                </p:cTn>
                              </p:par>
                            </p:childTnLst>
                          </p:cTn>
                        </p:par>
                        <p:par>
                          <p:cTn id="362" fill="hold">
                            <p:stCondLst>
                              <p:cond delay="500"/>
                            </p:stCondLst>
                            <p:childTnLst>
                              <p:par>
                                <p:cTn id="363" presetID="10" presetClass="entr" presetSubtype="0" fill="hold" nodeType="afterEffect">
                                  <p:stCondLst>
                                    <p:cond delay="0"/>
                                  </p:stCondLst>
                                  <p:childTnLst>
                                    <p:set>
                                      <p:cBhvr>
                                        <p:cTn id="364" dur="1" fill="hold">
                                          <p:stCondLst>
                                            <p:cond delay="0"/>
                                          </p:stCondLst>
                                        </p:cTn>
                                        <p:tgtEl>
                                          <p:spTgt spid="47"/>
                                        </p:tgtEl>
                                        <p:attrNameLst>
                                          <p:attrName>style.visibility</p:attrName>
                                        </p:attrNameLst>
                                      </p:cBhvr>
                                      <p:to>
                                        <p:strVal val="visible"/>
                                      </p:to>
                                    </p:set>
                                    <p:animEffect transition="in" filter="fade">
                                      <p:cBhvr>
                                        <p:cTn id="365" dur="500"/>
                                        <p:tgtEl>
                                          <p:spTgt spid="47"/>
                                        </p:tgtEl>
                                      </p:cBhvr>
                                    </p:animEffect>
                                  </p:childTnLst>
                                </p:cTn>
                              </p:par>
                              <p:par>
                                <p:cTn id="366" presetID="10" presetClass="entr" presetSubtype="0" fill="hold" nodeType="withEffect">
                                  <p:stCondLst>
                                    <p:cond delay="0"/>
                                  </p:stCondLst>
                                  <p:childTnLst>
                                    <p:set>
                                      <p:cBhvr>
                                        <p:cTn id="367" dur="1" fill="hold">
                                          <p:stCondLst>
                                            <p:cond delay="0"/>
                                          </p:stCondLst>
                                        </p:cTn>
                                        <p:tgtEl>
                                          <p:spTgt spid="44"/>
                                        </p:tgtEl>
                                        <p:attrNameLst>
                                          <p:attrName>style.visibility</p:attrName>
                                        </p:attrNameLst>
                                      </p:cBhvr>
                                      <p:to>
                                        <p:strVal val="visible"/>
                                      </p:to>
                                    </p:set>
                                    <p:animEffect transition="in" filter="fade">
                                      <p:cBhvr>
                                        <p:cTn id="368" dur="500"/>
                                        <p:tgtEl>
                                          <p:spTgt spid="44"/>
                                        </p:tgtEl>
                                      </p:cBhvr>
                                    </p:animEffect>
                                  </p:childTnLst>
                                </p:cTn>
                              </p:par>
                              <p:par>
                                <p:cTn id="369" presetID="10" presetClass="entr" presetSubtype="0" fill="hold" nodeType="withEffect">
                                  <p:stCondLst>
                                    <p:cond delay="250"/>
                                  </p:stCondLst>
                                  <p:childTnLst>
                                    <p:set>
                                      <p:cBhvr>
                                        <p:cTn id="370" dur="1" fill="hold">
                                          <p:stCondLst>
                                            <p:cond delay="0"/>
                                          </p:stCondLst>
                                        </p:cTn>
                                        <p:tgtEl>
                                          <p:spTgt spid="53"/>
                                        </p:tgtEl>
                                        <p:attrNameLst>
                                          <p:attrName>style.visibility</p:attrName>
                                        </p:attrNameLst>
                                      </p:cBhvr>
                                      <p:to>
                                        <p:strVal val="visible"/>
                                      </p:to>
                                    </p:set>
                                    <p:animEffect transition="in" filter="fade">
                                      <p:cBhvr>
                                        <p:cTn id="371" dur="500"/>
                                        <p:tgtEl>
                                          <p:spTgt spid="53"/>
                                        </p:tgtEl>
                                      </p:cBhvr>
                                    </p:animEffect>
                                  </p:childTnLst>
                                </p:cTn>
                              </p:par>
                              <p:par>
                                <p:cTn id="372" presetID="10" presetClass="entr" presetSubtype="0" fill="hold" nodeType="withEffect">
                                  <p:stCondLst>
                                    <p:cond delay="250"/>
                                  </p:stCondLst>
                                  <p:childTnLst>
                                    <p:set>
                                      <p:cBhvr>
                                        <p:cTn id="373" dur="1" fill="hold">
                                          <p:stCondLst>
                                            <p:cond delay="0"/>
                                          </p:stCondLst>
                                        </p:cTn>
                                        <p:tgtEl>
                                          <p:spTgt spid="50"/>
                                        </p:tgtEl>
                                        <p:attrNameLst>
                                          <p:attrName>style.visibility</p:attrName>
                                        </p:attrNameLst>
                                      </p:cBhvr>
                                      <p:to>
                                        <p:strVal val="visible"/>
                                      </p:to>
                                    </p:set>
                                    <p:animEffect transition="in" filter="fade">
                                      <p:cBhvr>
                                        <p:cTn id="374" dur="500"/>
                                        <p:tgtEl>
                                          <p:spTgt spid="50"/>
                                        </p:tgtEl>
                                      </p:cBhvr>
                                    </p:animEffect>
                                  </p:childTnLst>
                                </p:cTn>
                              </p:par>
                              <p:par>
                                <p:cTn id="375" presetID="10" presetClass="entr" presetSubtype="0" fill="hold" nodeType="withEffect">
                                  <p:stCondLst>
                                    <p:cond delay="500"/>
                                  </p:stCondLst>
                                  <p:childTnLst>
                                    <p:set>
                                      <p:cBhvr>
                                        <p:cTn id="376" dur="1" fill="hold">
                                          <p:stCondLst>
                                            <p:cond delay="0"/>
                                          </p:stCondLst>
                                        </p:cTn>
                                        <p:tgtEl>
                                          <p:spTgt spid="59"/>
                                        </p:tgtEl>
                                        <p:attrNameLst>
                                          <p:attrName>style.visibility</p:attrName>
                                        </p:attrNameLst>
                                      </p:cBhvr>
                                      <p:to>
                                        <p:strVal val="visible"/>
                                      </p:to>
                                    </p:set>
                                    <p:animEffect transition="in" filter="fade">
                                      <p:cBhvr>
                                        <p:cTn id="377" dur="500"/>
                                        <p:tgtEl>
                                          <p:spTgt spid="59"/>
                                        </p:tgtEl>
                                      </p:cBhvr>
                                    </p:animEffect>
                                  </p:childTnLst>
                                </p:cTn>
                              </p:par>
                              <p:par>
                                <p:cTn id="378" presetID="10" presetClass="entr" presetSubtype="0" fill="hold" nodeType="withEffect">
                                  <p:stCondLst>
                                    <p:cond delay="500"/>
                                  </p:stCondLst>
                                  <p:childTnLst>
                                    <p:set>
                                      <p:cBhvr>
                                        <p:cTn id="379" dur="1" fill="hold">
                                          <p:stCondLst>
                                            <p:cond delay="0"/>
                                          </p:stCondLst>
                                        </p:cTn>
                                        <p:tgtEl>
                                          <p:spTgt spid="56"/>
                                        </p:tgtEl>
                                        <p:attrNameLst>
                                          <p:attrName>style.visibility</p:attrName>
                                        </p:attrNameLst>
                                      </p:cBhvr>
                                      <p:to>
                                        <p:strVal val="visible"/>
                                      </p:to>
                                    </p:set>
                                    <p:animEffect transition="in" filter="fade">
                                      <p:cBhvr>
                                        <p:cTn id="380"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P spid="34" grpId="0" animBg="1"/>
      <p:bldP spid="34" grpId="1" animBg="1"/>
      <p:bldP spid="35" grpId="0" animBg="1"/>
      <p:bldP spid="35" grpId="1" animBg="1"/>
      <p:bldP spid="36" grpId="0" animBg="1"/>
      <p:bldP spid="36" grpId="1" animBg="1"/>
      <p:bldP spid="37" grpId="0" animBg="1"/>
      <p:bldP spid="37" grpId="1" animBg="1"/>
      <p:bldP spid="38" grpId="0" animBg="1"/>
      <p:bldP spid="38" grpId="1" animBg="1"/>
      <p:bldP spid="39" grpId="0" animBg="1"/>
      <p:bldP spid="39" grpId="1" animBg="1"/>
      <p:bldP spid="40" grpId="0" animBg="1"/>
      <p:bldP spid="40" grpId="1" animBg="1"/>
      <p:bldP spid="41" grpId="0" animBg="1"/>
      <p:bldP spid="41" grpId="1" animBg="1"/>
      <p:bldP spid="42" grpId="0" animBg="1"/>
      <p:bldP spid="42" grpId="1" animBg="1"/>
      <p:bldP spid="43" grpId="0" animBg="1"/>
      <p:bldP spid="43" grpId="1"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点击此处添加标题</a:t>
            </a:r>
          </a:p>
        </p:txBody>
      </p:sp>
      <p:grpSp>
        <p:nvGrpSpPr>
          <p:cNvPr id="3" name="Group 2"/>
          <p:cNvGrpSpPr/>
          <p:nvPr/>
        </p:nvGrpSpPr>
        <p:grpSpPr bwMode="auto">
          <a:xfrm>
            <a:off x="3065463" y="1657350"/>
            <a:ext cx="2946400" cy="2806700"/>
            <a:chOff x="0" y="0"/>
            <a:chExt cx="2358" cy="2358"/>
          </a:xfrm>
        </p:grpSpPr>
        <p:sp>
          <p:nvSpPr>
            <p:cNvPr id="4" name="Oval 4"/>
            <p:cNvSpPr>
              <a:spLocks noChangeArrowheads="1"/>
            </p:cNvSpPr>
            <p:nvPr/>
          </p:nvSpPr>
          <p:spPr bwMode="auto">
            <a:xfrm>
              <a:off x="0" y="0"/>
              <a:ext cx="2358" cy="2358"/>
            </a:xfrm>
            <a:prstGeom prst="ellipse">
              <a:avLst/>
            </a:prstGeom>
            <a:gradFill rotWithShape="1">
              <a:gsLst>
                <a:gs pos="0">
                  <a:srgbClr val="E6E6E6"/>
                </a:gs>
                <a:gs pos="14998">
                  <a:srgbClr val="7D8496"/>
                </a:gs>
                <a:gs pos="53000">
                  <a:srgbClr val="E6E6E6"/>
                </a:gs>
                <a:gs pos="67998">
                  <a:srgbClr val="7D8496"/>
                </a:gs>
                <a:gs pos="92998">
                  <a:srgbClr val="E6E6E6"/>
                </a:gs>
                <a:gs pos="100000">
                  <a:srgbClr val="FFFFFF"/>
                </a:gs>
              </a:gsLst>
              <a:lin ang="18900000" scaled="1"/>
            </a:gradFill>
            <a:ln>
              <a:noFill/>
            </a:ln>
            <a:extLst>
              <a:ext uri="{91240B29-F687-4F45-9708-019B960494DF}">
                <a14:hiddenLine xmlns:a14="http://schemas.microsoft.com/office/drawing/2010/main" w="9525">
                  <a:solidFill>
                    <a:srgbClr val="000000"/>
                  </a:solidFill>
                  <a:bevel/>
                </a14:hiddenLine>
              </a:ext>
            </a:extLst>
          </p:spPr>
          <p:txBody>
            <a:bodyPr wrap="none" anchor="ctr"/>
            <a:lstStyle/>
            <a:p>
              <a:endParaRPr lang="zh-CN" altLang="zh-CN">
                <a:solidFill>
                  <a:srgbClr val="000000"/>
                </a:solidFill>
              </a:endParaRPr>
            </a:p>
          </p:txBody>
        </p:sp>
        <p:sp>
          <p:nvSpPr>
            <p:cNvPr id="5" name="Oval 5"/>
            <p:cNvSpPr>
              <a:spLocks noChangeArrowheads="1"/>
            </p:cNvSpPr>
            <p:nvPr/>
          </p:nvSpPr>
          <p:spPr bwMode="auto">
            <a:xfrm>
              <a:off x="311" y="302"/>
              <a:ext cx="1732" cy="1730"/>
            </a:xfrm>
            <a:prstGeom prst="ellipse">
              <a:avLst/>
            </a:prstGeom>
            <a:gradFill rotWithShape="1">
              <a:gsLst>
                <a:gs pos="0">
                  <a:srgbClr val="FFFFFF"/>
                </a:gs>
                <a:gs pos="50000">
                  <a:srgbClr val="A1A1A1"/>
                </a:gs>
                <a:gs pos="100000">
                  <a:srgbClr val="FFFFFF"/>
                </a:gs>
              </a:gsLst>
              <a:lin ang="18900000" scaled="1"/>
            </a:gradFill>
            <a:ln>
              <a:noFill/>
            </a:ln>
            <a:extLst>
              <a:ext uri="{91240B29-F687-4F45-9708-019B960494DF}">
                <a14:hiddenLine xmlns:a14="http://schemas.microsoft.com/office/drawing/2010/main" w="9525">
                  <a:solidFill>
                    <a:srgbClr val="000000"/>
                  </a:solidFill>
                  <a:bevel/>
                </a14:hiddenLine>
              </a:ext>
            </a:extLst>
          </p:spPr>
          <p:txBody>
            <a:bodyPr wrap="none" anchor="ctr"/>
            <a:lstStyle/>
            <a:p>
              <a:endParaRPr lang="zh-CN" altLang="zh-CN">
                <a:solidFill>
                  <a:srgbClr val="000000"/>
                </a:solidFill>
              </a:endParaRPr>
            </a:p>
          </p:txBody>
        </p:sp>
      </p:grpSp>
      <p:sp>
        <p:nvSpPr>
          <p:cNvPr id="6" name="Text Box 7"/>
          <p:cNvSpPr>
            <a:spLocks noChangeArrowheads="1"/>
          </p:cNvSpPr>
          <p:nvPr/>
        </p:nvSpPr>
        <p:spPr bwMode="auto">
          <a:xfrm>
            <a:off x="5248275" y="1384300"/>
            <a:ext cx="16097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400">
                <a:solidFill>
                  <a:srgbClr val="000000"/>
                </a:solidFill>
              </a:rPr>
              <a:t>点击输入文本信息点击输入文本信息</a:t>
            </a:r>
          </a:p>
        </p:txBody>
      </p:sp>
      <p:grpSp>
        <p:nvGrpSpPr>
          <p:cNvPr id="7" name="Group 6"/>
          <p:cNvGrpSpPr/>
          <p:nvPr/>
        </p:nvGrpSpPr>
        <p:grpSpPr bwMode="auto">
          <a:xfrm>
            <a:off x="3876675" y="1263650"/>
            <a:ext cx="1285875" cy="1209675"/>
            <a:chOff x="0" y="0"/>
            <a:chExt cx="1028" cy="1016"/>
          </a:xfrm>
        </p:grpSpPr>
        <p:grpSp>
          <p:nvGrpSpPr>
            <p:cNvPr id="8" name="Group 7"/>
            <p:cNvGrpSpPr/>
            <p:nvPr/>
          </p:nvGrpSpPr>
          <p:grpSpPr bwMode="auto">
            <a:xfrm>
              <a:off x="0" y="0"/>
              <a:ext cx="1028" cy="1016"/>
              <a:chOff x="0" y="0"/>
              <a:chExt cx="1110" cy="1096"/>
            </a:xfrm>
          </p:grpSpPr>
          <p:grpSp>
            <p:nvGrpSpPr>
              <p:cNvPr id="13" name="Group 8"/>
              <p:cNvGrpSpPr/>
              <p:nvPr/>
            </p:nvGrpSpPr>
            <p:grpSpPr bwMode="auto">
              <a:xfrm>
                <a:off x="0" y="0"/>
                <a:ext cx="1110" cy="1096"/>
                <a:chOff x="0" y="0"/>
                <a:chExt cx="1110" cy="1096"/>
              </a:xfrm>
            </p:grpSpPr>
            <p:sp>
              <p:nvSpPr>
                <p:cNvPr id="17" name="Oval 12"/>
                <p:cNvSpPr>
                  <a:spLocks noChangeArrowheads="1"/>
                </p:cNvSpPr>
                <p:nvPr/>
              </p:nvSpPr>
              <p:spPr bwMode="auto">
                <a:xfrm>
                  <a:off x="0" y="0"/>
                  <a:ext cx="1110" cy="1096"/>
                </a:xfrm>
                <a:prstGeom prst="ellipse">
                  <a:avLst/>
                </a:prstGeom>
                <a:solidFill>
                  <a:srgbClr val="3333CC">
                    <a:alpha val="9000"/>
                  </a:srgbClr>
                </a:solidFill>
                <a:ln>
                  <a:noFill/>
                </a:ln>
                <a:extLst>
                  <a:ext uri="{91240B29-F687-4F45-9708-019B960494DF}">
                    <a14:hiddenLine xmlns:a14="http://schemas.microsoft.com/office/drawing/2010/main" w="9525">
                      <a:solidFill>
                        <a:srgbClr val="000000"/>
                      </a:solidFill>
                      <a:bevel/>
                    </a14:hiddenLine>
                  </a:ext>
                </a:extLst>
              </p:spPr>
              <p:txBody>
                <a:bodyPr wrap="none" anchor="ctr"/>
                <a:lstStyle/>
                <a:p>
                  <a:endParaRPr lang="zh-CN" altLang="zh-CN">
                    <a:solidFill>
                      <a:srgbClr val="000000"/>
                    </a:solidFill>
                  </a:endParaRPr>
                </a:p>
              </p:txBody>
            </p:sp>
            <p:sp>
              <p:nvSpPr>
                <p:cNvPr id="18" name="Oval 13"/>
                <p:cNvSpPr>
                  <a:spLocks noChangeArrowheads="1"/>
                </p:cNvSpPr>
                <p:nvPr/>
              </p:nvSpPr>
              <p:spPr bwMode="auto">
                <a:xfrm>
                  <a:off x="25" y="25"/>
                  <a:ext cx="1062" cy="1048"/>
                </a:xfrm>
                <a:prstGeom prst="ellipse">
                  <a:avLst/>
                </a:prstGeom>
                <a:solidFill>
                  <a:srgbClr val="0F6FC6">
                    <a:alpha val="9000"/>
                  </a:srgbClr>
                </a:solidFill>
                <a:ln>
                  <a:noFill/>
                </a:ln>
                <a:extLst>
                  <a:ext uri="{91240B29-F687-4F45-9708-019B960494DF}">
                    <a14:hiddenLine xmlns:a14="http://schemas.microsoft.com/office/drawing/2010/main" w="9525">
                      <a:solidFill>
                        <a:srgbClr val="000000"/>
                      </a:solidFill>
                      <a:bevel/>
                    </a14:hiddenLine>
                  </a:ext>
                </a:extLst>
              </p:spPr>
              <p:txBody>
                <a:bodyPr wrap="none" anchor="ctr"/>
                <a:lstStyle/>
                <a:p>
                  <a:endParaRPr lang="zh-CN" altLang="zh-CN">
                    <a:solidFill>
                      <a:srgbClr val="000000"/>
                    </a:solidFill>
                  </a:endParaRPr>
                </a:p>
              </p:txBody>
            </p:sp>
          </p:grpSp>
          <p:grpSp>
            <p:nvGrpSpPr>
              <p:cNvPr id="14" name="Group 11"/>
              <p:cNvGrpSpPr/>
              <p:nvPr/>
            </p:nvGrpSpPr>
            <p:grpSpPr bwMode="auto">
              <a:xfrm>
                <a:off x="49" y="48"/>
                <a:ext cx="1026" cy="1014"/>
                <a:chOff x="0" y="0"/>
                <a:chExt cx="1110" cy="1096"/>
              </a:xfrm>
            </p:grpSpPr>
            <p:sp>
              <p:nvSpPr>
                <p:cNvPr id="15" name="Oval 15"/>
                <p:cNvSpPr>
                  <a:spLocks noChangeArrowheads="1"/>
                </p:cNvSpPr>
                <p:nvPr/>
              </p:nvSpPr>
              <p:spPr bwMode="auto">
                <a:xfrm>
                  <a:off x="0" y="0"/>
                  <a:ext cx="1110" cy="1096"/>
                </a:xfrm>
                <a:prstGeom prst="ellipse">
                  <a:avLst/>
                </a:prstGeom>
                <a:solidFill>
                  <a:srgbClr val="0F6FC6">
                    <a:alpha val="9000"/>
                  </a:srgbClr>
                </a:solidFill>
                <a:ln>
                  <a:noFill/>
                </a:ln>
                <a:extLst>
                  <a:ext uri="{91240B29-F687-4F45-9708-019B960494DF}">
                    <a14:hiddenLine xmlns:a14="http://schemas.microsoft.com/office/drawing/2010/main" w="9525">
                      <a:solidFill>
                        <a:srgbClr val="000000"/>
                      </a:solidFill>
                      <a:bevel/>
                    </a14:hiddenLine>
                  </a:ext>
                </a:extLst>
              </p:spPr>
              <p:txBody>
                <a:bodyPr wrap="none" anchor="ctr"/>
                <a:lstStyle/>
                <a:p>
                  <a:endParaRPr lang="zh-CN" altLang="zh-CN">
                    <a:solidFill>
                      <a:srgbClr val="000000"/>
                    </a:solidFill>
                  </a:endParaRPr>
                </a:p>
              </p:txBody>
            </p:sp>
            <p:sp>
              <p:nvSpPr>
                <p:cNvPr id="16" name="Oval 16"/>
                <p:cNvSpPr>
                  <a:spLocks noChangeArrowheads="1"/>
                </p:cNvSpPr>
                <p:nvPr/>
              </p:nvSpPr>
              <p:spPr bwMode="auto">
                <a:xfrm>
                  <a:off x="25" y="25"/>
                  <a:ext cx="1062" cy="1048"/>
                </a:xfrm>
                <a:prstGeom prst="ellipse">
                  <a:avLst/>
                </a:prstGeom>
                <a:solidFill>
                  <a:srgbClr val="3333CC">
                    <a:alpha val="9000"/>
                  </a:srgbClr>
                </a:solidFill>
                <a:ln>
                  <a:noFill/>
                </a:ln>
                <a:extLst>
                  <a:ext uri="{91240B29-F687-4F45-9708-019B960494DF}">
                    <a14:hiddenLine xmlns:a14="http://schemas.microsoft.com/office/drawing/2010/main" w="9525">
                      <a:solidFill>
                        <a:srgbClr val="000000"/>
                      </a:solidFill>
                      <a:bevel/>
                    </a14:hiddenLine>
                  </a:ext>
                </a:extLst>
              </p:spPr>
              <p:txBody>
                <a:bodyPr wrap="none" anchor="ctr"/>
                <a:lstStyle/>
                <a:p>
                  <a:endParaRPr lang="zh-CN" altLang="zh-CN">
                    <a:solidFill>
                      <a:srgbClr val="000000"/>
                    </a:solidFill>
                  </a:endParaRPr>
                </a:p>
              </p:txBody>
            </p:sp>
          </p:grpSp>
        </p:grpSp>
        <p:grpSp>
          <p:nvGrpSpPr>
            <p:cNvPr id="9" name="Group 14"/>
            <p:cNvGrpSpPr/>
            <p:nvPr/>
          </p:nvGrpSpPr>
          <p:grpSpPr bwMode="auto">
            <a:xfrm>
              <a:off x="47" y="32"/>
              <a:ext cx="924" cy="912"/>
              <a:chOff x="0" y="0"/>
              <a:chExt cx="751" cy="742"/>
            </a:xfrm>
          </p:grpSpPr>
          <p:sp>
            <p:nvSpPr>
              <p:cNvPr id="11" name="Oval 32"/>
              <p:cNvSpPr>
                <a:spLocks noChangeArrowheads="1"/>
              </p:cNvSpPr>
              <p:nvPr/>
            </p:nvSpPr>
            <p:spPr bwMode="auto">
              <a:xfrm>
                <a:off x="20" y="32"/>
                <a:ext cx="716" cy="710"/>
              </a:xfrm>
              <a:prstGeom prst="ellipse">
                <a:avLst/>
              </a:prstGeom>
              <a:solidFill>
                <a:srgbClr val="C80000"/>
              </a:solidFill>
              <a:ln w="38100" cmpd="sng">
                <a:solidFill>
                  <a:srgbClr val="F8F8F8">
                    <a:alpha val="73999"/>
                  </a:srgbClr>
                </a:solidFill>
                <a:bevel/>
              </a:ln>
              <a:effectLst>
                <a:glow rad="101600">
                  <a:schemeClr val="accent2">
                    <a:satMod val="175000"/>
                    <a:alpha val="40000"/>
                  </a:schemeClr>
                </a:glow>
              </a:effectLst>
            </p:spPr>
            <p:txBody>
              <a:bodyPr wrap="none" anchor="ctr"/>
              <a:lstStyle/>
              <a:p>
                <a:endParaRPr lang="zh-CN" altLang="zh-CN">
                  <a:solidFill>
                    <a:srgbClr val="000000"/>
                  </a:solidFill>
                </a:endParaRPr>
              </a:p>
            </p:txBody>
          </p:sp>
          <p:pic>
            <p:nvPicPr>
              <p:cNvPr id="12" name="Picture 33" descr="cir_lighteffect0"/>
              <p:cNvPicPr>
                <a:picLocks noChangeAspect="1" noChangeArrowheads="1"/>
              </p:cNvPicPr>
              <p:nvPr/>
            </p:nvPicPr>
            <p:blipFill>
              <a:blip r:embed="rId3">
                <a:lum bright="18000" contrast="-12000"/>
                <a:extLst>
                  <a:ext uri="{28A0092B-C50C-407E-A947-70E740481C1C}">
                    <a14:useLocalDpi xmlns:a14="http://schemas.microsoft.com/office/drawing/2010/main" val="0"/>
                  </a:ext>
                </a:extLst>
              </a:blip>
              <a:srcRect/>
              <a:stretch>
                <a:fillRect/>
              </a:stretch>
            </p:blipFill>
            <p:spPr bwMode="auto">
              <a:xfrm>
                <a:off x="0" y="0"/>
                <a:ext cx="751" cy="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Rectangle 34"/>
            <p:cNvSpPr>
              <a:spLocks noChangeArrowheads="1"/>
            </p:cNvSpPr>
            <p:nvPr/>
          </p:nvSpPr>
          <p:spPr bwMode="auto">
            <a:xfrm>
              <a:off x="32" y="365"/>
              <a:ext cx="914"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b="0">
                  <a:solidFill>
                    <a:srgbClr val="F8F8F8"/>
                  </a:solidFill>
                </a:rPr>
                <a:t> </a:t>
              </a:r>
              <a:r>
                <a:rPr lang="zh-CN" altLang="en-US">
                  <a:solidFill>
                    <a:srgbClr val="F8F8F8"/>
                  </a:solidFill>
                  <a:latin typeface="微软雅黑" panose="020B0503020204020204" pitchFamily="34" charset="-122"/>
                  <a:ea typeface="微软雅黑" panose="020B0503020204020204" pitchFamily="34" charset="-122"/>
                  <a:sym typeface="微软雅黑" panose="020B0503020204020204" pitchFamily="34" charset="-122"/>
                </a:rPr>
                <a:t>文本</a:t>
              </a:r>
              <a:endParaRPr lang="zh-CN" altLang="en-US"/>
            </a:p>
          </p:txBody>
        </p:sp>
      </p:grpSp>
      <p:grpSp>
        <p:nvGrpSpPr>
          <p:cNvPr id="19" name="Group 18"/>
          <p:cNvGrpSpPr/>
          <p:nvPr/>
        </p:nvGrpSpPr>
        <p:grpSpPr bwMode="auto">
          <a:xfrm>
            <a:off x="2466975" y="3065463"/>
            <a:ext cx="1285875" cy="1209675"/>
            <a:chOff x="0" y="0"/>
            <a:chExt cx="1028" cy="1016"/>
          </a:xfrm>
        </p:grpSpPr>
        <p:grpSp>
          <p:nvGrpSpPr>
            <p:cNvPr id="20" name="Group 19"/>
            <p:cNvGrpSpPr/>
            <p:nvPr/>
          </p:nvGrpSpPr>
          <p:grpSpPr bwMode="auto">
            <a:xfrm>
              <a:off x="0" y="0"/>
              <a:ext cx="1028" cy="1016"/>
              <a:chOff x="0" y="0"/>
              <a:chExt cx="1110" cy="1096"/>
            </a:xfrm>
          </p:grpSpPr>
          <p:grpSp>
            <p:nvGrpSpPr>
              <p:cNvPr id="25" name="Group 20"/>
              <p:cNvGrpSpPr/>
              <p:nvPr/>
            </p:nvGrpSpPr>
            <p:grpSpPr bwMode="auto">
              <a:xfrm>
                <a:off x="0" y="0"/>
                <a:ext cx="1110" cy="1096"/>
                <a:chOff x="0" y="0"/>
                <a:chExt cx="1110" cy="1096"/>
              </a:xfrm>
            </p:grpSpPr>
            <p:sp>
              <p:nvSpPr>
                <p:cNvPr id="29" name="Oval 19"/>
                <p:cNvSpPr>
                  <a:spLocks noChangeArrowheads="1"/>
                </p:cNvSpPr>
                <p:nvPr/>
              </p:nvSpPr>
              <p:spPr bwMode="auto">
                <a:xfrm>
                  <a:off x="0" y="0"/>
                  <a:ext cx="1110" cy="1096"/>
                </a:xfrm>
                <a:prstGeom prst="ellipse">
                  <a:avLst/>
                </a:prstGeom>
                <a:solidFill>
                  <a:srgbClr val="009DD9">
                    <a:alpha val="9000"/>
                  </a:srgbClr>
                </a:solidFill>
                <a:ln>
                  <a:noFill/>
                </a:ln>
                <a:extLst>
                  <a:ext uri="{91240B29-F687-4F45-9708-019B960494DF}">
                    <a14:hiddenLine xmlns:a14="http://schemas.microsoft.com/office/drawing/2010/main" w="9525">
                      <a:solidFill>
                        <a:srgbClr val="000000"/>
                      </a:solidFill>
                      <a:bevel/>
                    </a14:hiddenLine>
                  </a:ext>
                </a:extLst>
              </p:spPr>
              <p:txBody>
                <a:bodyPr wrap="none" anchor="ctr"/>
                <a:lstStyle/>
                <a:p>
                  <a:endParaRPr lang="zh-CN" altLang="zh-CN">
                    <a:solidFill>
                      <a:srgbClr val="000000"/>
                    </a:solidFill>
                  </a:endParaRPr>
                </a:p>
              </p:txBody>
            </p:sp>
            <p:sp>
              <p:nvSpPr>
                <p:cNvPr id="30" name="Oval 20"/>
                <p:cNvSpPr>
                  <a:spLocks noChangeArrowheads="1"/>
                </p:cNvSpPr>
                <p:nvPr/>
              </p:nvSpPr>
              <p:spPr bwMode="auto">
                <a:xfrm>
                  <a:off x="25" y="25"/>
                  <a:ext cx="1062" cy="1048"/>
                </a:xfrm>
                <a:prstGeom prst="ellipse">
                  <a:avLst/>
                </a:prstGeom>
                <a:solidFill>
                  <a:srgbClr val="009DD9">
                    <a:alpha val="9000"/>
                  </a:srgbClr>
                </a:solidFill>
                <a:ln>
                  <a:noFill/>
                </a:ln>
                <a:extLst>
                  <a:ext uri="{91240B29-F687-4F45-9708-019B960494DF}">
                    <a14:hiddenLine xmlns:a14="http://schemas.microsoft.com/office/drawing/2010/main" w="9525">
                      <a:solidFill>
                        <a:srgbClr val="000000"/>
                      </a:solidFill>
                      <a:bevel/>
                    </a14:hiddenLine>
                  </a:ext>
                </a:extLst>
              </p:spPr>
              <p:txBody>
                <a:bodyPr wrap="none" anchor="ctr"/>
                <a:lstStyle/>
                <a:p>
                  <a:endParaRPr lang="zh-CN" altLang="zh-CN">
                    <a:solidFill>
                      <a:srgbClr val="000000"/>
                    </a:solidFill>
                  </a:endParaRPr>
                </a:p>
              </p:txBody>
            </p:sp>
          </p:grpSp>
          <p:grpSp>
            <p:nvGrpSpPr>
              <p:cNvPr id="26" name="Group 23"/>
              <p:cNvGrpSpPr/>
              <p:nvPr/>
            </p:nvGrpSpPr>
            <p:grpSpPr bwMode="auto">
              <a:xfrm>
                <a:off x="49" y="48"/>
                <a:ext cx="1026" cy="1014"/>
                <a:chOff x="0" y="0"/>
                <a:chExt cx="1110" cy="1096"/>
              </a:xfrm>
            </p:grpSpPr>
            <p:sp>
              <p:nvSpPr>
                <p:cNvPr id="27" name="Oval 22"/>
                <p:cNvSpPr>
                  <a:spLocks noChangeArrowheads="1"/>
                </p:cNvSpPr>
                <p:nvPr/>
              </p:nvSpPr>
              <p:spPr bwMode="auto">
                <a:xfrm>
                  <a:off x="0" y="0"/>
                  <a:ext cx="1110" cy="1096"/>
                </a:xfrm>
                <a:prstGeom prst="ellipse">
                  <a:avLst/>
                </a:prstGeom>
                <a:solidFill>
                  <a:srgbClr val="009DD9">
                    <a:alpha val="9000"/>
                  </a:srgbClr>
                </a:solidFill>
                <a:ln>
                  <a:noFill/>
                </a:ln>
                <a:extLst>
                  <a:ext uri="{91240B29-F687-4F45-9708-019B960494DF}">
                    <a14:hiddenLine xmlns:a14="http://schemas.microsoft.com/office/drawing/2010/main" w="9525">
                      <a:solidFill>
                        <a:srgbClr val="000000"/>
                      </a:solidFill>
                      <a:bevel/>
                    </a14:hiddenLine>
                  </a:ext>
                </a:extLst>
              </p:spPr>
              <p:txBody>
                <a:bodyPr wrap="none" anchor="ctr"/>
                <a:lstStyle/>
                <a:p>
                  <a:endParaRPr lang="zh-CN" altLang="zh-CN">
                    <a:solidFill>
                      <a:srgbClr val="000000"/>
                    </a:solidFill>
                  </a:endParaRPr>
                </a:p>
              </p:txBody>
            </p:sp>
            <p:sp>
              <p:nvSpPr>
                <p:cNvPr id="28" name="Oval 23"/>
                <p:cNvSpPr>
                  <a:spLocks noChangeArrowheads="1"/>
                </p:cNvSpPr>
                <p:nvPr/>
              </p:nvSpPr>
              <p:spPr bwMode="auto">
                <a:xfrm>
                  <a:off x="25" y="25"/>
                  <a:ext cx="1062" cy="1048"/>
                </a:xfrm>
                <a:prstGeom prst="ellipse">
                  <a:avLst/>
                </a:prstGeom>
                <a:solidFill>
                  <a:srgbClr val="009DD9">
                    <a:alpha val="9000"/>
                  </a:srgbClr>
                </a:solidFill>
                <a:ln>
                  <a:noFill/>
                </a:ln>
                <a:extLst>
                  <a:ext uri="{91240B29-F687-4F45-9708-019B960494DF}">
                    <a14:hiddenLine xmlns:a14="http://schemas.microsoft.com/office/drawing/2010/main" w="9525">
                      <a:solidFill>
                        <a:srgbClr val="000000"/>
                      </a:solidFill>
                      <a:bevel/>
                    </a14:hiddenLine>
                  </a:ext>
                </a:extLst>
              </p:spPr>
              <p:txBody>
                <a:bodyPr wrap="none" anchor="ctr"/>
                <a:lstStyle/>
                <a:p>
                  <a:endParaRPr lang="zh-CN" altLang="zh-CN">
                    <a:solidFill>
                      <a:srgbClr val="000000"/>
                    </a:solidFill>
                  </a:endParaRPr>
                </a:p>
              </p:txBody>
            </p:sp>
          </p:grpSp>
        </p:grpSp>
        <p:grpSp>
          <p:nvGrpSpPr>
            <p:cNvPr id="21" name="Group 26"/>
            <p:cNvGrpSpPr/>
            <p:nvPr/>
          </p:nvGrpSpPr>
          <p:grpSpPr bwMode="auto">
            <a:xfrm>
              <a:off x="45" y="39"/>
              <a:ext cx="924" cy="912"/>
              <a:chOff x="0" y="0"/>
              <a:chExt cx="751" cy="741"/>
            </a:xfrm>
          </p:grpSpPr>
          <p:sp>
            <p:nvSpPr>
              <p:cNvPr id="23" name="Oval 36"/>
              <p:cNvSpPr>
                <a:spLocks noChangeArrowheads="1"/>
              </p:cNvSpPr>
              <p:nvPr/>
            </p:nvSpPr>
            <p:spPr bwMode="auto">
              <a:xfrm>
                <a:off x="20" y="32"/>
                <a:ext cx="716" cy="709"/>
              </a:xfrm>
              <a:prstGeom prst="ellipse">
                <a:avLst/>
              </a:prstGeom>
              <a:solidFill>
                <a:srgbClr val="FF6E00"/>
              </a:solidFill>
              <a:ln w="38100" cmpd="sng">
                <a:solidFill>
                  <a:srgbClr val="F8F8F8">
                    <a:alpha val="73999"/>
                  </a:srgbClr>
                </a:solidFill>
                <a:bevel/>
              </a:ln>
              <a:effectLst>
                <a:glow rad="101600">
                  <a:schemeClr val="accent3">
                    <a:satMod val="175000"/>
                    <a:alpha val="40000"/>
                  </a:schemeClr>
                </a:glow>
              </a:effectLst>
            </p:spPr>
            <p:txBody>
              <a:bodyPr wrap="none" anchor="ctr"/>
              <a:lstStyle/>
              <a:p>
                <a:endParaRPr lang="zh-CN" altLang="zh-CN">
                  <a:solidFill>
                    <a:srgbClr val="000000"/>
                  </a:solidFill>
                </a:endParaRPr>
              </a:p>
            </p:txBody>
          </p:sp>
          <p:pic>
            <p:nvPicPr>
              <p:cNvPr id="24" name="Picture 37" descr="cir_lighteffect0"/>
              <p:cNvPicPr>
                <a:picLocks noChangeAspect="1" noChangeArrowheads="1"/>
              </p:cNvPicPr>
              <p:nvPr/>
            </p:nvPicPr>
            <p:blipFill>
              <a:blip r:embed="rId3">
                <a:lum bright="18000" contrast="-12000"/>
                <a:extLst>
                  <a:ext uri="{28A0092B-C50C-407E-A947-70E740481C1C}">
                    <a14:useLocalDpi xmlns:a14="http://schemas.microsoft.com/office/drawing/2010/main" val="0"/>
                  </a:ext>
                </a:extLst>
              </a:blip>
              <a:srcRect/>
              <a:stretch>
                <a:fillRect/>
              </a:stretch>
            </p:blipFill>
            <p:spPr bwMode="auto">
              <a:xfrm>
                <a:off x="0" y="0"/>
                <a:ext cx="751" cy="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2" name="Rectangle 38"/>
            <p:cNvSpPr>
              <a:spLocks noChangeArrowheads="1"/>
            </p:cNvSpPr>
            <p:nvPr/>
          </p:nvSpPr>
          <p:spPr bwMode="auto">
            <a:xfrm>
              <a:off x="91" y="384"/>
              <a:ext cx="914"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a:solidFill>
                    <a:srgbClr val="F8F8F8"/>
                  </a:solidFill>
                  <a:latin typeface="微软雅黑" panose="020B0503020204020204" pitchFamily="34" charset="-122"/>
                  <a:ea typeface="微软雅黑" panose="020B0503020204020204" pitchFamily="34" charset="-122"/>
                  <a:sym typeface="微软雅黑" panose="020B0503020204020204" pitchFamily="34" charset="-122"/>
                </a:rPr>
                <a:t>文本</a:t>
              </a:r>
            </a:p>
          </p:txBody>
        </p:sp>
      </p:grpSp>
      <p:grpSp>
        <p:nvGrpSpPr>
          <p:cNvPr id="31" name="Group 30"/>
          <p:cNvGrpSpPr/>
          <p:nvPr/>
        </p:nvGrpSpPr>
        <p:grpSpPr bwMode="auto">
          <a:xfrm>
            <a:off x="5197475" y="3065463"/>
            <a:ext cx="1285875" cy="1209675"/>
            <a:chOff x="0" y="0"/>
            <a:chExt cx="1028" cy="1016"/>
          </a:xfrm>
        </p:grpSpPr>
        <p:grpSp>
          <p:nvGrpSpPr>
            <p:cNvPr id="32" name="Group 31"/>
            <p:cNvGrpSpPr/>
            <p:nvPr/>
          </p:nvGrpSpPr>
          <p:grpSpPr bwMode="auto">
            <a:xfrm>
              <a:off x="0" y="0"/>
              <a:ext cx="1028" cy="1016"/>
              <a:chOff x="0" y="0"/>
              <a:chExt cx="1110" cy="1096"/>
            </a:xfrm>
          </p:grpSpPr>
          <p:grpSp>
            <p:nvGrpSpPr>
              <p:cNvPr id="40" name="Group 32"/>
              <p:cNvGrpSpPr/>
              <p:nvPr/>
            </p:nvGrpSpPr>
            <p:grpSpPr bwMode="auto">
              <a:xfrm>
                <a:off x="0" y="0"/>
                <a:ext cx="1110" cy="1096"/>
                <a:chOff x="0" y="0"/>
                <a:chExt cx="1110" cy="1096"/>
              </a:xfrm>
            </p:grpSpPr>
            <p:sp>
              <p:nvSpPr>
                <p:cNvPr id="44" name="Oval 26"/>
                <p:cNvSpPr>
                  <a:spLocks noChangeArrowheads="1"/>
                </p:cNvSpPr>
                <p:nvPr/>
              </p:nvSpPr>
              <p:spPr bwMode="auto">
                <a:xfrm>
                  <a:off x="0" y="0"/>
                  <a:ext cx="1110" cy="1096"/>
                </a:xfrm>
                <a:prstGeom prst="ellipse">
                  <a:avLst/>
                </a:prstGeom>
                <a:solidFill>
                  <a:srgbClr val="59A9F2">
                    <a:alpha val="9000"/>
                  </a:srgbClr>
                </a:solidFill>
                <a:ln>
                  <a:noFill/>
                </a:ln>
                <a:extLst>
                  <a:ext uri="{91240B29-F687-4F45-9708-019B960494DF}">
                    <a14:hiddenLine xmlns:a14="http://schemas.microsoft.com/office/drawing/2010/main" w="9525">
                      <a:solidFill>
                        <a:srgbClr val="000000"/>
                      </a:solidFill>
                      <a:bevel/>
                    </a14:hiddenLine>
                  </a:ext>
                </a:extLst>
              </p:spPr>
              <p:txBody>
                <a:bodyPr wrap="none" anchor="ctr"/>
                <a:lstStyle/>
                <a:p>
                  <a:endParaRPr lang="zh-CN" altLang="zh-CN">
                    <a:solidFill>
                      <a:srgbClr val="000000"/>
                    </a:solidFill>
                  </a:endParaRPr>
                </a:p>
              </p:txBody>
            </p:sp>
            <p:sp>
              <p:nvSpPr>
                <p:cNvPr id="45" name="Oval 27"/>
                <p:cNvSpPr>
                  <a:spLocks noChangeArrowheads="1"/>
                </p:cNvSpPr>
                <p:nvPr/>
              </p:nvSpPr>
              <p:spPr bwMode="auto">
                <a:xfrm>
                  <a:off x="25" y="25"/>
                  <a:ext cx="1062" cy="1048"/>
                </a:xfrm>
                <a:prstGeom prst="ellipse">
                  <a:avLst/>
                </a:prstGeom>
                <a:solidFill>
                  <a:srgbClr val="817E00">
                    <a:alpha val="9000"/>
                  </a:srgbClr>
                </a:solidFill>
                <a:ln>
                  <a:noFill/>
                </a:ln>
                <a:extLst>
                  <a:ext uri="{91240B29-F687-4F45-9708-019B960494DF}">
                    <a14:hiddenLine xmlns:a14="http://schemas.microsoft.com/office/drawing/2010/main" w="9525">
                      <a:solidFill>
                        <a:srgbClr val="000000"/>
                      </a:solidFill>
                      <a:bevel/>
                    </a14:hiddenLine>
                  </a:ext>
                </a:extLst>
              </p:spPr>
              <p:txBody>
                <a:bodyPr wrap="none" anchor="ctr"/>
                <a:lstStyle/>
                <a:p>
                  <a:endParaRPr lang="zh-CN" altLang="zh-CN">
                    <a:solidFill>
                      <a:srgbClr val="000000"/>
                    </a:solidFill>
                  </a:endParaRPr>
                </a:p>
              </p:txBody>
            </p:sp>
          </p:grpSp>
          <p:grpSp>
            <p:nvGrpSpPr>
              <p:cNvPr id="41" name="Group 35"/>
              <p:cNvGrpSpPr/>
              <p:nvPr/>
            </p:nvGrpSpPr>
            <p:grpSpPr bwMode="auto">
              <a:xfrm>
                <a:off x="49" y="48"/>
                <a:ext cx="1026" cy="1014"/>
                <a:chOff x="0" y="0"/>
                <a:chExt cx="1110" cy="1096"/>
              </a:xfrm>
            </p:grpSpPr>
            <p:sp>
              <p:nvSpPr>
                <p:cNvPr id="42" name="Oval 29"/>
                <p:cNvSpPr>
                  <a:spLocks noChangeArrowheads="1"/>
                </p:cNvSpPr>
                <p:nvPr/>
              </p:nvSpPr>
              <p:spPr bwMode="auto">
                <a:xfrm>
                  <a:off x="0" y="0"/>
                  <a:ext cx="1110" cy="1096"/>
                </a:xfrm>
                <a:prstGeom prst="ellipse">
                  <a:avLst/>
                </a:prstGeom>
                <a:solidFill>
                  <a:srgbClr val="817E00">
                    <a:alpha val="9000"/>
                  </a:srgbClr>
                </a:solidFill>
                <a:ln>
                  <a:noFill/>
                </a:ln>
                <a:extLst>
                  <a:ext uri="{91240B29-F687-4F45-9708-019B960494DF}">
                    <a14:hiddenLine xmlns:a14="http://schemas.microsoft.com/office/drawing/2010/main" w="9525">
                      <a:solidFill>
                        <a:srgbClr val="000000"/>
                      </a:solidFill>
                      <a:bevel/>
                    </a14:hiddenLine>
                  </a:ext>
                </a:extLst>
              </p:spPr>
              <p:txBody>
                <a:bodyPr wrap="none" anchor="ctr"/>
                <a:lstStyle/>
                <a:p>
                  <a:endParaRPr lang="zh-CN" altLang="zh-CN">
                    <a:solidFill>
                      <a:srgbClr val="000000"/>
                    </a:solidFill>
                  </a:endParaRPr>
                </a:p>
              </p:txBody>
            </p:sp>
            <p:sp>
              <p:nvSpPr>
                <p:cNvPr id="43" name="Oval 30"/>
                <p:cNvSpPr>
                  <a:spLocks noChangeArrowheads="1"/>
                </p:cNvSpPr>
                <p:nvPr/>
              </p:nvSpPr>
              <p:spPr bwMode="auto">
                <a:xfrm>
                  <a:off x="25" y="25"/>
                  <a:ext cx="1062" cy="1048"/>
                </a:xfrm>
                <a:prstGeom prst="ellipse">
                  <a:avLst/>
                </a:prstGeom>
                <a:solidFill>
                  <a:srgbClr val="817E00">
                    <a:alpha val="9000"/>
                  </a:srgbClr>
                </a:solidFill>
                <a:ln>
                  <a:noFill/>
                </a:ln>
                <a:extLst>
                  <a:ext uri="{91240B29-F687-4F45-9708-019B960494DF}">
                    <a14:hiddenLine xmlns:a14="http://schemas.microsoft.com/office/drawing/2010/main" w="9525">
                      <a:solidFill>
                        <a:srgbClr val="000000"/>
                      </a:solidFill>
                      <a:bevel/>
                    </a14:hiddenLine>
                  </a:ext>
                </a:extLst>
              </p:spPr>
              <p:txBody>
                <a:bodyPr wrap="none" anchor="ctr"/>
                <a:lstStyle/>
                <a:p>
                  <a:endParaRPr lang="zh-CN" altLang="zh-CN">
                    <a:solidFill>
                      <a:srgbClr val="000000"/>
                    </a:solidFill>
                  </a:endParaRPr>
                </a:p>
              </p:txBody>
            </p:sp>
          </p:grpSp>
        </p:grpSp>
        <p:grpSp>
          <p:nvGrpSpPr>
            <p:cNvPr id="33" name="Group 38"/>
            <p:cNvGrpSpPr/>
            <p:nvPr/>
          </p:nvGrpSpPr>
          <p:grpSpPr bwMode="auto">
            <a:xfrm>
              <a:off x="64" y="39"/>
              <a:ext cx="924" cy="912"/>
              <a:chOff x="0" y="0"/>
              <a:chExt cx="751" cy="741"/>
            </a:xfrm>
          </p:grpSpPr>
          <p:sp>
            <p:nvSpPr>
              <p:cNvPr id="38" name="Oval 40"/>
              <p:cNvSpPr>
                <a:spLocks noChangeArrowheads="1"/>
              </p:cNvSpPr>
              <p:nvPr/>
            </p:nvSpPr>
            <p:spPr bwMode="auto">
              <a:xfrm>
                <a:off x="20" y="32"/>
                <a:ext cx="716" cy="709"/>
              </a:xfrm>
              <a:prstGeom prst="ellipse">
                <a:avLst/>
              </a:prstGeom>
              <a:gradFill rotWithShape="1">
                <a:gsLst>
                  <a:gs pos="0">
                    <a:srgbClr val="0099CC"/>
                  </a:gs>
                  <a:gs pos="100000">
                    <a:srgbClr val="003141"/>
                  </a:gs>
                </a:gsLst>
                <a:lin ang="5400000" scaled="1"/>
              </a:gradFill>
              <a:ln w="38100" cmpd="sng">
                <a:solidFill>
                  <a:srgbClr val="F8F8F8">
                    <a:alpha val="73999"/>
                  </a:srgbClr>
                </a:solidFill>
                <a:bevel/>
              </a:ln>
            </p:spPr>
            <p:txBody>
              <a:bodyPr wrap="none" anchor="ctr"/>
              <a:lstStyle/>
              <a:p>
                <a:endParaRPr lang="zh-CN" altLang="zh-CN">
                  <a:solidFill>
                    <a:srgbClr val="000000"/>
                  </a:solidFill>
                </a:endParaRPr>
              </a:p>
            </p:txBody>
          </p:sp>
          <p:pic>
            <p:nvPicPr>
              <p:cNvPr id="39" name="Picture 41" descr="cir_lighteffect0"/>
              <p:cNvPicPr>
                <a:picLocks noChangeAspect="1" noChangeArrowheads="1"/>
              </p:cNvPicPr>
              <p:nvPr/>
            </p:nvPicPr>
            <p:blipFill>
              <a:blip r:embed="rId3">
                <a:lum bright="18000" contrast="-12000"/>
                <a:extLst>
                  <a:ext uri="{28A0092B-C50C-407E-A947-70E740481C1C}">
                    <a14:useLocalDpi xmlns:a14="http://schemas.microsoft.com/office/drawing/2010/main" val="0"/>
                  </a:ext>
                </a:extLst>
              </a:blip>
              <a:srcRect/>
              <a:stretch>
                <a:fillRect/>
              </a:stretch>
            </p:blipFill>
            <p:spPr bwMode="auto">
              <a:xfrm>
                <a:off x="0" y="0"/>
                <a:ext cx="751" cy="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4" name="Group 41"/>
            <p:cNvGrpSpPr/>
            <p:nvPr/>
          </p:nvGrpSpPr>
          <p:grpSpPr bwMode="auto">
            <a:xfrm>
              <a:off x="53" y="39"/>
              <a:ext cx="924" cy="912"/>
              <a:chOff x="0" y="0"/>
              <a:chExt cx="751" cy="741"/>
            </a:xfrm>
          </p:grpSpPr>
          <p:sp>
            <p:nvSpPr>
              <p:cNvPr id="36" name="Oval 43"/>
              <p:cNvSpPr>
                <a:spLocks noChangeArrowheads="1"/>
              </p:cNvSpPr>
              <p:nvPr/>
            </p:nvSpPr>
            <p:spPr bwMode="auto">
              <a:xfrm>
                <a:off x="20" y="32"/>
                <a:ext cx="716" cy="709"/>
              </a:xfrm>
              <a:prstGeom prst="ellipse">
                <a:avLst/>
              </a:prstGeom>
              <a:solidFill>
                <a:srgbClr val="FF9900"/>
              </a:solidFill>
              <a:ln w="38100" cmpd="sng">
                <a:solidFill>
                  <a:srgbClr val="F8F8F8">
                    <a:alpha val="73999"/>
                  </a:srgbClr>
                </a:solidFill>
                <a:bevel/>
              </a:ln>
            </p:spPr>
            <p:txBody>
              <a:bodyPr wrap="none" anchor="ctr"/>
              <a:lstStyle/>
              <a:p>
                <a:endParaRPr lang="zh-CN" altLang="zh-CN">
                  <a:solidFill>
                    <a:srgbClr val="000000"/>
                  </a:solidFill>
                </a:endParaRPr>
              </a:p>
            </p:txBody>
          </p:sp>
          <p:pic>
            <p:nvPicPr>
              <p:cNvPr id="37" name="Picture 44" descr="cir_lighteffect0"/>
              <p:cNvPicPr>
                <a:picLocks noChangeAspect="1" noChangeArrowheads="1"/>
              </p:cNvPicPr>
              <p:nvPr/>
            </p:nvPicPr>
            <p:blipFill>
              <a:blip r:embed="rId3">
                <a:lum bright="18000" contrast="-12000"/>
                <a:extLst>
                  <a:ext uri="{28A0092B-C50C-407E-A947-70E740481C1C}">
                    <a14:useLocalDpi xmlns:a14="http://schemas.microsoft.com/office/drawing/2010/main" val="0"/>
                  </a:ext>
                </a:extLst>
              </a:blip>
              <a:srcRect/>
              <a:stretch>
                <a:fillRect/>
              </a:stretch>
            </p:blipFill>
            <p:spPr bwMode="auto">
              <a:xfrm>
                <a:off x="0" y="0"/>
                <a:ext cx="751" cy="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5" name="Rectangle 45"/>
            <p:cNvSpPr>
              <a:spLocks noChangeArrowheads="1"/>
            </p:cNvSpPr>
            <p:nvPr/>
          </p:nvSpPr>
          <p:spPr bwMode="auto">
            <a:xfrm>
              <a:off x="48" y="391"/>
              <a:ext cx="914"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b="0">
                  <a:solidFill>
                    <a:srgbClr val="F8F8F8"/>
                  </a:solidFill>
                  <a:latin typeface="微软雅黑" panose="020B0503020204020204" pitchFamily="34" charset="-122"/>
                  <a:ea typeface="微软雅黑" panose="020B0503020204020204" pitchFamily="34" charset="-122"/>
                  <a:sym typeface="微软雅黑" panose="020B0503020204020204" pitchFamily="34" charset="-122"/>
                </a:rPr>
                <a:t> 文本</a:t>
              </a:r>
              <a:endParaRPr lang="zh-CN" altLang="en-US"/>
            </a:p>
          </p:txBody>
        </p:sp>
      </p:grpSp>
      <p:sp>
        <p:nvSpPr>
          <p:cNvPr id="46" name="Rectangle 45"/>
          <p:cNvSpPr>
            <a:spLocks noChangeArrowheads="1"/>
          </p:cNvSpPr>
          <p:nvPr/>
        </p:nvSpPr>
        <p:spPr bwMode="auto">
          <a:xfrm>
            <a:off x="4114800" y="2876550"/>
            <a:ext cx="838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400" b="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标题</a:t>
            </a:r>
            <a:endParaRPr lang="zh-CN" altLang="en-US"/>
          </a:p>
        </p:txBody>
      </p:sp>
      <p:sp>
        <p:nvSpPr>
          <p:cNvPr id="47" name="Text Box 7"/>
          <p:cNvSpPr>
            <a:spLocks noChangeArrowheads="1"/>
          </p:cNvSpPr>
          <p:nvPr/>
        </p:nvSpPr>
        <p:spPr bwMode="auto">
          <a:xfrm>
            <a:off x="6477000" y="3457575"/>
            <a:ext cx="16097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400">
                <a:solidFill>
                  <a:srgbClr val="000000"/>
                </a:solidFill>
              </a:rPr>
              <a:t>点击输入文本信息点击输入文本信息</a:t>
            </a:r>
          </a:p>
        </p:txBody>
      </p:sp>
      <p:sp>
        <p:nvSpPr>
          <p:cNvPr id="48" name="Text Box 7"/>
          <p:cNvSpPr>
            <a:spLocks noChangeArrowheads="1"/>
          </p:cNvSpPr>
          <p:nvPr/>
        </p:nvSpPr>
        <p:spPr bwMode="auto">
          <a:xfrm>
            <a:off x="762000" y="3486150"/>
            <a:ext cx="16097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400" dirty="0">
                <a:solidFill>
                  <a:srgbClr val="000000"/>
                </a:solidFill>
              </a:rPr>
              <a:t>点击输入文本信息点击输入文本信息</a:t>
            </a:r>
          </a:p>
        </p:txBody>
      </p:sp>
    </p:spTree>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par>
                                <p:cTn id="9" presetID="2" presetClass="entr" presetSubtype="1" fill="hold" grpId="0" nodeType="with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ppt_x</p:attrName>
                                        </p:attrNameLst>
                                      </p:cBhvr>
                                      <p:tavLst>
                                        <p:tav tm="0">
                                          <p:val>
                                            <p:strVal val="#ppt_x"/>
                                          </p:val>
                                        </p:tav>
                                        <p:tav tm="100000">
                                          <p:val>
                                            <p:strVal val="#ppt_x"/>
                                          </p:val>
                                        </p:tav>
                                      </p:tavLst>
                                    </p:anim>
                                    <p:anim calcmode="lin" valueType="num">
                                      <p:cBhvr>
                                        <p:cTn id="12" dur="500" fill="hold"/>
                                        <p:tgtEl>
                                          <p:spTgt spid="46"/>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p:cBhvr>
                                        <p:cTn id="16" dur="500"/>
                                        <p:tgtEl>
                                          <p:spTgt spid="7"/>
                                        </p:tgtEl>
                                      </p:cBhvr>
                                    </p:animEffect>
                                  </p:childTnLst>
                                </p:cTn>
                              </p:par>
                              <p:par>
                                <p:cTn id="17" presetID="10" presetClass="entr" presetSubtype="0" fill="hold" nodeType="withEffect">
                                  <p:stCondLst>
                                    <p:cond delay="300"/>
                                  </p:stCondLst>
                                  <p:childTnLst>
                                    <p:set>
                                      <p:cBhvr>
                                        <p:cTn id="18" dur="1" fill="hold">
                                          <p:stCondLst>
                                            <p:cond delay="0"/>
                                          </p:stCondLst>
                                        </p:cTn>
                                        <p:tgtEl>
                                          <p:spTgt spid="19"/>
                                        </p:tgtEl>
                                        <p:attrNameLst>
                                          <p:attrName>style.visibility</p:attrName>
                                        </p:attrNameLst>
                                      </p:cBhvr>
                                      <p:to>
                                        <p:strVal val="visible"/>
                                      </p:to>
                                    </p:set>
                                    <p:animEffect>
                                      <p:cBhvr>
                                        <p:cTn id="19" dur="500"/>
                                        <p:tgtEl>
                                          <p:spTgt spid="19"/>
                                        </p:tgtEl>
                                      </p:cBhvr>
                                    </p:animEffect>
                                  </p:childTnLst>
                                </p:cTn>
                              </p:par>
                              <p:par>
                                <p:cTn id="20" presetID="10" presetClass="entr" presetSubtype="0" fill="hold" nodeType="withEffect">
                                  <p:stCondLst>
                                    <p:cond delay="500"/>
                                  </p:stCondLst>
                                  <p:childTnLst>
                                    <p:set>
                                      <p:cBhvr>
                                        <p:cTn id="21" dur="1" fill="hold">
                                          <p:stCondLst>
                                            <p:cond delay="0"/>
                                          </p:stCondLst>
                                        </p:cTn>
                                        <p:tgtEl>
                                          <p:spTgt spid="31"/>
                                        </p:tgtEl>
                                        <p:attrNameLst>
                                          <p:attrName>style.visibility</p:attrName>
                                        </p:attrNameLst>
                                      </p:cBhvr>
                                      <p:to>
                                        <p:strVal val="visible"/>
                                      </p:to>
                                    </p:set>
                                    <p:animEffect>
                                      <p:cBhvr>
                                        <p:cTn id="22" dur="500"/>
                                        <p:tgtEl>
                                          <p:spTgt spid="31"/>
                                        </p:tgtEl>
                                      </p:cBhvr>
                                    </p:animEffect>
                                  </p:childTnLst>
                                </p:cTn>
                              </p:par>
                            </p:childTnLst>
                          </p:cTn>
                        </p:par>
                        <p:par>
                          <p:cTn id="23" fill="hold">
                            <p:stCondLst>
                              <p:cond delay="1000"/>
                            </p:stCondLst>
                            <p:childTnLst>
                              <p:par>
                                <p:cTn id="24" presetID="2" presetClass="entr" presetSubtype="8"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ppt_x</p:attrName>
                                        </p:attrNameLst>
                                      </p:cBhvr>
                                      <p:tavLst>
                                        <p:tav tm="0">
                                          <p:val>
                                            <p:strVal val="0-#ppt_w/2"/>
                                          </p:val>
                                        </p:tav>
                                        <p:tav tm="100000">
                                          <p:val>
                                            <p:strVal val="#ppt_x"/>
                                          </p:val>
                                        </p:tav>
                                      </p:tavLst>
                                    </p:anim>
                                    <p:anim calcmode="lin" valueType="num">
                                      <p:cBhvr>
                                        <p:cTn id="27" dur="500" fill="hold"/>
                                        <p:tgtEl>
                                          <p:spTgt spid="48"/>
                                        </p:tgtEl>
                                        <p:attrNameLst>
                                          <p:attrName>ppt_y</p:attrName>
                                        </p:attrNameLst>
                                      </p:cBhvr>
                                      <p:tavLst>
                                        <p:tav tm="0">
                                          <p:val>
                                            <p:strVal val="#ppt_y"/>
                                          </p:val>
                                        </p:tav>
                                        <p:tav tm="100000">
                                          <p:val>
                                            <p:strVal val="#ppt_y"/>
                                          </p:val>
                                        </p:tav>
                                      </p:tavLst>
                                    </p:anim>
                                  </p:childTnLst>
                                </p:cTn>
                              </p:par>
                              <p:par>
                                <p:cTn id="28" presetID="2" presetClass="entr" presetSubtype="2" fill="hold" nodeType="withEffect">
                                  <p:stCondLst>
                                    <p:cond delay="0"/>
                                  </p:stCondLst>
                                  <p:childTnLst>
                                    <p:set>
                                      <p:cBhvr>
                                        <p:cTn id="29" dur="1" fill="hold">
                                          <p:stCondLst>
                                            <p:cond delay="0"/>
                                          </p:stCondLst>
                                        </p:cTn>
                                        <p:tgtEl>
                                          <p:spTgt spid="47"/>
                                        </p:tgtEl>
                                        <p:attrNameLst>
                                          <p:attrName>style.visibility</p:attrName>
                                        </p:attrNameLst>
                                      </p:cBhvr>
                                      <p:to>
                                        <p:strVal val="visible"/>
                                      </p:to>
                                    </p:set>
                                    <p:anim calcmode="lin" valueType="num">
                                      <p:cBhvr>
                                        <p:cTn id="30" dur="500" fill="hold"/>
                                        <p:tgtEl>
                                          <p:spTgt spid="47"/>
                                        </p:tgtEl>
                                        <p:attrNameLst>
                                          <p:attrName>ppt_x</p:attrName>
                                        </p:attrNameLst>
                                      </p:cBhvr>
                                      <p:tavLst>
                                        <p:tav tm="0">
                                          <p:val>
                                            <p:strVal val="1+#ppt_w/2"/>
                                          </p:val>
                                        </p:tav>
                                        <p:tav tm="100000">
                                          <p:val>
                                            <p:strVal val="#ppt_x"/>
                                          </p:val>
                                        </p:tav>
                                      </p:tavLst>
                                    </p:anim>
                                    <p:anim calcmode="lin" valueType="num">
                                      <p:cBhvr>
                                        <p:cTn id="31" dur="500" fill="hold"/>
                                        <p:tgtEl>
                                          <p:spTgt spid="47"/>
                                        </p:tgtEl>
                                        <p:attrNameLst>
                                          <p:attrName>ppt_y</p:attrName>
                                        </p:attrNameLst>
                                      </p:cBhvr>
                                      <p:tavLst>
                                        <p:tav tm="0">
                                          <p:val>
                                            <p:strVal val="#ppt_y"/>
                                          </p:val>
                                        </p:tav>
                                        <p:tav tm="100000">
                                          <p:val>
                                            <p:strVal val="#ppt_y"/>
                                          </p:val>
                                        </p:tav>
                                      </p:tavLst>
                                    </p:anim>
                                  </p:childTnLst>
                                </p:cTn>
                              </p:par>
                              <p:par>
                                <p:cTn id="32" presetID="2" presetClass="entr" presetSubtype="2" fill="hold" nodeType="with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ppt_x</p:attrName>
                                        </p:attrNameLst>
                                      </p:cBhvr>
                                      <p:tavLst>
                                        <p:tav tm="0">
                                          <p:val>
                                            <p:strVal val="1+#ppt_w/2"/>
                                          </p:val>
                                        </p:tav>
                                        <p:tav tm="100000">
                                          <p:val>
                                            <p:strVal val="#ppt_x"/>
                                          </p:val>
                                        </p:tav>
                                      </p:tavLst>
                                    </p:anim>
                                    <p:anim calcmode="lin" valueType="num">
                                      <p:cBhvr>
                                        <p:cTn id="35"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bldLvl="0" autoUpdateAnimBg="0"/>
      <p:bldP spid="48" grpId="0" bldLvl="0"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点击此处添加标题</a:t>
            </a:r>
          </a:p>
        </p:txBody>
      </p:sp>
      <p:pic>
        <p:nvPicPr>
          <p:cNvPr id="3" name="Picture 36" descr="中国地图副本"/>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22000" contrast="-38000"/>
                    </a14:imgEffect>
                    <a14:imgEffect>
                      <a14:colorTemperature colorTemp="11500"/>
                    </a14:imgEffect>
                    <a14:imgEffect>
                      <a14:saturation sat="210000"/>
                    </a14:imgEffect>
                    <a14:imgEffect>
                      <a14:sharpenSoften amount="50000"/>
                    </a14:imgEffect>
                  </a14:imgLayer>
                </a14:imgProps>
              </a:ext>
              <a:ext uri="{28A0092B-C50C-407E-A947-70E740481C1C}">
                <a14:useLocalDpi xmlns:a14="http://schemas.microsoft.com/office/drawing/2010/main" val="0"/>
              </a:ext>
            </a:extLst>
          </a:blip>
          <a:srcRect b="17883"/>
          <a:stretch>
            <a:fillRect/>
          </a:stretch>
        </p:blipFill>
        <p:spPr bwMode="auto">
          <a:xfrm>
            <a:off x="1390094" y="1347614"/>
            <a:ext cx="3812961" cy="2889674"/>
          </a:xfrm>
          <a:prstGeom prst="rect">
            <a:avLst/>
          </a:prstGeom>
          <a:noFill/>
          <a:ln>
            <a:noFill/>
          </a:ln>
          <a:effectLst>
            <a:outerShdw blurRad="241300" dist="38100" dir="5400000" sx="105000" sy="105000" algn="t" rotWithShape="0">
              <a:prstClr val="black">
                <a:alpha val="24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椭圆 3"/>
          <p:cNvSpPr/>
          <p:nvPr/>
        </p:nvSpPr>
        <p:spPr>
          <a:xfrm>
            <a:off x="4605818" y="2648044"/>
            <a:ext cx="241356" cy="241356"/>
          </a:xfrm>
          <a:prstGeom prst="ellipse">
            <a:avLst/>
          </a:prstGeom>
          <a:solidFill>
            <a:schemeClr val="bg2"/>
          </a:solidFill>
          <a:ln w="15875" cap="flat" cmpd="sng" algn="ctr">
            <a:solidFill>
              <a:srgbClr val="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cs typeface="+mn-cs"/>
            </a:endParaRPr>
          </a:p>
        </p:txBody>
      </p:sp>
      <p:sp>
        <p:nvSpPr>
          <p:cNvPr id="5" name="Line 56"/>
          <p:cNvSpPr>
            <a:spLocks noChangeShapeType="1"/>
          </p:cNvSpPr>
          <p:nvPr/>
        </p:nvSpPr>
        <p:spPr bwMode="auto">
          <a:xfrm flipH="1">
            <a:off x="4726494" y="2768722"/>
            <a:ext cx="3405821" cy="0"/>
          </a:xfrm>
          <a:prstGeom prst="line">
            <a:avLst/>
          </a:prstGeom>
          <a:noFill/>
          <a:ln w="12700">
            <a:solidFill>
              <a:srgbClr val="C00000"/>
            </a:solidFill>
            <a:round/>
            <a:tailEnd type="oval"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zh-CN" altLang="en-US" sz="1200" b="1">
              <a:gradFill>
                <a:gsLst>
                  <a:gs pos="0">
                    <a:srgbClr val="FBD04E">
                      <a:lumMod val="95000"/>
                    </a:srgbClr>
                  </a:gs>
                  <a:gs pos="51000">
                    <a:srgbClr val="B87600">
                      <a:lumMod val="98000"/>
                      <a:lumOff val="2000"/>
                    </a:srgbClr>
                  </a:gs>
                  <a:gs pos="78000">
                    <a:srgbClr val="F4CF68">
                      <a:lumMod val="100000"/>
                    </a:srgbClr>
                  </a:gs>
                  <a:gs pos="28000">
                    <a:srgbClr val="F4CF68">
                      <a:lumMod val="100000"/>
                    </a:srgbClr>
                  </a:gs>
                  <a:gs pos="100000">
                    <a:srgbClr val="FBD04E">
                      <a:lumMod val="100000"/>
                    </a:srgbClr>
                  </a:gs>
                </a:gsLst>
                <a:lin ang="2700000" scaled="1"/>
              </a:gradFill>
              <a:latin typeface="Arial" panose="020B0604020202020204" pitchFamily="34" charset="0"/>
              <a:ea typeface="微软雅黑" panose="020B0503020204020204" pitchFamily="34" charset="-122"/>
            </a:endParaRPr>
          </a:p>
        </p:txBody>
      </p:sp>
      <p:sp>
        <p:nvSpPr>
          <p:cNvPr id="6" name="TextBox 52"/>
          <p:cNvSpPr txBox="1">
            <a:spLocks noChangeArrowheads="1"/>
          </p:cNvSpPr>
          <p:nvPr/>
        </p:nvSpPr>
        <p:spPr bwMode="auto">
          <a:xfrm>
            <a:off x="5004660" y="2792451"/>
            <a:ext cx="2519363" cy="369332"/>
          </a:xfrm>
          <a:prstGeom prst="rect">
            <a:avLst/>
          </a:prstGeom>
          <a:noFill/>
          <a:ln w="9525">
            <a:noFill/>
            <a:miter lim="800000"/>
          </a:ln>
        </p:spPr>
        <p:txBody>
          <a:bodyPr>
            <a:spAutoFit/>
          </a:bodyPr>
          <a:lstStyle/>
          <a:p>
            <a:pPr fontAlgn="base">
              <a:spcBef>
                <a:spcPct val="0"/>
              </a:spcBef>
              <a:spcAft>
                <a:spcPct val="0"/>
              </a:spcAft>
            </a:pPr>
            <a:r>
              <a:rPr lang="zh-CN" altLang="en-US" dirty="0">
                <a:gradFill>
                  <a:gsLst>
                    <a:gs pos="0">
                      <a:srgbClr val="FBD04E">
                        <a:lumMod val="95000"/>
                      </a:srgbClr>
                    </a:gs>
                    <a:gs pos="51000">
                      <a:srgbClr val="B87600">
                        <a:lumMod val="98000"/>
                        <a:lumOff val="2000"/>
                      </a:srgbClr>
                    </a:gs>
                    <a:gs pos="78000">
                      <a:srgbClr val="F4CF68">
                        <a:lumMod val="100000"/>
                      </a:srgbClr>
                    </a:gs>
                    <a:gs pos="28000">
                      <a:srgbClr val="F4CF68">
                        <a:lumMod val="100000"/>
                      </a:srgbClr>
                    </a:gs>
                    <a:gs pos="100000">
                      <a:srgbClr val="FBD04E">
                        <a:lumMod val="100000"/>
                      </a:srgbClr>
                    </a:gs>
                  </a:gsLst>
                  <a:lin ang="2700000" scaled="1"/>
                </a:gradFill>
                <a:latin typeface="微软雅黑" panose="020B0503020204020204" pitchFamily="34" charset="-122"/>
                <a:ea typeface="微软雅黑" panose="020B0503020204020204" pitchFamily="34" charset="-122"/>
              </a:rPr>
              <a:t>单击添加文本</a:t>
            </a:r>
            <a:r>
              <a:rPr lang="en-US" altLang="zh-CN" dirty="0">
                <a:gradFill>
                  <a:gsLst>
                    <a:gs pos="0">
                      <a:srgbClr val="FBD04E">
                        <a:lumMod val="95000"/>
                      </a:srgbClr>
                    </a:gs>
                    <a:gs pos="51000">
                      <a:srgbClr val="B87600">
                        <a:lumMod val="98000"/>
                        <a:lumOff val="2000"/>
                      </a:srgbClr>
                    </a:gs>
                    <a:gs pos="78000">
                      <a:srgbClr val="F4CF68">
                        <a:lumMod val="100000"/>
                      </a:srgbClr>
                    </a:gs>
                    <a:gs pos="28000">
                      <a:srgbClr val="F4CF68">
                        <a:lumMod val="100000"/>
                      </a:srgbClr>
                    </a:gs>
                    <a:gs pos="100000">
                      <a:srgbClr val="FBD04E">
                        <a:lumMod val="100000"/>
                      </a:srgbClr>
                    </a:gs>
                  </a:gsLst>
                  <a:lin ang="2700000" scaled="1"/>
                </a:gradFill>
                <a:latin typeface="微软雅黑" panose="020B0503020204020204" pitchFamily="34" charset="-122"/>
                <a:ea typeface="微软雅黑" panose="020B0503020204020204" pitchFamily="34" charset="-122"/>
              </a:rPr>
              <a:t> … …</a:t>
            </a:r>
            <a:endParaRPr lang="zh-CN" altLang="en-US" dirty="0">
              <a:gradFill>
                <a:gsLst>
                  <a:gs pos="0">
                    <a:srgbClr val="FBD04E">
                      <a:lumMod val="95000"/>
                    </a:srgbClr>
                  </a:gs>
                  <a:gs pos="51000">
                    <a:srgbClr val="B87600">
                      <a:lumMod val="98000"/>
                      <a:lumOff val="2000"/>
                    </a:srgbClr>
                  </a:gs>
                  <a:gs pos="78000">
                    <a:srgbClr val="F4CF68">
                      <a:lumMod val="100000"/>
                    </a:srgbClr>
                  </a:gs>
                  <a:gs pos="28000">
                    <a:srgbClr val="F4CF68">
                      <a:lumMod val="100000"/>
                    </a:srgbClr>
                  </a:gs>
                  <a:gs pos="100000">
                    <a:srgbClr val="FBD04E">
                      <a:lumMod val="100000"/>
                    </a:srgbClr>
                  </a:gs>
                </a:gsLst>
                <a:lin ang="2700000" scaled="1"/>
              </a:gradFill>
              <a:latin typeface="微软雅黑" panose="020B0503020204020204" pitchFamily="34" charset="-122"/>
              <a:ea typeface="微软雅黑" panose="020B0503020204020204" pitchFamily="34" charset="-122"/>
            </a:endParaRPr>
          </a:p>
        </p:txBody>
      </p:sp>
      <p:sp>
        <p:nvSpPr>
          <p:cNvPr id="7" name="椭圆 6"/>
          <p:cNvSpPr/>
          <p:nvPr/>
        </p:nvSpPr>
        <p:spPr>
          <a:xfrm>
            <a:off x="3381371" y="3400519"/>
            <a:ext cx="230890" cy="230890"/>
          </a:xfrm>
          <a:prstGeom prst="ellipse">
            <a:avLst/>
          </a:prstGeom>
          <a:solidFill>
            <a:srgbClr val="FF0000"/>
          </a:solidFill>
          <a:ln w="12700" cap="flat" cmpd="sng" algn="ctr">
            <a:solidFill>
              <a:srgbClr val="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C00000"/>
              </a:solidFill>
              <a:effectLst/>
              <a:uLnTx/>
              <a:uFillTx/>
              <a:latin typeface="Arial" panose="020B0604020202020204"/>
              <a:ea typeface="宋体" panose="02010600030101010101" pitchFamily="2" charset="-122"/>
              <a:cs typeface="+mn-cs"/>
            </a:endParaRPr>
          </a:p>
        </p:txBody>
      </p:sp>
      <p:sp>
        <p:nvSpPr>
          <p:cNvPr id="8" name="Rectangle 55"/>
          <p:cNvSpPr>
            <a:spLocks noChangeArrowheads="1"/>
          </p:cNvSpPr>
          <p:nvPr/>
        </p:nvSpPr>
        <p:spPr bwMode="auto">
          <a:xfrm>
            <a:off x="611560" y="4013773"/>
            <a:ext cx="2351061"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spcBef>
                <a:spcPct val="0"/>
              </a:spcBef>
              <a:spcAft>
                <a:spcPct val="0"/>
              </a:spcAft>
            </a:pPr>
            <a:r>
              <a:rPr lang="zh-CN" altLang="en-US" sz="1200" b="1" dirty="0">
                <a:solidFill>
                  <a:sysClr val="windowText" lastClr="000000"/>
                </a:solidFill>
                <a:latin typeface="Arial" panose="020B0604020202020204" pitchFamily="34" charset="0"/>
                <a:ea typeface="微软雅黑" panose="020B0503020204020204" pitchFamily="34" charset="-122"/>
              </a:rPr>
              <a:t>单击此处添加段落文字内容</a:t>
            </a:r>
            <a:endParaRPr lang="zh-CN" altLang="en-US" sz="1050" b="1" dirty="0">
              <a:solidFill>
                <a:sysClr val="windowText" lastClr="000000"/>
              </a:solidFill>
              <a:latin typeface="Arial" panose="020B0604020202020204" pitchFamily="34" charset="0"/>
              <a:ea typeface="微软雅黑" panose="020B0503020204020204" pitchFamily="34" charset="-122"/>
            </a:endParaRPr>
          </a:p>
          <a:p>
            <a:pPr fontAlgn="base">
              <a:spcBef>
                <a:spcPct val="0"/>
              </a:spcBef>
              <a:spcAft>
                <a:spcPct val="0"/>
              </a:spcAft>
            </a:pPr>
            <a:r>
              <a:rPr lang="zh-CN" altLang="en-US" sz="900" dirty="0">
                <a:solidFill>
                  <a:sysClr val="windowText" lastClr="000000"/>
                </a:solidFill>
                <a:latin typeface="Arial" panose="020B0604020202020204" pitchFamily="34" charset="0"/>
                <a:ea typeface="微软雅黑" panose="020B0503020204020204" pitchFamily="34" charset="-122"/>
              </a:rPr>
              <a:t>单击此处添加段落文字内容</a:t>
            </a:r>
          </a:p>
          <a:p>
            <a:pPr fontAlgn="base">
              <a:spcBef>
                <a:spcPct val="0"/>
              </a:spcBef>
              <a:spcAft>
                <a:spcPct val="0"/>
              </a:spcAft>
            </a:pPr>
            <a:r>
              <a:rPr lang="zh-CN" altLang="en-US" sz="900" dirty="0">
                <a:solidFill>
                  <a:sysClr val="windowText" lastClr="000000"/>
                </a:solidFill>
                <a:latin typeface="Arial" panose="020B0604020202020204" pitchFamily="34" charset="0"/>
                <a:ea typeface="微软雅黑" panose="020B0503020204020204" pitchFamily="34" charset="-122"/>
              </a:rPr>
              <a:t>单击此处添加段落文字内容</a:t>
            </a:r>
          </a:p>
        </p:txBody>
      </p:sp>
      <p:grpSp>
        <p:nvGrpSpPr>
          <p:cNvPr id="9" name="组合 8"/>
          <p:cNvGrpSpPr/>
          <p:nvPr/>
        </p:nvGrpSpPr>
        <p:grpSpPr>
          <a:xfrm>
            <a:off x="715516" y="3506439"/>
            <a:ext cx="2771774" cy="485359"/>
            <a:chOff x="381000" y="3096770"/>
            <a:chExt cx="2771774" cy="485359"/>
          </a:xfrm>
        </p:grpSpPr>
        <p:sp>
          <p:nvSpPr>
            <p:cNvPr id="10" name="Line 54"/>
            <p:cNvSpPr>
              <a:spLocks noChangeShapeType="1"/>
            </p:cNvSpPr>
            <p:nvPr/>
          </p:nvSpPr>
          <p:spPr bwMode="auto">
            <a:xfrm flipV="1">
              <a:off x="2643186" y="3096770"/>
              <a:ext cx="509588" cy="483092"/>
            </a:xfrm>
            <a:prstGeom prst="line">
              <a:avLst/>
            </a:prstGeom>
            <a:noFill/>
            <a:ln w="12700">
              <a:solidFill>
                <a:srgbClr val="C00000"/>
              </a:solidFill>
              <a:round/>
              <a:tailEnd type="oval" w="med" len="me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200" b="1" i="0" u="none" strike="noStrike" kern="0" cap="none" spc="0" normalizeH="0" baseline="0" noProof="0">
                <a:ln>
                  <a:noFill/>
                </a:ln>
                <a:solidFill>
                  <a:srgbClr val="C00000"/>
                </a:solidFill>
                <a:effectLst/>
                <a:uLnTx/>
                <a:uFillTx/>
                <a:latin typeface="Arial" panose="020B0604020202020204" pitchFamily="34" charset="0"/>
                <a:ea typeface="微软雅黑" panose="020B0503020204020204" pitchFamily="34" charset="-122"/>
              </a:endParaRPr>
            </a:p>
          </p:txBody>
        </p:sp>
        <p:sp>
          <p:nvSpPr>
            <p:cNvPr id="11" name="Line 54"/>
            <p:cNvSpPr>
              <a:spLocks noChangeShapeType="1"/>
            </p:cNvSpPr>
            <p:nvPr/>
          </p:nvSpPr>
          <p:spPr bwMode="auto">
            <a:xfrm>
              <a:off x="381000" y="3582129"/>
              <a:ext cx="2270125" cy="0"/>
            </a:xfrm>
            <a:prstGeom prst="line">
              <a:avLst/>
            </a:prstGeom>
            <a:noFill/>
            <a:ln w="12700">
              <a:solidFill>
                <a:srgbClr val="C00000"/>
              </a:solidFill>
              <a:round/>
              <a:tailEnd type="none" w="med" len="me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200" b="1" i="0" u="none" strike="noStrike" kern="0" cap="none" spc="0" normalizeH="0" baseline="0" noProof="0">
                <a:ln>
                  <a:noFill/>
                </a:ln>
                <a:solidFill>
                  <a:srgbClr val="C00000"/>
                </a:solidFill>
                <a:effectLst/>
                <a:uLnTx/>
                <a:uFillTx/>
                <a:latin typeface="Arial" panose="020B0604020202020204" pitchFamily="34" charset="0"/>
                <a:ea typeface="微软雅黑" panose="020B0503020204020204" pitchFamily="34" charset="-122"/>
              </a:endParaRPr>
            </a:p>
          </p:txBody>
        </p:sp>
      </p:grpSp>
      <p:sp>
        <p:nvSpPr>
          <p:cNvPr id="12" name="Text Box 5"/>
          <p:cNvSpPr txBox="1">
            <a:spLocks noChangeArrowheads="1"/>
          </p:cNvSpPr>
          <p:nvPr/>
        </p:nvSpPr>
        <p:spPr bwMode="auto">
          <a:xfrm>
            <a:off x="4992205" y="2330616"/>
            <a:ext cx="3262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lnSpc>
                <a:spcPct val="120000"/>
              </a:lnSpc>
              <a:spcBef>
                <a:spcPct val="0"/>
              </a:spcBef>
              <a:spcAft>
                <a:spcPct val="0"/>
              </a:spcAft>
            </a:pPr>
            <a:r>
              <a:rPr lang="zh-CN" altLang="en-US" sz="2000" b="1" dirty="0">
                <a:gradFill>
                  <a:gsLst>
                    <a:gs pos="0">
                      <a:srgbClr val="FBD04E">
                        <a:lumMod val="95000"/>
                      </a:srgbClr>
                    </a:gs>
                    <a:gs pos="51000">
                      <a:srgbClr val="B87600">
                        <a:lumMod val="98000"/>
                        <a:lumOff val="2000"/>
                      </a:srgbClr>
                    </a:gs>
                    <a:gs pos="78000">
                      <a:srgbClr val="F4CF68">
                        <a:lumMod val="100000"/>
                      </a:srgbClr>
                    </a:gs>
                    <a:gs pos="28000">
                      <a:srgbClr val="F4CF68">
                        <a:lumMod val="100000"/>
                      </a:srgbClr>
                    </a:gs>
                    <a:gs pos="100000">
                      <a:srgbClr val="FBD04E">
                        <a:lumMod val="100000"/>
                      </a:srgbClr>
                    </a:gs>
                  </a:gsLst>
                  <a:lin ang="2700000" scaled="1"/>
                </a:gradFill>
                <a:latin typeface="微软雅黑" panose="020B0503020204020204" pitchFamily="34" charset="-122"/>
                <a:ea typeface="微软雅黑" panose="020B0503020204020204" pitchFamily="34" charset="-122"/>
              </a:rPr>
              <a:t>单击此处添加段落文字内容</a:t>
            </a:r>
          </a:p>
        </p:txBody>
      </p:sp>
      <p:sp>
        <p:nvSpPr>
          <p:cNvPr id="13" name="矩形 12"/>
          <p:cNvSpPr/>
          <p:nvPr/>
        </p:nvSpPr>
        <p:spPr>
          <a:xfrm>
            <a:off x="5209081" y="3939902"/>
            <a:ext cx="1525863" cy="677108"/>
          </a:xfrm>
          <a:prstGeom prst="rect">
            <a:avLst/>
          </a:prstGeom>
        </p:spPr>
        <p:txBody>
          <a:bodyPr wrap="square">
            <a:spAutoFit/>
          </a:bodyPr>
          <a:lstStyle/>
          <a:p>
            <a:pPr>
              <a:defRPr/>
            </a:pPr>
            <a:r>
              <a:rPr lang="zh-CN" altLang="en-US" sz="1400" b="1" dirty="0">
                <a:gradFill>
                  <a:gsLst>
                    <a:gs pos="0">
                      <a:srgbClr val="FBD04E">
                        <a:lumMod val="95000"/>
                      </a:srgbClr>
                    </a:gs>
                    <a:gs pos="51000">
                      <a:srgbClr val="B87600">
                        <a:lumMod val="98000"/>
                        <a:lumOff val="2000"/>
                      </a:srgbClr>
                    </a:gs>
                    <a:gs pos="78000">
                      <a:srgbClr val="F4CF68">
                        <a:lumMod val="100000"/>
                      </a:srgbClr>
                    </a:gs>
                    <a:gs pos="28000">
                      <a:srgbClr val="F4CF68">
                        <a:lumMod val="100000"/>
                      </a:srgbClr>
                    </a:gs>
                    <a:gs pos="100000">
                      <a:srgbClr val="FBD04E">
                        <a:lumMod val="100000"/>
                      </a:srgbClr>
                    </a:gs>
                  </a:gsLst>
                  <a:lin ang="2700000" scaled="1"/>
                </a:gradFill>
                <a:latin typeface="微软雅黑" panose="020B0503020204020204" pitchFamily="34" charset="-122"/>
                <a:ea typeface="微软雅黑" panose="020B0503020204020204" pitchFamily="34" charset="-122"/>
              </a:rPr>
              <a:t>    补充说明</a:t>
            </a:r>
          </a:p>
          <a:p>
            <a:pPr marL="285750" indent="-285750" fontAlgn="base">
              <a:spcAft>
                <a:spcPct val="0"/>
              </a:spcAft>
              <a:buFont typeface="Arial" panose="020B0604020202020204" pitchFamily="34" charset="0"/>
              <a:buChar char="•"/>
            </a:pPr>
            <a:r>
              <a:rPr lang="zh-CN" altLang="en-US" sz="1200" dirty="0">
                <a:gradFill>
                  <a:gsLst>
                    <a:gs pos="0">
                      <a:srgbClr val="FBD04E">
                        <a:lumMod val="95000"/>
                      </a:srgbClr>
                    </a:gs>
                    <a:gs pos="51000">
                      <a:srgbClr val="B87600">
                        <a:lumMod val="98000"/>
                        <a:lumOff val="2000"/>
                      </a:srgbClr>
                    </a:gs>
                    <a:gs pos="78000">
                      <a:srgbClr val="F4CF68">
                        <a:lumMod val="100000"/>
                      </a:srgbClr>
                    </a:gs>
                    <a:gs pos="28000">
                      <a:srgbClr val="F4CF68">
                        <a:lumMod val="100000"/>
                      </a:srgbClr>
                    </a:gs>
                    <a:gs pos="100000">
                      <a:srgbClr val="FBD04E">
                        <a:lumMod val="100000"/>
                      </a:srgbClr>
                    </a:gs>
                  </a:gsLst>
                  <a:lin ang="2700000" scaled="1"/>
                </a:gradFill>
                <a:latin typeface="微软雅黑" panose="020B0503020204020204" pitchFamily="34" charset="-122"/>
                <a:ea typeface="微软雅黑" panose="020B0503020204020204" pitchFamily="34" charset="-122"/>
              </a:rPr>
              <a:t>在此录入文字</a:t>
            </a:r>
            <a:endParaRPr lang="en-US" altLang="zh-CN" sz="1200" dirty="0">
              <a:gradFill>
                <a:gsLst>
                  <a:gs pos="0">
                    <a:srgbClr val="FBD04E">
                      <a:lumMod val="95000"/>
                    </a:srgbClr>
                  </a:gs>
                  <a:gs pos="51000">
                    <a:srgbClr val="B87600">
                      <a:lumMod val="98000"/>
                      <a:lumOff val="2000"/>
                    </a:srgbClr>
                  </a:gs>
                  <a:gs pos="78000">
                    <a:srgbClr val="F4CF68">
                      <a:lumMod val="100000"/>
                    </a:srgbClr>
                  </a:gs>
                  <a:gs pos="28000">
                    <a:srgbClr val="F4CF68">
                      <a:lumMod val="100000"/>
                    </a:srgbClr>
                  </a:gs>
                  <a:gs pos="100000">
                    <a:srgbClr val="FBD04E">
                      <a:lumMod val="100000"/>
                    </a:srgbClr>
                  </a:gs>
                </a:gsLst>
                <a:lin ang="2700000" scaled="1"/>
              </a:gradFill>
              <a:latin typeface="微软雅黑" panose="020B0503020204020204" pitchFamily="34" charset="-122"/>
              <a:ea typeface="微软雅黑" panose="020B0503020204020204" pitchFamily="34" charset="-122"/>
            </a:endParaRPr>
          </a:p>
          <a:p>
            <a:pPr marL="285750" indent="-285750" fontAlgn="base">
              <a:spcAft>
                <a:spcPct val="0"/>
              </a:spcAft>
              <a:buFont typeface="Arial" panose="020B0604020202020204" pitchFamily="34" charset="0"/>
              <a:buChar char="•"/>
            </a:pPr>
            <a:r>
              <a:rPr lang="zh-CN" altLang="en-US" sz="1200" dirty="0">
                <a:gradFill>
                  <a:gsLst>
                    <a:gs pos="0">
                      <a:srgbClr val="FBD04E">
                        <a:lumMod val="95000"/>
                      </a:srgbClr>
                    </a:gs>
                    <a:gs pos="51000">
                      <a:srgbClr val="B87600">
                        <a:lumMod val="98000"/>
                        <a:lumOff val="2000"/>
                      </a:srgbClr>
                    </a:gs>
                    <a:gs pos="78000">
                      <a:srgbClr val="F4CF68">
                        <a:lumMod val="100000"/>
                      </a:srgbClr>
                    </a:gs>
                    <a:gs pos="28000">
                      <a:srgbClr val="F4CF68">
                        <a:lumMod val="100000"/>
                      </a:srgbClr>
                    </a:gs>
                    <a:gs pos="100000">
                      <a:srgbClr val="FBD04E">
                        <a:lumMod val="100000"/>
                      </a:srgbClr>
                    </a:gs>
                  </a:gsLst>
                  <a:lin ang="2700000" scaled="1"/>
                </a:gradFill>
                <a:latin typeface="微软雅黑" panose="020B0503020204020204" pitchFamily="34" charset="-122"/>
                <a:ea typeface="微软雅黑" panose="020B0503020204020204" pitchFamily="34" charset="-122"/>
              </a:rPr>
              <a:t>在此录入文字</a:t>
            </a:r>
          </a:p>
        </p:txBody>
      </p:sp>
      <p:sp>
        <p:nvSpPr>
          <p:cNvPr id="14" name="矩形 13"/>
          <p:cNvSpPr/>
          <p:nvPr/>
        </p:nvSpPr>
        <p:spPr>
          <a:xfrm>
            <a:off x="6870400" y="3939902"/>
            <a:ext cx="1482006" cy="677108"/>
          </a:xfrm>
          <a:prstGeom prst="rect">
            <a:avLst/>
          </a:prstGeom>
        </p:spPr>
        <p:txBody>
          <a:bodyPr wrap="square">
            <a:spAutoFit/>
          </a:bodyPr>
          <a:lstStyle/>
          <a:p>
            <a:pPr>
              <a:defRPr/>
            </a:pPr>
            <a:r>
              <a:rPr lang="zh-CN" altLang="en-US" sz="1400" b="1" dirty="0">
                <a:gradFill>
                  <a:gsLst>
                    <a:gs pos="0">
                      <a:srgbClr val="FBD04E">
                        <a:lumMod val="95000"/>
                      </a:srgbClr>
                    </a:gs>
                    <a:gs pos="51000">
                      <a:srgbClr val="B87600">
                        <a:lumMod val="98000"/>
                        <a:lumOff val="2000"/>
                      </a:srgbClr>
                    </a:gs>
                    <a:gs pos="78000">
                      <a:srgbClr val="F4CF68">
                        <a:lumMod val="100000"/>
                      </a:srgbClr>
                    </a:gs>
                    <a:gs pos="28000">
                      <a:srgbClr val="F4CF68">
                        <a:lumMod val="100000"/>
                      </a:srgbClr>
                    </a:gs>
                    <a:gs pos="100000">
                      <a:srgbClr val="FBD04E">
                        <a:lumMod val="100000"/>
                      </a:srgbClr>
                    </a:gs>
                  </a:gsLst>
                  <a:lin ang="2700000" scaled="1"/>
                </a:gradFill>
                <a:latin typeface="微软雅黑" panose="020B0503020204020204" pitchFamily="34" charset="-122"/>
                <a:ea typeface="微软雅黑" panose="020B0503020204020204" pitchFamily="34" charset="-122"/>
              </a:rPr>
              <a:t>    补充说明</a:t>
            </a:r>
          </a:p>
          <a:p>
            <a:pPr marL="285750" indent="-285750" fontAlgn="base">
              <a:spcAft>
                <a:spcPct val="0"/>
              </a:spcAft>
              <a:buFont typeface="Arial" panose="020B0604020202020204" pitchFamily="34" charset="0"/>
              <a:buChar char="•"/>
            </a:pPr>
            <a:r>
              <a:rPr lang="zh-CN" altLang="en-US" sz="1200" dirty="0">
                <a:gradFill>
                  <a:gsLst>
                    <a:gs pos="0">
                      <a:srgbClr val="FBD04E">
                        <a:lumMod val="95000"/>
                      </a:srgbClr>
                    </a:gs>
                    <a:gs pos="51000">
                      <a:srgbClr val="B87600">
                        <a:lumMod val="98000"/>
                        <a:lumOff val="2000"/>
                      </a:srgbClr>
                    </a:gs>
                    <a:gs pos="78000">
                      <a:srgbClr val="F4CF68">
                        <a:lumMod val="100000"/>
                      </a:srgbClr>
                    </a:gs>
                    <a:gs pos="28000">
                      <a:srgbClr val="F4CF68">
                        <a:lumMod val="100000"/>
                      </a:srgbClr>
                    </a:gs>
                    <a:gs pos="100000">
                      <a:srgbClr val="FBD04E">
                        <a:lumMod val="100000"/>
                      </a:srgbClr>
                    </a:gs>
                  </a:gsLst>
                  <a:lin ang="2700000" scaled="1"/>
                </a:gradFill>
                <a:latin typeface="微软雅黑" panose="020B0503020204020204" pitchFamily="34" charset="-122"/>
                <a:ea typeface="微软雅黑" panose="020B0503020204020204" pitchFamily="34" charset="-122"/>
              </a:rPr>
              <a:t>在此录入文字</a:t>
            </a:r>
            <a:endParaRPr lang="en-US" altLang="zh-CN" sz="1200" dirty="0">
              <a:gradFill>
                <a:gsLst>
                  <a:gs pos="0">
                    <a:srgbClr val="FBD04E">
                      <a:lumMod val="95000"/>
                    </a:srgbClr>
                  </a:gs>
                  <a:gs pos="51000">
                    <a:srgbClr val="B87600">
                      <a:lumMod val="98000"/>
                      <a:lumOff val="2000"/>
                    </a:srgbClr>
                  </a:gs>
                  <a:gs pos="78000">
                    <a:srgbClr val="F4CF68">
                      <a:lumMod val="100000"/>
                    </a:srgbClr>
                  </a:gs>
                  <a:gs pos="28000">
                    <a:srgbClr val="F4CF68">
                      <a:lumMod val="100000"/>
                    </a:srgbClr>
                  </a:gs>
                  <a:gs pos="100000">
                    <a:srgbClr val="FBD04E">
                      <a:lumMod val="100000"/>
                    </a:srgbClr>
                  </a:gs>
                </a:gsLst>
                <a:lin ang="2700000" scaled="1"/>
              </a:gradFill>
              <a:latin typeface="微软雅黑" panose="020B0503020204020204" pitchFamily="34" charset="-122"/>
              <a:ea typeface="微软雅黑" panose="020B0503020204020204" pitchFamily="34" charset="-122"/>
            </a:endParaRPr>
          </a:p>
          <a:p>
            <a:pPr marL="285750" indent="-285750" fontAlgn="base">
              <a:spcAft>
                <a:spcPct val="0"/>
              </a:spcAft>
              <a:buFont typeface="Arial" panose="020B0604020202020204" pitchFamily="34" charset="0"/>
              <a:buChar char="•"/>
            </a:pPr>
            <a:r>
              <a:rPr lang="zh-CN" altLang="en-US" sz="1200" dirty="0">
                <a:gradFill>
                  <a:gsLst>
                    <a:gs pos="0">
                      <a:srgbClr val="FBD04E">
                        <a:lumMod val="95000"/>
                      </a:srgbClr>
                    </a:gs>
                    <a:gs pos="51000">
                      <a:srgbClr val="B87600">
                        <a:lumMod val="98000"/>
                        <a:lumOff val="2000"/>
                      </a:srgbClr>
                    </a:gs>
                    <a:gs pos="78000">
                      <a:srgbClr val="F4CF68">
                        <a:lumMod val="100000"/>
                      </a:srgbClr>
                    </a:gs>
                    <a:gs pos="28000">
                      <a:srgbClr val="F4CF68">
                        <a:lumMod val="100000"/>
                      </a:srgbClr>
                    </a:gs>
                    <a:gs pos="100000">
                      <a:srgbClr val="FBD04E">
                        <a:lumMod val="100000"/>
                      </a:srgbClr>
                    </a:gs>
                  </a:gsLst>
                  <a:lin ang="2700000" scaled="1"/>
                </a:gradFill>
                <a:latin typeface="微软雅黑" panose="020B0503020204020204" pitchFamily="34" charset="-122"/>
                <a:ea typeface="微软雅黑" panose="020B0503020204020204" pitchFamily="34" charset="-122"/>
              </a:rPr>
              <a:t>在此录入文字</a:t>
            </a:r>
          </a:p>
        </p:txBody>
      </p:sp>
      <p:sp>
        <p:nvSpPr>
          <p:cNvPr id="15" name="椭圆 14"/>
          <p:cNvSpPr/>
          <p:nvPr/>
        </p:nvSpPr>
        <p:spPr>
          <a:xfrm>
            <a:off x="6914263" y="4030329"/>
            <a:ext cx="147754" cy="147754"/>
          </a:xfrm>
          <a:prstGeom prst="ellipse">
            <a:avLst/>
          </a:prstGeom>
          <a:solidFill>
            <a:schemeClr val="bg2"/>
          </a:solidFill>
          <a:ln w="15875" cap="flat" cmpd="sng" algn="ctr">
            <a:solidFill>
              <a:srgbClr val="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gradFill>
                <a:gsLst>
                  <a:gs pos="0">
                    <a:srgbClr val="FBD04E">
                      <a:lumMod val="95000"/>
                    </a:srgbClr>
                  </a:gs>
                  <a:gs pos="51000">
                    <a:srgbClr val="B87600">
                      <a:lumMod val="98000"/>
                      <a:lumOff val="2000"/>
                    </a:srgbClr>
                  </a:gs>
                  <a:gs pos="78000">
                    <a:srgbClr val="F4CF68">
                      <a:lumMod val="100000"/>
                    </a:srgbClr>
                  </a:gs>
                  <a:gs pos="28000">
                    <a:srgbClr val="F4CF68">
                      <a:lumMod val="100000"/>
                    </a:srgbClr>
                  </a:gs>
                  <a:gs pos="100000">
                    <a:srgbClr val="FBD04E">
                      <a:lumMod val="100000"/>
                    </a:srgbClr>
                  </a:gs>
                </a:gsLst>
                <a:lin ang="2700000" scaled="1"/>
              </a:gradFill>
              <a:effectLst/>
              <a:uLnTx/>
              <a:uFillTx/>
              <a:latin typeface="Arial" panose="020B0604020202020204"/>
              <a:ea typeface="宋体" panose="02010600030101010101" pitchFamily="2" charset="-122"/>
              <a:cs typeface="+mn-cs"/>
            </a:endParaRPr>
          </a:p>
        </p:txBody>
      </p:sp>
      <p:sp>
        <p:nvSpPr>
          <p:cNvPr id="16" name="椭圆 15"/>
          <p:cNvSpPr/>
          <p:nvPr/>
        </p:nvSpPr>
        <p:spPr>
          <a:xfrm>
            <a:off x="5264441" y="4024681"/>
            <a:ext cx="145572" cy="145572"/>
          </a:xfrm>
          <a:prstGeom prst="ellipse">
            <a:avLst/>
          </a:prstGeom>
          <a:solidFill>
            <a:srgbClr val="FF0000"/>
          </a:solidFill>
          <a:ln w="12700" cap="flat" cmpd="sng" algn="ctr">
            <a:solidFill>
              <a:srgbClr val="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gradFill>
                <a:gsLst>
                  <a:gs pos="0">
                    <a:srgbClr val="FBD04E">
                      <a:lumMod val="95000"/>
                    </a:srgbClr>
                  </a:gs>
                  <a:gs pos="51000">
                    <a:srgbClr val="B87600">
                      <a:lumMod val="98000"/>
                      <a:lumOff val="2000"/>
                    </a:srgbClr>
                  </a:gs>
                  <a:gs pos="78000">
                    <a:srgbClr val="F4CF68">
                      <a:lumMod val="100000"/>
                    </a:srgbClr>
                  </a:gs>
                  <a:gs pos="28000">
                    <a:srgbClr val="F4CF68">
                      <a:lumMod val="100000"/>
                    </a:srgbClr>
                  </a:gs>
                  <a:gs pos="100000">
                    <a:srgbClr val="FBD04E">
                      <a:lumMod val="100000"/>
                    </a:srgbClr>
                  </a:gs>
                </a:gsLst>
                <a:lin ang="2700000" scaled="1"/>
              </a:gradFill>
              <a:effectLst/>
              <a:uLnTx/>
              <a:uFillTx/>
              <a:latin typeface="Arial" panose="020B0604020202020204"/>
              <a:ea typeface="宋体" panose="02010600030101010101" pitchFamily="2"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3" presetClass="entr" presetSubtype="36"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strVal val="(6*min(max(#ppt_w*#ppt_h,.3),1)-7.4)/-.7*#ppt_w"/>
                                          </p:val>
                                        </p:tav>
                                        <p:tav tm="100000">
                                          <p:val>
                                            <p:strVal val="#ppt_w"/>
                                          </p:val>
                                        </p:tav>
                                      </p:tavLst>
                                    </p:anim>
                                    <p:anim calcmode="lin" valueType="num">
                                      <p:cBhvr>
                                        <p:cTn id="14" dur="500" fill="hold"/>
                                        <p:tgtEl>
                                          <p:spTgt spid="4"/>
                                        </p:tgtEl>
                                        <p:attrNameLst>
                                          <p:attrName>ppt_h</p:attrName>
                                        </p:attrNameLst>
                                      </p:cBhvr>
                                      <p:tavLst>
                                        <p:tav tm="0">
                                          <p:val>
                                            <p:strVal val="(6*min(max(#ppt_w*#ppt_h,.3),1)-7.4)/-.7*#ppt_h"/>
                                          </p:val>
                                        </p:tav>
                                        <p:tav tm="100000">
                                          <p:val>
                                            <p:strVal val="#ppt_h"/>
                                          </p:val>
                                        </p:tav>
                                      </p:tavLst>
                                    </p:anim>
                                    <p:anim calcmode="lin" valueType="num">
                                      <p:cBhvr>
                                        <p:cTn id="15" dur="500" fill="hold"/>
                                        <p:tgtEl>
                                          <p:spTgt spid="4"/>
                                        </p:tgtEl>
                                        <p:attrNameLst>
                                          <p:attrName>ppt_x</p:attrName>
                                        </p:attrNameLst>
                                      </p:cBhvr>
                                      <p:tavLst>
                                        <p:tav tm="0">
                                          <p:val>
                                            <p:fltVal val="0.5"/>
                                          </p:val>
                                        </p:tav>
                                        <p:tav tm="100000">
                                          <p:val>
                                            <p:strVal val="#ppt_x"/>
                                          </p:val>
                                        </p:tav>
                                      </p:tavLst>
                                    </p:anim>
                                    <p:anim calcmode="lin" valueType="num">
                                      <p:cBhvr>
                                        <p:cTn id="16" dur="500" fill="hold"/>
                                        <p:tgtEl>
                                          <p:spTgt spid="4"/>
                                        </p:tgtEl>
                                        <p:attrNameLst>
                                          <p:attrName>ppt_y</p:attrName>
                                        </p:attrNameLst>
                                      </p:cBhvr>
                                      <p:tavLst>
                                        <p:tav tm="0">
                                          <p:val>
                                            <p:strVal val="1+(6*min(max(#ppt_w*#ppt_h,.3),1)-7.4)/-.7*#ppt_h/2"/>
                                          </p:val>
                                        </p:tav>
                                        <p:tav tm="100000">
                                          <p:val>
                                            <p:strVal val="#ppt_y"/>
                                          </p:val>
                                        </p:tav>
                                      </p:tavLst>
                                    </p:anim>
                                  </p:childTnLst>
                                </p:cTn>
                              </p:par>
                              <p:par>
                                <p:cTn id="17" presetID="49" presetClass="entr" presetSubtype="0" decel="100000" fill="hold" grpId="0" nodeType="withEffect">
                                  <p:stCondLst>
                                    <p:cond delay="40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 calcmode="lin" valueType="num">
                                      <p:cBhvr>
                                        <p:cTn id="21" dur="500" fill="hold"/>
                                        <p:tgtEl>
                                          <p:spTgt spid="5"/>
                                        </p:tgtEl>
                                        <p:attrNameLst>
                                          <p:attrName>style.rotation</p:attrName>
                                        </p:attrNameLst>
                                      </p:cBhvr>
                                      <p:tavLst>
                                        <p:tav tm="0">
                                          <p:val>
                                            <p:fltVal val="360"/>
                                          </p:val>
                                        </p:tav>
                                        <p:tav tm="100000">
                                          <p:val>
                                            <p:fltVal val="0"/>
                                          </p:val>
                                        </p:tav>
                                      </p:tavLst>
                                    </p:anim>
                                    <p:animEffect transition="in" filter="fade">
                                      <p:cBhvr>
                                        <p:cTn id="22" dur="500"/>
                                        <p:tgtEl>
                                          <p:spTgt spid="5"/>
                                        </p:tgtEl>
                                      </p:cBhvr>
                                    </p:animEffect>
                                  </p:childTnLst>
                                </p:cTn>
                              </p:par>
                            </p:childTnLst>
                          </p:cTn>
                        </p:par>
                        <p:par>
                          <p:cTn id="23" fill="hold">
                            <p:stCondLst>
                              <p:cond delay="1500"/>
                            </p:stCondLst>
                            <p:childTnLst>
                              <p:par>
                                <p:cTn id="24" presetID="12" presetClass="entr" presetSubtype="8"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500"/>
                                        <p:tgtEl>
                                          <p:spTgt spid="12"/>
                                        </p:tgtEl>
                                        <p:attrNameLst>
                                          <p:attrName>ppt_x</p:attrName>
                                        </p:attrNameLst>
                                      </p:cBhvr>
                                      <p:tavLst>
                                        <p:tav tm="0">
                                          <p:val>
                                            <p:strVal val="#ppt_x-#ppt_w*1.125000"/>
                                          </p:val>
                                        </p:tav>
                                        <p:tav tm="100000">
                                          <p:val>
                                            <p:strVal val="#ppt_x"/>
                                          </p:val>
                                        </p:tav>
                                      </p:tavLst>
                                    </p:anim>
                                    <p:animEffect transition="in" filter="wipe(right)">
                                      <p:cBhvr>
                                        <p:cTn id="27" dur="500"/>
                                        <p:tgtEl>
                                          <p:spTgt spid="12"/>
                                        </p:tgtEl>
                                      </p:cBhvr>
                                    </p:animEffect>
                                  </p:childTnLst>
                                </p:cTn>
                              </p:par>
                              <p:par>
                                <p:cTn id="28" presetID="12" presetClass="entr" presetSubtype="2" fill="hold" grpId="0" nodeType="with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500"/>
                                        <p:tgtEl>
                                          <p:spTgt spid="6"/>
                                        </p:tgtEl>
                                        <p:attrNameLst>
                                          <p:attrName>ppt_x</p:attrName>
                                        </p:attrNameLst>
                                      </p:cBhvr>
                                      <p:tavLst>
                                        <p:tav tm="0">
                                          <p:val>
                                            <p:strVal val="#ppt_x+#ppt_w*1.125000"/>
                                          </p:val>
                                        </p:tav>
                                        <p:tav tm="100000">
                                          <p:val>
                                            <p:strVal val="#ppt_x"/>
                                          </p:val>
                                        </p:tav>
                                      </p:tavLst>
                                    </p:anim>
                                    <p:animEffect transition="in" filter="wipe(left)">
                                      <p:cBhvr>
                                        <p:cTn id="31" dur="500"/>
                                        <p:tgtEl>
                                          <p:spTgt spid="6"/>
                                        </p:tgtEl>
                                      </p:cBhvr>
                                    </p:animEffect>
                                  </p:childTnLst>
                                </p:cTn>
                              </p:par>
                            </p:childTnLst>
                          </p:cTn>
                        </p:par>
                        <p:par>
                          <p:cTn id="32" fill="hold">
                            <p:stCondLst>
                              <p:cond delay="2000"/>
                            </p:stCondLst>
                            <p:childTnLst>
                              <p:par>
                                <p:cTn id="33" presetID="23" presetClass="entr" presetSubtype="36" fill="hold" grpId="0" nodeType="after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p:cTn id="35" dur="500" fill="hold"/>
                                        <p:tgtEl>
                                          <p:spTgt spid="7"/>
                                        </p:tgtEl>
                                        <p:attrNameLst>
                                          <p:attrName>ppt_w</p:attrName>
                                        </p:attrNameLst>
                                      </p:cBhvr>
                                      <p:tavLst>
                                        <p:tav tm="0">
                                          <p:val>
                                            <p:strVal val="(6*min(max(#ppt_w*#ppt_h,.3),1)-7.4)/-.7*#ppt_w"/>
                                          </p:val>
                                        </p:tav>
                                        <p:tav tm="100000">
                                          <p:val>
                                            <p:strVal val="#ppt_w"/>
                                          </p:val>
                                        </p:tav>
                                      </p:tavLst>
                                    </p:anim>
                                    <p:anim calcmode="lin" valueType="num">
                                      <p:cBhvr>
                                        <p:cTn id="36" dur="500" fill="hold"/>
                                        <p:tgtEl>
                                          <p:spTgt spid="7"/>
                                        </p:tgtEl>
                                        <p:attrNameLst>
                                          <p:attrName>ppt_h</p:attrName>
                                        </p:attrNameLst>
                                      </p:cBhvr>
                                      <p:tavLst>
                                        <p:tav tm="0">
                                          <p:val>
                                            <p:strVal val="(6*min(max(#ppt_w*#ppt_h,.3),1)-7.4)/-.7*#ppt_h"/>
                                          </p:val>
                                        </p:tav>
                                        <p:tav tm="100000">
                                          <p:val>
                                            <p:strVal val="#ppt_h"/>
                                          </p:val>
                                        </p:tav>
                                      </p:tavLst>
                                    </p:anim>
                                    <p:anim calcmode="lin" valueType="num">
                                      <p:cBhvr>
                                        <p:cTn id="37" dur="500" fill="hold"/>
                                        <p:tgtEl>
                                          <p:spTgt spid="7"/>
                                        </p:tgtEl>
                                        <p:attrNameLst>
                                          <p:attrName>ppt_x</p:attrName>
                                        </p:attrNameLst>
                                      </p:cBhvr>
                                      <p:tavLst>
                                        <p:tav tm="0">
                                          <p:val>
                                            <p:fltVal val="0.5"/>
                                          </p:val>
                                        </p:tav>
                                        <p:tav tm="100000">
                                          <p:val>
                                            <p:strVal val="#ppt_x"/>
                                          </p:val>
                                        </p:tav>
                                      </p:tavLst>
                                    </p:anim>
                                    <p:anim calcmode="lin" valueType="num">
                                      <p:cBhvr>
                                        <p:cTn id="38" dur="500" fill="hold"/>
                                        <p:tgtEl>
                                          <p:spTgt spid="7"/>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2500"/>
                            </p:stCondLst>
                            <p:childTnLst>
                              <p:par>
                                <p:cTn id="40" presetID="22" presetClass="entr" presetSubtype="2"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wipe(right)">
                                      <p:cBhvr>
                                        <p:cTn id="42" dur="500"/>
                                        <p:tgtEl>
                                          <p:spTgt spid="9"/>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8"/>
                                        </p:tgtEl>
                                        <p:attrNameLst>
                                          <p:attrName>style.visibility</p:attrName>
                                        </p:attrNameLst>
                                      </p:cBhvr>
                                      <p:to>
                                        <p:strVal val="visible"/>
                                      </p:to>
                                    </p:set>
                                    <p:anim calcmode="lin" valueType="num">
                                      <p:cBhvr additive="base">
                                        <p:cTn id="45" dur="500" fill="hold"/>
                                        <p:tgtEl>
                                          <p:spTgt spid="8"/>
                                        </p:tgtEl>
                                        <p:attrNameLst>
                                          <p:attrName>ppt_x</p:attrName>
                                        </p:attrNameLst>
                                      </p:cBhvr>
                                      <p:tavLst>
                                        <p:tav tm="0">
                                          <p:val>
                                            <p:strVal val="0-#ppt_w/2"/>
                                          </p:val>
                                        </p:tav>
                                        <p:tav tm="100000">
                                          <p:val>
                                            <p:strVal val="#ppt_x"/>
                                          </p:val>
                                        </p:tav>
                                      </p:tavLst>
                                    </p:anim>
                                    <p:anim calcmode="lin" valueType="num">
                                      <p:cBhvr additive="base">
                                        <p:cTn id="46" dur="500" fill="hold"/>
                                        <p:tgtEl>
                                          <p:spTgt spid="8"/>
                                        </p:tgtEl>
                                        <p:attrNameLst>
                                          <p:attrName>ppt_y</p:attrName>
                                        </p:attrNameLst>
                                      </p:cBhvr>
                                      <p:tavLst>
                                        <p:tav tm="0">
                                          <p:val>
                                            <p:strVal val="#ppt_y"/>
                                          </p:val>
                                        </p:tav>
                                        <p:tav tm="100000">
                                          <p:val>
                                            <p:strVal val="#ppt_y"/>
                                          </p:val>
                                        </p:tav>
                                      </p:tavLst>
                                    </p:anim>
                                  </p:childTnLst>
                                </p:cTn>
                              </p:par>
                            </p:childTnLst>
                          </p:cTn>
                        </p:par>
                        <p:par>
                          <p:cTn id="47" fill="hold">
                            <p:stCondLst>
                              <p:cond delay="3000"/>
                            </p:stCondLst>
                            <p:childTnLst>
                              <p:par>
                                <p:cTn id="48" presetID="23" presetClass="entr" presetSubtype="3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strVal val="(6*min(max(#ppt_w*#ppt_h,.3),1)-7.4)/-.7*#ppt_w"/>
                                          </p:val>
                                        </p:tav>
                                        <p:tav tm="100000">
                                          <p:val>
                                            <p:strVal val="#ppt_w"/>
                                          </p:val>
                                        </p:tav>
                                      </p:tavLst>
                                    </p:anim>
                                    <p:anim calcmode="lin" valueType="num">
                                      <p:cBhvr>
                                        <p:cTn id="51" dur="500" fill="hold"/>
                                        <p:tgtEl>
                                          <p:spTgt spid="15"/>
                                        </p:tgtEl>
                                        <p:attrNameLst>
                                          <p:attrName>ppt_h</p:attrName>
                                        </p:attrNameLst>
                                      </p:cBhvr>
                                      <p:tavLst>
                                        <p:tav tm="0">
                                          <p:val>
                                            <p:strVal val="(6*min(max(#ppt_w*#ppt_h,.3),1)-7.4)/-.7*#ppt_h"/>
                                          </p:val>
                                        </p:tav>
                                        <p:tav tm="100000">
                                          <p:val>
                                            <p:strVal val="#ppt_h"/>
                                          </p:val>
                                        </p:tav>
                                      </p:tavLst>
                                    </p:anim>
                                    <p:anim calcmode="lin" valueType="num">
                                      <p:cBhvr>
                                        <p:cTn id="52" dur="500" fill="hold"/>
                                        <p:tgtEl>
                                          <p:spTgt spid="15"/>
                                        </p:tgtEl>
                                        <p:attrNameLst>
                                          <p:attrName>ppt_x</p:attrName>
                                        </p:attrNameLst>
                                      </p:cBhvr>
                                      <p:tavLst>
                                        <p:tav tm="0">
                                          <p:val>
                                            <p:fltVal val="0.5"/>
                                          </p:val>
                                        </p:tav>
                                        <p:tav tm="100000">
                                          <p:val>
                                            <p:strVal val="#ppt_x"/>
                                          </p:val>
                                        </p:tav>
                                      </p:tavLst>
                                    </p:anim>
                                    <p:anim calcmode="lin" valueType="num">
                                      <p:cBhvr>
                                        <p:cTn id="53"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3500"/>
                            </p:stCondLst>
                            <p:childTnLst>
                              <p:par>
                                <p:cTn id="55" presetID="23" presetClass="entr" presetSubtype="36"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strVal val="(6*min(max(#ppt_w*#ppt_h,.3),1)-7.4)/-.7*#ppt_w"/>
                                          </p:val>
                                        </p:tav>
                                        <p:tav tm="100000">
                                          <p:val>
                                            <p:strVal val="#ppt_w"/>
                                          </p:val>
                                        </p:tav>
                                      </p:tavLst>
                                    </p:anim>
                                    <p:anim calcmode="lin" valueType="num">
                                      <p:cBhvr>
                                        <p:cTn id="58" dur="500" fill="hold"/>
                                        <p:tgtEl>
                                          <p:spTgt spid="16"/>
                                        </p:tgtEl>
                                        <p:attrNameLst>
                                          <p:attrName>ppt_h</p:attrName>
                                        </p:attrNameLst>
                                      </p:cBhvr>
                                      <p:tavLst>
                                        <p:tav tm="0">
                                          <p:val>
                                            <p:strVal val="(6*min(max(#ppt_w*#ppt_h,.3),1)-7.4)/-.7*#ppt_h"/>
                                          </p:val>
                                        </p:tav>
                                        <p:tav tm="100000">
                                          <p:val>
                                            <p:strVal val="#ppt_h"/>
                                          </p:val>
                                        </p:tav>
                                      </p:tavLst>
                                    </p:anim>
                                    <p:anim calcmode="lin" valueType="num">
                                      <p:cBhvr>
                                        <p:cTn id="59" dur="500" fill="hold"/>
                                        <p:tgtEl>
                                          <p:spTgt spid="16"/>
                                        </p:tgtEl>
                                        <p:attrNameLst>
                                          <p:attrName>ppt_x</p:attrName>
                                        </p:attrNameLst>
                                      </p:cBhvr>
                                      <p:tavLst>
                                        <p:tav tm="0">
                                          <p:val>
                                            <p:fltVal val="0.5"/>
                                          </p:val>
                                        </p:tav>
                                        <p:tav tm="100000">
                                          <p:val>
                                            <p:strVal val="#ppt_x"/>
                                          </p:val>
                                        </p:tav>
                                      </p:tavLst>
                                    </p:anim>
                                    <p:anim calcmode="lin" valueType="num">
                                      <p:cBhvr>
                                        <p:cTn id="60"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000"/>
                            </p:stCondLst>
                            <p:childTnLst>
                              <p:par>
                                <p:cTn id="62" presetID="2" presetClass="entr" presetSubtype="4"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additive="base">
                                        <p:cTn id="64" dur="250" fill="hold"/>
                                        <p:tgtEl>
                                          <p:spTgt spid="13"/>
                                        </p:tgtEl>
                                        <p:attrNameLst>
                                          <p:attrName>ppt_x</p:attrName>
                                        </p:attrNameLst>
                                      </p:cBhvr>
                                      <p:tavLst>
                                        <p:tav tm="0">
                                          <p:val>
                                            <p:strVal val="#ppt_x"/>
                                          </p:val>
                                        </p:tav>
                                        <p:tav tm="100000">
                                          <p:val>
                                            <p:strVal val="#ppt_x"/>
                                          </p:val>
                                        </p:tav>
                                      </p:tavLst>
                                    </p:anim>
                                    <p:anim calcmode="lin" valueType="num">
                                      <p:cBhvr additive="base">
                                        <p:cTn id="65" dur="250" fill="hold"/>
                                        <p:tgtEl>
                                          <p:spTgt spid="13"/>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250" fill="hold"/>
                                        <p:tgtEl>
                                          <p:spTgt spid="14"/>
                                        </p:tgtEl>
                                        <p:attrNameLst>
                                          <p:attrName>ppt_x</p:attrName>
                                        </p:attrNameLst>
                                      </p:cBhvr>
                                      <p:tavLst>
                                        <p:tav tm="0">
                                          <p:val>
                                            <p:strVal val="#ppt_x"/>
                                          </p:val>
                                        </p:tav>
                                        <p:tav tm="100000">
                                          <p:val>
                                            <p:strVal val="#ppt_x"/>
                                          </p:val>
                                        </p:tav>
                                      </p:tavLst>
                                    </p:anim>
                                    <p:anim calcmode="lin" valueType="num">
                                      <p:cBhvr additive="base">
                                        <p:cTn id="69" dur="25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animBg="1"/>
      <p:bldP spid="8" grpId="0"/>
      <p:bldP spid="12" grpId="0"/>
      <p:bldP spid="13" grpId="0"/>
      <p:bldP spid="14" grpId="0"/>
      <p:bldP spid="15" grpId="0" animBg="1"/>
      <p:bldP spid="1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05535" y="1635646"/>
            <a:ext cx="5165288" cy="1200361"/>
          </a:xfrm>
          <a:prstGeom prst="rect">
            <a:avLst/>
          </a:prstGeom>
          <a:noFill/>
        </p:spPr>
        <p:txBody>
          <a:bodyPr wrap="square" lIns="91472" tIns="45736" rIns="91472" bIns="45736" rtlCol="0" anchor="ctr">
            <a:spAutoFit/>
          </a:bodyPr>
          <a:lstStyle/>
          <a:p>
            <a:pPr algn="ctr"/>
            <a:r>
              <a:rPr lang="en-US" altLang="zh-CN" sz="7200" b="1" dirty="0">
                <a:gradFill>
                  <a:gsLst>
                    <a:gs pos="0">
                      <a:srgbClr val="FBD04E">
                        <a:lumMod val="95000"/>
                      </a:srgbClr>
                    </a:gs>
                    <a:gs pos="51000">
                      <a:srgbClr val="B87600">
                        <a:lumMod val="98000"/>
                        <a:lumOff val="2000"/>
                      </a:srgbClr>
                    </a:gs>
                    <a:gs pos="78000">
                      <a:srgbClr val="F4CF68">
                        <a:lumMod val="100000"/>
                      </a:srgbClr>
                    </a:gs>
                    <a:gs pos="28000">
                      <a:srgbClr val="F4CF68">
                        <a:lumMod val="100000"/>
                      </a:srgbClr>
                    </a:gs>
                    <a:gs pos="100000">
                      <a:srgbClr val="FBD04E">
                        <a:lumMod val="100000"/>
                      </a:srgbClr>
                    </a:gs>
                  </a:gsLst>
                  <a:lin ang="2700000" scaled="1"/>
                </a:gradFill>
                <a:latin typeface="Arial" panose="020B0604020202020204" pitchFamily="34" charset="0"/>
                <a:ea typeface="微软雅黑" panose="020B0503020204020204" pitchFamily="34" charset="-122"/>
                <a:cs typeface="Arial" panose="020B0604020202020204" pitchFamily="34" charset="0"/>
              </a:rPr>
              <a:t>THANKS</a:t>
            </a:r>
            <a:r>
              <a:rPr lang="zh-CN" altLang="en-US" sz="7200" b="1" dirty="0">
                <a:gradFill>
                  <a:gsLst>
                    <a:gs pos="0">
                      <a:srgbClr val="FBD04E">
                        <a:lumMod val="95000"/>
                      </a:srgbClr>
                    </a:gs>
                    <a:gs pos="51000">
                      <a:srgbClr val="B87600">
                        <a:lumMod val="98000"/>
                        <a:lumOff val="2000"/>
                      </a:srgbClr>
                    </a:gs>
                    <a:gs pos="78000">
                      <a:srgbClr val="F4CF68">
                        <a:lumMod val="100000"/>
                      </a:srgbClr>
                    </a:gs>
                    <a:gs pos="28000">
                      <a:srgbClr val="F4CF68">
                        <a:lumMod val="100000"/>
                      </a:srgbClr>
                    </a:gs>
                    <a:gs pos="100000">
                      <a:srgbClr val="FBD04E">
                        <a:lumMod val="100000"/>
                      </a:srgbClr>
                    </a:gs>
                  </a:gsLst>
                  <a:lin ang="2700000" scaled="1"/>
                </a:gradFill>
                <a:latin typeface="Arial" panose="020B0604020202020204" pitchFamily="34" charset="0"/>
                <a:ea typeface="微软雅黑" panose="020B0503020204020204" pitchFamily="34" charset="-122"/>
                <a:cs typeface="Arial" panose="020B0604020202020204" pitchFamily="34" charset="0"/>
              </a:rPr>
              <a:t>！</a:t>
            </a:r>
          </a:p>
        </p:txBody>
      </p:sp>
      <p:sp>
        <p:nvSpPr>
          <p:cNvPr id="4" name="TextBox 3"/>
          <p:cNvSpPr txBox="1"/>
          <p:nvPr/>
        </p:nvSpPr>
        <p:spPr>
          <a:xfrm>
            <a:off x="1835696" y="3031298"/>
            <a:ext cx="2376265" cy="398780"/>
          </a:xfrm>
          <a:prstGeom prst="rect">
            <a:avLst/>
          </a:prstGeom>
          <a:noFill/>
        </p:spPr>
        <p:txBody>
          <a:bodyPr wrap="square" lIns="91472" tIns="45736" rIns="91472" bIns="45736" rtlCol="0">
            <a:spAutoFit/>
          </a:bodyPr>
          <a:lstStyle/>
          <a:p>
            <a:r>
              <a:rPr lang="zh-CN" altLang="en-US" sz="2000">
                <a:gradFill>
                  <a:gsLst>
                    <a:gs pos="0">
                      <a:srgbClr val="FBD04E">
                        <a:lumMod val="95000"/>
                      </a:srgbClr>
                    </a:gs>
                    <a:gs pos="51000">
                      <a:srgbClr val="B87600">
                        <a:lumMod val="98000"/>
                        <a:lumOff val="2000"/>
                      </a:srgbClr>
                    </a:gs>
                    <a:gs pos="78000">
                      <a:srgbClr val="F4CF68">
                        <a:lumMod val="100000"/>
                      </a:srgbClr>
                    </a:gs>
                    <a:gs pos="28000">
                      <a:srgbClr val="F4CF68">
                        <a:lumMod val="100000"/>
                      </a:srgbClr>
                    </a:gs>
                    <a:gs pos="100000">
                      <a:srgbClr val="FBD04E">
                        <a:lumMod val="100000"/>
                      </a:srgbClr>
                    </a:gs>
                  </a:gsLst>
                  <a:lin ang="2700000" scaled="1"/>
                </a:gradFill>
                <a:latin typeface="微软雅黑" panose="020B0503020204020204" pitchFamily="34" charset="-122"/>
                <a:ea typeface="微软雅黑" panose="020B0503020204020204" pitchFamily="34" charset="-122"/>
              </a:rPr>
              <a:t>汇报人：</a:t>
            </a:r>
            <a:r>
              <a:rPr lang="en-US" altLang="zh-CN" sz="2000">
                <a:gradFill>
                  <a:gsLst>
                    <a:gs pos="0">
                      <a:srgbClr val="FBD04E">
                        <a:lumMod val="95000"/>
                      </a:srgbClr>
                    </a:gs>
                    <a:gs pos="51000">
                      <a:srgbClr val="B87600">
                        <a:lumMod val="98000"/>
                        <a:lumOff val="2000"/>
                      </a:srgbClr>
                    </a:gs>
                    <a:gs pos="78000">
                      <a:srgbClr val="F4CF68">
                        <a:lumMod val="100000"/>
                      </a:srgbClr>
                    </a:gs>
                    <a:gs pos="28000">
                      <a:srgbClr val="F4CF68">
                        <a:lumMod val="100000"/>
                      </a:srgbClr>
                    </a:gs>
                    <a:gs pos="100000">
                      <a:srgbClr val="FBD04E">
                        <a:lumMod val="100000"/>
                      </a:srgbClr>
                    </a:gs>
                  </a:gsLst>
                  <a:lin ang="2700000" scaled="1"/>
                </a:gradFill>
                <a:latin typeface="微软雅黑" panose="020B0503020204020204" pitchFamily="34" charset="-122"/>
                <a:ea typeface="微软雅黑" panose="020B0503020204020204" pitchFamily="34" charset="-122"/>
              </a:rPr>
              <a:t>xiazaii</a:t>
            </a:r>
            <a:endParaRPr lang="zh-CN" altLang="en-US" sz="2000" dirty="0">
              <a:gradFill>
                <a:gsLst>
                  <a:gs pos="0">
                    <a:srgbClr val="FBD04E">
                      <a:lumMod val="95000"/>
                    </a:srgbClr>
                  </a:gs>
                  <a:gs pos="51000">
                    <a:srgbClr val="B87600">
                      <a:lumMod val="98000"/>
                      <a:lumOff val="2000"/>
                    </a:srgbClr>
                  </a:gs>
                  <a:gs pos="78000">
                    <a:srgbClr val="F4CF68">
                      <a:lumMod val="100000"/>
                    </a:srgbClr>
                  </a:gs>
                  <a:gs pos="28000">
                    <a:srgbClr val="F4CF68">
                      <a:lumMod val="100000"/>
                    </a:srgbClr>
                  </a:gs>
                  <a:gs pos="100000">
                    <a:srgbClr val="FBD04E">
                      <a:lumMod val="100000"/>
                    </a:srgbClr>
                  </a:gs>
                </a:gsLst>
                <a:lin ang="2700000" scaled="1"/>
              </a:gradFill>
              <a:latin typeface="微软雅黑" panose="020B0503020204020204" pitchFamily="34" charset="-122"/>
              <a:ea typeface="微软雅黑" panose="020B0503020204020204" pitchFamily="34" charset="-122"/>
            </a:endParaRPr>
          </a:p>
        </p:txBody>
      </p:sp>
      <p:sp>
        <p:nvSpPr>
          <p:cNvPr id="5" name="TextBox 4"/>
          <p:cNvSpPr txBox="1"/>
          <p:nvPr/>
        </p:nvSpPr>
        <p:spPr>
          <a:xfrm>
            <a:off x="4051497" y="3035644"/>
            <a:ext cx="2017974" cy="400202"/>
          </a:xfrm>
          <a:prstGeom prst="rect">
            <a:avLst/>
          </a:prstGeom>
          <a:noFill/>
        </p:spPr>
        <p:txBody>
          <a:bodyPr wrap="square" lIns="91472" tIns="45736" rIns="91472" bIns="45736" rtlCol="0">
            <a:spAutoFit/>
          </a:bodyPr>
          <a:lstStyle/>
          <a:p>
            <a:r>
              <a:rPr lang="zh-CN" altLang="en-US" sz="2000" dirty="0">
                <a:gradFill>
                  <a:gsLst>
                    <a:gs pos="0">
                      <a:srgbClr val="FBD04E">
                        <a:lumMod val="95000"/>
                      </a:srgbClr>
                    </a:gs>
                    <a:gs pos="51000">
                      <a:srgbClr val="B87600">
                        <a:lumMod val="98000"/>
                        <a:lumOff val="2000"/>
                      </a:srgbClr>
                    </a:gs>
                    <a:gs pos="78000">
                      <a:srgbClr val="F4CF68">
                        <a:lumMod val="100000"/>
                      </a:srgbClr>
                    </a:gs>
                    <a:gs pos="28000">
                      <a:srgbClr val="F4CF68">
                        <a:lumMod val="100000"/>
                      </a:srgbClr>
                    </a:gs>
                    <a:gs pos="100000">
                      <a:srgbClr val="FBD04E">
                        <a:lumMod val="100000"/>
                      </a:srgbClr>
                    </a:gs>
                  </a:gsLst>
                  <a:lin ang="2700000" scaled="1"/>
                </a:gradFill>
                <a:latin typeface="微软雅黑" panose="020B0503020204020204" pitchFamily="34" charset="-122"/>
                <a:ea typeface="微软雅黑" panose="020B0503020204020204" pitchFamily="34" charset="-122"/>
              </a:rPr>
              <a:t>部门：</a:t>
            </a:r>
            <a:r>
              <a:rPr lang="en-US" altLang="zh-CN" sz="2000" dirty="0">
                <a:gradFill>
                  <a:gsLst>
                    <a:gs pos="0">
                      <a:srgbClr val="FBD04E">
                        <a:lumMod val="95000"/>
                      </a:srgbClr>
                    </a:gs>
                    <a:gs pos="51000">
                      <a:srgbClr val="B87600">
                        <a:lumMod val="98000"/>
                        <a:lumOff val="2000"/>
                      </a:srgbClr>
                    </a:gs>
                    <a:gs pos="78000">
                      <a:srgbClr val="F4CF68">
                        <a:lumMod val="100000"/>
                      </a:srgbClr>
                    </a:gs>
                    <a:gs pos="28000">
                      <a:srgbClr val="F4CF68">
                        <a:lumMod val="100000"/>
                      </a:srgbClr>
                    </a:gs>
                    <a:gs pos="100000">
                      <a:srgbClr val="FBD04E">
                        <a:lumMod val="100000"/>
                      </a:srgbClr>
                    </a:gs>
                  </a:gsLst>
                  <a:lin ang="2700000" scaled="1"/>
                </a:gradFill>
                <a:latin typeface="微软雅黑" panose="020B0503020204020204" pitchFamily="34" charset="-122"/>
                <a:ea typeface="微软雅黑" panose="020B0503020204020204" pitchFamily="34" charset="-122"/>
              </a:rPr>
              <a:t>XXX</a:t>
            </a:r>
            <a:endParaRPr lang="zh-CN" altLang="en-US" sz="2000" dirty="0">
              <a:gradFill>
                <a:gsLst>
                  <a:gs pos="0">
                    <a:srgbClr val="FBD04E">
                      <a:lumMod val="95000"/>
                    </a:srgbClr>
                  </a:gs>
                  <a:gs pos="51000">
                    <a:srgbClr val="B87600">
                      <a:lumMod val="98000"/>
                      <a:lumOff val="2000"/>
                    </a:srgbClr>
                  </a:gs>
                  <a:gs pos="78000">
                    <a:srgbClr val="F4CF68">
                      <a:lumMod val="100000"/>
                    </a:srgbClr>
                  </a:gs>
                  <a:gs pos="28000">
                    <a:srgbClr val="F4CF68">
                      <a:lumMod val="100000"/>
                    </a:srgbClr>
                  </a:gs>
                  <a:gs pos="100000">
                    <a:srgbClr val="FBD04E">
                      <a:lumMod val="100000"/>
                    </a:srgbClr>
                  </a:gs>
                </a:gsLst>
                <a:lin ang="2700000" scaled="1"/>
              </a:gradFill>
              <a:latin typeface="微软雅黑" panose="020B0503020204020204" pitchFamily="34" charset="-122"/>
              <a:ea typeface="微软雅黑" panose="020B0503020204020204" pitchFamily="34" charset="-122"/>
            </a:endParaRPr>
          </a:p>
        </p:txBody>
      </p:sp>
      <p:sp>
        <p:nvSpPr>
          <p:cNvPr id="6" name="TextBox 5"/>
          <p:cNvSpPr txBox="1"/>
          <p:nvPr/>
        </p:nvSpPr>
        <p:spPr>
          <a:xfrm>
            <a:off x="5687771" y="3035644"/>
            <a:ext cx="1630489" cy="400202"/>
          </a:xfrm>
          <a:prstGeom prst="rect">
            <a:avLst/>
          </a:prstGeom>
          <a:noFill/>
        </p:spPr>
        <p:txBody>
          <a:bodyPr wrap="square" lIns="91472" tIns="45736" rIns="91472" bIns="45736" rtlCol="0">
            <a:spAutoFit/>
          </a:bodyPr>
          <a:lstStyle/>
          <a:p>
            <a:r>
              <a:rPr lang="zh-CN" altLang="en-US" sz="2000" dirty="0">
                <a:gradFill>
                  <a:gsLst>
                    <a:gs pos="0">
                      <a:srgbClr val="FBD04E">
                        <a:lumMod val="95000"/>
                      </a:srgbClr>
                    </a:gs>
                    <a:gs pos="51000">
                      <a:srgbClr val="B87600">
                        <a:lumMod val="98000"/>
                        <a:lumOff val="2000"/>
                      </a:srgbClr>
                    </a:gs>
                    <a:gs pos="78000">
                      <a:srgbClr val="F4CF68">
                        <a:lumMod val="100000"/>
                      </a:srgbClr>
                    </a:gs>
                    <a:gs pos="28000">
                      <a:srgbClr val="F4CF68">
                        <a:lumMod val="100000"/>
                      </a:srgbClr>
                    </a:gs>
                    <a:gs pos="100000">
                      <a:srgbClr val="FBD04E">
                        <a:lumMod val="100000"/>
                      </a:srgbClr>
                    </a:gs>
                  </a:gsLst>
                  <a:lin ang="2700000" scaled="1"/>
                </a:gradFill>
                <a:latin typeface="微软雅黑" panose="020B0503020204020204" pitchFamily="34" charset="-122"/>
                <a:ea typeface="微软雅黑" panose="020B0503020204020204" pitchFamily="34" charset="-122"/>
              </a:rPr>
              <a:t>时间：</a:t>
            </a:r>
            <a:r>
              <a:rPr lang="en-US" altLang="zh-CN" sz="2000" dirty="0">
                <a:gradFill>
                  <a:gsLst>
                    <a:gs pos="0">
                      <a:srgbClr val="FBD04E">
                        <a:lumMod val="95000"/>
                      </a:srgbClr>
                    </a:gs>
                    <a:gs pos="51000">
                      <a:srgbClr val="B87600">
                        <a:lumMod val="98000"/>
                        <a:lumOff val="2000"/>
                      </a:srgbClr>
                    </a:gs>
                    <a:gs pos="78000">
                      <a:srgbClr val="F4CF68">
                        <a:lumMod val="100000"/>
                      </a:srgbClr>
                    </a:gs>
                    <a:gs pos="28000">
                      <a:srgbClr val="F4CF68">
                        <a:lumMod val="100000"/>
                      </a:srgbClr>
                    </a:gs>
                    <a:gs pos="100000">
                      <a:srgbClr val="FBD04E">
                        <a:lumMod val="100000"/>
                      </a:srgbClr>
                    </a:gs>
                  </a:gsLst>
                  <a:lin ang="2700000" scaled="1"/>
                </a:gradFill>
                <a:latin typeface="微软雅黑" panose="020B0503020204020204" pitchFamily="34" charset="-122"/>
                <a:ea typeface="微软雅黑" panose="020B0503020204020204" pitchFamily="34" charset="-122"/>
              </a:rPr>
              <a:t>XXX</a:t>
            </a:r>
            <a:endParaRPr lang="zh-CN" altLang="en-US" sz="2000" dirty="0">
              <a:gradFill>
                <a:gsLst>
                  <a:gs pos="0">
                    <a:srgbClr val="FBD04E">
                      <a:lumMod val="95000"/>
                    </a:srgbClr>
                  </a:gs>
                  <a:gs pos="51000">
                    <a:srgbClr val="B87600">
                      <a:lumMod val="98000"/>
                      <a:lumOff val="2000"/>
                    </a:srgbClr>
                  </a:gs>
                  <a:gs pos="78000">
                    <a:srgbClr val="F4CF68">
                      <a:lumMod val="100000"/>
                    </a:srgbClr>
                  </a:gs>
                  <a:gs pos="28000">
                    <a:srgbClr val="F4CF68">
                      <a:lumMod val="100000"/>
                    </a:srgbClr>
                  </a:gs>
                  <a:gs pos="100000">
                    <a:srgbClr val="FBD04E">
                      <a:lumMod val="100000"/>
                    </a:srgbClr>
                  </a:gs>
                </a:gsLst>
                <a:lin ang="2700000" scaled="1"/>
              </a:gra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grpId="0" nodeType="afterEffect">
                                  <p:stCondLst>
                                    <p:cond delay="0"/>
                                  </p:stCondLst>
                                  <p:iterate type="lt">
                                    <p:tmPct val="40000"/>
                                  </p:iterate>
                                  <p:childTnLst>
                                    <p:set>
                                      <p:cBhvr>
                                        <p:cTn id="6" dur="1" fill="hold">
                                          <p:stCondLst>
                                            <p:cond delay="0"/>
                                          </p:stCondLst>
                                        </p:cTn>
                                        <p:tgtEl>
                                          <p:spTgt spid="3"/>
                                        </p:tgtEl>
                                        <p:attrNameLst>
                                          <p:attrName>style.visibility</p:attrName>
                                        </p:attrNameLst>
                                      </p:cBhvr>
                                      <p:to>
                                        <p:strVal val="visible"/>
                                      </p:to>
                                    </p:set>
                                    <p:anim calcmode="lin" valueType="num">
                                      <p:cBhvr>
                                        <p:cTn id="7" dur="250" fill="hold"/>
                                        <p:tgtEl>
                                          <p:spTgt spid="3"/>
                                        </p:tgtEl>
                                        <p:attrNameLst>
                                          <p:attrName>ppt_x</p:attrName>
                                        </p:attrNameLst>
                                      </p:cBhvr>
                                      <p:tavLst>
                                        <p:tav tm="0">
                                          <p:val>
                                            <p:strVal val="#ppt_x"/>
                                          </p:val>
                                        </p:tav>
                                        <p:tav tm="100000">
                                          <p:val>
                                            <p:strVal val="#ppt_x"/>
                                          </p:val>
                                        </p:tav>
                                      </p:tavLst>
                                    </p:anim>
                                    <p:anim calcmode="lin" valueType="num">
                                      <p:cBhvr>
                                        <p:cTn id="8" dur="250" fill="hold"/>
                                        <p:tgtEl>
                                          <p:spTgt spid="3"/>
                                        </p:tgtEl>
                                        <p:attrNameLst>
                                          <p:attrName>ppt_y</p:attrName>
                                        </p:attrNameLst>
                                      </p:cBhvr>
                                      <p:tavLst>
                                        <p:tav tm="0">
                                          <p:val>
                                            <p:strVal val="#ppt_y-#ppt_h/2"/>
                                          </p:val>
                                        </p:tav>
                                        <p:tav tm="100000">
                                          <p:val>
                                            <p:strVal val="#ppt_y"/>
                                          </p:val>
                                        </p:tav>
                                      </p:tavLst>
                                    </p:anim>
                                    <p:anim calcmode="lin" valueType="num">
                                      <p:cBhvr>
                                        <p:cTn id="9" dur="250" fill="hold"/>
                                        <p:tgtEl>
                                          <p:spTgt spid="3"/>
                                        </p:tgtEl>
                                        <p:attrNameLst>
                                          <p:attrName>ppt_w</p:attrName>
                                        </p:attrNameLst>
                                      </p:cBhvr>
                                      <p:tavLst>
                                        <p:tav tm="0">
                                          <p:val>
                                            <p:strVal val="#ppt_w"/>
                                          </p:val>
                                        </p:tav>
                                        <p:tav tm="100000">
                                          <p:val>
                                            <p:strVal val="#ppt_w"/>
                                          </p:val>
                                        </p:tav>
                                      </p:tavLst>
                                    </p:anim>
                                    <p:anim calcmode="lin" valueType="num">
                                      <p:cBhvr>
                                        <p:cTn id="10" dur="250" fill="hold"/>
                                        <p:tgtEl>
                                          <p:spTgt spid="3"/>
                                        </p:tgtEl>
                                        <p:attrNameLst>
                                          <p:attrName>ppt_h</p:attrName>
                                        </p:attrNameLst>
                                      </p:cBhvr>
                                      <p:tavLst>
                                        <p:tav tm="0">
                                          <p:val>
                                            <p:fltVal val="0"/>
                                          </p:val>
                                        </p:tav>
                                        <p:tav tm="100000">
                                          <p:val>
                                            <p:strVal val="#ppt_h"/>
                                          </p:val>
                                        </p:tav>
                                      </p:tavLst>
                                    </p:anim>
                                  </p:childTnLst>
                                </p:cTn>
                              </p:par>
                            </p:childTnLst>
                          </p:cTn>
                        </p:par>
                        <p:par>
                          <p:cTn id="11" fill="hold">
                            <p:stCondLst>
                              <p:cond delay="850"/>
                            </p:stCondLst>
                            <p:childTnLst>
                              <p:par>
                                <p:cTn id="12" presetID="14" presetClass="entr" presetSubtype="10"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randombar(horizontal)">
                                      <p:cBhvr>
                                        <p:cTn id="14" dur="500"/>
                                        <p:tgtEl>
                                          <p:spTgt spid="4"/>
                                        </p:tgtEl>
                                      </p:cBhvr>
                                    </p:animEffect>
                                  </p:childTnLst>
                                </p:cTn>
                              </p:par>
                              <p:par>
                                <p:cTn id="15" presetID="14" presetClass="entr" presetSubtype="10" fill="hold" grpId="0" nodeType="withEffect">
                                  <p:stCondLst>
                                    <p:cond delay="35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par>
                                <p:cTn id="18" presetID="14" presetClass="entr" presetSubtype="10" fill="hold" grpId="0" nodeType="withEffect">
                                  <p:stCondLst>
                                    <p:cond delay="700"/>
                                  </p:stCondLst>
                                  <p:childTnLst>
                                    <p:set>
                                      <p:cBhvr>
                                        <p:cTn id="19" dur="1" fill="hold">
                                          <p:stCondLst>
                                            <p:cond delay="0"/>
                                          </p:stCondLst>
                                        </p:cTn>
                                        <p:tgtEl>
                                          <p:spTgt spid="6"/>
                                        </p:tgtEl>
                                        <p:attrNameLst>
                                          <p:attrName>style.visibility</p:attrName>
                                        </p:attrNameLst>
                                      </p:cBhvr>
                                      <p:to>
                                        <p:strVal val="visible"/>
                                      </p:to>
                                    </p:set>
                                    <p:animEffect transition="in" filter="randombar(horizontal)">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点击此处添加标题</a:t>
            </a:r>
          </a:p>
        </p:txBody>
      </p:sp>
      <p:pic>
        <p:nvPicPr>
          <p:cNvPr id="3" name="_effect"/>
          <p:cNvPicPr>
            <a:picLocks noChangeAspect="1" noChangeArrowheads="1"/>
          </p:cNvPicPr>
          <p:nvPr/>
        </p:nvPicPr>
        <p:blipFill>
          <a:blip r:embed="rId3" cstate="print">
            <a:lum bright="20000"/>
          </a:blip>
          <a:srcRect/>
          <a:stretch>
            <a:fillRect/>
          </a:stretch>
        </p:blipFill>
        <p:spPr bwMode="gray">
          <a:xfrm>
            <a:off x="2183833" y="3957375"/>
            <a:ext cx="2677443" cy="403407"/>
          </a:xfrm>
          <a:prstGeom prst="rect">
            <a:avLst/>
          </a:prstGeom>
          <a:noFill/>
          <a:ln w="9525">
            <a:miter lim="800000"/>
            <a:headEnd/>
            <a:tailEnd/>
          </a:ln>
          <a:effectLst/>
        </p:spPr>
      </p:pic>
      <p:pic>
        <p:nvPicPr>
          <p:cNvPr id="4" name="_effect"/>
          <p:cNvPicPr>
            <a:picLocks noChangeAspect="1" noChangeArrowheads="1"/>
          </p:cNvPicPr>
          <p:nvPr/>
        </p:nvPicPr>
        <p:blipFill>
          <a:blip r:embed="rId3" cstate="print">
            <a:lum bright="20000"/>
          </a:blip>
          <a:srcRect/>
          <a:stretch>
            <a:fillRect/>
          </a:stretch>
        </p:blipFill>
        <p:spPr bwMode="gray">
          <a:xfrm>
            <a:off x="4510454" y="3957375"/>
            <a:ext cx="2677443" cy="403407"/>
          </a:xfrm>
          <a:prstGeom prst="rect">
            <a:avLst/>
          </a:prstGeom>
          <a:noFill/>
          <a:ln w="9525">
            <a:miter lim="800000"/>
            <a:headEnd/>
            <a:tailEnd/>
          </a:ln>
          <a:effectLst/>
        </p:spPr>
      </p:pic>
      <p:sp>
        <p:nvSpPr>
          <p:cNvPr id="5" name="_color1"/>
          <p:cNvSpPr/>
          <p:nvPr/>
        </p:nvSpPr>
        <p:spPr bwMode="gray">
          <a:xfrm>
            <a:off x="2401640" y="3371235"/>
            <a:ext cx="1098572" cy="718297"/>
          </a:xfrm>
          <a:custGeom>
            <a:avLst/>
            <a:gdLst/>
            <a:ahLst/>
            <a:cxnLst>
              <a:cxn ang="0">
                <a:pos x="367" y="174"/>
              </a:cxn>
              <a:cxn ang="0">
                <a:pos x="67" y="0"/>
              </a:cxn>
              <a:cxn ang="0">
                <a:pos x="42" y="36"/>
              </a:cxn>
              <a:cxn ang="0">
                <a:pos x="0" y="39"/>
              </a:cxn>
              <a:cxn ang="0">
                <a:pos x="367" y="252"/>
              </a:cxn>
              <a:cxn ang="0">
                <a:pos x="385" y="214"/>
              </a:cxn>
              <a:cxn ang="0">
                <a:pos x="367" y="174"/>
              </a:cxn>
            </a:cxnLst>
            <a:rect l="0" t="0" r="r" b="b"/>
            <a:pathLst>
              <a:path w="385" h="252">
                <a:moveTo>
                  <a:pt x="367" y="174"/>
                </a:moveTo>
                <a:cubicBezTo>
                  <a:pt x="240" y="169"/>
                  <a:pt x="130" y="101"/>
                  <a:pt x="67" y="0"/>
                </a:cubicBezTo>
                <a:cubicBezTo>
                  <a:pt x="42" y="36"/>
                  <a:pt x="42" y="36"/>
                  <a:pt x="42" y="36"/>
                </a:cubicBezTo>
                <a:cubicBezTo>
                  <a:pt x="0" y="39"/>
                  <a:pt x="0" y="39"/>
                  <a:pt x="0" y="39"/>
                </a:cubicBezTo>
                <a:cubicBezTo>
                  <a:pt x="76" y="163"/>
                  <a:pt x="212" y="247"/>
                  <a:pt x="367" y="252"/>
                </a:cubicBezTo>
                <a:cubicBezTo>
                  <a:pt x="385" y="214"/>
                  <a:pt x="385" y="214"/>
                  <a:pt x="385" y="214"/>
                </a:cubicBezTo>
                <a:lnTo>
                  <a:pt x="367" y="174"/>
                </a:lnTo>
                <a:close/>
              </a:path>
            </a:pathLst>
          </a:custGeom>
          <a:solidFill>
            <a:srgbClr val="C80000"/>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lstStyle/>
          <a:p>
            <a:pPr algn="ctr" fontAlgn="base">
              <a:spcBef>
                <a:spcPct val="0"/>
              </a:spcBef>
              <a:spcAft>
                <a:spcPct val="0"/>
              </a:spcAft>
            </a:pPr>
            <a:endParaRPr lang="de-DE" altLang="zh-CN" sz="110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6" name="_color1"/>
          <p:cNvSpPr/>
          <p:nvPr/>
        </p:nvSpPr>
        <p:spPr bwMode="gray">
          <a:xfrm>
            <a:off x="2404054" y="1543501"/>
            <a:ext cx="1050283" cy="709846"/>
          </a:xfrm>
          <a:custGeom>
            <a:avLst/>
            <a:gdLst/>
            <a:ahLst/>
            <a:cxnLst>
              <a:cxn ang="0">
                <a:pos x="68" y="249"/>
              </a:cxn>
              <a:cxn ang="0">
                <a:pos x="368" y="78"/>
              </a:cxn>
              <a:cxn ang="0">
                <a:pos x="350" y="39"/>
              </a:cxn>
              <a:cxn ang="0">
                <a:pos x="368" y="0"/>
              </a:cxn>
              <a:cxn ang="0">
                <a:pos x="0" y="211"/>
              </a:cxn>
              <a:cxn ang="0">
                <a:pos x="25" y="245"/>
              </a:cxn>
              <a:cxn ang="0">
                <a:pos x="68" y="249"/>
              </a:cxn>
            </a:cxnLst>
            <a:rect l="0" t="0" r="r" b="b"/>
            <a:pathLst>
              <a:path w="368" h="249">
                <a:moveTo>
                  <a:pt x="68" y="249"/>
                </a:moveTo>
                <a:cubicBezTo>
                  <a:pt x="132" y="149"/>
                  <a:pt x="242" y="82"/>
                  <a:pt x="368" y="78"/>
                </a:cubicBezTo>
                <a:cubicBezTo>
                  <a:pt x="350" y="39"/>
                  <a:pt x="350" y="39"/>
                  <a:pt x="350" y="39"/>
                </a:cubicBezTo>
                <a:cubicBezTo>
                  <a:pt x="368" y="0"/>
                  <a:pt x="368" y="0"/>
                  <a:pt x="368" y="0"/>
                </a:cubicBezTo>
                <a:cubicBezTo>
                  <a:pt x="212" y="4"/>
                  <a:pt x="77" y="87"/>
                  <a:pt x="0" y="211"/>
                </a:cubicBezTo>
                <a:cubicBezTo>
                  <a:pt x="25" y="245"/>
                  <a:pt x="25" y="245"/>
                  <a:pt x="25" y="245"/>
                </a:cubicBezTo>
                <a:lnTo>
                  <a:pt x="68" y="249"/>
                </a:lnTo>
                <a:close/>
              </a:path>
            </a:pathLst>
          </a:custGeom>
          <a:solidFill>
            <a:srgbClr val="C80000"/>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lstStyle/>
          <a:p>
            <a:pPr algn="ctr" fontAlgn="base">
              <a:spcBef>
                <a:spcPct val="0"/>
              </a:spcBef>
              <a:spcAft>
                <a:spcPct val="0"/>
              </a:spcAft>
            </a:pPr>
            <a:endParaRPr lang="de-DE" altLang="zh-CN" sz="110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7" name="_color1"/>
          <p:cNvSpPr/>
          <p:nvPr/>
        </p:nvSpPr>
        <p:spPr bwMode="gray">
          <a:xfrm>
            <a:off x="3477274" y="1543501"/>
            <a:ext cx="1097365" cy="720712"/>
          </a:xfrm>
          <a:custGeom>
            <a:avLst/>
            <a:gdLst/>
            <a:ahLst/>
            <a:cxnLst>
              <a:cxn ang="0">
                <a:pos x="19" y="78"/>
              </a:cxn>
              <a:cxn ang="0">
                <a:pos x="318" y="253"/>
              </a:cxn>
              <a:cxn ang="0">
                <a:pos x="343" y="216"/>
              </a:cxn>
              <a:cxn ang="0">
                <a:pos x="385" y="213"/>
              </a:cxn>
              <a:cxn ang="0">
                <a:pos x="18" y="0"/>
              </a:cxn>
              <a:cxn ang="0">
                <a:pos x="0" y="39"/>
              </a:cxn>
              <a:cxn ang="0">
                <a:pos x="19" y="78"/>
              </a:cxn>
            </a:cxnLst>
            <a:rect l="0" t="0" r="r" b="b"/>
            <a:pathLst>
              <a:path w="385" h="253">
                <a:moveTo>
                  <a:pt x="19" y="78"/>
                </a:moveTo>
                <a:cubicBezTo>
                  <a:pt x="145" y="83"/>
                  <a:pt x="255" y="151"/>
                  <a:pt x="318" y="253"/>
                </a:cubicBezTo>
                <a:cubicBezTo>
                  <a:pt x="343" y="216"/>
                  <a:pt x="343" y="216"/>
                  <a:pt x="343" y="216"/>
                </a:cubicBezTo>
                <a:cubicBezTo>
                  <a:pt x="385" y="213"/>
                  <a:pt x="385" y="213"/>
                  <a:pt x="385" y="213"/>
                </a:cubicBezTo>
                <a:cubicBezTo>
                  <a:pt x="309" y="88"/>
                  <a:pt x="173" y="4"/>
                  <a:pt x="18" y="0"/>
                </a:cubicBezTo>
                <a:cubicBezTo>
                  <a:pt x="0" y="39"/>
                  <a:pt x="0" y="39"/>
                  <a:pt x="0" y="39"/>
                </a:cubicBezTo>
                <a:lnTo>
                  <a:pt x="19" y="78"/>
                </a:lnTo>
                <a:close/>
              </a:path>
            </a:pathLst>
          </a:custGeom>
          <a:solidFill>
            <a:srgbClr val="C80000"/>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lstStyle/>
          <a:p>
            <a:pPr algn="ctr" fontAlgn="base">
              <a:spcBef>
                <a:spcPct val="0"/>
              </a:spcBef>
              <a:spcAft>
                <a:spcPct val="0"/>
              </a:spcAft>
            </a:pPr>
            <a:endParaRPr lang="de-DE" altLang="zh-CN" sz="110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8" name="_color1"/>
          <p:cNvSpPr/>
          <p:nvPr/>
        </p:nvSpPr>
        <p:spPr bwMode="gray">
          <a:xfrm>
            <a:off x="2213313" y="2207473"/>
            <a:ext cx="347680" cy="1212051"/>
          </a:xfrm>
          <a:custGeom>
            <a:avLst/>
            <a:gdLst/>
            <a:ahLst/>
            <a:cxnLst>
              <a:cxn ang="0">
                <a:pos x="120" y="385"/>
              </a:cxn>
              <a:cxn ang="0">
                <a:pos x="78" y="213"/>
              </a:cxn>
              <a:cxn ang="0">
                <a:pos x="122" y="39"/>
              </a:cxn>
              <a:cxn ang="0">
                <a:pos x="79" y="35"/>
              </a:cxn>
              <a:cxn ang="0">
                <a:pos x="54" y="0"/>
              </a:cxn>
              <a:cxn ang="0">
                <a:pos x="0" y="213"/>
              </a:cxn>
              <a:cxn ang="0">
                <a:pos x="53" y="425"/>
              </a:cxn>
              <a:cxn ang="0">
                <a:pos x="95" y="421"/>
              </a:cxn>
              <a:cxn ang="0">
                <a:pos x="120" y="385"/>
              </a:cxn>
            </a:cxnLst>
            <a:rect l="0" t="0" r="r" b="b"/>
            <a:pathLst>
              <a:path w="122" h="425">
                <a:moveTo>
                  <a:pt x="120" y="385"/>
                </a:moveTo>
                <a:cubicBezTo>
                  <a:pt x="93" y="334"/>
                  <a:pt x="78" y="275"/>
                  <a:pt x="78" y="213"/>
                </a:cubicBezTo>
                <a:cubicBezTo>
                  <a:pt x="78" y="150"/>
                  <a:pt x="94" y="91"/>
                  <a:pt x="122" y="39"/>
                </a:cubicBezTo>
                <a:cubicBezTo>
                  <a:pt x="79" y="35"/>
                  <a:pt x="79" y="35"/>
                  <a:pt x="79" y="35"/>
                </a:cubicBezTo>
                <a:cubicBezTo>
                  <a:pt x="54" y="0"/>
                  <a:pt x="54" y="0"/>
                  <a:pt x="54" y="0"/>
                </a:cubicBezTo>
                <a:cubicBezTo>
                  <a:pt x="19" y="64"/>
                  <a:pt x="0" y="136"/>
                  <a:pt x="0" y="213"/>
                </a:cubicBezTo>
                <a:cubicBezTo>
                  <a:pt x="0" y="290"/>
                  <a:pt x="19" y="362"/>
                  <a:pt x="53" y="425"/>
                </a:cubicBezTo>
                <a:cubicBezTo>
                  <a:pt x="95" y="421"/>
                  <a:pt x="95" y="421"/>
                  <a:pt x="95" y="421"/>
                </a:cubicBezTo>
                <a:lnTo>
                  <a:pt x="120" y="385"/>
                </a:lnTo>
                <a:close/>
              </a:path>
            </a:pathLst>
          </a:custGeom>
          <a:solidFill>
            <a:srgbClr val="C80000"/>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lstStyle/>
          <a:p>
            <a:pPr algn="ctr" fontAlgn="base">
              <a:spcBef>
                <a:spcPct val="0"/>
              </a:spcBef>
              <a:spcAft>
                <a:spcPct val="0"/>
              </a:spcAft>
            </a:pPr>
            <a:endParaRPr lang="de-DE" altLang="zh-CN" sz="110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9" name="_color1"/>
          <p:cNvSpPr/>
          <p:nvPr/>
        </p:nvSpPr>
        <p:spPr bwMode="gray">
          <a:xfrm>
            <a:off x="3523148" y="3379685"/>
            <a:ext cx="1046662" cy="709846"/>
          </a:xfrm>
          <a:custGeom>
            <a:avLst/>
            <a:gdLst/>
            <a:ahLst/>
            <a:cxnLst>
              <a:cxn ang="0">
                <a:pos x="299" y="0"/>
              </a:cxn>
              <a:cxn ang="0">
                <a:pos x="0" y="171"/>
              </a:cxn>
              <a:cxn ang="0">
                <a:pos x="18" y="211"/>
              </a:cxn>
              <a:cxn ang="0">
                <a:pos x="0" y="249"/>
              </a:cxn>
              <a:cxn ang="0">
                <a:pos x="367" y="39"/>
              </a:cxn>
              <a:cxn ang="0">
                <a:pos x="342" y="4"/>
              </a:cxn>
              <a:cxn ang="0">
                <a:pos x="299" y="0"/>
              </a:cxn>
            </a:cxnLst>
            <a:rect l="0" t="0" r="r" b="b"/>
            <a:pathLst>
              <a:path w="367" h="249">
                <a:moveTo>
                  <a:pt x="299" y="0"/>
                </a:moveTo>
                <a:cubicBezTo>
                  <a:pt x="236" y="100"/>
                  <a:pt x="126" y="167"/>
                  <a:pt x="0" y="171"/>
                </a:cubicBezTo>
                <a:cubicBezTo>
                  <a:pt x="18" y="211"/>
                  <a:pt x="18" y="211"/>
                  <a:pt x="18" y="211"/>
                </a:cubicBezTo>
                <a:cubicBezTo>
                  <a:pt x="0" y="249"/>
                  <a:pt x="0" y="249"/>
                  <a:pt x="0" y="249"/>
                </a:cubicBezTo>
                <a:cubicBezTo>
                  <a:pt x="155" y="245"/>
                  <a:pt x="290" y="162"/>
                  <a:pt x="367" y="39"/>
                </a:cubicBezTo>
                <a:cubicBezTo>
                  <a:pt x="342" y="4"/>
                  <a:pt x="342" y="4"/>
                  <a:pt x="342" y="4"/>
                </a:cubicBezTo>
                <a:lnTo>
                  <a:pt x="299" y="0"/>
                </a:lnTo>
                <a:close/>
              </a:path>
            </a:pathLst>
          </a:custGeom>
          <a:solidFill>
            <a:srgbClr val="C80000"/>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lstStyle/>
          <a:p>
            <a:pPr algn="ctr" fontAlgn="base">
              <a:spcBef>
                <a:spcPct val="0"/>
              </a:spcBef>
              <a:spcAft>
                <a:spcPct val="0"/>
              </a:spcAft>
            </a:pPr>
            <a:endParaRPr lang="de-DE" altLang="zh-CN" sz="110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0" name="_color1"/>
          <p:cNvSpPr/>
          <p:nvPr/>
        </p:nvSpPr>
        <p:spPr bwMode="gray">
          <a:xfrm>
            <a:off x="4729163" y="1543501"/>
            <a:ext cx="1097364" cy="718297"/>
          </a:xfrm>
          <a:custGeom>
            <a:avLst/>
            <a:gdLst/>
            <a:ahLst/>
            <a:cxnLst>
              <a:cxn ang="0">
                <a:pos x="367" y="0"/>
              </a:cxn>
              <a:cxn ang="0">
                <a:pos x="0" y="213"/>
              </a:cxn>
              <a:cxn ang="0">
                <a:pos x="41" y="216"/>
              </a:cxn>
              <a:cxn ang="0">
                <a:pos x="67" y="252"/>
              </a:cxn>
              <a:cxn ang="0">
                <a:pos x="367" y="78"/>
              </a:cxn>
              <a:cxn ang="0">
                <a:pos x="385" y="40"/>
              </a:cxn>
              <a:cxn ang="0">
                <a:pos x="367" y="0"/>
              </a:cxn>
            </a:cxnLst>
            <a:rect l="0" t="0" r="r" b="b"/>
            <a:pathLst>
              <a:path w="385" h="252">
                <a:moveTo>
                  <a:pt x="367" y="0"/>
                </a:moveTo>
                <a:cubicBezTo>
                  <a:pt x="211" y="4"/>
                  <a:pt x="76" y="88"/>
                  <a:pt x="0" y="213"/>
                </a:cubicBezTo>
                <a:cubicBezTo>
                  <a:pt x="41" y="216"/>
                  <a:pt x="41" y="216"/>
                  <a:pt x="41" y="216"/>
                </a:cubicBezTo>
                <a:cubicBezTo>
                  <a:pt x="67" y="252"/>
                  <a:pt x="67" y="252"/>
                  <a:pt x="67" y="252"/>
                </a:cubicBezTo>
                <a:cubicBezTo>
                  <a:pt x="130" y="151"/>
                  <a:pt x="240" y="82"/>
                  <a:pt x="367" y="78"/>
                </a:cubicBezTo>
                <a:cubicBezTo>
                  <a:pt x="385" y="40"/>
                  <a:pt x="385" y="40"/>
                  <a:pt x="385" y="40"/>
                </a:cubicBezTo>
                <a:lnTo>
                  <a:pt x="367" y="0"/>
                </a:lnTo>
                <a:close/>
              </a:path>
            </a:pathLst>
          </a:custGeom>
          <a:solidFill>
            <a:srgbClr val="FF6E00"/>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lstStyle/>
          <a:p>
            <a:pPr algn="ctr" fontAlgn="base">
              <a:spcBef>
                <a:spcPct val="0"/>
              </a:spcBef>
              <a:spcAft>
                <a:spcPct val="0"/>
              </a:spcAft>
            </a:pPr>
            <a:endParaRPr lang="de-DE" altLang="zh-CN" sz="110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1" name="_color1"/>
          <p:cNvSpPr/>
          <p:nvPr/>
        </p:nvSpPr>
        <p:spPr bwMode="gray">
          <a:xfrm>
            <a:off x="5849465" y="1543501"/>
            <a:ext cx="1050284" cy="709847"/>
          </a:xfrm>
          <a:custGeom>
            <a:avLst/>
            <a:gdLst/>
            <a:ahLst/>
            <a:cxnLst>
              <a:cxn ang="0">
                <a:pos x="368" y="211"/>
              </a:cxn>
              <a:cxn ang="0">
                <a:pos x="0" y="0"/>
              </a:cxn>
              <a:cxn ang="0">
                <a:pos x="18" y="40"/>
              </a:cxn>
              <a:cxn ang="0">
                <a:pos x="0" y="78"/>
              </a:cxn>
              <a:cxn ang="0">
                <a:pos x="300" y="249"/>
              </a:cxn>
              <a:cxn ang="0">
                <a:pos x="343" y="245"/>
              </a:cxn>
              <a:cxn ang="0">
                <a:pos x="368" y="211"/>
              </a:cxn>
            </a:cxnLst>
            <a:rect l="0" t="0" r="r" b="b"/>
            <a:pathLst>
              <a:path w="368" h="249">
                <a:moveTo>
                  <a:pt x="368" y="211"/>
                </a:moveTo>
                <a:cubicBezTo>
                  <a:pt x="291" y="87"/>
                  <a:pt x="155" y="4"/>
                  <a:pt x="0" y="0"/>
                </a:cubicBezTo>
                <a:cubicBezTo>
                  <a:pt x="18" y="40"/>
                  <a:pt x="18" y="40"/>
                  <a:pt x="18" y="40"/>
                </a:cubicBezTo>
                <a:cubicBezTo>
                  <a:pt x="0" y="78"/>
                  <a:pt x="0" y="78"/>
                  <a:pt x="0" y="78"/>
                </a:cubicBezTo>
                <a:cubicBezTo>
                  <a:pt x="126" y="82"/>
                  <a:pt x="236" y="149"/>
                  <a:pt x="300" y="249"/>
                </a:cubicBezTo>
                <a:cubicBezTo>
                  <a:pt x="343" y="245"/>
                  <a:pt x="343" y="245"/>
                  <a:pt x="343" y="245"/>
                </a:cubicBezTo>
                <a:lnTo>
                  <a:pt x="368" y="211"/>
                </a:lnTo>
                <a:close/>
              </a:path>
            </a:pathLst>
          </a:custGeom>
          <a:solidFill>
            <a:srgbClr val="FF6E00"/>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lstStyle/>
          <a:p>
            <a:pPr algn="ctr" fontAlgn="base">
              <a:spcBef>
                <a:spcPct val="0"/>
              </a:spcBef>
              <a:spcAft>
                <a:spcPct val="0"/>
              </a:spcAft>
            </a:pPr>
            <a:endParaRPr lang="de-DE" altLang="zh-CN" sz="110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2" name="_color1"/>
          <p:cNvSpPr/>
          <p:nvPr/>
        </p:nvSpPr>
        <p:spPr bwMode="gray">
          <a:xfrm>
            <a:off x="4731578" y="3379685"/>
            <a:ext cx="1052697" cy="709846"/>
          </a:xfrm>
          <a:custGeom>
            <a:avLst/>
            <a:gdLst/>
            <a:ahLst/>
            <a:cxnLst>
              <a:cxn ang="0">
                <a:pos x="369" y="171"/>
              </a:cxn>
              <a:cxn ang="0">
                <a:pos x="68" y="0"/>
              </a:cxn>
              <a:cxn ang="0">
                <a:pos x="26" y="4"/>
              </a:cxn>
              <a:cxn ang="0">
                <a:pos x="0" y="39"/>
              </a:cxn>
              <a:cxn ang="0">
                <a:pos x="368" y="249"/>
              </a:cxn>
              <a:cxn ang="0">
                <a:pos x="351" y="211"/>
              </a:cxn>
              <a:cxn ang="0">
                <a:pos x="369" y="171"/>
              </a:cxn>
            </a:cxnLst>
            <a:rect l="0" t="0" r="r" b="b"/>
            <a:pathLst>
              <a:path w="369" h="249">
                <a:moveTo>
                  <a:pt x="369" y="171"/>
                </a:moveTo>
                <a:cubicBezTo>
                  <a:pt x="242" y="167"/>
                  <a:pt x="132" y="100"/>
                  <a:pt x="68" y="0"/>
                </a:cubicBezTo>
                <a:cubicBezTo>
                  <a:pt x="26" y="4"/>
                  <a:pt x="26" y="4"/>
                  <a:pt x="26" y="4"/>
                </a:cubicBezTo>
                <a:cubicBezTo>
                  <a:pt x="0" y="39"/>
                  <a:pt x="0" y="39"/>
                  <a:pt x="0" y="39"/>
                </a:cubicBezTo>
                <a:cubicBezTo>
                  <a:pt x="78" y="162"/>
                  <a:pt x="213" y="245"/>
                  <a:pt x="368" y="249"/>
                </a:cubicBezTo>
                <a:cubicBezTo>
                  <a:pt x="351" y="211"/>
                  <a:pt x="351" y="211"/>
                  <a:pt x="351" y="211"/>
                </a:cubicBezTo>
                <a:lnTo>
                  <a:pt x="369" y="171"/>
                </a:lnTo>
                <a:close/>
              </a:path>
            </a:pathLst>
          </a:custGeom>
          <a:solidFill>
            <a:srgbClr val="FF6E00"/>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lstStyle/>
          <a:p>
            <a:pPr algn="ctr" fontAlgn="base">
              <a:spcBef>
                <a:spcPct val="0"/>
              </a:spcBef>
              <a:spcAft>
                <a:spcPct val="0"/>
              </a:spcAft>
            </a:pPr>
            <a:endParaRPr lang="de-DE" altLang="zh-CN" sz="110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3" name="_color1"/>
          <p:cNvSpPr/>
          <p:nvPr/>
        </p:nvSpPr>
        <p:spPr bwMode="gray">
          <a:xfrm>
            <a:off x="5807212" y="3371235"/>
            <a:ext cx="1094951" cy="718297"/>
          </a:xfrm>
          <a:custGeom>
            <a:avLst/>
            <a:gdLst/>
            <a:ahLst/>
            <a:cxnLst>
              <a:cxn ang="0">
                <a:pos x="316" y="0"/>
              </a:cxn>
              <a:cxn ang="0">
                <a:pos x="18" y="174"/>
              </a:cxn>
              <a:cxn ang="0">
                <a:pos x="0" y="214"/>
              </a:cxn>
              <a:cxn ang="0">
                <a:pos x="18" y="252"/>
              </a:cxn>
              <a:cxn ang="0">
                <a:pos x="384" y="39"/>
              </a:cxn>
              <a:cxn ang="0">
                <a:pos x="342" y="36"/>
              </a:cxn>
              <a:cxn ang="0">
                <a:pos x="316" y="0"/>
              </a:cxn>
            </a:cxnLst>
            <a:rect l="0" t="0" r="r" b="b"/>
            <a:pathLst>
              <a:path w="384" h="252">
                <a:moveTo>
                  <a:pt x="316" y="0"/>
                </a:moveTo>
                <a:cubicBezTo>
                  <a:pt x="254" y="101"/>
                  <a:pt x="144" y="169"/>
                  <a:pt x="18" y="174"/>
                </a:cubicBezTo>
                <a:cubicBezTo>
                  <a:pt x="0" y="214"/>
                  <a:pt x="0" y="214"/>
                  <a:pt x="0" y="214"/>
                </a:cubicBezTo>
                <a:cubicBezTo>
                  <a:pt x="18" y="252"/>
                  <a:pt x="18" y="252"/>
                  <a:pt x="18" y="252"/>
                </a:cubicBezTo>
                <a:cubicBezTo>
                  <a:pt x="173" y="247"/>
                  <a:pt x="307" y="163"/>
                  <a:pt x="384" y="39"/>
                </a:cubicBezTo>
                <a:cubicBezTo>
                  <a:pt x="342" y="36"/>
                  <a:pt x="342" y="36"/>
                  <a:pt x="342" y="36"/>
                </a:cubicBezTo>
                <a:lnTo>
                  <a:pt x="316" y="0"/>
                </a:lnTo>
                <a:close/>
              </a:path>
            </a:pathLst>
          </a:custGeom>
          <a:solidFill>
            <a:srgbClr val="FF6E00"/>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lstStyle/>
          <a:p>
            <a:pPr algn="ctr" fontAlgn="base">
              <a:spcBef>
                <a:spcPct val="0"/>
              </a:spcBef>
              <a:spcAft>
                <a:spcPct val="0"/>
              </a:spcAft>
            </a:pPr>
            <a:endParaRPr lang="de-DE" altLang="zh-CN" sz="110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4" name="_color1"/>
          <p:cNvSpPr/>
          <p:nvPr/>
        </p:nvSpPr>
        <p:spPr bwMode="gray">
          <a:xfrm>
            <a:off x="6742809" y="2211094"/>
            <a:ext cx="347680" cy="1208429"/>
          </a:xfrm>
          <a:custGeom>
            <a:avLst/>
            <a:gdLst/>
            <a:ahLst/>
            <a:cxnLst>
              <a:cxn ang="0">
                <a:pos x="69" y="424"/>
              </a:cxn>
              <a:cxn ang="0">
                <a:pos x="122" y="212"/>
              </a:cxn>
              <a:cxn ang="0">
                <a:pos x="68" y="0"/>
              </a:cxn>
              <a:cxn ang="0">
                <a:pos x="43" y="34"/>
              </a:cxn>
              <a:cxn ang="0">
                <a:pos x="0" y="38"/>
              </a:cxn>
              <a:cxn ang="0">
                <a:pos x="44" y="212"/>
              </a:cxn>
              <a:cxn ang="0">
                <a:pos x="2" y="384"/>
              </a:cxn>
              <a:cxn ang="0">
                <a:pos x="27" y="420"/>
              </a:cxn>
              <a:cxn ang="0">
                <a:pos x="69" y="424"/>
              </a:cxn>
            </a:cxnLst>
            <a:rect l="0" t="0" r="r" b="b"/>
            <a:pathLst>
              <a:path w="122" h="424">
                <a:moveTo>
                  <a:pt x="69" y="424"/>
                </a:moveTo>
                <a:cubicBezTo>
                  <a:pt x="103" y="361"/>
                  <a:pt x="122" y="289"/>
                  <a:pt x="122" y="212"/>
                </a:cubicBezTo>
                <a:cubicBezTo>
                  <a:pt x="122" y="135"/>
                  <a:pt x="102" y="63"/>
                  <a:pt x="68" y="0"/>
                </a:cubicBezTo>
                <a:cubicBezTo>
                  <a:pt x="43" y="34"/>
                  <a:pt x="43" y="34"/>
                  <a:pt x="43" y="34"/>
                </a:cubicBezTo>
                <a:cubicBezTo>
                  <a:pt x="0" y="38"/>
                  <a:pt x="0" y="38"/>
                  <a:pt x="0" y="38"/>
                </a:cubicBezTo>
                <a:cubicBezTo>
                  <a:pt x="28" y="90"/>
                  <a:pt x="44" y="149"/>
                  <a:pt x="44" y="212"/>
                </a:cubicBezTo>
                <a:cubicBezTo>
                  <a:pt x="44" y="274"/>
                  <a:pt x="29" y="333"/>
                  <a:pt x="2" y="384"/>
                </a:cubicBezTo>
                <a:cubicBezTo>
                  <a:pt x="27" y="420"/>
                  <a:pt x="27" y="420"/>
                  <a:pt x="27" y="420"/>
                </a:cubicBezTo>
                <a:lnTo>
                  <a:pt x="69" y="424"/>
                </a:lnTo>
                <a:close/>
              </a:path>
            </a:pathLst>
          </a:custGeom>
          <a:solidFill>
            <a:srgbClr val="FF6E00"/>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lstStyle/>
          <a:p>
            <a:pPr algn="ctr" fontAlgn="base">
              <a:spcBef>
                <a:spcPct val="0"/>
              </a:spcBef>
              <a:spcAft>
                <a:spcPct val="0"/>
              </a:spcAft>
            </a:pPr>
            <a:endParaRPr lang="de-DE" altLang="zh-CN" sz="110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5" name="_color1"/>
          <p:cNvSpPr/>
          <p:nvPr/>
        </p:nvSpPr>
        <p:spPr bwMode="gray">
          <a:xfrm>
            <a:off x="4421323" y="2215923"/>
            <a:ext cx="467195" cy="1209636"/>
          </a:xfrm>
          <a:custGeom>
            <a:avLst/>
            <a:gdLst/>
            <a:ahLst/>
            <a:cxnLst>
              <a:cxn ang="0">
                <a:pos x="164" y="385"/>
              </a:cxn>
              <a:cxn ang="0">
                <a:pos x="120" y="210"/>
              </a:cxn>
              <a:cxn ang="0">
                <a:pos x="81" y="28"/>
              </a:cxn>
              <a:cxn ang="0">
                <a:pos x="67" y="0"/>
              </a:cxn>
              <a:cxn ang="0">
                <a:pos x="26" y="3"/>
              </a:cxn>
              <a:cxn ang="0">
                <a:pos x="0" y="40"/>
              </a:cxn>
              <a:cxn ang="0">
                <a:pos x="42" y="210"/>
              </a:cxn>
              <a:cxn ang="0">
                <a:pos x="81" y="393"/>
              </a:cxn>
              <a:cxn ang="0">
                <a:pos x="96" y="424"/>
              </a:cxn>
              <a:cxn ang="0">
                <a:pos x="122" y="389"/>
              </a:cxn>
              <a:cxn ang="0">
                <a:pos x="164" y="385"/>
              </a:cxn>
            </a:cxnLst>
            <a:rect l="0" t="0" r="r" b="b"/>
            <a:pathLst>
              <a:path w="164" h="424">
                <a:moveTo>
                  <a:pt x="164" y="385"/>
                </a:moveTo>
                <a:cubicBezTo>
                  <a:pt x="136" y="333"/>
                  <a:pt x="120" y="274"/>
                  <a:pt x="120" y="210"/>
                </a:cubicBezTo>
                <a:cubicBezTo>
                  <a:pt x="120" y="145"/>
                  <a:pt x="106" y="83"/>
                  <a:pt x="81" y="28"/>
                </a:cubicBezTo>
                <a:cubicBezTo>
                  <a:pt x="77" y="18"/>
                  <a:pt x="72" y="9"/>
                  <a:pt x="67" y="0"/>
                </a:cubicBezTo>
                <a:cubicBezTo>
                  <a:pt x="26" y="3"/>
                  <a:pt x="26" y="3"/>
                  <a:pt x="26" y="3"/>
                </a:cubicBezTo>
                <a:cubicBezTo>
                  <a:pt x="0" y="40"/>
                  <a:pt x="0" y="40"/>
                  <a:pt x="0" y="40"/>
                </a:cubicBezTo>
                <a:cubicBezTo>
                  <a:pt x="27" y="91"/>
                  <a:pt x="42" y="149"/>
                  <a:pt x="42" y="210"/>
                </a:cubicBezTo>
                <a:cubicBezTo>
                  <a:pt x="42" y="275"/>
                  <a:pt x="56" y="337"/>
                  <a:pt x="81" y="393"/>
                </a:cubicBezTo>
                <a:cubicBezTo>
                  <a:pt x="86" y="404"/>
                  <a:pt x="91" y="414"/>
                  <a:pt x="96" y="424"/>
                </a:cubicBezTo>
                <a:cubicBezTo>
                  <a:pt x="122" y="389"/>
                  <a:pt x="122" y="389"/>
                  <a:pt x="122" y="389"/>
                </a:cubicBezTo>
                <a:lnTo>
                  <a:pt x="164" y="385"/>
                </a:lnTo>
                <a:close/>
              </a:path>
            </a:pathLst>
          </a:custGeom>
          <a:solidFill>
            <a:srgbClr val="C80000"/>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lstStyle/>
          <a:p>
            <a:pPr algn="ctr" fontAlgn="base">
              <a:spcBef>
                <a:spcPct val="0"/>
              </a:spcBef>
              <a:spcAft>
                <a:spcPct val="0"/>
              </a:spcAft>
            </a:pPr>
            <a:endParaRPr lang="de-DE" altLang="zh-CN" sz="110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6" name="TextBox 15"/>
          <p:cNvSpPr txBox="1"/>
          <p:nvPr/>
        </p:nvSpPr>
        <p:spPr>
          <a:xfrm>
            <a:off x="2387153" y="2256008"/>
            <a:ext cx="2180082" cy="1169551"/>
          </a:xfrm>
          <a:prstGeom prst="rect">
            <a:avLst/>
          </a:prstGeom>
          <a:noFill/>
        </p:spPr>
        <p:txBody>
          <a:bodyPr wrap="square" rtlCol="0">
            <a:spAutoFit/>
          </a:bodyPr>
          <a:lstStyle/>
          <a:p>
            <a:pPr algn="ctr"/>
            <a:r>
              <a:rPr lang="zh-CN" altLang="en-US" sz="3500" b="1" dirty="0">
                <a:gradFill>
                  <a:gsLst>
                    <a:gs pos="0">
                      <a:srgbClr val="FBD04E">
                        <a:lumMod val="95000"/>
                      </a:srgbClr>
                    </a:gs>
                    <a:gs pos="51000">
                      <a:srgbClr val="B87600">
                        <a:lumMod val="98000"/>
                        <a:lumOff val="2000"/>
                      </a:srgbClr>
                    </a:gs>
                    <a:gs pos="78000">
                      <a:srgbClr val="F4CF68">
                        <a:lumMod val="100000"/>
                      </a:srgbClr>
                    </a:gs>
                    <a:gs pos="28000">
                      <a:srgbClr val="F4CF68">
                        <a:lumMod val="100000"/>
                      </a:srgbClr>
                    </a:gs>
                    <a:gs pos="100000">
                      <a:srgbClr val="FBD04E">
                        <a:lumMod val="100000"/>
                      </a:srgbClr>
                    </a:gs>
                  </a:gsLst>
                  <a:lin ang="2700000" scaled="1"/>
                </a:gradFill>
                <a:latin typeface="微软雅黑" panose="020B0503020204020204" pitchFamily="34" charset="-122"/>
                <a:ea typeface="微软雅黑" panose="020B0503020204020204" pitchFamily="34" charset="-122"/>
              </a:rPr>
              <a:t>单击</a:t>
            </a:r>
            <a:endParaRPr lang="en-US" altLang="zh-CN" sz="3500" b="1" dirty="0">
              <a:gradFill>
                <a:gsLst>
                  <a:gs pos="0">
                    <a:srgbClr val="FBD04E">
                      <a:lumMod val="95000"/>
                    </a:srgbClr>
                  </a:gs>
                  <a:gs pos="51000">
                    <a:srgbClr val="B87600">
                      <a:lumMod val="98000"/>
                      <a:lumOff val="2000"/>
                    </a:srgbClr>
                  </a:gs>
                  <a:gs pos="78000">
                    <a:srgbClr val="F4CF68">
                      <a:lumMod val="100000"/>
                    </a:srgbClr>
                  </a:gs>
                  <a:gs pos="28000">
                    <a:srgbClr val="F4CF68">
                      <a:lumMod val="100000"/>
                    </a:srgbClr>
                  </a:gs>
                  <a:gs pos="100000">
                    <a:srgbClr val="FBD04E">
                      <a:lumMod val="100000"/>
                    </a:srgbClr>
                  </a:gs>
                </a:gsLst>
                <a:lin ang="2700000" scaled="1"/>
              </a:gradFill>
              <a:latin typeface="微软雅黑" panose="020B0503020204020204" pitchFamily="34" charset="-122"/>
              <a:ea typeface="微软雅黑" panose="020B0503020204020204" pitchFamily="34" charset="-122"/>
            </a:endParaRPr>
          </a:p>
          <a:p>
            <a:pPr algn="ctr"/>
            <a:r>
              <a:rPr lang="zh-CN" altLang="en-US" sz="3500" b="1" dirty="0">
                <a:gradFill>
                  <a:gsLst>
                    <a:gs pos="0">
                      <a:srgbClr val="FBD04E">
                        <a:lumMod val="95000"/>
                      </a:srgbClr>
                    </a:gs>
                    <a:gs pos="51000">
                      <a:srgbClr val="B87600">
                        <a:lumMod val="98000"/>
                        <a:lumOff val="2000"/>
                      </a:srgbClr>
                    </a:gs>
                    <a:gs pos="78000">
                      <a:srgbClr val="F4CF68">
                        <a:lumMod val="100000"/>
                      </a:srgbClr>
                    </a:gs>
                    <a:gs pos="28000">
                      <a:srgbClr val="F4CF68">
                        <a:lumMod val="100000"/>
                      </a:srgbClr>
                    </a:gs>
                    <a:gs pos="100000">
                      <a:srgbClr val="FBD04E">
                        <a:lumMod val="100000"/>
                      </a:srgbClr>
                    </a:gs>
                  </a:gsLst>
                  <a:lin ang="2700000" scaled="1"/>
                </a:gradFill>
                <a:latin typeface="微软雅黑" panose="020B0503020204020204" pitchFamily="34" charset="-122"/>
                <a:ea typeface="微软雅黑" panose="020B0503020204020204" pitchFamily="34" charset="-122"/>
              </a:rPr>
              <a:t>添加</a:t>
            </a:r>
          </a:p>
        </p:txBody>
      </p:sp>
      <p:sp>
        <p:nvSpPr>
          <p:cNvPr id="17" name="TextBox 16"/>
          <p:cNvSpPr txBox="1"/>
          <p:nvPr/>
        </p:nvSpPr>
        <p:spPr>
          <a:xfrm>
            <a:off x="4704113" y="2211710"/>
            <a:ext cx="2181350" cy="1169551"/>
          </a:xfrm>
          <a:prstGeom prst="rect">
            <a:avLst/>
          </a:prstGeom>
          <a:noFill/>
        </p:spPr>
        <p:txBody>
          <a:bodyPr wrap="square" rtlCol="0">
            <a:spAutoFit/>
          </a:bodyPr>
          <a:lstStyle/>
          <a:p>
            <a:pPr algn="ctr"/>
            <a:r>
              <a:rPr lang="zh-CN" altLang="en-US" sz="3500" b="1" dirty="0">
                <a:gradFill>
                  <a:gsLst>
                    <a:gs pos="0">
                      <a:srgbClr val="FBD04E">
                        <a:lumMod val="95000"/>
                      </a:srgbClr>
                    </a:gs>
                    <a:gs pos="51000">
                      <a:srgbClr val="B87600">
                        <a:lumMod val="98000"/>
                        <a:lumOff val="2000"/>
                      </a:srgbClr>
                    </a:gs>
                    <a:gs pos="78000">
                      <a:srgbClr val="F4CF68">
                        <a:lumMod val="100000"/>
                      </a:srgbClr>
                    </a:gs>
                    <a:gs pos="28000">
                      <a:srgbClr val="F4CF68">
                        <a:lumMod val="100000"/>
                      </a:srgbClr>
                    </a:gs>
                    <a:gs pos="100000">
                      <a:srgbClr val="FBD04E">
                        <a:lumMod val="100000"/>
                      </a:srgbClr>
                    </a:gs>
                  </a:gsLst>
                  <a:lin ang="2700000" scaled="1"/>
                </a:gradFill>
                <a:latin typeface="微软雅黑" panose="020B0503020204020204" pitchFamily="34" charset="-122"/>
                <a:ea typeface="微软雅黑" panose="020B0503020204020204" pitchFamily="34" charset="-122"/>
              </a:rPr>
              <a:t>单击</a:t>
            </a:r>
            <a:endParaRPr lang="en-US" altLang="zh-CN" sz="3500" b="1" dirty="0">
              <a:gradFill>
                <a:gsLst>
                  <a:gs pos="0">
                    <a:srgbClr val="FBD04E">
                      <a:lumMod val="95000"/>
                    </a:srgbClr>
                  </a:gs>
                  <a:gs pos="51000">
                    <a:srgbClr val="B87600">
                      <a:lumMod val="98000"/>
                      <a:lumOff val="2000"/>
                    </a:srgbClr>
                  </a:gs>
                  <a:gs pos="78000">
                    <a:srgbClr val="F4CF68">
                      <a:lumMod val="100000"/>
                    </a:srgbClr>
                  </a:gs>
                  <a:gs pos="28000">
                    <a:srgbClr val="F4CF68">
                      <a:lumMod val="100000"/>
                    </a:srgbClr>
                  </a:gs>
                  <a:gs pos="100000">
                    <a:srgbClr val="FBD04E">
                      <a:lumMod val="100000"/>
                    </a:srgbClr>
                  </a:gs>
                </a:gsLst>
                <a:lin ang="2700000" scaled="1"/>
              </a:gradFill>
              <a:latin typeface="微软雅黑" panose="020B0503020204020204" pitchFamily="34" charset="-122"/>
              <a:ea typeface="微软雅黑" panose="020B0503020204020204" pitchFamily="34" charset="-122"/>
            </a:endParaRPr>
          </a:p>
          <a:p>
            <a:pPr algn="ctr"/>
            <a:r>
              <a:rPr lang="zh-CN" altLang="en-US" sz="3500" b="1" dirty="0">
                <a:gradFill>
                  <a:gsLst>
                    <a:gs pos="0">
                      <a:srgbClr val="FBD04E">
                        <a:lumMod val="95000"/>
                      </a:srgbClr>
                    </a:gs>
                    <a:gs pos="51000">
                      <a:srgbClr val="B87600">
                        <a:lumMod val="98000"/>
                        <a:lumOff val="2000"/>
                      </a:srgbClr>
                    </a:gs>
                    <a:gs pos="78000">
                      <a:srgbClr val="F4CF68">
                        <a:lumMod val="100000"/>
                      </a:srgbClr>
                    </a:gs>
                    <a:gs pos="28000">
                      <a:srgbClr val="F4CF68">
                        <a:lumMod val="100000"/>
                      </a:srgbClr>
                    </a:gs>
                    <a:gs pos="100000">
                      <a:srgbClr val="FBD04E">
                        <a:lumMod val="100000"/>
                      </a:srgbClr>
                    </a:gs>
                  </a:gsLst>
                  <a:lin ang="2700000" scaled="1"/>
                </a:gradFill>
                <a:latin typeface="微软雅黑" panose="020B0503020204020204" pitchFamily="34" charset="-122"/>
                <a:ea typeface="微软雅黑" panose="020B0503020204020204" pitchFamily="34" charset="-122"/>
              </a:rPr>
              <a:t>添加</a:t>
            </a:r>
          </a:p>
        </p:txBody>
      </p:sp>
      <p:sp>
        <p:nvSpPr>
          <p:cNvPr id="18" name="Text Box 40"/>
          <p:cNvSpPr txBox="1">
            <a:spLocks noChangeArrowheads="1"/>
          </p:cNvSpPr>
          <p:nvPr/>
        </p:nvSpPr>
        <p:spPr bwMode="gray">
          <a:xfrm>
            <a:off x="290126" y="4287013"/>
            <a:ext cx="3255336" cy="609398"/>
          </a:xfrm>
          <a:prstGeom prst="rect">
            <a:avLst/>
          </a:prstGeom>
          <a:noFill/>
          <a:ln w="9525">
            <a:noFill/>
            <a:miter lim="800000"/>
          </a:ln>
        </p:spPr>
        <p:txBody>
          <a:bodyPr wrap="square">
            <a:spAutoFit/>
          </a:bodyPr>
          <a:lstStyle/>
          <a:p>
            <a:pPr>
              <a:lnSpc>
                <a:spcPct val="120000"/>
              </a:lnSpc>
              <a:defRPr/>
            </a:pPr>
            <a:r>
              <a:rPr lang="zh-CN" altLang="en-US" sz="1400" kern="0" dirty="0">
                <a:gradFill>
                  <a:gsLst>
                    <a:gs pos="0">
                      <a:srgbClr val="FBD04E">
                        <a:lumMod val="95000"/>
                      </a:srgbClr>
                    </a:gs>
                    <a:gs pos="51000">
                      <a:srgbClr val="B87600">
                        <a:lumMod val="98000"/>
                        <a:lumOff val="2000"/>
                      </a:srgbClr>
                    </a:gs>
                    <a:gs pos="78000">
                      <a:srgbClr val="F4CF68">
                        <a:lumMod val="100000"/>
                      </a:srgbClr>
                    </a:gs>
                    <a:gs pos="28000">
                      <a:srgbClr val="F4CF68">
                        <a:lumMod val="100000"/>
                      </a:srgbClr>
                    </a:gs>
                    <a:gs pos="100000">
                      <a:srgbClr val="FBD04E">
                        <a:lumMod val="100000"/>
                      </a:srgbClr>
                    </a:gs>
                  </a:gsLst>
                  <a:lin ang="2700000" scaled="1"/>
                </a:gradFill>
                <a:latin typeface="微软雅黑" panose="020B0503020204020204" pitchFamily="34" charset="-122"/>
                <a:ea typeface="微软雅黑" panose="020B0503020204020204" pitchFamily="34" charset="-122"/>
              </a:rPr>
              <a:t>单击此处输入文字单击此处输入文字</a:t>
            </a:r>
          </a:p>
          <a:p>
            <a:pPr>
              <a:lnSpc>
                <a:spcPct val="120000"/>
              </a:lnSpc>
              <a:defRPr/>
            </a:pPr>
            <a:r>
              <a:rPr lang="zh-CN" altLang="en-US" sz="1400" kern="0" dirty="0">
                <a:gradFill>
                  <a:gsLst>
                    <a:gs pos="0">
                      <a:srgbClr val="FBD04E">
                        <a:lumMod val="95000"/>
                      </a:srgbClr>
                    </a:gs>
                    <a:gs pos="51000">
                      <a:srgbClr val="B87600">
                        <a:lumMod val="98000"/>
                        <a:lumOff val="2000"/>
                      </a:srgbClr>
                    </a:gs>
                    <a:gs pos="78000">
                      <a:srgbClr val="F4CF68">
                        <a:lumMod val="100000"/>
                      </a:srgbClr>
                    </a:gs>
                    <a:gs pos="28000">
                      <a:srgbClr val="F4CF68">
                        <a:lumMod val="100000"/>
                      </a:srgbClr>
                    </a:gs>
                    <a:gs pos="100000">
                      <a:srgbClr val="FBD04E">
                        <a:lumMod val="100000"/>
                      </a:srgbClr>
                    </a:gs>
                  </a:gsLst>
                  <a:lin ang="2700000" scaled="1"/>
                </a:gradFill>
                <a:latin typeface="微软雅黑" panose="020B0503020204020204" pitchFamily="34" charset="-122"/>
                <a:ea typeface="微软雅黑" panose="020B0503020204020204" pitchFamily="34" charset="-122"/>
              </a:rPr>
              <a:t>单击此处输入文字单击此处输入文字</a:t>
            </a:r>
          </a:p>
        </p:txBody>
      </p:sp>
      <p:sp>
        <p:nvSpPr>
          <p:cNvPr id="19" name="Rectangle 11"/>
          <p:cNvSpPr>
            <a:spLocks noChangeArrowheads="1"/>
          </p:cNvSpPr>
          <p:nvPr/>
        </p:nvSpPr>
        <p:spPr bwMode="gray">
          <a:xfrm>
            <a:off x="364146" y="3910143"/>
            <a:ext cx="2500330" cy="358775"/>
          </a:xfrm>
          <a:prstGeom prst="rect">
            <a:avLst/>
          </a:prstGeom>
          <a:noFill/>
          <a:ln>
            <a:noFill/>
          </a:ln>
        </p:spPr>
        <p:txBody>
          <a:bodyPr lIns="0" tIns="0" rIns="0" bIns="0" anchor="ctr"/>
          <a:lstStyle/>
          <a:p>
            <a:pPr>
              <a:lnSpc>
                <a:spcPct val="120000"/>
              </a:lnSpc>
              <a:defRPr/>
            </a:pPr>
            <a:r>
              <a:rPr lang="zh-CN" altLang="en-US" sz="2000" b="1" kern="0" dirty="0">
                <a:gradFill>
                  <a:gsLst>
                    <a:gs pos="0">
                      <a:srgbClr val="FBD04E">
                        <a:lumMod val="95000"/>
                      </a:srgbClr>
                    </a:gs>
                    <a:gs pos="51000">
                      <a:srgbClr val="B87600">
                        <a:lumMod val="98000"/>
                        <a:lumOff val="2000"/>
                      </a:srgbClr>
                    </a:gs>
                    <a:gs pos="78000">
                      <a:srgbClr val="F4CF68">
                        <a:lumMod val="100000"/>
                      </a:srgbClr>
                    </a:gs>
                    <a:gs pos="28000">
                      <a:srgbClr val="F4CF68">
                        <a:lumMod val="100000"/>
                      </a:srgbClr>
                    </a:gs>
                    <a:gs pos="100000">
                      <a:srgbClr val="FBD04E">
                        <a:lumMod val="100000"/>
                      </a:srgbClr>
                    </a:gs>
                  </a:gsLst>
                  <a:lin ang="2700000" scaled="1"/>
                </a:gradFill>
                <a:latin typeface="微软雅黑" panose="020B0503020204020204" pitchFamily="34" charset="-122"/>
                <a:ea typeface="微软雅黑" panose="020B0503020204020204" pitchFamily="34" charset="-122"/>
              </a:rPr>
              <a:t>单击此处输入小标题</a:t>
            </a:r>
          </a:p>
        </p:txBody>
      </p:sp>
      <p:sp>
        <p:nvSpPr>
          <p:cNvPr id="20" name="Text Box 40"/>
          <p:cNvSpPr txBox="1">
            <a:spLocks noChangeArrowheads="1"/>
          </p:cNvSpPr>
          <p:nvPr/>
        </p:nvSpPr>
        <p:spPr bwMode="gray">
          <a:xfrm>
            <a:off x="5592464" y="897024"/>
            <a:ext cx="3255336" cy="609398"/>
          </a:xfrm>
          <a:prstGeom prst="rect">
            <a:avLst/>
          </a:prstGeom>
          <a:noFill/>
          <a:ln w="9525">
            <a:noFill/>
            <a:miter lim="800000"/>
          </a:ln>
        </p:spPr>
        <p:txBody>
          <a:bodyPr wrap="square">
            <a:spAutoFit/>
          </a:bodyPr>
          <a:lstStyle/>
          <a:p>
            <a:pPr lvl="0" algn="r">
              <a:lnSpc>
                <a:spcPct val="120000"/>
              </a:lnSpc>
              <a:defRPr/>
            </a:pPr>
            <a:r>
              <a:rPr lang="zh-CN" altLang="en-US" sz="1400" kern="0" dirty="0">
                <a:gradFill>
                  <a:gsLst>
                    <a:gs pos="0">
                      <a:srgbClr val="FBD04E">
                        <a:lumMod val="95000"/>
                      </a:srgbClr>
                    </a:gs>
                    <a:gs pos="51000">
                      <a:srgbClr val="B87600">
                        <a:lumMod val="98000"/>
                        <a:lumOff val="2000"/>
                      </a:srgbClr>
                    </a:gs>
                    <a:gs pos="78000">
                      <a:srgbClr val="F4CF68">
                        <a:lumMod val="100000"/>
                      </a:srgbClr>
                    </a:gs>
                    <a:gs pos="28000">
                      <a:srgbClr val="F4CF68">
                        <a:lumMod val="100000"/>
                      </a:srgbClr>
                    </a:gs>
                    <a:gs pos="100000">
                      <a:srgbClr val="FBD04E">
                        <a:lumMod val="100000"/>
                      </a:srgbClr>
                    </a:gs>
                  </a:gsLst>
                  <a:lin ang="2700000" scaled="1"/>
                </a:gradFill>
                <a:latin typeface="微软雅黑" panose="020B0503020204020204" pitchFamily="34" charset="-122"/>
                <a:ea typeface="微软雅黑" panose="020B0503020204020204" pitchFamily="34" charset="-122"/>
              </a:rPr>
              <a:t>单击此处输入文字单击此处输入文字</a:t>
            </a:r>
          </a:p>
          <a:p>
            <a:pPr lvl="0" algn="r">
              <a:lnSpc>
                <a:spcPct val="120000"/>
              </a:lnSpc>
              <a:defRPr/>
            </a:pPr>
            <a:r>
              <a:rPr lang="zh-CN" altLang="en-US" sz="1400" kern="0" dirty="0">
                <a:gradFill>
                  <a:gsLst>
                    <a:gs pos="0">
                      <a:srgbClr val="FBD04E">
                        <a:lumMod val="95000"/>
                      </a:srgbClr>
                    </a:gs>
                    <a:gs pos="51000">
                      <a:srgbClr val="B87600">
                        <a:lumMod val="98000"/>
                        <a:lumOff val="2000"/>
                      </a:srgbClr>
                    </a:gs>
                    <a:gs pos="78000">
                      <a:srgbClr val="F4CF68">
                        <a:lumMod val="100000"/>
                      </a:srgbClr>
                    </a:gs>
                    <a:gs pos="28000">
                      <a:srgbClr val="F4CF68">
                        <a:lumMod val="100000"/>
                      </a:srgbClr>
                    </a:gs>
                    <a:gs pos="100000">
                      <a:srgbClr val="FBD04E">
                        <a:lumMod val="100000"/>
                      </a:srgbClr>
                    </a:gs>
                  </a:gsLst>
                  <a:lin ang="2700000" scaled="1"/>
                </a:gradFill>
                <a:latin typeface="微软雅黑" panose="020B0503020204020204" pitchFamily="34" charset="-122"/>
                <a:ea typeface="微软雅黑" panose="020B0503020204020204" pitchFamily="34" charset="-122"/>
              </a:rPr>
              <a:t>单击此处输入文字单击此处输入文字</a:t>
            </a:r>
          </a:p>
        </p:txBody>
      </p:sp>
      <p:sp>
        <p:nvSpPr>
          <p:cNvPr id="21" name="Rectangle 11"/>
          <p:cNvSpPr>
            <a:spLocks noChangeArrowheads="1"/>
          </p:cNvSpPr>
          <p:nvPr/>
        </p:nvSpPr>
        <p:spPr bwMode="gray">
          <a:xfrm>
            <a:off x="6228184" y="520154"/>
            <a:ext cx="2500330" cy="358775"/>
          </a:xfrm>
          <a:prstGeom prst="rect">
            <a:avLst/>
          </a:prstGeom>
          <a:noFill/>
          <a:ln>
            <a:noFill/>
          </a:ln>
        </p:spPr>
        <p:txBody>
          <a:bodyPr lIns="0" tIns="0" rIns="0" bIns="0" anchor="ctr"/>
          <a:lstStyle/>
          <a:p>
            <a:pPr lvl="0" algn="r">
              <a:lnSpc>
                <a:spcPct val="120000"/>
              </a:lnSpc>
              <a:defRPr/>
            </a:pPr>
            <a:r>
              <a:rPr lang="zh-CN" altLang="en-US" sz="2000" b="1" kern="0" dirty="0">
                <a:gradFill>
                  <a:gsLst>
                    <a:gs pos="0">
                      <a:srgbClr val="FBD04E">
                        <a:lumMod val="95000"/>
                      </a:srgbClr>
                    </a:gs>
                    <a:gs pos="51000">
                      <a:srgbClr val="B87600">
                        <a:lumMod val="98000"/>
                        <a:lumOff val="2000"/>
                      </a:srgbClr>
                    </a:gs>
                    <a:gs pos="78000">
                      <a:srgbClr val="F4CF68">
                        <a:lumMod val="100000"/>
                      </a:srgbClr>
                    </a:gs>
                    <a:gs pos="28000">
                      <a:srgbClr val="F4CF68">
                        <a:lumMod val="100000"/>
                      </a:srgbClr>
                    </a:gs>
                    <a:gs pos="100000">
                      <a:srgbClr val="FBD04E">
                        <a:lumMod val="100000"/>
                      </a:srgbClr>
                    </a:gs>
                  </a:gsLst>
                  <a:lin ang="2700000" scaled="1"/>
                </a:gradFill>
                <a:latin typeface="微软雅黑" panose="020B0503020204020204" pitchFamily="34" charset="-122"/>
                <a:ea typeface="微软雅黑" panose="020B0503020204020204" pitchFamily="34" charset="-122"/>
              </a:rPr>
              <a:t>单击此处输入小标题</a:t>
            </a:r>
          </a:p>
        </p:txBody>
      </p:sp>
    </p:spTree>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
                                        <p:tgtEl>
                                          <p:spTgt spid="1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100"/>
                                        <p:tgtEl>
                                          <p:spTgt spid="11"/>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up)">
                                      <p:cBhvr>
                                        <p:cTn id="15" dur="100"/>
                                        <p:tgtEl>
                                          <p:spTgt spid="14"/>
                                        </p:tgtEl>
                                      </p:cBhvr>
                                    </p:animEffect>
                                  </p:childTnLst>
                                </p:cTn>
                              </p:par>
                            </p:childTnLst>
                          </p:cTn>
                        </p:par>
                        <p:par>
                          <p:cTn id="16" fill="hold">
                            <p:stCondLst>
                              <p:cond delay="1500"/>
                            </p:stCondLst>
                            <p:childTnLst>
                              <p:par>
                                <p:cTn id="17" presetID="22" presetClass="entr" presetSubtype="2"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right)">
                                      <p:cBhvr>
                                        <p:cTn id="19" dur="100"/>
                                        <p:tgtEl>
                                          <p:spTgt spid="13"/>
                                        </p:tgtEl>
                                      </p:cBhvr>
                                    </p:animEffect>
                                  </p:childTnLst>
                                </p:cTn>
                              </p:par>
                            </p:childTnLst>
                          </p:cTn>
                        </p:par>
                        <p:par>
                          <p:cTn id="20" fill="hold">
                            <p:stCondLst>
                              <p:cond delay="2000"/>
                            </p:stCondLst>
                            <p:childTnLst>
                              <p:par>
                                <p:cTn id="21" presetID="22" presetClass="entr" presetSubtype="2"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right)">
                                      <p:cBhvr>
                                        <p:cTn id="23" dur="100"/>
                                        <p:tgtEl>
                                          <p:spTgt spid="12"/>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100"/>
                                        <p:tgtEl>
                                          <p:spTgt spid="15"/>
                                        </p:tgtEl>
                                      </p:cBhvr>
                                    </p:animEffect>
                                  </p:childTnLst>
                                </p:cTn>
                              </p:par>
                            </p:childTnLst>
                          </p:cTn>
                        </p:par>
                        <p:par>
                          <p:cTn id="28" fill="hold">
                            <p:stCondLst>
                              <p:cond delay="3000"/>
                            </p:stCondLst>
                            <p:childTnLst>
                              <p:par>
                                <p:cTn id="29" presetID="22" presetClass="entr" presetSubtype="2"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right)">
                                      <p:cBhvr>
                                        <p:cTn id="31" dur="100"/>
                                        <p:tgtEl>
                                          <p:spTgt spid="7"/>
                                        </p:tgtEl>
                                      </p:cBhvr>
                                    </p:animEffect>
                                  </p:childTnLst>
                                </p:cTn>
                              </p:par>
                            </p:childTnLst>
                          </p:cTn>
                        </p:par>
                        <p:par>
                          <p:cTn id="32" fill="hold">
                            <p:stCondLst>
                              <p:cond delay="3500"/>
                            </p:stCondLst>
                            <p:childTnLst>
                              <p:par>
                                <p:cTn id="33" presetID="22" presetClass="entr" presetSubtype="2" fill="hold" grpId="0"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ipe(right)">
                                      <p:cBhvr>
                                        <p:cTn id="35" dur="100"/>
                                        <p:tgtEl>
                                          <p:spTgt spid="6"/>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wipe(up)">
                                      <p:cBhvr>
                                        <p:cTn id="39" dur="100"/>
                                        <p:tgtEl>
                                          <p:spTgt spid="8"/>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wipe(left)">
                                      <p:cBhvr>
                                        <p:cTn id="43" dur="100"/>
                                        <p:tgtEl>
                                          <p:spTgt spid="5"/>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wipe(left)">
                                      <p:cBhvr>
                                        <p:cTn id="47" dur="100"/>
                                        <p:tgtEl>
                                          <p:spTgt spid="9"/>
                                        </p:tgtEl>
                                      </p:cBhvr>
                                    </p:animEffect>
                                  </p:childTnLst>
                                </p:cTn>
                              </p:par>
                            </p:childTnLst>
                          </p:cTn>
                        </p:par>
                        <p:par>
                          <p:cTn id="48" fill="hold">
                            <p:stCondLst>
                              <p:cond delay="5500"/>
                            </p:stCondLst>
                            <p:childTnLst>
                              <p:par>
                                <p:cTn id="49" presetID="10" presetClass="entr" presetSubtype="0" fill="hold" nodeType="afterEffect">
                                  <p:stCondLst>
                                    <p:cond delay="0"/>
                                  </p:stCondLst>
                                  <p:childTnLst>
                                    <p:set>
                                      <p:cBhvr>
                                        <p:cTn id="50" dur="1" fill="hold">
                                          <p:stCondLst>
                                            <p:cond delay="0"/>
                                          </p:stCondLst>
                                        </p:cTn>
                                        <p:tgtEl>
                                          <p:spTgt spid="3"/>
                                        </p:tgtEl>
                                        <p:attrNameLst>
                                          <p:attrName>style.visibility</p:attrName>
                                        </p:attrNameLst>
                                      </p:cBhvr>
                                      <p:to>
                                        <p:strVal val="visible"/>
                                      </p:to>
                                    </p:set>
                                    <p:animEffect transition="in" filter="fade">
                                      <p:cBhvr>
                                        <p:cTn id="51" dur="300"/>
                                        <p:tgtEl>
                                          <p:spTgt spid="3"/>
                                        </p:tgtEl>
                                      </p:cBhvr>
                                    </p:animEffect>
                                  </p:childTnLst>
                                </p:cTn>
                              </p:par>
                              <p:par>
                                <p:cTn id="52" presetID="10" presetClass="entr" presetSubtype="0" fill="hold" nodeType="with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300"/>
                                        <p:tgtEl>
                                          <p:spTgt spid="4"/>
                                        </p:tgtEl>
                                      </p:cBhvr>
                                    </p:animEffect>
                                  </p:childTnLst>
                                </p:cTn>
                              </p:par>
                            </p:childTnLst>
                          </p:cTn>
                        </p:par>
                        <p:par>
                          <p:cTn id="55" fill="hold">
                            <p:stCondLst>
                              <p:cond delay="6000"/>
                            </p:stCondLst>
                            <p:childTnLst>
                              <p:par>
                                <p:cTn id="56" presetID="10" presetClass="entr" presetSubtype="0"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500"/>
                                        <p:tgtEl>
                                          <p:spTgt spid="16"/>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fade">
                                      <p:cBhvr>
                                        <p:cTn id="61" dur="500"/>
                                        <p:tgtEl>
                                          <p:spTgt spid="17"/>
                                        </p:tgtEl>
                                      </p:cBhvr>
                                    </p:animEffect>
                                  </p:childTnLst>
                                </p:cTn>
                              </p:par>
                            </p:childTnLst>
                          </p:cTn>
                        </p:par>
                        <p:par>
                          <p:cTn id="62" fill="hold">
                            <p:stCondLst>
                              <p:cond delay="6500"/>
                            </p:stCondLst>
                            <p:childTnLst>
                              <p:par>
                                <p:cTn id="63" presetID="41" presetClass="entr" presetSubtype="0" fill="hold" grpId="0" nodeType="afterEffect">
                                  <p:stCondLst>
                                    <p:cond delay="0"/>
                                  </p:stCondLst>
                                  <p:iterate type="lt">
                                    <p:tmPct val="10000"/>
                                  </p:iterate>
                                  <p:childTnLst>
                                    <p:set>
                                      <p:cBhvr>
                                        <p:cTn id="64" dur="1" fill="hold">
                                          <p:stCondLst>
                                            <p:cond delay="0"/>
                                          </p:stCondLst>
                                        </p:cTn>
                                        <p:tgtEl>
                                          <p:spTgt spid="19"/>
                                        </p:tgtEl>
                                        <p:attrNameLst>
                                          <p:attrName>style.visibility</p:attrName>
                                        </p:attrNameLst>
                                      </p:cBhvr>
                                      <p:to>
                                        <p:strVal val="visible"/>
                                      </p:to>
                                    </p:set>
                                    <p:anim calcmode="lin" valueType="num">
                                      <p:cBhvr>
                                        <p:cTn id="65" dur="5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66" dur="500" fill="hold"/>
                                        <p:tgtEl>
                                          <p:spTgt spid="19"/>
                                        </p:tgtEl>
                                        <p:attrNameLst>
                                          <p:attrName>ppt_y</p:attrName>
                                        </p:attrNameLst>
                                      </p:cBhvr>
                                      <p:tavLst>
                                        <p:tav tm="0">
                                          <p:val>
                                            <p:strVal val="#ppt_y"/>
                                          </p:val>
                                        </p:tav>
                                        <p:tav tm="100000">
                                          <p:val>
                                            <p:strVal val="#ppt_y"/>
                                          </p:val>
                                        </p:tav>
                                      </p:tavLst>
                                    </p:anim>
                                    <p:anim calcmode="lin" valueType="num">
                                      <p:cBhvr>
                                        <p:cTn id="67" dur="5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68" dur="5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69" dur="500" tmFilter="0,0; .5, 1; 1, 1"/>
                                        <p:tgtEl>
                                          <p:spTgt spid="19"/>
                                        </p:tgtEl>
                                      </p:cBhvr>
                                    </p:animEffect>
                                  </p:childTnLst>
                                </p:cTn>
                              </p:par>
                            </p:childTnLst>
                          </p:cTn>
                        </p:par>
                        <p:par>
                          <p:cTn id="70" fill="hold">
                            <p:stCondLst>
                              <p:cond delay="2799"/>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750"/>
                                        <p:tgtEl>
                                          <p:spTgt spid="18"/>
                                        </p:tgtEl>
                                      </p:cBhvr>
                                    </p:animEffect>
                                    <p:anim calcmode="lin" valueType="num">
                                      <p:cBhvr>
                                        <p:cTn id="74" dur="750" fill="hold"/>
                                        <p:tgtEl>
                                          <p:spTgt spid="18"/>
                                        </p:tgtEl>
                                        <p:attrNameLst>
                                          <p:attrName>ppt_x</p:attrName>
                                        </p:attrNameLst>
                                      </p:cBhvr>
                                      <p:tavLst>
                                        <p:tav tm="0">
                                          <p:val>
                                            <p:strVal val="#ppt_x"/>
                                          </p:val>
                                        </p:tav>
                                        <p:tav tm="100000">
                                          <p:val>
                                            <p:strVal val="#ppt_x"/>
                                          </p:val>
                                        </p:tav>
                                      </p:tavLst>
                                    </p:anim>
                                    <p:anim calcmode="lin" valueType="num">
                                      <p:cBhvr>
                                        <p:cTn id="75" dur="75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3799"/>
                            </p:stCondLst>
                            <p:childTnLst>
                              <p:par>
                                <p:cTn id="77" presetID="41" presetClass="entr" presetSubtype="0" fill="hold" grpId="0" nodeType="afterEffect">
                                  <p:stCondLst>
                                    <p:cond delay="0"/>
                                  </p:stCondLst>
                                  <p:iterate type="lt">
                                    <p:tmPct val="10000"/>
                                  </p:iterate>
                                  <p:childTnLst>
                                    <p:set>
                                      <p:cBhvr>
                                        <p:cTn id="78" dur="1" fill="hold">
                                          <p:stCondLst>
                                            <p:cond delay="0"/>
                                          </p:stCondLst>
                                        </p:cTn>
                                        <p:tgtEl>
                                          <p:spTgt spid="21"/>
                                        </p:tgtEl>
                                        <p:attrNameLst>
                                          <p:attrName>style.visibility</p:attrName>
                                        </p:attrNameLst>
                                      </p:cBhvr>
                                      <p:to>
                                        <p:strVal val="visible"/>
                                      </p:to>
                                    </p:set>
                                    <p:anim calcmode="lin" valueType="num">
                                      <p:cBhvr>
                                        <p:cTn id="79" dur="5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80" dur="500" fill="hold"/>
                                        <p:tgtEl>
                                          <p:spTgt spid="21"/>
                                        </p:tgtEl>
                                        <p:attrNameLst>
                                          <p:attrName>ppt_y</p:attrName>
                                        </p:attrNameLst>
                                      </p:cBhvr>
                                      <p:tavLst>
                                        <p:tav tm="0">
                                          <p:val>
                                            <p:strVal val="#ppt_y"/>
                                          </p:val>
                                        </p:tav>
                                        <p:tav tm="100000">
                                          <p:val>
                                            <p:strVal val="#ppt_y"/>
                                          </p:val>
                                        </p:tav>
                                      </p:tavLst>
                                    </p:anim>
                                    <p:anim calcmode="lin" valueType="num">
                                      <p:cBhvr>
                                        <p:cTn id="81" dur="5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82" dur="50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83" dur="500" tmFilter="0,0; .5, 1; 1, 1"/>
                                        <p:tgtEl>
                                          <p:spTgt spid="21"/>
                                        </p:tgtEl>
                                      </p:cBhvr>
                                    </p:animEffect>
                                  </p:childTnLst>
                                </p:cTn>
                              </p:par>
                            </p:childTnLst>
                          </p:cTn>
                        </p:par>
                        <p:par>
                          <p:cTn id="84" fill="hold">
                            <p:stCondLst>
                              <p:cond delay="4449"/>
                            </p:stCondLst>
                            <p:childTnLst>
                              <p:par>
                                <p:cTn id="85" presetID="42" presetClass="entr" presetSubtype="0" fill="hold" grpId="0" nodeType="after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fade">
                                      <p:cBhvr>
                                        <p:cTn id="87" dur="750"/>
                                        <p:tgtEl>
                                          <p:spTgt spid="20"/>
                                        </p:tgtEl>
                                      </p:cBhvr>
                                    </p:animEffect>
                                    <p:anim calcmode="lin" valueType="num">
                                      <p:cBhvr>
                                        <p:cTn id="88" dur="750" fill="hold"/>
                                        <p:tgtEl>
                                          <p:spTgt spid="20"/>
                                        </p:tgtEl>
                                        <p:attrNameLst>
                                          <p:attrName>ppt_x</p:attrName>
                                        </p:attrNameLst>
                                      </p:cBhvr>
                                      <p:tavLst>
                                        <p:tav tm="0">
                                          <p:val>
                                            <p:strVal val="#ppt_x"/>
                                          </p:val>
                                        </p:tav>
                                        <p:tav tm="100000">
                                          <p:val>
                                            <p:strVal val="#ppt_x"/>
                                          </p:val>
                                        </p:tav>
                                      </p:tavLst>
                                    </p:anim>
                                    <p:anim calcmode="lin" valueType="num">
                                      <p:cBhvr>
                                        <p:cTn id="89" dur="75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p:bldP spid="17" grpId="0"/>
      <p:bldP spid="18" grpId="0"/>
      <p:bldP spid="19"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点击此处添加标题</a:t>
            </a:r>
          </a:p>
        </p:txBody>
      </p:sp>
      <p:grpSp>
        <p:nvGrpSpPr>
          <p:cNvPr id="3" name="组合 2"/>
          <p:cNvGrpSpPr/>
          <p:nvPr/>
        </p:nvGrpSpPr>
        <p:grpSpPr>
          <a:xfrm>
            <a:off x="3840760" y="339502"/>
            <a:ext cx="1632799" cy="2641586"/>
            <a:chOff x="3719964" y="785576"/>
            <a:chExt cx="1632799" cy="2709833"/>
          </a:xfrm>
        </p:grpSpPr>
        <p:sp>
          <p:nvSpPr>
            <p:cNvPr id="4" name="Freeform 5"/>
            <p:cNvSpPr/>
            <p:nvPr/>
          </p:nvSpPr>
          <p:spPr bwMode="gray">
            <a:xfrm>
              <a:off x="3719964" y="785576"/>
              <a:ext cx="1632799" cy="2709833"/>
            </a:xfrm>
            <a:custGeom>
              <a:avLst/>
              <a:gdLst>
                <a:gd name="T0" fmla="*/ 1467 w 1470"/>
                <a:gd name="T1" fmla="*/ 1246 h 2346"/>
                <a:gd name="T2" fmla="*/ 1444 w 1470"/>
                <a:gd name="T3" fmla="*/ 1390 h 2346"/>
                <a:gd name="T4" fmla="*/ 1400 w 1470"/>
                <a:gd name="T5" fmla="*/ 1529 h 2346"/>
                <a:gd name="T6" fmla="*/ 1339 w 1470"/>
                <a:gd name="T7" fmla="*/ 1662 h 2346"/>
                <a:gd name="T8" fmla="*/ 1267 w 1470"/>
                <a:gd name="T9" fmla="*/ 1784 h 2346"/>
                <a:gd name="T10" fmla="*/ 1187 w 1470"/>
                <a:gd name="T11" fmla="*/ 1898 h 2346"/>
                <a:gd name="T12" fmla="*/ 1102 w 1470"/>
                <a:gd name="T13" fmla="*/ 2002 h 2346"/>
                <a:gd name="T14" fmla="*/ 1019 w 1470"/>
                <a:gd name="T15" fmla="*/ 2094 h 2346"/>
                <a:gd name="T16" fmla="*/ 939 w 1470"/>
                <a:gd name="T17" fmla="*/ 2174 h 2346"/>
                <a:gd name="T18" fmla="*/ 866 w 1470"/>
                <a:gd name="T19" fmla="*/ 2239 h 2346"/>
                <a:gd name="T20" fmla="*/ 806 w 1470"/>
                <a:gd name="T21" fmla="*/ 2290 h 2346"/>
                <a:gd name="T22" fmla="*/ 763 w 1470"/>
                <a:gd name="T23" fmla="*/ 2325 h 2346"/>
                <a:gd name="T24" fmla="*/ 739 w 1470"/>
                <a:gd name="T25" fmla="*/ 2343 h 2346"/>
                <a:gd name="T26" fmla="*/ 732 w 1470"/>
                <a:gd name="T27" fmla="*/ 2343 h 2346"/>
                <a:gd name="T28" fmla="*/ 709 w 1470"/>
                <a:gd name="T29" fmla="*/ 2325 h 2346"/>
                <a:gd name="T30" fmla="*/ 665 w 1470"/>
                <a:gd name="T31" fmla="*/ 2290 h 2346"/>
                <a:gd name="T32" fmla="*/ 604 w 1470"/>
                <a:gd name="T33" fmla="*/ 2239 h 2346"/>
                <a:gd name="T34" fmla="*/ 532 w 1470"/>
                <a:gd name="T35" fmla="*/ 2174 h 2346"/>
                <a:gd name="T36" fmla="*/ 452 w 1470"/>
                <a:gd name="T37" fmla="*/ 2094 h 2346"/>
                <a:gd name="T38" fmla="*/ 367 w 1470"/>
                <a:gd name="T39" fmla="*/ 2002 h 2346"/>
                <a:gd name="T40" fmla="*/ 284 w 1470"/>
                <a:gd name="T41" fmla="*/ 1898 h 2346"/>
                <a:gd name="T42" fmla="*/ 204 w 1470"/>
                <a:gd name="T43" fmla="*/ 1784 h 2346"/>
                <a:gd name="T44" fmla="*/ 131 w 1470"/>
                <a:gd name="T45" fmla="*/ 1662 h 2346"/>
                <a:gd name="T46" fmla="*/ 71 w 1470"/>
                <a:gd name="T47" fmla="*/ 1529 h 2346"/>
                <a:gd name="T48" fmla="*/ 27 w 1470"/>
                <a:gd name="T49" fmla="*/ 1390 h 2346"/>
                <a:gd name="T50" fmla="*/ 4 w 1470"/>
                <a:gd name="T51" fmla="*/ 1246 h 2346"/>
                <a:gd name="T52" fmla="*/ 4 w 1470"/>
                <a:gd name="T53" fmla="*/ 1098 h 2346"/>
                <a:gd name="T54" fmla="*/ 27 w 1470"/>
                <a:gd name="T55" fmla="*/ 954 h 2346"/>
                <a:gd name="T56" fmla="*/ 71 w 1470"/>
                <a:gd name="T57" fmla="*/ 815 h 2346"/>
                <a:gd name="T58" fmla="*/ 131 w 1470"/>
                <a:gd name="T59" fmla="*/ 684 h 2346"/>
                <a:gd name="T60" fmla="*/ 204 w 1470"/>
                <a:gd name="T61" fmla="*/ 560 h 2346"/>
                <a:gd name="T62" fmla="*/ 284 w 1470"/>
                <a:gd name="T63" fmla="*/ 446 h 2346"/>
                <a:gd name="T64" fmla="*/ 367 w 1470"/>
                <a:gd name="T65" fmla="*/ 343 h 2346"/>
                <a:gd name="T66" fmla="*/ 452 w 1470"/>
                <a:gd name="T67" fmla="*/ 251 h 2346"/>
                <a:gd name="T68" fmla="*/ 532 w 1470"/>
                <a:gd name="T69" fmla="*/ 170 h 2346"/>
                <a:gd name="T70" fmla="*/ 604 w 1470"/>
                <a:gd name="T71" fmla="*/ 105 h 2346"/>
                <a:gd name="T72" fmla="*/ 665 w 1470"/>
                <a:gd name="T73" fmla="*/ 55 h 2346"/>
                <a:gd name="T74" fmla="*/ 709 w 1470"/>
                <a:gd name="T75" fmla="*/ 19 h 2346"/>
                <a:gd name="T76" fmla="*/ 732 w 1470"/>
                <a:gd name="T77" fmla="*/ 1 h 2346"/>
                <a:gd name="T78" fmla="*/ 739 w 1470"/>
                <a:gd name="T79" fmla="*/ 1 h 2346"/>
                <a:gd name="T80" fmla="*/ 763 w 1470"/>
                <a:gd name="T81" fmla="*/ 19 h 2346"/>
                <a:gd name="T82" fmla="*/ 806 w 1470"/>
                <a:gd name="T83" fmla="*/ 55 h 2346"/>
                <a:gd name="T84" fmla="*/ 866 w 1470"/>
                <a:gd name="T85" fmla="*/ 105 h 2346"/>
                <a:gd name="T86" fmla="*/ 939 w 1470"/>
                <a:gd name="T87" fmla="*/ 170 h 2346"/>
                <a:gd name="T88" fmla="*/ 1019 w 1470"/>
                <a:gd name="T89" fmla="*/ 251 h 2346"/>
                <a:gd name="T90" fmla="*/ 1102 w 1470"/>
                <a:gd name="T91" fmla="*/ 343 h 2346"/>
                <a:gd name="T92" fmla="*/ 1187 w 1470"/>
                <a:gd name="T93" fmla="*/ 446 h 2346"/>
                <a:gd name="T94" fmla="*/ 1267 w 1470"/>
                <a:gd name="T95" fmla="*/ 560 h 2346"/>
                <a:gd name="T96" fmla="*/ 1339 w 1470"/>
                <a:gd name="T97" fmla="*/ 684 h 2346"/>
                <a:gd name="T98" fmla="*/ 1400 w 1470"/>
                <a:gd name="T99" fmla="*/ 815 h 2346"/>
                <a:gd name="T100" fmla="*/ 1444 w 1470"/>
                <a:gd name="T101" fmla="*/ 954 h 2346"/>
                <a:gd name="T102" fmla="*/ 1467 w 1470"/>
                <a:gd name="T103" fmla="*/ 1098 h 2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70" h="2346">
                  <a:moveTo>
                    <a:pt x="1470" y="1173"/>
                  </a:moveTo>
                  <a:lnTo>
                    <a:pt x="1467" y="1246"/>
                  </a:lnTo>
                  <a:lnTo>
                    <a:pt x="1458" y="1319"/>
                  </a:lnTo>
                  <a:lnTo>
                    <a:pt x="1444" y="1390"/>
                  </a:lnTo>
                  <a:lnTo>
                    <a:pt x="1423" y="1462"/>
                  </a:lnTo>
                  <a:lnTo>
                    <a:pt x="1400" y="1529"/>
                  </a:lnTo>
                  <a:lnTo>
                    <a:pt x="1371" y="1596"/>
                  </a:lnTo>
                  <a:lnTo>
                    <a:pt x="1339" y="1662"/>
                  </a:lnTo>
                  <a:lnTo>
                    <a:pt x="1305" y="1724"/>
                  </a:lnTo>
                  <a:lnTo>
                    <a:pt x="1267" y="1784"/>
                  </a:lnTo>
                  <a:lnTo>
                    <a:pt x="1228" y="1843"/>
                  </a:lnTo>
                  <a:lnTo>
                    <a:pt x="1187" y="1898"/>
                  </a:lnTo>
                  <a:lnTo>
                    <a:pt x="1145" y="1952"/>
                  </a:lnTo>
                  <a:lnTo>
                    <a:pt x="1102" y="2002"/>
                  </a:lnTo>
                  <a:lnTo>
                    <a:pt x="1060" y="2050"/>
                  </a:lnTo>
                  <a:lnTo>
                    <a:pt x="1019" y="2094"/>
                  </a:lnTo>
                  <a:lnTo>
                    <a:pt x="978" y="2134"/>
                  </a:lnTo>
                  <a:lnTo>
                    <a:pt x="939" y="2174"/>
                  </a:lnTo>
                  <a:lnTo>
                    <a:pt x="901" y="2207"/>
                  </a:lnTo>
                  <a:lnTo>
                    <a:pt x="866" y="2239"/>
                  </a:lnTo>
                  <a:lnTo>
                    <a:pt x="835" y="2266"/>
                  </a:lnTo>
                  <a:lnTo>
                    <a:pt x="806" y="2290"/>
                  </a:lnTo>
                  <a:lnTo>
                    <a:pt x="783" y="2309"/>
                  </a:lnTo>
                  <a:lnTo>
                    <a:pt x="763" y="2325"/>
                  </a:lnTo>
                  <a:lnTo>
                    <a:pt x="748" y="2336"/>
                  </a:lnTo>
                  <a:lnTo>
                    <a:pt x="739" y="2343"/>
                  </a:lnTo>
                  <a:lnTo>
                    <a:pt x="735" y="2346"/>
                  </a:lnTo>
                  <a:lnTo>
                    <a:pt x="732" y="2343"/>
                  </a:lnTo>
                  <a:lnTo>
                    <a:pt x="723" y="2336"/>
                  </a:lnTo>
                  <a:lnTo>
                    <a:pt x="709" y="2325"/>
                  </a:lnTo>
                  <a:lnTo>
                    <a:pt x="688" y="2309"/>
                  </a:lnTo>
                  <a:lnTo>
                    <a:pt x="665" y="2290"/>
                  </a:lnTo>
                  <a:lnTo>
                    <a:pt x="636" y="2266"/>
                  </a:lnTo>
                  <a:lnTo>
                    <a:pt x="604" y="2239"/>
                  </a:lnTo>
                  <a:lnTo>
                    <a:pt x="570" y="2207"/>
                  </a:lnTo>
                  <a:lnTo>
                    <a:pt x="532" y="2174"/>
                  </a:lnTo>
                  <a:lnTo>
                    <a:pt x="493" y="2134"/>
                  </a:lnTo>
                  <a:lnTo>
                    <a:pt x="452" y="2094"/>
                  </a:lnTo>
                  <a:lnTo>
                    <a:pt x="410" y="2050"/>
                  </a:lnTo>
                  <a:lnTo>
                    <a:pt x="367" y="2002"/>
                  </a:lnTo>
                  <a:lnTo>
                    <a:pt x="325" y="1952"/>
                  </a:lnTo>
                  <a:lnTo>
                    <a:pt x="284" y="1898"/>
                  </a:lnTo>
                  <a:lnTo>
                    <a:pt x="243" y="1843"/>
                  </a:lnTo>
                  <a:lnTo>
                    <a:pt x="204" y="1784"/>
                  </a:lnTo>
                  <a:lnTo>
                    <a:pt x="166" y="1724"/>
                  </a:lnTo>
                  <a:lnTo>
                    <a:pt x="131" y="1662"/>
                  </a:lnTo>
                  <a:lnTo>
                    <a:pt x="100" y="1596"/>
                  </a:lnTo>
                  <a:lnTo>
                    <a:pt x="71" y="1529"/>
                  </a:lnTo>
                  <a:lnTo>
                    <a:pt x="48" y="1462"/>
                  </a:lnTo>
                  <a:lnTo>
                    <a:pt x="27" y="1390"/>
                  </a:lnTo>
                  <a:lnTo>
                    <a:pt x="13" y="1319"/>
                  </a:lnTo>
                  <a:lnTo>
                    <a:pt x="4" y="1246"/>
                  </a:lnTo>
                  <a:lnTo>
                    <a:pt x="0" y="1173"/>
                  </a:lnTo>
                  <a:lnTo>
                    <a:pt x="4" y="1098"/>
                  </a:lnTo>
                  <a:lnTo>
                    <a:pt x="13" y="1025"/>
                  </a:lnTo>
                  <a:lnTo>
                    <a:pt x="27" y="954"/>
                  </a:lnTo>
                  <a:lnTo>
                    <a:pt x="48" y="884"/>
                  </a:lnTo>
                  <a:lnTo>
                    <a:pt x="71" y="815"/>
                  </a:lnTo>
                  <a:lnTo>
                    <a:pt x="100" y="748"/>
                  </a:lnTo>
                  <a:lnTo>
                    <a:pt x="131" y="684"/>
                  </a:lnTo>
                  <a:lnTo>
                    <a:pt x="166" y="621"/>
                  </a:lnTo>
                  <a:lnTo>
                    <a:pt x="204" y="560"/>
                  </a:lnTo>
                  <a:lnTo>
                    <a:pt x="243" y="502"/>
                  </a:lnTo>
                  <a:lnTo>
                    <a:pt x="284" y="446"/>
                  </a:lnTo>
                  <a:lnTo>
                    <a:pt x="325" y="394"/>
                  </a:lnTo>
                  <a:lnTo>
                    <a:pt x="367" y="343"/>
                  </a:lnTo>
                  <a:lnTo>
                    <a:pt x="410" y="294"/>
                  </a:lnTo>
                  <a:lnTo>
                    <a:pt x="452" y="251"/>
                  </a:lnTo>
                  <a:lnTo>
                    <a:pt x="493" y="210"/>
                  </a:lnTo>
                  <a:lnTo>
                    <a:pt x="532" y="170"/>
                  </a:lnTo>
                  <a:lnTo>
                    <a:pt x="570" y="137"/>
                  </a:lnTo>
                  <a:lnTo>
                    <a:pt x="604" y="105"/>
                  </a:lnTo>
                  <a:lnTo>
                    <a:pt x="636" y="79"/>
                  </a:lnTo>
                  <a:lnTo>
                    <a:pt x="665" y="55"/>
                  </a:lnTo>
                  <a:lnTo>
                    <a:pt x="688" y="35"/>
                  </a:lnTo>
                  <a:lnTo>
                    <a:pt x="709" y="19"/>
                  </a:lnTo>
                  <a:lnTo>
                    <a:pt x="723" y="9"/>
                  </a:lnTo>
                  <a:lnTo>
                    <a:pt x="732" y="1"/>
                  </a:lnTo>
                  <a:lnTo>
                    <a:pt x="735" y="0"/>
                  </a:lnTo>
                  <a:lnTo>
                    <a:pt x="739" y="1"/>
                  </a:lnTo>
                  <a:lnTo>
                    <a:pt x="748" y="9"/>
                  </a:lnTo>
                  <a:lnTo>
                    <a:pt x="763" y="19"/>
                  </a:lnTo>
                  <a:lnTo>
                    <a:pt x="783" y="35"/>
                  </a:lnTo>
                  <a:lnTo>
                    <a:pt x="806" y="55"/>
                  </a:lnTo>
                  <a:lnTo>
                    <a:pt x="835" y="79"/>
                  </a:lnTo>
                  <a:lnTo>
                    <a:pt x="866" y="105"/>
                  </a:lnTo>
                  <a:lnTo>
                    <a:pt x="901" y="137"/>
                  </a:lnTo>
                  <a:lnTo>
                    <a:pt x="939" y="170"/>
                  </a:lnTo>
                  <a:lnTo>
                    <a:pt x="978" y="210"/>
                  </a:lnTo>
                  <a:lnTo>
                    <a:pt x="1019" y="251"/>
                  </a:lnTo>
                  <a:lnTo>
                    <a:pt x="1060" y="294"/>
                  </a:lnTo>
                  <a:lnTo>
                    <a:pt x="1102" y="343"/>
                  </a:lnTo>
                  <a:lnTo>
                    <a:pt x="1145" y="394"/>
                  </a:lnTo>
                  <a:lnTo>
                    <a:pt x="1187" y="446"/>
                  </a:lnTo>
                  <a:lnTo>
                    <a:pt x="1228" y="502"/>
                  </a:lnTo>
                  <a:lnTo>
                    <a:pt x="1267" y="560"/>
                  </a:lnTo>
                  <a:lnTo>
                    <a:pt x="1305" y="621"/>
                  </a:lnTo>
                  <a:lnTo>
                    <a:pt x="1339" y="684"/>
                  </a:lnTo>
                  <a:lnTo>
                    <a:pt x="1371" y="748"/>
                  </a:lnTo>
                  <a:lnTo>
                    <a:pt x="1400" y="815"/>
                  </a:lnTo>
                  <a:lnTo>
                    <a:pt x="1423" y="884"/>
                  </a:lnTo>
                  <a:lnTo>
                    <a:pt x="1444" y="954"/>
                  </a:lnTo>
                  <a:lnTo>
                    <a:pt x="1458" y="1025"/>
                  </a:lnTo>
                  <a:lnTo>
                    <a:pt x="1467" y="1098"/>
                  </a:lnTo>
                  <a:lnTo>
                    <a:pt x="1470" y="1173"/>
                  </a:lnTo>
                </a:path>
              </a:pathLst>
            </a:cu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dir="2700000" algn="tl" rotWithShape="0">
                <a:prstClr val="black">
                  <a:alpha val="40000"/>
                </a:prstClr>
              </a:outerShdw>
            </a:effectLst>
          </p:spPr>
          <p:txBody>
            <a:bodyPr lIns="93296" tIns="46648" rIns="93296" bIns="46648" anchor="ctr"/>
            <a:lstStyle/>
            <a:p>
              <a:pPr marL="0" marR="0" lvl="0" indent="0" defTabSz="914400" eaLnBrk="1" fontAlgn="auto" latinLnBrk="0" hangingPunct="1">
                <a:lnSpc>
                  <a:spcPct val="120000"/>
                </a:lnSpc>
                <a:spcBef>
                  <a:spcPts val="0"/>
                </a:spcBef>
                <a:spcAft>
                  <a:spcPts val="0"/>
                </a:spcAft>
                <a:buClrTx/>
                <a:buSzTx/>
                <a:buFontTx/>
                <a:buNone/>
                <a:defRPr/>
              </a:pPr>
              <a:endParaRPr kumimoji="0" lang="zh-CN" altLang="en-US" sz="1200" b="0" i="0" u="none" strike="noStrike" kern="0" cap="none" spc="0" normalizeH="0" baseline="0" noProof="0">
                <a:ln>
                  <a:noFill/>
                </a:ln>
                <a:solidFill>
                  <a:srgbClr val="4D4D4D"/>
                </a:solidFill>
                <a:effectLst/>
                <a:uLnTx/>
                <a:uFillTx/>
                <a:latin typeface="微软雅黑" panose="020B0503020204020204" pitchFamily="34" charset="-122"/>
                <a:ea typeface="微软雅黑" panose="020B0503020204020204" pitchFamily="34" charset="-122"/>
                <a:cs typeface="+mn-cs"/>
              </a:endParaRPr>
            </a:p>
          </p:txBody>
        </p:sp>
        <p:sp>
          <p:nvSpPr>
            <p:cNvPr id="5" name="TextBox 20"/>
            <p:cNvSpPr txBox="1"/>
            <p:nvPr/>
          </p:nvSpPr>
          <p:spPr bwMode="auto">
            <a:xfrm>
              <a:off x="3975549" y="1507133"/>
              <a:ext cx="1235113" cy="1141272"/>
            </a:xfrm>
            <a:prstGeom prst="rect">
              <a:avLst/>
            </a:prstGeom>
            <a:noFill/>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1100" b="0" i="0" u="none" strike="noStrike" kern="120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cs typeface="+mn-cs"/>
                </a:rPr>
                <a:t>单击此处添加段落文本单击此处添加段落文本</a:t>
              </a:r>
            </a:p>
          </p:txBody>
        </p:sp>
      </p:grpSp>
      <p:grpSp>
        <p:nvGrpSpPr>
          <p:cNvPr id="6" name="组合 5"/>
          <p:cNvGrpSpPr/>
          <p:nvPr/>
        </p:nvGrpSpPr>
        <p:grpSpPr>
          <a:xfrm>
            <a:off x="3840760" y="2339079"/>
            <a:ext cx="1555047" cy="2554742"/>
            <a:chOff x="3719964" y="3451678"/>
            <a:chExt cx="1555047" cy="2620748"/>
          </a:xfrm>
        </p:grpSpPr>
        <p:sp>
          <p:nvSpPr>
            <p:cNvPr id="7" name="Freeform 8"/>
            <p:cNvSpPr/>
            <p:nvPr/>
          </p:nvSpPr>
          <p:spPr bwMode="gray">
            <a:xfrm>
              <a:off x="3719964" y="3451678"/>
              <a:ext cx="1555047" cy="2620748"/>
            </a:xfrm>
            <a:custGeom>
              <a:avLst/>
              <a:gdLst>
                <a:gd name="T0" fmla="*/ 1467 w 1470"/>
                <a:gd name="T1" fmla="*/ 1246 h 2346"/>
                <a:gd name="T2" fmla="*/ 1444 w 1470"/>
                <a:gd name="T3" fmla="*/ 1390 h 2346"/>
                <a:gd name="T4" fmla="*/ 1400 w 1470"/>
                <a:gd name="T5" fmla="*/ 1529 h 2346"/>
                <a:gd name="T6" fmla="*/ 1339 w 1470"/>
                <a:gd name="T7" fmla="*/ 1662 h 2346"/>
                <a:gd name="T8" fmla="*/ 1267 w 1470"/>
                <a:gd name="T9" fmla="*/ 1784 h 2346"/>
                <a:gd name="T10" fmla="*/ 1187 w 1470"/>
                <a:gd name="T11" fmla="*/ 1898 h 2346"/>
                <a:gd name="T12" fmla="*/ 1102 w 1470"/>
                <a:gd name="T13" fmla="*/ 2002 h 2346"/>
                <a:gd name="T14" fmla="*/ 1019 w 1470"/>
                <a:gd name="T15" fmla="*/ 2094 h 2346"/>
                <a:gd name="T16" fmla="*/ 939 w 1470"/>
                <a:gd name="T17" fmla="*/ 2174 h 2346"/>
                <a:gd name="T18" fmla="*/ 866 w 1470"/>
                <a:gd name="T19" fmla="*/ 2240 h 2346"/>
                <a:gd name="T20" fmla="*/ 806 w 1470"/>
                <a:gd name="T21" fmla="*/ 2291 h 2346"/>
                <a:gd name="T22" fmla="*/ 763 w 1470"/>
                <a:gd name="T23" fmla="*/ 2326 h 2346"/>
                <a:gd name="T24" fmla="*/ 739 w 1470"/>
                <a:gd name="T25" fmla="*/ 2343 h 2346"/>
                <a:gd name="T26" fmla="*/ 732 w 1470"/>
                <a:gd name="T27" fmla="*/ 2343 h 2346"/>
                <a:gd name="T28" fmla="*/ 709 w 1470"/>
                <a:gd name="T29" fmla="*/ 2326 h 2346"/>
                <a:gd name="T30" fmla="*/ 665 w 1470"/>
                <a:gd name="T31" fmla="*/ 2291 h 2346"/>
                <a:gd name="T32" fmla="*/ 604 w 1470"/>
                <a:gd name="T33" fmla="*/ 2240 h 2346"/>
                <a:gd name="T34" fmla="*/ 532 w 1470"/>
                <a:gd name="T35" fmla="*/ 2174 h 2346"/>
                <a:gd name="T36" fmla="*/ 452 w 1470"/>
                <a:gd name="T37" fmla="*/ 2094 h 2346"/>
                <a:gd name="T38" fmla="*/ 367 w 1470"/>
                <a:gd name="T39" fmla="*/ 2002 h 2346"/>
                <a:gd name="T40" fmla="*/ 284 w 1470"/>
                <a:gd name="T41" fmla="*/ 1898 h 2346"/>
                <a:gd name="T42" fmla="*/ 204 w 1470"/>
                <a:gd name="T43" fmla="*/ 1784 h 2346"/>
                <a:gd name="T44" fmla="*/ 131 w 1470"/>
                <a:gd name="T45" fmla="*/ 1662 h 2346"/>
                <a:gd name="T46" fmla="*/ 71 w 1470"/>
                <a:gd name="T47" fmla="*/ 1529 h 2346"/>
                <a:gd name="T48" fmla="*/ 27 w 1470"/>
                <a:gd name="T49" fmla="*/ 1390 h 2346"/>
                <a:gd name="T50" fmla="*/ 4 w 1470"/>
                <a:gd name="T51" fmla="*/ 1246 h 2346"/>
                <a:gd name="T52" fmla="*/ 4 w 1470"/>
                <a:gd name="T53" fmla="*/ 1099 h 2346"/>
                <a:gd name="T54" fmla="*/ 27 w 1470"/>
                <a:gd name="T55" fmla="*/ 954 h 2346"/>
                <a:gd name="T56" fmla="*/ 71 w 1470"/>
                <a:gd name="T57" fmla="*/ 816 h 2346"/>
                <a:gd name="T58" fmla="*/ 131 w 1470"/>
                <a:gd name="T59" fmla="*/ 684 h 2346"/>
                <a:gd name="T60" fmla="*/ 204 w 1470"/>
                <a:gd name="T61" fmla="*/ 560 h 2346"/>
                <a:gd name="T62" fmla="*/ 284 w 1470"/>
                <a:gd name="T63" fmla="*/ 446 h 2346"/>
                <a:gd name="T64" fmla="*/ 367 w 1470"/>
                <a:gd name="T65" fmla="*/ 343 h 2346"/>
                <a:gd name="T66" fmla="*/ 452 w 1470"/>
                <a:gd name="T67" fmla="*/ 251 h 2346"/>
                <a:gd name="T68" fmla="*/ 532 w 1470"/>
                <a:gd name="T69" fmla="*/ 171 h 2346"/>
                <a:gd name="T70" fmla="*/ 604 w 1470"/>
                <a:gd name="T71" fmla="*/ 105 h 2346"/>
                <a:gd name="T72" fmla="*/ 665 w 1470"/>
                <a:gd name="T73" fmla="*/ 55 h 2346"/>
                <a:gd name="T74" fmla="*/ 709 w 1470"/>
                <a:gd name="T75" fmla="*/ 19 h 2346"/>
                <a:gd name="T76" fmla="*/ 732 w 1470"/>
                <a:gd name="T77" fmla="*/ 1 h 2346"/>
                <a:gd name="T78" fmla="*/ 739 w 1470"/>
                <a:gd name="T79" fmla="*/ 1 h 2346"/>
                <a:gd name="T80" fmla="*/ 763 w 1470"/>
                <a:gd name="T81" fmla="*/ 19 h 2346"/>
                <a:gd name="T82" fmla="*/ 806 w 1470"/>
                <a:gd name="T83" fmla="*/ 55 h 2346"/>
                <a:gd name="T84" fmla="*/ 866 w 1470"/>
                <a:gd name="T85" fmla="*/ 105 h 2346"/>
                <a:gd name="T86" fmla="*/ 939 w 1470"/>
                <a:gd name="T87" fmla="*/ 171 h 2346"/>
                <a:gd name="T88" fmla="*/ 1019 w 1470"/>
                <a:gd name="T89" fmla="*/ 251 h 2346"/>
                <a:gd name="T90" fmla="*/ 1102 w 1470"/>
                <a:gd name="T91" fmla="*/ 343 h 2346"/>
                <a:gd name="T92" fmla="*/ 1187 w 1470"/>
                <a:gd name="T93" fmla="*/ 446 h 2346"/>
                <a:gd name="T94" fmla="*/ 1267 w 1470"/>
                <a:gd name="T95" fmla="*/ 560 h 2346"/>
                <a:gd name="T96" fmla="*/ 1339 w 1470"/>
                <a:gd name="T97" fmla="*/ 684 h 2346"/>
                <a:gd name="T98" fmla="*/ 1400 w 1470"/>
                <a:gd name="T99" fmla="*/ 816 h 2346"/>
                <a:gd name="T100" fmla="*/ 1444 w 1470"/>
                <a:gd name="T101" fmla="*/ 954 h 2346"/>
                <a:gd name="T102" fmla="*/ 1467 w 1470"/>
                <a:gd name="T103" fmla="*/ 1099 h 2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70" h="2346">
                  <a:moveTo>
                    <a:pt x="1470" y="1173"/>
                  </a:moveTo>
                  <a:lnTo>
                    <a:pt x="1467" y="1246"/>
                  </a:lnTo>
                  <a:lnTo>
                    <a:pt x="1458" y="1319"/>
                  </a:lnTo>
                  <a:lnTo>
                    <a:pt x="1444" y="1390"/>
                  </a:lnTo>
                  <a:lnTo>
                    <a:pt x="1423" y="1462"/>
                  </a:lnTo>
                  <a:lnTo>
                    <a:pt x="1400" y="1529"/>
                  </a:lnTo>
                  <a:lnTo>
                    <a:pt x="1371" y="1596"/>
                  </a:lnTo>
                  <a:lnTo>
                    <a:pt x="1339" y="1662"/>
                  </a:lnTo>
                  <a:lnTo>
                    <a:pt x="1305" y="1725"/>
                  </a:lnTo>
                  <a:lnTo>
                    <a:pt x="1267" y="1784"/>
                  </a:lnTo>
                  <a:lnTo>
                    <a:pt x="1228" y="1843"/>
                  </a:lnTo>
                  <a:lnTo>
                    <a:pt x="1187" y="1898"/>
                  </a:lnTo>
                  <a:lnTo>
                    <a:pt x="1145" y="1952"/>
                  </a:lnTo>
                  <a:lnTo>
                    <a:pt x="1102" y="2002"/>
                  </a:lnTo>
                  <a:lnTo>
                    <a:pt x="1060" y="2050"/>
                  </a:lnTo>
                  <a:lnTo>
                    <a:pt x="1019" y="2094"/>
                  </a:lnTo>
                  <a:lnTo>
                    <a:pt x="978" y="2135"/>
                  </a:lnTo>
                  <a:lnTo>
                    <a:pt x="939" y="2174"/>
                  </a:lnTo>
                  <a:lnTo>
                    <a:pt x="901" y="2207"/>
                  </a:lnTo>
                  <a:lnTo>
                    <a:pt x="866" y="2240"/>
                  </a:lnTo>
                  <a:lnTo>
                    <a:pt x="835" y="2266"/>
                  </a:lnTo>
                  <a:lnTo>
                    <a:pt x="806" y="2291"/>
                  </a:lnTo>
                  <a:lnTo>
                    <a:pt x="783" y="2310"/>
                  </a:lnTo>
                  <a:lnTo>
                    <a:pt x="763" y="2326"/>
                  </a:lnTo>
                  <a:lnTo>
                    <a:pt x="748" y="2336"/>
                  </a:lnTo>
                  <a:lnTo>
                    <a:pt x="739" y="2343"/>
                  </a:lnTo>
                  <a:lnTo>
                    <a:pt x="735" y="2346"/>
                  </a:lnTo>
                  <a:lnTo>
                    <a:pt x="732" y="2343"/>
                  </a:lnTo>
                  <a:lnTo>
                    <a:pt x="723" y="2336"/>
                  </a:lnTo>
                  <a:lnTo>
                    <a:pt x="709" y="2326"/>
                  </a:lnTo>
                  <a:lnTo>
                    <a:pt x="688" y="2310"/>
                  </a:lnTo>
                  <a:lnTo>
                    <a:pt x="665" y="2291"/>
                  </a:lnTo>
                  <a:lnTo>
                    <a:pt x="636" y="2266"/>
                  </a:lnTo>
                  <a:lnTo>
                    <a:pt x="604" y="2240"/>
                  </a:lnTo>
                  <a:lnTo>
                    <a:pt x="570" y="2207"/>
                  </a:lnTo>
                  <a:lnTo>
                    <a:pt x="532" y="2174"/>
                  </a:lnTo>
                  <a:lnTo>
                    <a:pt x="493" y="2135"/>
                  </a:lnTo>
                  <a:lnTo>
                    <a:pt x="452" y="2094"/>
                  </a:lnTo>
                  <a:lnTo>
                    <a:pt x="410" y="2050"/>
                  </a:lnTo>
                  <a:lnTo>
                    <a:pt x="367" y="2002"/>
                  </a:lnTo>
                  <a:lnTo>
                    <a:pt x="325" y="1952"/>
                  </a:lnTo>
                  <a:lnTo>
                    <a:pt x="284" y="1898"/>
                  </a:lnTo>
                  <a:lnTo>
                    <a:pt x="243" y="1843"/>
                  </a:lnTo>
                  <a:lnTo>
                    <a:pt x="204" y="1784"/>
                  </a:lnTo>
                  <a:lnTo>
                    <a:pt x="166" y="1725"/>
                  </a:lnTo>
                  <a:lnTo>
                    <a:pt x="131" y="1662"/>
                  </a:lnTo>
                  <a:lnTo>
                    <a:pt x="100" y="1596"/>
                  </a:lnTo>
                  <a:lnTo>
                    <a:pt x="71" y="1529"/>
                  </a:lnTo>
                  <a:lnTo>
                    <a:pt x="48" y="1462"/>
                  </a:lnTo>
                  <a:lnTo>
                    <a:pt x="27" y="1390"/>
                  </a:lnTo>
                  <a:lnTo>
                    <a:pt x="13" y="1319"/>
                  </a:lnTo>
                  <a:lnTo>
                    <a:pt x="4" y="1246"/>
                  </a:lnTo>
                  <a:lnTo>
                    <a:pt x="0" y="1173"/>
                  </a:lnTo>
                  <a:lnTo>
                    <a:pt x="4" y="1099"/>
                  </a:lnTo>
                  <a:lnTo>
                    <a:pt x="13" y="1026"/>
                  </a:lnTo>
                  <a:lnTo>
                    <a:pt x="27" y="954"/>
                  </a:lnTo>
                  <a:lnTo>
                    <a:pt x="48" y="884"/>
                  </a:lnTo>
                  <a:lnTo>
                    <a:pt x="71" y="816"/>
                  </a:lnTo>
                  <a:lnTo>
                    <a:pt x="100" y="748"/>
                  </a:lnTo>
                  <a:lnTo>
                    <a:pt x="131" y="684"/>
                  </a:lnTo>
                  <a:lnTo>
                    <a:pt x="166" y="621"/>
                  </a:lnTo>
                  <a:lnTo>
                    <a:pt x="204" y="560"/>
                  </a:lnTo>
                  <a:lnTo>
                    <a:pt x="243" y="502"/>
                  </a:lnTo>
                  <a:lnTo>
                    <a:pt x="284" y="446"/>
                  </a:lnTo>
                  <a:lnTo>
                    <a:pt x="325" y="394"/>
                  </a:lnTo>
                  <a:lnTo>
                    <a:pt x="367" y="343"/>
                  </a:lnTo>
                  <a:lnTo>
                    <a:pt x="410" y="295"/>
                  </a:lnTo>
                  <a:lnTo>
                    <a:pt x="452" y="251"/>
                  </a:lnTo>
                  <a:lnTo>
                    <a:pt x="493" y="210"/>
                  </a:lnTo>
                  <a:lnTo>
                    <a:pt x="532" y="171"/>
                  </a:lnTo>
                  <a:lnTo>
                    <a:pt x="570" y="137"/>
                  </a:lnTo>
                  <a:lnTo>
                    <a:pt x="604" y="105"/>
                  </a:lnTo>
                  <a:lnTo>
                    <a:pt x="636" y="79"/>
                  </a:lnTo>
                  <a:lnTo>
                    <a:pt x="665" y="55"/>
                  </a:lnTo>
                  <a:lnTo>
                    <a:pt x="688" y="35"/>
                  </a:lnTo>
                  <a:lnTo>
                    <a:pt x="709" y="19"/>
                  </a:lnTo>
                  <a:lnTo>
                    <a:pt x="723" y="9"/>
                  </a:lnTo>
                  <a:lnTo>
                    <a:pt x="732" y="1"/>
                  </a:lnTo>
                  <a:lnTo>
                    <a:pt x="735" y="0"/>
                  </a:lnTo>
                  <a:lnTo>
                    <a:pt x="739" y="1"/>
                  </a:lnTo>
                  <a:lnTo>
                    <a:pt x="748" y="9"/>
                  </a:lnTo>
                  <a:lnTo>
                    <a:pt x="763" y="19"/>
                  </a:lnTo>
                  <a:lnTo>
                    <a:pt x="783" y="35"/>
                  </a:lnTo>
                  <a:lnTo>
                    <a:pt x="806" y="55"/>
                  </a:lnTo>
                  <a:lnTo>
                    <a:pt x="835" y="79"/>
                  </a:lnTo>
                  <a:lnTo>
                    <a:pt x="866" y="105"/>
                  </a:lnTo>
                  <a:lnTo>
                    <a:pt x="901" y="137"/>
                  </a:lnTo>
                  <a:lnTo>
                    <a:pt x="939" y="171"/>
                  </a:lnTo>
                  <a:lnTo>
                    <a:pt x="978" y="210"/>
                  </a:lnTo>
                  <a:lnTo>
                    <a:pt x="1019" y="251"/>
                  </a:lnTo>
                  <a:lnTo>
                    <a:pt x="1060" y="295"/>
                  </a:lnTo>
                  <a:lnTo>
                    <a:pt x="1102" y="343"/>
                  </a:lnTo>
                  <a:lnTo>
                    <a:pt x="1145" y="394"/>
                  </a:lnTo>
                  <a:lnTo>
                    <a:pt x="1187" y="446"/>
                  </a:lnTo>
                  <a:lnTo>
                    <a:pt x="1228" y="502"/>
                  </a:lnTo>
                  <a:lnTo>
                    <a:pt x="1267" y="560"/>
                  </a:lnTo>
                  <a:lnTo>
                    <a:pt x="1305" y="621"/>
                  </a:lnTo>
                  <a:lnTo>
                    <a:pt x="1339" y="684"/>
                  </a:lnTo>
                  <a:lnTo>
                    <a:pt x="1371" y="748"/>
                  </a:lnTo>
                  <a:lnTo>
                    <a:pt x="1400" y="816"/>
                  </a:lnTo>
                  <a:lnTo>
                    <a:pt x="1423" y="884"/>
                  </a:lnTo>
                  <a:lnTo>
                    <a:pt x="1444" y="954"/>
                  </a:lnTo>
                  <a:lnTo>
                    <a:pt x="1458" y="1026"/>
                  </a:lnTo>
                  <a:lnTo>
                    <a:pt x="1467" y="1099"/>
                  </a:lnTo>
                  <a:lnTo>
                    <a:pt x="1470" y="1173"/>
                  </a:lnTo>
                </a:path>
              </a:pathLst>
            </a:cu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dir="2700000" algn="tl" rotWithShape="0">
                <a:prstClr val="black">
                  <a:alpha val="40000"/>
                </a:prstClr>
              </a:outerShdw>
            </a:effectLst>
          </p:spPr>
          <p:txBody>
            <a:bodyPr lIns="93296" tIns="46648" rIns="93296" bIns="46648" anchor="ctr"/>
            <a:lstStyle/>
            <a:p>
              <a:pPr marL="0" marR="0" lvl="0" indent="0" defTabSz="914400" eaLnBrk="1" fontAlgn="auto" latinLnBrk="0" hangingPunct="1">
                <a:lnSpc>
                  <a:spcPct val="120000"/>
                </a:lnSpc>
                <a:spcBef>
                  <a:spcPts val="0"/>
                </a:spcBef>
                <a:spcAft>
                  <a:spcPts val="0"/>
                </a:spcAft>
                <a:buClrTx/>
                <a:buSzTx/>
                <a:buFontTx/>
                <a:buNone/>
                <a:defRPr/>
              </a:pPr>
              <a:endParaRPr kumimoji="0" lang="zh-CN" altLang="en-US" sz="1200" b="0" i="0" u="none" strike="noStrike" kern="0" cap="none" spc="0" normalizeH="0" baseline="0" noProof="0">
                <a:ln>
                  <a:noFill/>
                </a:ln>
                <a:solidFill>
                  <a:srgbClr val="4D4D4D"/>
                </a:solidFill>
                <a:effectLst/>
                <a:uLnTx/>
                <a:uFillTx/>
                <a:latin typeface="微软雅黑" panose="020B0503020204020204" pitchFamily="34" charset="-122"/>
                <a:ea typeface="微软雅黑" panose="020B0503020204020204" pitchFamily="34" charset="-122"/>
                <a:cs typeface="+mn-cs"/>
              </a:endParaRPr>
            </a:p>
          </p:txBody>
        </p:sp>
        <p:sp>
          <p:nvSpPr>
            <p:cNvPr id="8" name="TextBox 20"/>
            <p:cNvSpPr txBox="1"/>
            <p:nvPr/>
          </p:nvSpPr>
          <p:spPr bwMode="auto">
            <a:xfrm>
              <a:off x="3975549" y="4762052"/>
              <a:ext cx="1235113" cy="1141272"/>
            </a:xfrm>
            <a:prstGeom prst="rect">
              <a:avLst/>
            </a:prstGeom>
            <a:noFill/>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1100" b="0" i="0" u="none" strike="noStrike" kern="120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cs typeface="+mn-cs"/>
                </a:rPr>
                <a:t>单击此处添加段落文本单击此处添加段落文本</a:t>
              </a:r>
            </a:p>
          </p:txBody>
        </p:sp>
      </p:grpSp>
      <p:grpSp>
        <p:nvGrpSpPr>
          <p:cNvPr id="9" name="组合 8"/>
          <p:cNvGrpSpPr/>
          <p:nvPr/>
        </p:nvGrpSpPr>
        <p:grpSpPr>
          <a:xfrm>
            <a:off x="4462778" y="1330788"/>
            <a:ext cx="2799084" cy="1440002"/>
            <a:chOff x="4341983" y="2107288"/>
            <a:chExt cx="2799084" cy="1477207"/>
          </a:xfrm>
        </p:grpSpPr>
        <p:sp>
          <p:nvSpPr>
            <p:cNvPr id="10" name="Freeform 10"/>
            <p:cNvSpPr/>
            <p:nvPr/>
          </p:nvSpPr>
          <p:spPr bwMode="gray">
            <a:xfrm rot="21131375">
              <a:off x="4341983" y="2107288"/>
              <a:ext cx="2799084" cy="1477207"/>
            </a:xfrm>
            <a:custGeom>
              <a:avLst/>
              <a:gdLst>
                <a:gd name="T0" fmla="*/ 716 w 2032"/>
                <a:gd name="T1" fmla="*/ 96 h 1536"/>
                <a:gd name="T2" fmla="*/ 859 w 2032"/>
                <a:gd name="T3" fmla="*/ 43 h 1536"/>
                <a:gd name="T4" fmla="*/ 1008 w 2032"/>
                <a:gd name="T5" fmla="*/ 11 h 1536"/>
                <a:gd name="T6" fmla="*/ 1157 w 2032"/>
                <a:gd name="T7" fmla="*/ 0 h 1536"/>
                <a:gd name="T8" fmla="*/ 1305 w 2032"/>
                <a:gd name="T9" fmla="*/ 3 h 1536"/>
                <a:gd name="T10" fmla="*/ 1448 w 2032"/>
                <a:gd name="T11" fmla="*/ 17 h 1536"/>
                <a:gd name="T12" fmla="*/ 1582 w 2032"/>
                <a:gd name="T13" fmla="*/ 42 h 1536"/>
                <a:gd name="T14" fmla="*/ 1706 w 2032"/>
                <a:gd name="T15" fmla="*/ 70 h 1536"/>
                <a:gd name="T16" fmla="*/ 1814 w 2032"/>
                <a:gd name="T17" fmla="*/ 102 h 1536"/>
                <a:gd name="T18" fmla="*/ 1905 w 2032"/>
                <a:gd name="T19" fmla="*/ 131 h 1536"/>
                <a:gd name="T20" fmla="*/ 1972 w 2032"/>
                <a:gd name="T21" fmla="*/ 157 h 1536"/>
                <a:gd name="T22" fmla="*/ 2016 w 2032"/>
                <a:gd name="T23" fmla="*/ 175 h 1536"/>
                <a:gd name="T24" fmla="*/ 2032 w 2032"/>
                <a:gd name="T25" fmla="*/ 182 h 1536"/>
                <a:gd name="T26" fmla="*/ 2029 w 2032"/>
                <a:gd name="T27" fmla="*/ 200 h 1536"/>
                <a:gd name="T28" fmla="*/ 2021 w 2032"/>
                <a:gd name="T29" fmla="*/ 249 h 1536"/>
                <a:gd name="T30" fmla="*/ 2008 w 2032"/>
                <a:gd name="T31" fmla="*/ 327 h 1536"/>
                <a:gd name="T32" fmla="*/ 1988 w 2032"/>
                <a:gd name="T33" fmla="*/ 427 h 1536"/>
                <a:gd name="T34" fmla="*/ 1957 w 2032"/>
                <a:gd name="T35" fmla="*/ 542 h 1536"/>
                <a:gd name="T36" fmla="*/ 1918 w 2032"/>
                <a:gd name="T37" fmla="*/ 672 h 1536"/>
                <a:gd name="T38" fmla="*/ 1865 w 2032"/>
                <a:gd name="T39" fmla="*/ 807 h 1536"/>
                <a:gd name="T40" fmla="*/ 1801 w 2032"/>
                <a:gd name="T41" fmla="*/ 944 h 1536"/>
                <a:gd name="T42" fmla="*/ 1721 w 2032"/>
                <a:gd name="T43" fmla="*/ 1076 h 1536"/>
                <a:gd name="T44" fmla="*/ 1626 w 2032"/>
                <a:gd name="T45" fmla="*/ 1202 h 1536"/>
                <a:gd name="T46" fmla="*/ 1514 w 2032"/>
                <a:gd name="T47" fmla="*/ 1313 h 1536"/>
                <a:gd name="T48" fmla="*/ 1383 w 2032"/>
                <a:gd name="T49" fmla="*/ 1405 h 1536"/>
                <a:gd name="T50" fmla="*/ 1244 w 2032"/>
                <a:gd name="T51" fmla="*/ 1469 h 1536"/>
                <a:gd name="T52" fmla="*/ 1098 w 2032"/>
                <a:gd name="T53" fmla="*/ 1511 h 1536"/>
                <a:gd name="T54" fmla="*/ 949 w 2032"/>
                <a:gd name="T55" fmla="*/ 1532 h 1536"/>
                <a:gd name="T56" fmla="*/ 801 w 2032"/>
                <a:gd name="T57" fmla="*/ 1536 h 1536"/>
                <a:gd name="T58" fmla="*/ 653 w 2032"/>
                <a:gd name="T59" fmla="*/ 1527 h 1536"/>
                <a:gd name="T60" fmla="*/ 515 w 2032"/>
                <a:gd name="T61" fmla="*/ 1507 h 1536"/>
                <a:gd name="T62" fmla="*/ 385 w 2032"/>
                <a:gd name="T63" fmla="*/ 1481 h 1536"/>
                <a:gd name="T64" fmla="*/ 270 w 2032"/>
                <a:gd name="T65" fmla="*/ 1450 h 1536"/>
                <a:gd name="T66" fmla="*/ 169 w 2032"/>
                <a:gd name="T67" fmla="*/ 1419 h 1536"/>
                <a:gd name="T68" fmla="*/ 90 w 2032"/>
                <a:gd name="T69" fmla="*/ 1390 h 1536"/>
                <a:gd name="T70" fmla="*/ 33 w 2032"/>
                <a:gd name="T71" fmla="*/ 1368 h 1536"/>
                <a:gd name="T72" fmla="*/ 4 w 2032"/>
                <a:gd name="T73" fmla="*/ 1357 h 1536"/>
                <a:gd name="T74" fmla="*/ 0 w 2032"/>
                <a:gd name="T75" fmla="*/ 1349 h 1536"/>
                <a:gd name="T76" fmla="*/ 4 w 2032"/>
                <a:gd name="T77" fmla="*/ 1316 h 1536"/>
                <a:gd name="T78" fmla="*/ 14 w 2032"/>
                <a:gd name="T79" fmla="*/ 1250 h 1536"/>
                <a:gd name="T80" fmla="*/ 32 w 2032"/>
                <a:gd name="T81" fmla="*/ 1161 h 1536"/>
                <a:gd name="T82" fmla="*/ 57 w 2032"/>
                <a:gd name="T83" fmla="*/ 1053 h 1536"/>
                <a:gd name="T84" fmla="*/ 92 w 2032"/>
                <a:gd name="T85" fmla="*/ 929 h 1536"/>
                <a:gd name="T86" fmla="*/ 138 w 2032"/>
                <a:gd name="T87" fmla="*/ 798 h 1536"/>
                <a:gd name="T88" fmla="*/ 197 w 2032"/>
                <a:gd name="T89" fmla="*/ 661 h 1536"/>
                <a:gd name="T90" fmla="*/ 268 w 2032"/>
                <a:gd name="T91" fmla="*/ 525 h 1536"/>
                <a:gd name="T92" fmla="*/ 356 w 2032"/>
                <a:gd name="T93" fmla="*/ 395 h 1536"/>
                <a:gd name="T94" fmla="*/ 459 w 2032"/>
                <a:gd name="T95" fmla="*/ 277 h 1536"/>
                <a:gd name="T96" fmla="*/ 580 w 2032"/>
                <a:gd name="T97" fmla="*/ 175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032" h="1536">
                  <a:moveTo>
                    <a:pt x="647" y="131"/>
                  </a:moveTo>
                  <a:lnTo>
                    <a:pt x="716" y="96"/>
                  </a:lnTo>
                  <a:lnTo>
                    <a:pt x="787" y="67"/>
                  </a:lnTo>
                  <a:lnTo>
                    <a:pt x="859" y="43"/>
                  </a:lnTo>
                  <a:lnTo>
                    <a:pt x="933" y="25"/>
                  </a:lnTo>
                  <a:lnTo>
                    <a:pt x="1008" y="11"/>
                  </a:lnTo>
                  <a:lnTo>
                    <a:pt x="1082" y="4"/>
                  </a:lnTo>
                  <a:lnTo>
                    <a:pt x="1157" y="0"/>
                  </a:lnTo>
                  <a:lnTo>
                    <a:pt x="1231" y="0"/>
                  </a:lnTo>
                  <a:lnTo>
                    <a:pt x="1305" y="3"/>
                  </a:lnTo>
                  <a:lnTo>
                    <a:pt x="1377" y="8"/>
                  </a:lnTo>
                  <a:lnTo>
                    <a:pt x="1448" y="17"/>
                  </a:lnTo>
                  <a:lnTo>
                    <a:pt x="1517" y="29"/>
                  </a:lnTo>
                  <a:lnTo>
                    <a:pt x="1582" y="42"/>
                  </a:lnTo>
                  <a:lnTo>
                    <a:pt x="1647" y="55"/>
                  </a:lnTo>
                  <a:lnTo>
                    <a:pt x="1706" y="70"/>
                  </a:lnTo>
                  <a:lnTo>
                    <a:pt x="1762" y="86"/>
                  </a:lnTo>
                  <a:lnTo>
                    <a:pt x="1814" y="102"/>
                  </a:lnTo>
                  <a:lnTo>
                    <a:pt x="1861" y="116"/>
                  </a:lnTo>
                  <a:lnTo>
                    <a:pt x="1905" y="131"/>
                  </a:lnTo>
                  <a:lnTo>
                    <a:pt x="1941" y="146"/>
                  </a:lnTo>
                  <a:lnTo>
                    <a:pt x="1972" y="157"/>
                  </a:lnTo>
                  <a:lnTo>
                    <a:pt x="1998" y="167"/>
                  </a:lnTo>
                  <a:lnTo>
                    <a:pt x="2016" y="175"/>
                  </a:lnTo>
                  <a:lnTo>
                    <a:pt x="2027" y="179"/>
                  </a:lnTo>
                  <a:lnTo>
                    <a:pt x="2032" y="182"/>
                  </a:lnTo>
                  <a:lnTo>
                    <a:pt x="2030" y="186"/>
                  </a:lnTo>
                  <a:lnTo>
                    <a:pt x="2029" y="200"/>
                  </a:lnTo>
                  <a:lnTo>
                    <a:pt x="2026" y="220"/>
                  </a:lnTo>
                  <a:lnTo>
                    <a:pt x="2021" y="249"/>
                  </a:lnTo>
                  <a:lnTo>
                    <a:pt x="2017" y="286"/>
                  </a:lnTo>
                  <a:lnTo>
                    <a:pt x="2008" y="327"/>
                  </a:lnTo>
                  <a:lnTo>
                    <a:pt x="2000" y="375"/>
                  </a:lnTo>
                  <a:lnTo>
                    <a:pt x="1988" y="427"/>
                  </a:lnTo>
                  <a:lnTo>
                    <a:pt x="1975" y="483"/>
                  </a:lnTo>
                  <a:lnTo>
                    <a:pt x="1957" y="542"/>
                  </a:lnTo>
                  <a:lnTo>
                    <a:pt x="1940" y="607"/>
                  </a:lnTo>
                  <a:lnTo>
                    <a:pt x="1918" y="672"/>
                  </a:lnTo>
                  <a:lnTo>
                    <a:pt x="1893" y="738"/>
                  </a:lnTo>
                  <a:lnTo>
                    <a:pt x="1865" y="807"/>
                  </a:lnTo>
                  <a:lnTo>
                    <a:pt x="1835" y="875"/>
                  </a:lnTo>
                  <a:lnTo>
                    <a:pt x="1801" y="944"/>
                  </a:lnTo>
                  <a:lnTo>
                    <a:pt x="1763" y="1011"/>
                  </a:lnTo>
                  <a:lnTo>
                    <a:pt x="1721" y="1076"/>
                  </a:lnTo>
                  <a:lnTo>
                    <a:pt x="1676" y="1141"/>
                  </a:lnTo>
                  <a:lnTo>
                    <a:pt x="1626" y="1202"/>
                  </a:lnTo>
                  <a:lnTo>
                    <a:pt x="1572" y="1259"/>
                  </a:lnTo>
                  <a:lnTo>
                    <a:pt x="1514" y="1313"/>
                  </a:lnTo>
                  <a:lnTo>
                    <a:pt x="1451" y="1361"/>
                  </a:lnTo>
                  <a:lnTo>
                    <a:pt x="1383" y="1405"/>
                  </a:lnTo>
                  <a:lnTo>
                    <a:pt x="1314" y="1440"/>
                  </a:lnTo>
                  <a:lnTo>
                    <a:pt x="1244" y="1469"/>
                  </a:lnTo>
                  <a:lnTo>
                    <a:pt x="1173" y="1494"/>
                  </a:lnTo>
                  <a:lnTo>
                    <a:pt x="1098" y="1511"/>
                  </a:lnTo>
                  <a:lnTo>
                    <a:pt x="1024" y="1524"/>
                  </a:lnTo>
                  <a:lnTo>
                    <a:pt x="949" y="1532"/>
                  </a:lnTo>
                  <a:lnTo>
                    <a:pt x="875" y="1536"/>
                  </a:lnTo>
                  <a:lnTo>
                    <a:pt x="801" y="1536"/>
                  </a:lnTo>
                  <a:lnTo>
                    <a:pt x="726" y="1533"/>
                  </a:lnTo>
                  <a:lnTo>
                    <a:pt x="653" y="1527"/>
                  </a:lnTo>
                  <a:lnTo>
                    <a:pt x="583" y="1519"/>
                  </a:lnTo>
                  <a:lnTo>
                    <a:pt x="515" y="1507"/>
                  </a:lnTo>
                  <a:lnTo>
                    <a:pt x="449" y="1495"/>
                  </a:lnTo>
                  <a:lnTo>
                    <a:pt x="385" y="1481"/>
                  </a:lnTo>
                  <a:lnTo>
                    <a:pt x="325" y="1466"/>
                  </a:lnTo>
                  <a:lnTo>
                    <a:pt x="270" y="1450"/>
                  </a:lnTo>
                  <a:lnTo>
                    <a:pt x="217" y="1434"/>
                  </a:lnTo>
                  <a:lnTo>
                    <a:pt x="169" y="1419"/>
                  </a:lnTo>
                  <a:lnTo>
                    <a:pt x="127" y="1405"/>
                  </a:lnTo>
                  <a:lnTo>
                    <a:pt x="90" y="1390"/>
                  </a:lnTo>
                  <a:lnTo>
                    <a:pt x="58" y="1379"/>
                  </a:lnTo>
                  <a:lnTo>
                    <a:pt x="33" y="1368"/>
                  </a:lnTo>
                  <a:lnTo>
                    <a:pt x="16" y="1361"/>
                  </a:lnTo>
                  <a:lnTo>
                    <a:pt x="4" y="1357"/>
                  </a:lnTo>
                  <a:lnTo>
                    <a:pt x="0" y="1355"/>
                  </a:lnTo>
                  <a:lnTo>
                    <a:pt x="0" y="1349"/>
                  </a:lnTo>
                  <a:lnTo>
                    <a:pt x="3" y="1336"/>
                  </a:lnTo>
                  <a:lnTo>
                    <a:pt x="4" y="1316"/>
                  </a:lnTo>
                  <a:lnTo>
                    <a:pt x="9" y="1287"/>
                  </a:lnTo>
                  <a:lnTo>
                    <a:pt x="14" y="1250"/>
                  </a:lnTo>
                  <a:lnTo>
                    <a:pt x="22" y="1209"/>
                  </a:lnTo>
                  <a:lnTo>
                    <a:pt x="32" y="1161"/>
                  </a:lnTo>
                  <a:lnTo>
                    <a:pt x="44" y="1109"/>
                  </a:lnTo>
                  <a:lnTo>
                    <a:pt x="57" y="1053"/>
                  </a:lnTo>
                  <a:lnTo>
                    <a:pt x="73" y="993"/>
                  </a:lnTo>
                  <a:lnTo>
                    <a:pt x="92" y="929"/>
                  </a:lnTo>
                  <a:lnTo>
                    <a:pt x="114" y="865"/>
                  </a:lnTo>
                  <a:lnTo>
                    <a:pt x="138" y="798"/>
                  </a:lnTo>
                  <a:lnTo>
                    <a:pt x="166" y="729"/>
                  </a:lnTo>
                  <a:lnTo>
                    <a:pt x="197" y="661"/>
                  </a:lnTo>
                  <a:lnTo>
                    <a:pt x="230" y="592"/>
                  </a:lnTo>
                  <a:lnTo>
                    <a:pt x="268" y="525"/>
                  </a:lnTo>
                  <a:lnTo>
                    <a:pt x="311" y="459"/>
                  </a:lnTo>
                  <a:lnTo>
                    <a:pt x="356" y="395"/>
                  </a:lnTo>
                  <a:lnTo>
                    <a:pt x="405" y="334"/>
                  </a:lnTo>
                  <a:lnTo>
                    <a:pt x="459" y="277"/>
                  </a:lnTo>
                  <a:lnTo>
                    <a:pt x="518" y="223"/>
                  </a:lnTo>
                  <a:lnTo>
                    <a:pt x="580" y="175"/>
                  </a:lnTo>
                  <a:lnTo>
                    <a:pt x="647" y="131"/>
                  </a:lnTo>
                </a:path>
              </a:pathLst>
            </a:custGeom>
            <a:gradFill>
              <a:gsLst>
                <a:gs pos="33000">
                  <a:srgbClr val="FF6E00"/>
                </a:gs>
                <a:gs pos="100000">
                  <a:srgbClr val="C80000"/>
                </a:gs>
              </a:gsLst>
              <a:lin ang="5400000" scaled="0"/>
            </a:gradFill>
            <a:ln w="3175" cap="flat" cmpd="sng" algn="ctr">
              <a:solidFill>
                <a:srgbClr val="D7D7D7"/>
              </a:solidFill>
              <a:prstDash val="solid"/>
            </a:ln>
            <a:effectLst>
              <a:outerShdw blurRad="50800" dist="38100" dir="2700000" algn="tl" rotWithShape="0">
                <a:prstClr val="black">
                  <a:alpha val="40000"/>
                </a:prstClr>
              </a:outerShdw>
            </a:effectLst>
          </p:spPr>
          <p:txBody>
            <a:bodyPr lIns="93296" tIns="46648" rIns="93296" bIns="46648" anchor="ctr"/>
            <a:lstStyle/>
            <a:p>
              <a:pPr marL="0" marR="0" lvl="0" indent="0" defTabSz="914400" eaLnBrk="1" fontAlgn="auto" latinLnBrk="0" hangingPunct="1">
                <a:lnSpc>
                  <a:spcPct val="120000"/>
                </a:lnSpc>
                <a:spcBef>
                  <a:spcPts val="0"/>
                </a:spcBef>
                <a:spcAft>
                  <a:spcPts val="0"/>
                </a:spcAft>
                <a:buClrTx/>
                <a:buSzTx/>
                <a:buFontTx/>
                <a:buNone/>
                <a:defRPr/>
              </a:pPr>
              <a:endParaRPr kumimoji="0" lang="zh-CN" altLang="en-US" sz="1200" b="0" i="0" u="none" strike="noStrike" kern="0" cap="none" spc="0" normalizeH="0" baseline="0" noProof="0">
                <a:ln>
                  <a:noFill/>
                </a:ln>
                <a:solidFill>
                  <a:srgbClr val="F9F9F9"/>
                </a:solidFill>
                <a:effectLst/>
                <a:uLnTx/>
                <a:uFillTx/>
                <a:latin typeface="微软雅黑" panose="020B0503020204020204" pitchFamily="34" charset="-122"/>
                <a:ea typeface="微软雅黑" panose="020B0503020204020204" pitchFamily="34" charset="-122"/>
                <a:cs typeface="+mn-cs"/>
              </a:endParaRPr>
            </a:p>
          </p:txBody>
        </p:sp>
        <p:sp>
          <p:nvSpPr>
            <p:cNvPr id="11" name="TextBox 20"/>
            <p:cNvSpPr txBox="1"/>
            <p:nvPr/>
          </p:nvSpPr>
          <p:spPr bwMode="auto">
            <a:xfrm>
              <a:off x="5275011" y="2418491"/>
              <a:ext cx="1235113" cy="1141272"/>
            </a:xfrm>
            <a:prstGeom prst="rect">
              <a:avLst/>
            </a:prstGeom>
            <a:noFill/>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11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单击此处添加段落文本单击此处添加段落文本</a:t>
              </a:r>
            </a:p>
          </p:txBody>
        </p:sp>
      </p:grpSp>
      <p:grpSp>
        <p:nvGrpSpPr>
          <p:cNvPr id="12" name="组合 11"/>
          <p:cNvGrpSpPr/>
          <p:nvPr/>
        </p:nvGrpSpPr>
        <p:grpSpPr>
          <a:xfrm>
            <a:off x="4378546" y="2430189"/>
            <a:ext cx="2721332" cy="1512979"/>
            <a:chOff x="4257751" y="3573158"/>
            <a:chExt cx="2721332" cy="1552068"/>
          </a:xfrm>
        </p:grpSpPr>
        <p:sp>
          <p:nvSpPr>
            <p:cNvPr id="13" name="Freeform 9"/>
            <p:cNvSpPr/>
            <p:nvPr/>
          </p:nvSpPr>
          <p:spPr bwMode="gray">
            <a:xfrm rot="521906">
              <a:off x="4257751" y="3573158"/>
              <a:ext cx="2721332" cy="1399460"/>
            </a:xfrm>
            <a:custGeom>
              <a:avLst/>
              <a:gdLst>
                <a:gd name="T0" fmla="*/ 1451 w 2032"/>
                <a:gd name="T1" fmla="*/ 175 h 1536"/>
                <a:gd name="T2" fmla="*/ 1572 w 2032"/>
                <a:gd name="T3" fmla="*/ 277 h 1536"/>
                <a:gd name="T4" fmla="*/ 1676 w 2032"/>
                <a:gd name="T5" fmla="*/ 395 h 1536"/>
                <a:gd name="T6" fmla="*/ 1763 w 2032"/>
                <a:gd name="T7" fmla="*/ 525 h 1536"/>
                <a:gd name="T8" fmla="*/ 1835 w 2032"/>
                <a:gd name="T9" fmla="*/ 661 h 1536"/>
                <a:gd name="T10" fmla="*/ 1893 w 2032"/>
                <a:gd name="T11" fmla="*/ 798 h 1536"/>
                <a:gd name="T12" fmla="*/ 1940 w 2032"/>
                <a:gd name="T13" fmla="*/ 929 h 1536"/>
                <a:gd name="T14" fmla="*/ 1975 w 2032"/>
                <a:gd name="T15" fmla="*/ 1053 h 1536"/>
                <a:gd name="T16" fmla="*/ 2000 w 2032"/>
                <a:gd name="T17" fmla="*/ 1161 h 1536"/>
                <a:gd name="T18" fmla="*/ 2017 w 2032"/>
                <a:gd name="T19" fmla="*/ 1250 h 1536"/>
                <a:gd name="T20" fmla="*/ 2026 w 2032"/>
                <a:gd name="T21" fmla="*/ 1316 h 1536"/>
                <a:gd name="T22" fmla="*/ 2030 w 2032"/>
                <a:gd name="T23" fmla="*/ 1349 h 1536"/>
                <a:gd name="T24" fmla="*/ 2027 w 2032"/>
                <a:gd name="T25" fmla="*/ 1357 h 1536"/>
                <a:gd name="T26" fmla="*/ 1998 w 2032"/>
                <a:gd name="T27" fmla="*/ 1368 h 1536"/>
                <a:gd name="T28" fmla="*/ 1941 w 2032"/>
                <a:gd name="T29" fmla="*/ 1390 h 1536"/>
                <a:gd name="T30" fmla="*/ 1861 w 2032"/>
                <a:gd name="T31" fmla="*/ 1419 h 1536"/>
                <a:gd name="T32" fmla="*/ 1762 w 2032"/>
                <a:gd name="T33" fmla="*/ 1450 h 1536"/>
                <a:gd name="T34" fmla="*/ 1647 w 2032"/>
                <a:gd name="T35" fmla="*/ 1481 h 1536"/>
                <a:gd name="T36" fmla="*/ 1517 w 2032"/>
                <a:gd name="T37" fmla="*/ 1507 h 1536"/>
                <a:gd name="T38" fmla="*/ 1377 w 2032"/>
                <a:gd name="T39" fmla="*/ 1527 h 1536"/>
                <a:gd name="T40" fmla="*/ 1231 w 2032"/>
                <a:gd name="T41" fmla="*/ 1536 h 1536"/>
                <a:gd name="T42" fmla="*/ 1082 w 2032"/>
                <a:gd name="T43" fmla="*/ 1532 h 1536"/>
                <a:gd name="T44" fmla="*/ 933 w 2032"/>
                <a:gd name="T45" fmla="*/ 1511 h 1536"/>
                <a:gd name="T46" fmla="*/ 787 w 2032"/>
                <a:gd name="T47" fmla="*/ 1469 h 1536"/>
                <a:gd name="T48" fmla="*/ 647 w 2032"/>
                <a:gd name="T49" fmla="*/ 1405 h 1536"/>
                <a:gd name="T50" fmla="*/ 518 w 2032"/>
                <a:gd name="T51" fmla="*/ 1313 h 1536"/>
                <a:gd name="T52" fmla="*/ 405 w 2032"/>
                <a:gd name="T53" fmla="*/ 1202 h 1536"/>
                <a:gd name="T54" fmla="*/ 311 w 2032"/>
                <a:gd name="T55" fmla="*/ 1076 h 1536"/>
                <a:gd name="T56" fmla="*/ 230 w 2032"/>
                <a:gd name="T57" fmla="*/ 944 h 1536"/>
                <a:gd name="T58" fmla="*/ 166 w 2032"/>
                <a:gd name="T59" fmla="*/ 806 h 1536"/>
                <a:gd name="T60" fmla="*/ 114 w 2032"/>
                <a:gd name="T61" fmla="*/ 672 h 1536"/>
                <a:gd name="T62" fmla="*/ 73 w 2032"/>
                <a:gd name="T63" fmla="*/ 542 h 1536"/>
                <a:gd name="T64" fmla="*/ 44 w 2032"/>
                <a:gd name="T65" fmla="*/ 427 h 1536"/>
                <a:gd name="T66" fmla="*/ 22 w 2032"/>
                <a:gd name="T67" fmla="*/ 326 h 1536"/>
                <a:gd name="T68" fmla="*/ 9 w 2032"/>
                <a:gd name="T69" fmla="*/ 249 h 1536"/>
                <a:gd name="T70" fmla="*/ 3 w 2032"/>
                <a:gd name="T71" fmla="*/ 200 h 1536"/>
                <a:gd name="T72" fmla="*/ 0 w 2032"/>
                <a:gd name="T73" fmla="*/ 182 h 1536"/>
                <a:gd name="T74" fmla="*/ 16 w 2032"/>
                <a:gd name="T75" fmla="*/ 175 h 1536"/>
                <a:gd name="T76" fmla="*/ 58 w 2032"/>
                <a:gd name="T77" fmla="*/ 157 h 1536"/>
                <a:gd name="T78" fmla="*/ 127 w 2032"/>
                <a:gd name="T79" fmla="*/ 131 h 1536"/>
                <a:gd name="T80" fmla="*/ 217 w 2032"/>
                <a:gd name="T81" fmla="*/ 102 h 1536"/>
                <a:gd name="T82" fmla="*/ 325 w 2032"/>
                <a:gd name="T83" fmla="*/ 70 h 1536"/>
                <a:gd name="T84" fmla="*/ 449 w 2032"/>
                <a:gd name="T85" fmla="*/ 42 h 1536"/>
                <a:gd name="T86" fmla="*/ 583 w 2032"/>
                <a:gd name="T87" fmla="*/ 17 h 1536"/>
                <a:gd name="T88" fmla="*/ 726 w 2032"/>
                <a:gd name="T89" fmla="*/ 3 h 1536"/>
                <a:gd name="T90" fmla="*/ 875 w 2032"/>
                <a:gd name="T91" fmla="*/ 0 h 1536"/>
                <a:gd name="T92" fmla="*/ 1024 w 2032"/>
                <a:gd name="T93" fmla="*/ 11 h 1536"/>
                <a:gd name="T94" fmla="*/ 1173 w 2032"/>
                <a:gd name="T95" fmla="*/ 43 h 1536"/>
                <a:gd name="T96" fmla="*/ 1314 w 2032"/>
                <a:gd name="T97" fmla="*/ 96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032" h="1536">
                  <a:moveTo>
                    <a:pt x="1383" y="131"/>
                  </a:moveTo>
                  <a:lnTo>
                    <a:pt x="1451" y="175"/>
                  </a:lnTo>
                  <a:lnTo>
                    <a:pt x="1514" y="223"/>
                  </a:lnTo>
                  <a:lnTo>
                    <a:pt x="1572" y="277"/>
                  </a:lnTo>
                  <a:lnTo>
                    <a:pt x="1626" y="334"/>
                  </a:lnTo>
                  <a:lnTo>
                    <a:pt x="1676" y="395"/>
                  </a:lnTo>
                  <a:lnTo>
                    <a:pt x="1721" y="459"/>
                  </a:lnTo>
                  <a:lnTo>
                    <a:pt x="1763" y="525"/>
                  </a:lnTo>
                  <a:lnTo>
                    <a:pt x="1801" y="592"/>
                  </a:lnTo>
                  <a:lnTo>
                    <a:pt x="1835" y="661"/>
                  </a:lnTo>
                  <a:lnTo>
                    <a:pt x="1865" y="729"/>
                  </a:lnTo>
                  <a:lnTo>
                    <a:pt x="1893" y="798"/>
                  </a:lnTo>
                  <a:lnTo>
                    <a:pt x="1918" y="865"/>
                  </a:lnTo>
                  <a:lnTo>
                    <a:pt x="1940" y="929"/>
                  </a:lnTo>
                  <a:lnTo>
                    <a:pt x="1957" y="993"/>
                  </a:lnTo>
                  <a:lnTo>
                    <a:pt x="1975" y="1053"/>
                  </a:lnTo>
                  <a:lnTo>
                    <a:pt x="1988" y="1109"/>
                  </a:lnTo>
                  <a:lnTo>
                    <a:pt x="2000" y="1161"/>
                  </a:lnTo>
                  <a:lnTo>
                    <a:pt x="2008" y="1209"/>
                  </a:lnTo>
                  <a:lnTo>
                    <a:pt x="2017" y="1250"/>
                  </a:lnTo>
                  <a:lnTo>
                    <a:pt x="2021" y="1287"/>
                  </a:lnTo>
                  <a:lnTo>
                    <a:pt x="2026" y="1316"/>
                  </a:lnTo>
                  <a:lnTo>
                    <a:pt x="2029" y="1336"/>
                  </a:lnTo>
                  <a:lnTo>
                    <a:pt x="2030" y="1349"/>
                  </a:lnTo>
                  <a:lnTo>
                    <a:pt x="2032" y="1355"/>
                  </a:lnTo>
                  <a:lnTo>
                    <a:pt x="2027" y="1357"/>
                  </a:lnTo>
                  <a:lnTo>
                    <a:pt x="2016" y="1361"/>
                  </a:lnTo>
                  <a:lnTo>
                    <a:pt x="1998" y="1368"/>
                  </a:lnTo>
                  <a:lnTo>
                    <a:pt x="1972" y="1378"/>
                  </a:lnTo>
                  <a:lnTo>
                    <a:pt x="1941" y="1390"/>
                  </a:lnTo>
                  <a:lnTo>
                    <a:pt x="1905" y="1405"/>
                  </a:lnTo>
                  <a:lnTo>
                    <a:pt x="1861" y="1419"/>
                  </a:lnTo>
                  <a:lnTo>
                    <a:pt x="1814" y="1434"/>
                  </a:lnTo>
                  <a:lnTo>
                    <a:pt x="1762" y="1450"/>
                  </a:lnTo>
                  <a:lnTo>
                    <a:pt x="1706" y="1466"/>
                  </a:lnTo>
                  <a:lnTo>
                    <a:pt x="1647" y="1481"/>
                  </a:lnTo>
                  <a:lnTo>
                    <a:pt x="1582" y="1495"/>
                  </a:lnTo>
                  <a:lnTo>
                    <a:pt x="1517" y="1507"/>
                  </a:lnTo>
                  <a:lnTo>
                    <a:pt x="1448" y="1518"/>
                  </a:lnTo>
                  <a:lnTo>
                    <a:pt x="1377" y="1527"/>
                  </a:lnTo>
                  <a:lnTo>
                    <a:pt x="1305" y="1533"/>
                  </a:lnTo>
                  <a:lnTo>
                    <a:pt x="1231" y="1536"/>
                  </a:lnTo>
                  <a:lnTo>
                    <a:pt x="1157" y="1536"/>
                  </a:lnTo>
                  <a:lnTo>
                    <a:pt x="1082" y="1532"/>
                  </a:lnTo>
                  <a:lnTo>
                    <a:pt x="1008" y="1524"/>
                  </a:lnTo>
                  <a:lnTo>
                    <a:pt x="933" y="1511"/>
                  </a:lnTo>
                  <a:lnTo>
                    <a:pt x="859" y="1494"/>
                  </a:lnTo>
                  <a:lnTo>
                    <a:pt x="787" y="1469"/>
                  </a:lnTo>
                  <a:lnTo>
                    <a:pt x="716" y="1440"/>
                  </a:lnTo>
                  <a:lnTo>
                    <a:pt x="647" y="1405"/>
                  </a:lnTo>
                  <a:lnTo>
                    <a:pt x="580" y="1361"/>
                  </a:lnTo>
                  <a:lnTo>
                    <a:pt x="518" y="1313"/>
                  </a:lnTo>
                  <a:lnTo>
                    <a:pt x="459" y="1259"/>
                  </a:lnTo>
                  <a:lnTo>
                    <a:pt x="405" y="1202"/>
                  </a:lnTo>
                  <a:lnTo>
                    <a:pt x="356" y="1141"/>
                  </a:lnTo>
                  <a:lnTo>
                    <a:pt x="311" y="1076"/>
                  </a:lnTo>
                  <a:lnTo>
                    <a:pt x="268" y="1011"/>
                  </a:lnTo>
                  <a:lnTo>
                    <a:pt x="230" y="944"/>
                  </a:lnTo>
                  <a:lnTo>
                    <a:pt x="197" y="875"/>
                  </a:lnTo>
                  <a:lnTo>
                    <a:pt x="166" y="806"/>
                  </a:lnTo>
                  <a:lnTo>
                    <a:pt x="138" y="738"/>
                  </a:lnTo>
                  <a:lnTo>
                    <a:pt x="114" y="672"/>
                  </a:lnTo>
                  <a:lnTo>
                    <a:pt x="92" y="607"/>
                  </a:lnTo>
                  <a:lnTo>
                    <a:pt x="73" y="542"/>
                  </a:lnTo>
                  <a:lnTo>
                    <a:pt x="57" y="483"/>
                  </a:lnTo>
                  <a:lnTo>
                    <a:pt x="44" y="427"/>
                  </a:lnTo>
                  <a:lnTo>
                    <a:pt x="32" y="375"/>
                  </a:lnTo>
                  <a:lnTo>
                    <a:pt x="22" y="326"/>
                  </a:lnTo>
                  <a:lnTo>
                    <a:pt x="14" y="286"/>
                  </a:lnTo>
                  <a:lnTo>
                    <a:pt x="9" y="249"/>
                  </a:lnTo>
                  <a:lnTo>
                    <a:pt x="4" y="220"/>
                  </a:lnTo>
                  <a:lnTo>
                    <a:pt x="3" y="200"/>
                  </a:lnTo>
                  <a:lnTo>
                    <a:pt x="0" y="186"/>
                  </a:lnTo>
                  <a:lnTo>
                    <a:pt x="0" y="182"/>
                  </a:lnTo>
                  <a:lnTo>
                    <a:pt x="4" y="179"/>
                  </a:lnTo>
                  <a:lnTo>
                    <a:pt x="16" y="175"/>
                  </a:lnTo>
                  <a:lnTo>
                    <a:pt x="33" y="167"/>
                  </a:lnTo>
                  <a:lnTo>
                    <a:pt x="58" y="157"/>
                  </a:lnTo>
                  <a:lnTo>
                    <a:pt x="90" y="146"/>
                  </a:lnTo>
                  <a:lnTo>
                    <a:pt x="127" y="131"/>
                  </a:lnTo>
                  <a:lnTo>
                    <a:pt x="169" y="116"/>
                  </a:lnTo>
                  <a:lnTo>
                    <a:pt x="217" y="102"/>
                  </a:lnTo>
                  <a:lnTo>
                    <a:pt x="270" y="86"/>
                  </a:lnTo>
                  <a:lnTo>
                    <a:pt x="325" y="70"/>
                  </a:lnTo>
                  <a:lnTo>
                    <a:pt x="385" y="55"/>
                  </a:lnTo>
                  <a:lnTo>
                    <a:pt x="449" y="42"/>
                  </a:lnTo>
                  <a:lnTo>
                    <a:pt x="515" y="29"/>
                  </a:lnTo>
                  <a:lnTo>
                    <a:pt x="583" y="17"/>
                  </a:lnTo>
                  <a:lnTo>
                    <a:pt x="653" y="8"/>
                  </a:lnTo>
                  <a:lnTo>
                    <a:pt x="726" y="3"/>
                  </a:lnTo>
                  <a:lnTo>
                    <a:pt x="801" y="0"/>
                  </a:lnTo>
                  <a:lnTo>
                    <a:pt x="875" y="0"/>
                  </a:lnTo>
                  <a:lnTo>
                    <a:pt x="949" y="4"/>
                  </a:lnTo>
                  <a:lnTo>
                    <a:pt x="1024" y="11"/>
                  </a:lnTo>
                  <a:lnTo>
                    <a:pt x="1098" y="24"/>
                  </a:lnTo>
                  <a:lnTo>
                    <a:pt x="1173" y="43"/>
                  </a:lnTo>
                  <a:lnTo>
                    <a:pt x="1244" y="67"/>
                  </a:lnTo>
                  <a:lnTo>
                    <a:pt x="1314" y="96"/>
                  </a:lnTo>
                  <a:lnTo>
                    <a:pt x="1383" y="131"/>
                  </a:lnTo>
                </a:path>
              </a:pathLst>
            </a:custGeom>
            <a:gradFill>
              <a:gsLst>
                <a:gs pos="33000">
                  <a:srgbClr val="FF6E00"/>
                </a:gs>
                <a:gs pos="100000">
                  <a:srgbClr val="C80000"/>
                </a:gs>
              </a:gsLst>
              <a:lin ang="5400000" scaled="0"/>
            </a:gradFill>
            <a:ln w="3175" cap="flat" cmpd="sng" algn="ctr">
              <a:solidFill>
                <a:srgbClr val="D7D7D7"/>
              </a:solidFill>
              <a:prstDash val="solid"/>
            </a:ln>
            <a:effectLst>
              <a:outerShdw blurRad="50800" dist="38100" dir="2700000" algn="tl" rotWithShape="0">
                <a:prstClr val="black">
                  <a:alpha val="40000"/>
                </a:prstClr>
              </a:outerShdw>
            </a:effectLst>
          </p:spPr>
          <p:txBody>
            <a:bodyPr lIns="93296" tIns="46648" rIns="93296" bIns="46648" anchor="ctr"/>
            <a:lstStyle/>
            <a:p>
              <a:pPr marL="0" marR="0" lvl="0" indent="0" defTabSz="914400" eaLnBrk="1" fontAlgn="auto" latinLnBrk="0" hangingPunct="1">
                <a:lnSpc>
                  <a:spcPct val="120000"/>
                </a:lnSpc>
                <a:spcBef>
                  <a:spcPts val="0"/>
                </a:spcBef>
                <a:spcAft>
                  <a:spcPts val="0"/>
                </a:spcAft>
                <a:buClrTx/>
                <a:buSzTx/>
                <a:buFontTx/>
                <a:buNone/>
                <a:defRPr/>
              </a:pPr>
              <a:endParaRPr kumimoji="0" lang="zh-CN" altLang="en-US" sz="1200" b="0" i="0" u="none" strike="noStrike" kern="0" cap="none" spc="0" normalizeH="0" baseline="0" noProof="0">
                <a:ln>
                  <a:noFill/>
                </a:ln>
                <a:solidFill>
                  <a:srgbClr val="4D4D4D"/>
                </a:solidFill>
                <a:effectLst/>
                <a:uLnTx/>
                <a:uFillTx/>
                <a:latin typeface="微软雅黑" panose="020B0503020204020204" pitchFamily="34" charset="-122"/>
                <a:ea typeface="微软雅黑" panose="020B0503020204020204" pitchFamily="34" charset="-122"/>
                <a:cs typeface="+mn-cs"/>
              </a:endParaRPr>
            </a:p>
          </p:txBody>
        </p:sp>
        <p:sp>
          <p:nvSpPr>
            <p:cNvPr id="14" name="TextBox 20"/>
            <p:cNvSpPr txBox="1"/>
            <p:nvPr/>
          </p:nvSpPr>
          <p:spPr bwMode="auto">
            <a:xfrm>
              <a:off x="5275011" y="3983954"/>
              <a:ext cx="1235113" cy="1141272"/>
            </a:xfrm>
            <a:prstGeom prst="rect">
              <a:avLst/>
            </a:prstGeom>
            <a:noFill/>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1100" b="0" i="0" u="none" strike="noStrike" kern="1200" cap="none" spc="0" normalizeH="0" baseline="0" noProof="0" dirty="0">
                  <a:ln>
                    <a:noFill/>
                  </a:ln>
                  <a:solidFill>
                    <a:sysClr val="windowText" lastClr="000000">
                      <a:lumMod val="95000"/>
                    </a:sysClr>
                  </a:solidFill>
                  <a:effectLst/>
                  <a:uLnTx/>
                  <a:uFillTx/>
                  <a:latin typeface="微软雅黑" panose="020B0503020204020204" pitchFamily="34" charset="-122"/>
                  <a:ea typeface="微软雅黑" panose="020B0503020204020204" pitchFamily="34" charset="-122"/>
                  <a:cs typeface="+mn-cs"/>
                </a:rPr>
                <a:t>单击此处添加段落文本单击此处添加段落文本</a:t>
              </a:r>
            </a:p>
          </p:txBody>
        </p:sp>
      </p:grpSp>
      <p:grpSp>
        <p:nvGrpSpPr>
          <p:cNvPr id="15" name="组合 14"/>
          <p:cNvGrpSpPr/>
          <p:nvPr/>
        </p:nvGrpSpPr>
        <p:grpSpPr>
          <a:xfrm>
            <a:off x="2130207" y="1272477"/>
            <a:ext cx="2833102" cy="1523044"/>
            <a:chOff x="2009412" y="2029542"/>
            <a:chExt cx="2833102" cy="1562394"/>
          </a:xfrm>
        </p:grpSpPr>
        <p:sp>
          <p:nvSpPr>
            <p:cNvPr id="16" name="Freeform 6"/>
            <p:cNvSpPr/>
            <p:nvPr/>
          </p:nvSpPr>
          <p:spPr bwMode="gray">
            <a:xfrm rot="575181">
              <a:off x="2009412" y="2029542"/>
              <a:ext cx="2833102" cy="1496644"/>
            </a:xfrm>
            <a:custGeom>
              <a:avLst/>
              <a:gdLst>
                <a:gd name="T0" fmla="*/ 1451 w 2032"/>
                <a:gd name="T1" fmla="*/ 175 h 1536"/>
                <a:gd name="T2" fmla="*/ 1572 w 2032"/>
                <a:gd name="T3" fmla="*/ 277 h 1536"/>
                <a:gd name="T4" fmla="*/ 1676 w 2032"/>
                <a:gd name="T5" fmla="*/ 395 h 1536"/>
                <a:gd name="T6" fmla="*/ 1763 w 2032"/>
                <a:gd name="T7" fmla="*/ 525 h 1536"/>
                <a:gd name="T8" fmla="*/ 1835 w 2032"/>
                <a:gd name="T9" fmla="*/ 660 h 1536"/>
                <a:gd name="T10" fmla="*/ 1893 w 2032"/>
                <a:gd name="T11" fmla="*/ 798 h 1536"/>
                <a:gd name="T12" fmla="*/ 1940 w 2032"/>
                <a:gd name="T13" fmla="*/ 929 h 1536"/>
                <a:gd name="T14" fmla="*/ 1975 w 2032"/>
                <a:gd name="T15" fmla="*/ 1053 h 1536"/>
                <a:gd name="T16" fmla="*/ 2000 w 2032"/>
                <a:gd name="T17" fmla="*/ 1161 h 1536"/>
                <a:gd name="T18" fmla="*/ 2017 w 2032"/>
                <a:gd name="T19" fmla="*/ 1250 h 1536"/>
                <a:gd name="T20" fmla="*/ 2026 w 2032"/>
                <a:gd name="T21" fmla="*/ 1316 h 1536"/>
                <a:gd name="T22" fmla="*/ 2030 w 2032"/>
                <a:gd name="T23" fmla="*/ 1349 h 1536"/>
                <a:gd name="T24" fmla="*/ 2027 w 2032"/>
                <a:gd name="T25" fmla="*/ 1356 h 1536"/>
                <a:gd name="T26" fmla="*/ 1998 w 2032"/>
                <a:gd name="T27" fmla="*/ 1368 h 1536"/>
                <a:gd name="T28" fmla="*/ 1941 w 2032"/>
                <a:gd name="T29" fmla="*/ 1390 h 1536"/>
                <a:gd name="T30" fmla="*/ 1861 w 2032"/>
                <a:gd name="T31" fmla="*/ 1419 h 1536"/>
                <a:gd name="T32" fmla="*/ 1762 w 2032"/>
                <a:gd name="T33" fmla="*/ 1450 h 1536"/>
                <a:gd name="T34" fmla="*/ 1647 w 2032"/>
                <a:gd name="T35" fmla="*/ 1480 h 1536"/>
                <a:gd name="T36" fmla="*/ 1517 w 2032"/>
                <a:gd name="T37" fmla="*/ 1507 h 1536"/>
                <a:gd name="T38" fmla="*/ 1377 w 2032"/>
                <a:gd name="T39" fmla="*/ 1527 h 1536"/>
                <a:gd name="T40" fmla="*/ 1231 w 2032"/>
                <a:gd name="T41" fmla="*/ 1536 h 1536"/>
                <a:gd name="T42" fmla="*/ 1082 w 2032"/>
                <a:gd name="T43" fmla="*/ 1532 h 1536"/>
                <a:gd name="T44" fmla="*/ 933 w 2032"/>
                <a:gd name="T45" fmla="*/ 1511 h 1536"/>
                <a:gd name="T46" fmla="*/ 788 w 2032"/>
                <a:gd name="T47" fmla="*/ 1469 h 1536"/>
                <a:gd name="T48" fmla="*/ 648 w 2032"/>
                <a:gd name="T49" fmla="*/ 1405 h 1536"/>
                <a:gd name="T50" fmla="*/ 518 w 2032"/>
                <a:gd name="T51" fmla="*/ 1313 h 1536"/>
                <a:gd name="T52" fmla="*/ 405 w 2032"/>
                <a:gd name="T53" fmla="*/ 1202 h 1536"/>
                <a:gd name="T54" fmla="*/ 311 w 2032"/>
                <a:gd name="T55" fmla="*/ 1076 h 1536"/>
                <a:gd name="T56" fmla="*/ 230 w 2032"/>
                <a:gd name="T57" fmla="*/ 944 h 1536"/>
                <a:gd name="T58" fmla="*/ 166 w 2032"/>
                <a:gd name="T59" fmla="*/ 806 h 1536"/>
                <a:gd name="T60" fmla="*/ 114 w 2032"/>
                <a:gd name="T61" fmla="*/ 672 h 1536"/>
                <a:gd name="T62" fmla="*/ 73 w 2032"/>
                <a:gd name="T63" fmla="*/ 542 h 1536"/>
                <a:gd name="T64" fmla="*/ 44 w 2032"/>
                <a:gd name="T65" fmla="*/ 427 h 1536"/>
                <a:gd name="T66" fmla="*/ 22 w 2032"/>
                <a:gd name="T67" fmla="*/ 326 h 1536"/>
                <a:gd name="T68" fmla="*/ 9 w 2032"/>
                <a:gd name="T69" fmla="*/ 249 h 1536"/>
                <a:gd name="T70" fmla="*/ 3 w 2032"/>
                <a:gd name="T71" fmla="*/ 199 h 1536"/>
                <a:gd name="T72" fmla="*/ 0 w 2032"/>
                <a:gd name="T73" fmla="*/ 182 h 1536"/>
                <a:gd name="T74" fmla="*/ 16 w 2032"/>
                <a:gd name="T75" fmla="*/ 175 h 1536"/>
                <a:gd name="T76" fmla="*/ 58 w 2032"/>
                <a:gd name="T77" fmla="*/ 157 h 1536"/>
                <a:gd name="T78" fmla="*/ 127 w 2032"/>
                <a:gd name="T79" fmla="*/ 131 h 1536"/>
                <a:gd name="T80" fmla="*/ 217 w 2032"/>
                <a:gd name="T81" fmla="*/ 102 h 1536"/>
                <a:gd name="T82" fmla="*/ 325 w 2032"/>
                <a:gd name="T83" fmla="*/ 70 h 1536"/>
                <a:gd name="T84" fmla="*/ 449 w 2032"/>
                <a:gd name="T85" fmla="*/ 42 h 1536"/>
                <a:gd name="T86" fmla="*/ 583 w 2032"/>
                <a:gd name="T87" fmla="*/ 17 h 1536"/>
                <a:gd name="T88" fmla="*/ 726 w 2032"/>
                <a:gd name="T89" fmla="*/ 2 h 1536"/>
                <a:gd name="T90" fmla="*/ 875 w 2032"/>
                <a:gd name="T91" fmla="*/ 0 h 1536"/>
                <a:gd name="T92" fmla="*/ 1024 w 2032"/>
                <a:gd name="T93" fmla="*/ 11 h 1536"/>
                <a:gd name="T94" fmla="*/ 1173 w 2032"/>
                <a:gd name="T95" fmla="*/ 43 h 1536"/>
                <a:gd name="T96" fmla="*/ 1314 w 2032"/>
                <a:gd name="T97" fmla="*/ 96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032" h="1536">
                  <a:moveTo>
                    <a:pt x="1383" y="131"/>
                  </a:moveTo>
                  <a:lnTo>
                    <a:pt x="1451" y="175"/>
                  </a:lnTo>
                  <a:lnTo>
                    <a:pt x="1514" y="223"/>
                  </a:lnTo>
                  <a:lnTo>
                    <a:pt x="1572" y="277"/>
                  </a:lnTo>
                  <a:lnTo>
                    <a:pt x="1626" y="334"/>
                  </a:lnTo>
                  <a:lnTo>
                    <a:pt x="1676" y="395"/>
                  </a:lnTo>
                  <a:lnTo>
                    <a:pt x="1721" y="459"/>
                  </a:lnTo>
                  <a:lnTo>
                    <a:pt x="1763" y="525"/>
                  </a:lnTo>
                  <a:lnTo>
                    <a:pt x="1801" y="592"/>
                  </a:lnTo>
                  <a:lnTo>
                    <a:pt x="1835" y="660"/>
                  </a:lnTo>
                  <a:lnTo>
                    <a:pt x="1866" y="729"/>
                  </a:lnTo>
                  <a:lnTo>
                    <a:pt x="1893" y="798"/>
                  </a:lnTo>
                  <a:lnTo>
                    <a:pt x="1918" y="865"/>
                  </a:lnTo>
                  <a:lnTo>
                    <a:pt x="1940" y="929"/>
                  </a:lnTo>
                  <a:lnTo>
                    <a:pt x="1957" y="993"/>
                  </a:lnTo>
                  <a:lnTo>
                    <a:pt x="1975" y="1053"/>
                  </a:lnTo>
                  <a:lnTo>
                    <a:pt x="1988" y="1108"/>
                  </a:lnTo>
                  <a:lnTo>
                    <a:pt x="2000" y="1161"/>
                  </a:lnTo>
                  <a:lnTo>
                    <a:pt x="2008" y="1209"/>
                  </a:lnTo>
                  <a:lnTo>
                    <a:pt x="2017" y="1250"/>
                  </a:lnTo>
                  <a:lnTo>
                    <a:pt x="2022" y="1286"/>
                  </a:lnTo>
                  <a:lnTo>
                    <a:pt x="2026" y="1316"/>
                  </a:lnTo>
                  <a:lnTo>
                    <a:pt x="2029" y="1336"/>
                  </a:lnTo>
                  <a:lnTo>
                    <a:pt x="2030" y="1349"/>
                  </a:lnTo>
                  <a:lnTo>
                    <a:pt x="2032" y="1355"/>
                  </a:lnTo>
                  <a:lnTo>
                    <a:pt x="2027" y="1356"/>
                  </a:lnTo>
                  <a:lnTo>
                    <a:pt x="2016" y="1361"/>
                  </a:lnTo>
                  <a:lnTo>
                    <a:pt x="1998" y="1368"/>
                  </a:lnTo>
                  <a:lnTo>
                    <a:pt x="1972" y="1378"/>
                  </a:lnTo>
                  <a:lnTo>
                    <a:pt x="1941" y="1390"/>
                  </a:lnTo>
                  <a:lnTo>
                    <a:pt x="1905" y="1405"/>
                  </a:lnTo>
                  <a:lnTo>
                    <a:pt x="1861" y="1419"/>
                  </a:lnTo>
                  <a:lnTo>
                    <a:pt x="1814" y="1434"/>
                  </a:lnTo>
                  <a:lnTo>
                    <a:pt x="1762" y="1450"/>
                  </a:lnTo>
                  <a:lnTo>
                    <a:pt x="1707" y="1466"/>
                  </a:lnTo>
                  <a:lnTo>
                    <a:pt x="1647" y="1480"/>
                  </a:lnTo>
                  <a:lnTo>
                    <a:pt x="1583" y="1495"/>
                  </a:lnTo>
                  <a:lnTo>
                    <a:pt x="1517" y="1507"/>
                  </a:lnTo>
                  <a:lnTo>
                    <a:pt x="1448" y="1518"/>
                  </a:lnTo>
                  <a:lnTo>
                    <a:pt x="1377" y="1527"/>
                  </a:lnTo>
                  <a:lnTo>
                    <a:pt x="1305" y="1533"/>
                  </a:lnTo>
                  <a:lnTo>
                    <a:pt x="1231" y="1536"/>
                  </a:lnTo>
                  <a:lnTo>
                    <a:pt x="1157" y="1536"/>
                  </a:lnTo>
                  <a:lnTo>
                    <a:pt x="1082" y="1532"/>
                  </a:lnTo>
                  <a:lnTo>
                    <a:pt x="1008" y="1524"/>
                  </a:lnTo>
                  <a:lnTo>
                    <a:pt x="933" y="1511"/>
                  </a:lnTo>
                  <a:lnTo>
                    <a:pt x="859" y="1494"/>
                  </a:lnTo>
                  <a:lnTo>
                    <a:pt x="788" y="1469"/>
                  </a:lnTo>
                  <a:lnTo>
                    <a:pt x="716" y="1440"/>
                  </a:lnTo>
                  <a:lnTo>
                    <a:pt x="648" y="1405"/>
                  </a:lnTo>
                  <a:lnTo>
                    <a:pt x="580" y="1361"/>
                  </a:lnTo>
                  <a:lnTo>
                    <a:pt x="518" y="1313"/>
                  </a:lnTo>
                  <a:lnTo>
                    <a:pt x="459" y="1259"/>
                  </a:lnTo>
                  <a:lnTo>
                    <a:pt x="405" y="1202"/>
                  </a:lnTo>
                  <a:lnTo>
                    <a:pt x="356" y="1141"/>
                  </a:lnTo>
                  <a:lnTo>
                    <a:pt x="311" y="1076"/>
                  </a:lnTo>
                  <a:lnTo>
                    <a:pt x="268" y="1011"/>
                  </a:lnTo>
                  <a:lnTo>
                    <a:pt x="230" y="944"/>
                  </a:lnTo>
                  <a:lnTo>
                    <a:pt x="197" y="875"/>
                  </a:lnTo>
                  <a:lnTo>
                    <a:pt x="166" y="806"/>
                  </a:lnTo>
                  <a:lnTo>
                    <a:pt x="138" y="738"/>
                  </a:lnTo>
                  <a:lnTo>
                    <a:pt x="114" y="672"/>
                  </a:lnTo>
                  <a:lnTo>
                    <a:pt x="92" y="607"/>
                  </a:lnTo>
                  <a:lnTo>
                    <a:pt x="73" y="542"/>
                  </a:lnTo>
                  <a:lnTo>
                    <a:pt x="57" y="482"/>
                  </a:lnTo>
                  <a:lnTo>
                    <a:pt x="44" y="427"/>
                  </a:lnTo>
                  <a:lnTo>
                    <a:pt x="32" y="375"/>
                  </a:lnTo>
                  <a:lnTo>
                    <a:pt x="22" y="326"/>
                  </a:lnTo>
                  <a:lnTo>
                    <a:pt x="15" y="286"/>
                  </a:lnTo>
                  <a:lnTo>
                    <a:pt x="9" y="249"/>
                  </a:lnTo>
                  <a:lnTo>
                    <a:pt x="4" y="220"/>
                  </a:lnTo>
                  <a:lnTo>
                    <a:pt x="3" y="199"/>
                  </a:lnTo>
                  <a:lnTo>
                    <a:pt x="0" y="186"/>
                  </a:lnTo>
                  <a:lnTo>
                    <a:pt x="0" y="182"/>
                  </a:lnTo>
                  <a:lnTo>
                    <a:pt x="4" y="179"/>
                  </a:lnTo>
                  <a:lnTo>
                    <a:pt x="16" y="175"/>
                  </a:lnTo>
                  <a:lnTo>
                    <a:pt x="33" y="167"/>
                  </a:lnTo>
                  <a:lnTo>
                    <a:pt x="58" y="157"/>
                  </a:lnTo>
                  <a:lnTo>
                    <a:pt x="90" y="145"/>
                  </a:lnTo>
                  <a:lnTo>
                    <a:pt x="127" y="131"/>
                  </a:lnTo>
                  <a:lnTo>
                    <a:pt x="169" y="116"/>
                  </a:lnTo>
                  <a:lnTo>
                    <a:pt x="217" y="102"/>
                  </a:lnTo>
                  <a:lnTo>
                    <a:pt x="270" y="86"/>
                  </a:lnTo>
                  <a:lnTo>
                    <a:pt x="325" y="70"/>
                  </a:lnTo>
                  <a:lnTo>
                    <a:pt x="385" y="55"/>
                  </a:lnTo>
                  <a:lnTo>
                    <a:pt x="449" y="42"/>
                  </a:lnTo>
                  <a:lnTo>
                    <a:pt x="515" y="29"/>
                  </a:lnTo>
                  <a:lnTo>
                    <a:pt x="583" y="17"/>
                  </a:lnTo>
                  <a:lnTo>
                    <a:pt x="653" y="8"/>
                  </a:lnTo>
                  <a:lnTo>
                    <a:pt x="726" y="2"/>
                  </a:lnTo>
                  <a:lnTo>
                    <a:pt x="801" y="0"/>
                  </a:lnTo>
                  <a:lnTo>
                    <a:pt x="875" y="0"/>
                  </a:lnTo>
                  <a:lnTo>
                    <a:pt x="949" y="4"/>
                  </a:lnTo>
                  <a:lnTo>
                    <a:pt x="1024" y="11"/>
                  </a:lnTo>
                  <a:lnTo>
                    <a:pt x="1098" y="24"/>
                  </a:lnTo>
                  <a:lnTo>
                    <a:pt x="1173" y="43"/>
                  </a:lnTo>
                  <a:lnTo>
                    <a:pt x="1244" y="67"/>
                  </a:lnTo>
                  <a:lnTo>
                    <a:pt x="1314" y="96"/>
                  </a:lnTo>
                  <a:lnTo>
                    <a:pt x="1383" y="131"/>
                  </a:lnTo>
                </a:path>
              </a:pathLst>
            </a:cu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dir="2700000" algn="tl" rotWithShape="0">
                <a:prstClr val="black">
                  <a:alpha val="40000"/>
                </a:prstClr>
              </a:outerShdw>
            </a:effectLst>
          </p:spPr>
          <p:txBody>
            <a:bodyPr lIns="93296" tIns="46648" rIns="93296" bIns="46648" anchor="ctr"/>
            <a:lstStyle/>
            <a:p>
              <a:pPr marL="0" marR="0" lvl="0" indent="0" defTabSz="914400" eaLnBrk="1" fontAlgn="auto" latinLnBrk="0" hangingPunct="1">
                <a:lnSpc>
                  <a:spcPct val="120000"/>
                </a:lnSpc>
                <a:spcBef>
                  <a:spcPts val="0"/>
                </a:spcBef>
                <a:spcAft>
                  <a:spcPts val="0"/>
                </a:spcAft>
                <a:buClrTx/>
                <a:buSzTx/>
                <a:buFontTx/>
                <a:buNone/>
                <a:defRPr/>
              </a:pPr>
              <a:endParaRPr kumimoji="0" lang="zh-CN" altLang="en-US" sz="1200" b="0" i="0" u="none" strike="noStrike" kern="0" cap="none" spc="0" normalizeH="0" baseline="0" noProof="0">
                <a:ln>
                  <a:noFill/>
                </a:ln>
                <a:solidFill>
                  <a:srgbClr val="4D4D4D"/>
                </a:solidFill>
                <a:effectLst/>
                <a:uLnTx/>
                <a:uFillTx/>
                <a:latin typeface="微软雅黑" panose="020B0503020204020204" pitchFamily="34" charset="-122"/>
                <a:ea typeface="微软雅黑" panose="020B0503020204020204" pitchFamily="34" charset="-122"/>
                <a:cs typeface="+mn-cs"/>
              </a:endParaRPr>
            </a:p>
          </p:txBody>
        </p:sp>
        <p:sp>
          <p:nvSpPr>
            <p:cNvPr id="17" name="TextBox 20"/>
            <p:cNvSpPr txBox="1"/>
            <p:nvPr/>
          </p:nvSpPr>
          <p:spPr bwMode="auto">
            <a:xfrm>
              <a:off x="2932458" y="2450664"/>
              <a:ext cx="1235113" cy="1141272"/>
            </a:xfrm>
            <a:prstGeom prst="rect">
              <a:avLst/>
            </a:prstGeom>
            <a:noFill/>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1100" b="0" i="0" u="none" strike="noStrike" kern="120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cs typeface="+mn-cs"/>
                </a:rPr>
                <a:t>单击此处添加段落文本单击此处添加段落文本</a:t>
              </a:r>
            </a:p>
          </p:txBody>
        </p:sp>
      </p:grpSp>
      <p:grpSp>
        <p:nvGrpSpPr>
          <p:cNvPr id="18" name="组合 17"/>
          <p:cNvGrpSpPr/>
          <p:nvPr/>
        </p:nvGrpSpPr>
        <p:grpSpPr>
          <a:xfrm>
            <a:off x="2123728" y="2363374"/>
            <a:ext cx="2850919" cy="1496202"/>
            <a:chOff x="2002933" y="3484071"/>
            <a:chExt cx="2850919" cy="1534857"/>
          </a:xfrm>
        </p:grpSpPr>
        <p:sp>
          <p:nvSpPr>
            <p:cNvPr id="19" name="Freeform 7"/>
            <p:cNvSpPr/>
            <p:nvPr/>
          </p:nvSpPr>
          <p:spPr bwMode="gray">
            <a:xfrm rot="21119171">
              <a:off x="2002933" y="3484071"/>
              <a:ext cx="2850919" cy="1499883"/>
            </a:xfrm>
            <a:custGeom>
              <a:avLst/>
              <a:gdLst>
                <a:gd name="T0" fmla="*/ 717 w 2032"/>
                <a:gd name="T1" fmla="*/ 96 h 1536"/>
                <a:gd name="T2" fmla="*/ 860 w 2032"/>
                <a:gd name="T3" fmla="*/ 43 h 1536"/>
                <a:gd name="T4" fmla="*/ 1008 w 2032"/>
                <a:gd name="T5" fmla="*/ 11 h 1536"/>
                <a:gd name="T6" fmla="*/ 1157 w 2032"/>
                <a:gd name="T7" fmla="*/ 0 h 1536"/>
                <a:gd name="T8" fmla="*/ 1306 w 2032"/>
                <a:gd name="T9" fmla="*/ 3 h 1536"/>
                <a:gd name="T10" fmla="*/ 1449 w 2032"/>
                <a:gd name="T11" fmla="*/ 17 h 1536"/>
                <a:gd name="T12" fmla="*/ 1583 w 2032"/>
                <a:gd name="T13" fmla="*/ 42 h 1536"/>
                <a:gd name="T14" fmla="*/ 1707 w 2032"/>
                <a:gd name="T15" fmla="*/ 70 h 1536"/>
                <a:gd name="T16" fmla="*/ 1815 w 2032"/>
                <a:gd name="T17" fmla="*/ 102 h 1536"/>
                <a:gd name="T18" fmla="*/ 1905 w 2032"/>
                <a:gd name="T19" fmla="*/ 131 h 1536"/>
                <a:gd name="T20" fmla="*/ 1972 w 2032"/>
                <a:gd name="T21" fmla="*/ 157 h 1536"/>
                <a:gd name="T22" fmla="*/ 2016 w 2032"/>
                <a:gd name="T23" fmla="*/ 175 h 1536"/>
                <a:gd name="T24" fmla="*/ 2032 w 2032"/>
                <a:gd name="T25" fmla="*/ 182 h 1536"/>
                <a:gd name="T26" fmla="*/ 2029 w 2032"/>
                <a:gd name="T27" fmla="*/ 200 h 1536"/>
                <a:gd name="T28" fmla="*/ 2022 w 2032"/>
                <a:gd name="T29" fmla="*/ 249 h 1536"/>
                <a:gd name="T30" fmla="*/ 2009 w 2032"/>
                <a:gd name="T31" fmla="*/ 326 h 1536"/>
                <a:gd name="T32" fmla="*/ 1989 w 2032"/>
                <a:gd name="T33" fmla="*/ 427 h 1536"/>
                <a:gd name="T34" fmla="*/ 1958 w 2032"/>
                <a:gd name="T35" fmla="*/ 542 h 1536"/>
                <a:gd name="T36" fmla="*/ 1919 w 2032"/>
                <a:gd name="T37" fmla="*/ 672 h 1536"/>
                <a:gd name="T38" fmla="*/ 1866 w 2032"/>
                <a:gd name="T39" fmla="*/ 806 h 1536"/>
                <a:gd name="T40" fmla="*/ 1802 w 2032"/>
                <a:gd name="T41" fmla="*/ 944 h 1536"/>
                <a:gd name="T42" fmla="*/ 1722 w 2032"/>
                <a:gd name="T43" fmla="*/ 1076 h 1536"/>
                <a:gd name="T44" fmla="*/ 1627 w 2032"/>
                <a:gd name="T45" fmla="*/ 1202 h 1536"/>
                <a:gd name="T46" fmla="*/ 1514 w 2032"/>
                <a:gd name="T47" fmla="*/ 1313 h 1536"/>
                <a:gd name="T48" fmla="*/ 1383 w 2032"/>
                <a:gd name="T49" fmla="*/ 1405 h 1536"/>
                <a:gd name="T50" fmla="*/ 1245 w 2032"/>
                <a:gd name="T51" fmla="*/ 1469 h 1536"/>
                <a:gd name="T52" fmla="*/ 1099 w 2032"/>
                <a:gd name="T53" fmla="*/ 1511 h 1536"/>
                <a:gd name="T54" fmla="*/ 950 w 2032"/>
                <a:gd name="T55" fmla="*/ 1532 h 1536"/>
                <a:gd name="T56" fmla="*/ 801 w 2032"/>
                <a:gd name="T57" fmla="*/ 1536 h 1536"/>
                <a:gd name="T58" fmla="*/ 654 w 2032"/>
                <a:gd name="T59" fmla="*/ 1527 h 1536"/>
                <a:gd name="T60" fmla="*/ 515 w 2032"/>
                <a:gd name="T61" fmla="*/ 1507 h 1536"/>
                <a:gd name="T62" fmla="*/ 385 w 2032"/>
                <a:gd name="T63" fmla="*/ 1481 h 1536"/>
                <a:gd name="T64" fmla="*/ 270 w 2032"/>
                <a:gd name="T65" fmla="*/ 1450 h 1536"/>
                <a:gd name="T66" fmla="*/ 170 w 2032"/>
                <a:gd name="T67" fmla="*/ 1419 h 1536"/>
                <a:gd name="T68" fmla="*/ 91 w 2032"/>
                <a:gd name="T69" fmla="*/ 1390 h 1536"/>
                <a:gd name="T70" fmla="*/ 34 w 2032"/>
                <a:gd name="T71" fmla="*/ 1368 h 1536"/>
                <a:gd name="T72" fmla="*/ 5 w 2032"/>
                <a:gd name="T73" fmla="*/ 1357 h 1536"/>
                <a:gd name="T74" fmla="*/ 0 w 2032"/>
                <a:gd name="T75" fmla="*/ 1349 h 1536"/>
                <a:gd name="T76" fmla="*/ 5 w 2032"/>
                <a:gd name="T77" fmla="*/ 1316 h 1536"/>
                <a:gd name="T78" fmla="*/ 15 w 2032"/>
                <a:gd name="T79" fmla="*/ 1250 h 1536"/>
                <a:gd name="T80" fmla="*/ 33 w 2032"/>
                <a:gd name="T81" fmla="*/ 1161 h 1536"/>
                <a:gd name="T82" fmla="*/ 57 w 2032"/>
                <a:gd name="T83" fmla="*/ 1053 h 1536"/>
                <a:gd name="T84" fmla="*/ 92 w 2032"/>
                <a:gd name="T85" fmla="*/ 929 h 1536"/>
                <a:gd name="T86" fmla="*/ 139 w 2032"/>
                <a:gd name="T87" fmla="*/ 798 h 1536"/>
                <a:gd name="T88" fmla="*/ 197 w 2032"/>
                <a:gd name="T89" fmla="*/ 661 h 1536"/>
                <a:gd name="T90" fmla="*/ 269 w 2032"/>
                <a:gd name="T91" fmla="*/ 525 h 1536"/>
                <a:gd name="T92" fmla="*/ 356 w 2032"/>
                <a:gd name="T93" fmla="*/ 395 h 1536"/>
                <a:gd name="T94" fmla="*/ 460 w 2032"/>
                <a:gd name="T95" fmla="*/ 277 h 1536"/>
                <a:gd name="T96" fmla="*/ 581 w 2032"/>
                <a:gd name="T97" fmla="*/ 175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032" h="1536">
                  <a:moveTo>
                    <a:pt x="648" y="131"/>
                  </a:moveTo>
                  <a:lnTo>
                    <a:pt x="717" y="96"/>
                  </a:lnTo>
                  <a:lnTo>
                    <a:pt x="788" y="67"/>
                  </a:lnTo>
                  <a:lnTo>
                    <a:pt x="860" y="43"/>
                  </a:lnTo>
                  <a:lnTo>
                    <a:pt x="934" y="24"/>
                  </a:lnTo>
                  <a:lnTo>
                    <a:pt x="1008" y="11"/>
                  </a:lnTo>
                  <a:lnTo>
                    <a:pt x="1083" y="4"/>
                  </a:lnTo>
                  <a:lnTo>
                    <a:pt x="1157" y="0"/>
                  </a:lnTo>
                  <a:lnTo>
                    <a:pt x="1232" y="0"/>
                  </a:lnTo>
                  <a:lnTo>
                    <a:pt x="1306" y="3"/>
                  </a:lnTo>
                  <a:lnTo>
                    <a:pt x="1377" y="8"/>
                  </a:lnTo>
                  <a:lnTo>
                    <a:pt x="1449" y="17"/>
                  </a:lnTo>
                  <a:lnTo>
                    <a:pt x="1517" y="29"/>
                  </a:lnTo>
                  <a:lnTo>
                    <a:pt x="1583" y="42"/>
                  </a:lnTo>
                  <a:lnTo>
                    <a:pt x="1647" y="55"/>
                  </a:lnTo>
                  <a:lnTo>
                    <a:pt x="1707" y="70"/>
                  </a:lnTo>
                  <a:lnTo>
                    <a:pt x="1762" y="86"/>
                  </a:lnTo>
                  <a:lnTo>
                    <a:pt x="1815" y="102"/>
                  </a:lnTo>
                  <a:lnTo>
                    <a:pt x="1862" y="116"/>
                  </a:lnTo>
                  <a:lnTo>
                    <a:pt x="1905" y="131"/>
                  </a:lnTo>
                  <a:lnTo>
                    <a:pt x="1942" y="146"/>
                  </a:lnTo>
                  <a:lnTo>
                    <a:pt x="1972" y="157"/>
                  </a:lnTo>
                  <a:lnTo>
                    <a:pt x="1999" y="167"/>
                  </a:lnTo>
                  <a:lnTo>
                    <a:pt x="2016" y="175"/>
                  </a:lnTo>
                  <a:lnTo>
                    <a:pt x="2028" y="179"/>
                  </a:lnTo>
                  <a:lnTo>
                    <a:pt x="2032" y="182"/>
                  </a:lnTo>
                  <a:lnTo>
                    <a:pt x="2031" y="186"/>
                  </a:lnTo>
                  <a:lnTo>
                    <a:pt x="2029" y="200"/>
                  </a:lnTo>
                  <a:lnTo>
                    <a:pt x="2026" y="220"/>
                  </a:lnTo>
                  <a:lnTo>
                    <a:pt x="2022" y="249"/>
                  </a:lnTo>
                  <a:lnTo>
                    <a:pt x="2018" y="286"/>
                  </a:lnTo>
                  <a:lnTo>
                    <a:pt x="2009" y="326"/>
                  </a:lnTo>
                  <a:lnTo>
                    <a:pt x="2000" y="375"/>
                  </a:lnTo>
                  <a:lnTo>
                    <a:pt x="1989" y="427"/>
                  </a:lnTo>
                  <a:lnTo>
                    <a:pt x="1975" y="483"/>
                  </a:lnTo>
                  <a:lnTo>
                    <a:pt x="1958" y="542"/>
                  </a:lnTo>
                  <a:lnTo>
                    <a:pt x="1940" y="607"/>
                  </a:lnTo>
                  <a:lnTo>
                    <a:pt x="1919" y="672"/>
                  </a:lnTo>
                  <a:lnTo>
                    <a:pt x="1894" y="738"/>
                  </a:lnTo>
                  <a:lnTo>
                    <a:pt x="1866" y="806"/>
                  </a:lnTo>
                  <a:lnTo>
                    <a:pt x="1835" y="875"/>
                  </a:lnTo>
                  <a:lnTo>
                    <a:pt x="1802" y="944"/>
                  </a:lnTo>
                  <a:lnTo>
                    <a:pt x="1764" y="1011"/>
                  </a:lnTo>
                  <a:lnTo>
                    <a:pt x="1722" y="1076"/>
                  </a:lnTo>
                  <a:lnTo>
                    <a:pt x="1676" y="1141"/>
                  </a:lnTo>
                  <a:lnTo>
                    <a:pt x="1627" y="1202"/>
                  </a:lnTo>
                  <a:lnTo>
                    <a:pt x="1573" y="1259"/>
                  </a:lnTo>
                  <a:lnTo>
                    <a:pt x="1514" y="1313"/>
                  </a:lnTo>
                  <a:lnTo>
                    <a:pt x="1452" y="1361"/>
                  </a:lnTo>
                  <a:lnTo>
                    <a:pt x="1383" y="1405"/>
                  </a:lnTo>
                  <a:lnTo>
                    <a:pt x="1315" y="1440"/>
                  </a:lnTo>
                  <a:lnTo>
                    <a:pt x="1245" y="1469"/>
                  </a:lnTo>
                  <a:lnTo>
                    <a:pt x="1173" y="1494"/>
                  </a:lnTo>
                  <a:lnTo>
                    <a:pt x="1099" y="1511"/>
                  </a:lnTo>
                  <a:lnTo>
                    <a:pt x="1024" y="1524"/>
                  </a:lnTo>
                  <a:lnTo>
                    <a:pt x="950" y="1532"/>
                  </a:lnTo>
                  <a:lnTo>
                    <a:pt x="876" y="1536"/>
                  </a:lnTo>
                  <a:lnTo>
                    <a:pt x="801" y="1536"/>
                  </a:lnTo>
                  <a:lnTo>
                    <a:pt x="727" y="1533"/>
                  </a:lnTo>
                  <a:lnTo>
                    <a:pt x="654" y="1527"/>
                  </a:lnTo>
                  <a:lnTo>
                    <a:pt x="584" y="1518"/>
                  </a:lnTo>
                  <a:lnTo>
                    <a:pt x="515" y="1507"/>
                  </a:lnTo>
                  <a:lnTo>
                    <a:pt x="450" y="1495"/>
                  </a:lnTo>
                  <a:lnTo>
                    <a:pt x="385" y="1481"/>
                  </a:lnTo>
                  <a:lnTo>
                    <a:pt x="326" y="1466"/>
                  </a:lnTo>
                  <a:lnTo>
                    <a:pt x="270" y="1450"/>
                  </a:lnTo>
                  <a:lnTo>
                    <a:pt x="218" y="1434"/>
                  </a:lnTo>
                  <a:lnTo>
                    <a:pt x="170" y="1419"/>
                  </a:lnTo>
                  <a:lnTo>
                    <a:pt x="127" y="1405"/>
                  </a:lnTo>
                  <a:lnTo>
                    <a:pt x="91" y="1390"/>
                  </a:lnTo>
                  <a:lnTo>
                    <a:pt x="59" y="1378"/>
                  </a:lnTo>
                  <a:lnTo>
                    <a:pt x="34" y="1368"/>
                  </a:lnTo>
                  <a:lnTo>
                    <a:pt x="16" y="1361"/>
                  </a:lnTo>
                  <a:lnTo>
                    <a:pt x="5" y="1357"/>
                  </a:lnTo>
                  <a:lnTo>
                    <a:pt x="0" y="1355"/>
                  </a:lnTo>
                  <a:lnTo>
                    <a:pt x="0" y="1349"/>
                  </a:lnTo>
                  <a:lnTo>
                    <a:pt x="3" y="1336"/>
                  </a:lnTo>
                  <a:lnTo>
                    <a:pt x="5" y="1316"/>
                  </a:lnTo>
                  <a:lnTo>
                    <a:pt x="9" y="1287"/>
                  </a:lnTo>
                  <a:lnTo>
                    <a:pt x="15" y="1250"/>
                  </a:lnTo>
                  <a:lnTo>
                    <a:pt x="22" y="1209"/>
                  </a:lnTo>
                  <a:lnTo>
                    <a:pt x="33" y="1161"/>
                  </a:lnTo>
                  <a:lnTo>
                    <a:pt x="44" y="1109"/>
                  </a:lnTo>
                  <a:lnTo>
                    <a:pt x="57" y="1053"/>
                  </a:lnTo>
                  <a:lnTo>
                    <a:pt x="73" y="993"/>
                  </a:lnTo>
                  <a:lnTo>
                    <a:pt x="92" y="929"/>
                  </a:lnTo>
                  <a:lnTo>
                    <a:pt x="114" y="865"/>
                  </a:lnTo>
                  <a:lnTo>
                    <a:pt x="139" y="798"/>
                  </a:lnTo>
                  <a:lnTo>
                    <a:pt x="167" y="729"/>
                  </a:lnTo>
                  <a:lnTo>
                    <a:pt x="197" y="661"/>
                  </a:lnTo>
                  <a:lnTo>
                    <a:pt x="231" y="592"/>
                  </a:lnTo>
                  <a:lnTo>
                    <a:pt x="269" y="525"/>
                  </a:lnTo>
                  <a:lnTo>
                    <a:pt x="311" y="459"/>
                  </a:lnTo>
                  <a:lnTo>
                    <a:pt x="356" y="395"/>
                  </a:lnTo>
                  <a:lnTo>
                    <a:pt x="406" y="334"/>
                  </a:lnTo>
                  <a:lnTo>
                    <a:pt x="460" y="277"/>
                  </a:lnTo>
                  <a:lnTo>
                    <a:pt x="518" y="223"/>
                  </a:lnTo>
                  <a:lnTo>
                    <a:pt x="581" y="175"/>
                  </a:lnTo>
                  <a:lnTo>
                    <a:pt x="648" y="131"/>
                  </a:lnTo>
                </a:path>
              </a:pathLst>
            </a:cu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dir="2700000" algn="tl" rotWithShape="0">
                <a:prstClr val="black">
                  <a:alpha val="40000"/>
                </a:prstClr>
              </a:outerShdw>
            </a:effectLst>
          </p:spPr>
          <p:txBody>
            <a:bodyPr lIns="93296" tIns="46648" rIns="93296" bIns="46648" anchor="ctr"/>
            <a:lstStyle/>
            <a:p>
              <a:pPr marL="0" marR="0" lvl="0" indent="0" defTabSz="914400" eaLnBrk="1" fontAlgn="auto" latinLnBrk="0" hangingPunct="1">
                <a:lnSpc>
                  <a:spcPct val="120000"/>
                </a:lnSpc>
                <a:spcBef>
                  <a:spcPts val="0"/>
                </a:spcBef>
                <a:spcAft>
                  <a:spcPts val="0"/>
                </a:spcAft>
                <a:buClrTx/>
                <a:buSzTx/>
                <a:buFontTx/>
                <a:buNone/>
                <a:defRPr/>
              </a:pPr>
              <a:endParaRPr kumimoji="0" lang="zh-CN" altLang="en-US" sz="1200" b="0" i="0" u="none" strike="noStrike" kern="0" cap="none" spc="0" normalizeH="0" baseline="0" noProof="0">
                <a:ln>
                  <a:noFill/>
                </a:ln>
                <a:solidFill>
                  <a:srgbClr val="4D4D4D"/>
                </a:solidFill>
                <a:effectLst/>
                <a:uLnTx/>
                <a:uFillTx/>
                <a:latin typeface="微软雅黑" panose="020B0503020204020204" pitchFamily="34" charset="-122"/>
                <a:ea typeface="微软雅黑" panose="020B0503020204020204" pitchFamily="34" charset="-122"/>
                <a:cs typeface="+mn-cs"/>
              </a:endParaRPr>
            </a:p>
          </p:txBody>
        </p:sp>
        <p:sp>
          <p:nvSpPr>
            <p:cNvPr id="20" name="TextBox 20"/>
            <p:cNvSpPr txBox="1"/>
            <p:nvPr/>
          </p:nvSpPr>
          <p:spPr bwMode="auto">
            <a:xfrm>
              <a:off x="2932458" y="3877656"/>
              <a:ext cx="1235113" cy="1141272"/>
            </a:xfrm>
            <a:prstGeom prst="rect">
              <a:avLst/>
            </a:prstGeom>
            <a:noFill/>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1100" b="0" i="0" u="none" strike="noStrike" kern="120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cs typeface="+mn-cs"/>
                </a:rPr>
                <a:t>单击此处添加段落文本单击此处添加段落文本</a:t>
              </a:r>
            </a:p>
          </p:txBody>
        </p:sp>
      </p:grpSp>
      <p:grpSp>
        <p:nvGrpSpPr>
          <p:cNvPr id="21" name="组合 20"/>
          <p:cNvGrpSpPr/>
          <p:nvPr/>
        </p:nvGrpSpPr>
        <p:grpSpPr>
          <a:xfrm>
            <a:off x="3928232" y="1913896"/>
            <a:ext cx="1252137" cy="1212634"/>
            <a:chOff x="3819526" y="3200400"/>
            <a:chExt cx="1227138" cy="1219200"/>
          </a:xfrm>
        </p:grpSpPr>
        <p:sp>
          <p:nvSpPr>
            <p:cNvPr id="22" name="Oval 12"/>
            <p:cNvSpPr>
              <a:spLocks noChangeArrowheads="1"/>
            </p:cNvSpPr>
            <p:nvPr/>
          </p:nvSpPr>
          <p:spPr bwMode="gray">
            <a:xfrm>
              <a:off x="3819526" y="3200400"/>
              <a:ext cx="1227138" cy="1219200"/>
            </a:xfrm>
            <a:prstGeom prst="ellipse">
              <a:avLst/>
            </a:prstGeom>
            <a:solidFill>
              <a:srgbClr val="C80000"/>
            </a:solidFill>
            <a:ln w="3175" cap="flat" cmpd="sng" algn="ctr">
              <a:solidFill>
                <a:srgbClr val="D7D7D7"/>
              </a:solidFill>
              <a:prstDash val="solid"/>
            </a:ln>
            <a:effectLst>
              <a:outerShdw blurRad="50800" dist="38100" dir="2700000" algn="tl" rotWithShape="0">
                <a:prstClr val="black">
                  <a:alpha val="40000"/>
                </a:prstClr>
              </a:outerShdw>
            </a:effectLst>
          </p:spPr>
          <p:txBody>
            <a:bodyPr anchor="ctr"/>
            <a:lstStyle/>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1200" b="1" i="0" u="none" strike="noStrike" kern="0" cap="none" spc="0" normalizeH="0" baseline="0" noProof="0" dirty="0">
                  <a:ln>
                    <a:noFill/>
                  </a:ln>
                  <a:solidFill>
                    <a:srgbClr val="F9F9F9"/>
                  </a:solidFill>
                  <a:effectLst/>
                  <a:uLnTx/>
                  <a:uFillTx/>
                  <a:latin typeface="微软雅黑" panose="020B0503020204020204" pitchFamily="34" charset="-122"/>
                  <a:ea typeface="微软雅黑" panose="020B0503020204020204" pitchFamily="34" charset="-122"/>
                  <a:cs typeface="+mn-cs"/>
                </a:rPr>
                <a:t>单击此处添加文本</a:t>
              </a:r>
            </a:p>
          </p:txBody>
        </p:sp>
        <p:sp>
          <p:nvSpPr>
            <p:cNvPr id="23" name="Freeform 13"/>
            <p:cNvSpPr/>
            <p:nvPr/>
          </p:nvSpPr>
          <p:spPr bwMode="gray">
            <a:xfrm>
              <a:off x="3959769" y="3220720"/>
              <a:ext cx="946649" cy="460103"/>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ysClr val="window" lastClr="FFFFFF">
                    <a:lumMod val="95000"/>
                  </a:sysClr>
                </a:gs>
                <a:gs pos="100000">
                  <a:srgbClr val="2676FF">
                    <a:alpha val="0"/>
                  </a:srgbClr>
                </a:gs>
              </a:gsLst>
              <a:lin ang="5400000" scaled="1"/>
            </a:gra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grpSp>
    </p:spTree>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childTnLst>
                          </p:cTn>
                        </p:par>
                        <p:par>
                          <p:cTn id="10" fill="hold">
                            <p:stCondLst>
                              <p:cond delay="500"/>
                            </p:stCondLst>
                            <p:childTnLst>
                              <p:par>
                                <p:cTn id="11" presetID="0" presetClass="path" presetSubtype="0" fill="hold" nodeType="afterEffect">
                                  <p:stCondLst>
                                    <p:cond delay="500"/>
                                  </p:stCondLst>
                                  <p:childTnLst>
                                    <p:animMotion origin="layout" path="M -0.00834 -0.26852 C 0.00573 -0.26482 0.05017 -0.27099 0.07569 -0.24691 C 0.10121 -0.22284 0.13038 -0.17932 0.14444 -0.12469 C 0.1585 -0.07006 0.16788 0.01574 0.15972 0.08148 C 0.15156 0.14722 0.12257 0.22932 0.09514 0.27037 C 0.06771 0.31142 0.03246 0.3321 -0.00486 0.32839 C -0.04219 0.32469 -0.09948 0.28765 -0.12917 0.24815 C -0.15886 0.20864 -0.17379 0.13889 -0.18334 0.09074 C -0.19288 0.04259 -0.19045 -0.00216 -0.18681 -0.04074 C -0.18316 -0.07932 -0.17587 -0.11019 -0.16146 -0.14074 C -0.14705 -0.1713 -0.12222 -0.21019 -0.1 -0.22346 C -0.07778 -0.23673 -0.04653 -0.23704 -0.02847 -0.22099 C -0.01042 -0.20494 0.00295 -0.16543 0.00868 -0.12716 C 0.01441 -0.08889 0.00625 -0.02006 0.00555 0.00802 " pathEditMode="relative" rAng="0" ptsTypes="aaaaaaaaaaaaaa">
                                      <p:cBhvr>
                                        <p:cTn id="12" dur="2000" fill="hold"/>
                                        <p:tgtEl>
                                          <p:spTgt spid="21"/>
                                        </p:tgtEl>
                                        <p:attrNameLst>
                                          <p:attrName>ppt_x</p:attrName>
                                          <p:attrName>ppt_y</p:attrName>
                                        </p:attrNameLst>
                                      </p:cBhvr>
                                      <p:rCtr x="-417" y="29907"/>
                                    </p:animMotion>
                                  </p:childTnLst>
                                </p:cTn>
                              </p:par>
                              <p:par>
                                <p:cTn id="13" presetID="10" presetClass="entr" presetSubtype="0" fill="hold" nodeType="withEffect">
                                  <p:stCondLst>
                                    <p:cond delay="50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750"/>
                                        <p:tgtEl>
                                          <p:spTgt spid="3"/>
                                        </p:tgtEl>
                                      </p:cBhvr>
                                    </p:animEffect>
                                  </p:childTnLst>
                                </p:cTn>
                              </p:par>
                              <p:par>
                                <p:cTn id="16" presetID="10" presetClass="entr" presetSubtype="0" fill="hold" nodeType="withEffect">
                                  <p:stCondLst>
                                    <p:cond delay="75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750"/>
                                        <p:tgtEl>
                                          <p:spTgt spid="9"/>
                                        </p:tgtEl>
                                      </p:cBhvr>
                                    </p:animEffect>
                                  </p:childTnLst>
                                </p:cTn>
                              </p:par>
                              <p:par>
                                <p:cTn id="19" presetID="10" presetClass="entr" presetSubtype="0" fill="hold" nodeType="withEffect">
                                  <p:stCondLst>
                                    <p:cond delay="100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750"/>
                                        <p:tgtEl>
                                          <p:spTgt spid="12"/>
                                        </p:tgtEl>
                                      </p:cBhvr>
                                    </p:animEffect>
                                  </p:childTnLst>
                                </p:cTn>
                              </p:par>
                              <p:par>
                                <p:cTn id="22" presetID="10" presetClass="entr" presetSubtype="0" fill="hold" nodeType="withEffect">
                                  <p:stCondLst>
                                    <p:cond delay="125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750"/>
                                        <p:tgtEl>
                                          <p:spTgt spid="6"/>
                                        </p:tgtEl>
                                      </p:cBhvr>
                                    </p:animEffect>
                                  </p:childTnLst>
                                </p:cTn>
                              </p:par>
                              <p:par>
                                <p:cTn id="25" presetID="10" presetClass="entr" presetSubtype="0" fill="hold" nodeType="withEffect">
                                  <p:stCondLst>
                                    <p:cond delay="150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750"/>
                                        <p:tgtEl>
                                          <p:spTgt spid="18"/>
                                        </p:tgtEl>
                                      </p:cBhvr>
                                    </p:animEffect>
                                  </p:childTnLst>
                                </p:cTn>
                              </p:par>
                              <p:par>
                                <p:cTn id="28" presetID="10" presetClass="entr" presetSubtype="0" fill="hold" nodeType="withEffect">
                                  <p:stCondLst>
                                    <p:cond delay="175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点击此处添加标题</a:t>
            </a:r>
          </a:p>
        </p:txBody>
      </p:sp>
      <p:sp>
        <p:nvSpPr>
          <p:cNvPr id="3" name="AutoShape 60"/>
          <p:cNvSpPr>
            <a:spLocks noChangeArrowheads="1"/>
          </p:cNvSpPr>
          <p:nvPr/>
        </p:nvSpPr>
        <p:spPr bwMode="auto">
          <a:xfrm>
            <a:off x="2339752" y="1734604"/>
            <a:ext cx="4967310" cy="2160000"/>
          </a:xfrm>
          <a:prstGeom prst="rightArrow">
            <a:avLst>
              <a:gd name="adj1" fmla="val 68556"/>
              <a:gd name="adj2" fmla="val 38969"/>
            </a:avLst>
          </a:prstGeom>
          <a:solidFill>
            <a:schemeClr val="bg1">
              <a:alpha val="60000"/>
            </a:schemeClr>
          </a:solidFill>
          <a:ln w="25400">
            <a:noFill/>
          </a:ln>
          <a:effectLst>
            <a:outerShdw blurRad="225425" dist="38100" dir="5220000" algn="ctr">
              <a:srgbClr val="000000">
                <a:alpha val="33000"/>
              </a:srgbClr>
            </a:outerShdw>
          </a:effectLst>
          <a:scene3d>
            <a:camera prst="orthographicFront"/>
            <a:lightRig rig="flat" dir="t"/>
          </a:scene3d>
          <a:sp3d contourW="19050">
            <a:bevelT w="101600" prst="artDeco"/>
            <a:bevelB w="0" h="0"/>
            <a:contourClr>
              <a:schemeClr val="bg1"/>
            </a:contourClr>
          </a:sp3d>
        </p:spPr>
        <p:style>
          <a:lnRef idx="1">
            <a:schemeClr val="accent2"/>
          </a:lnRef>
          <a:fillRef idx="3">
            <a:schemeClr val="accent2"/>
          </a:fillRef>
          <a:effectRef idx="2">
            <a:schemeClr val="accent2"/>
          </a:effectRef>
          <a:fontRef idx="minor">
            <a:schemeClr val="lt1"/>
          </a:fontRef>
        </p:style>
        <p:txBody>
          <a:bodyPr anchor="ctr"/>
          <a:lstStyle/>
          <a:p>
            <a:pPr marL="0" lvl="2" algn="ctr" eaLnBrk="0" fontAlgn="ctr" hangingPunct="0">
              <a:spcBef>
                <a:spcPts val="0"/>
              </a:spcBef>
              <a:spcAft>
                <a:spcPts val="0"/>
              </a:spcAft>
              <a:buClr>
                <a:srgbClr val="FF0000"/>
              </a:buClr>
              <a:buSzPct val="70000"/>
              <a:buFont typeface="Wingdings" panose="05000000000000000000" pitchFamily="2" charset="2"/>
              <a:buChar char="u"/>
              <a:tabLst>
                <a:tab pos="136525" algn="l"/>
              </a:tabLst>
              <a:defRPr/>
            </a:pPr>
            <a:endParaRPr lang="zh-CN" altLang="en-US" sz="1400" dirty="0">
              <a:effectLst/>
              <a:latin typeface="微软雅黑" panose="020B0503020204020204" pitchFamily="34" charset="-122"/>
              <a:ea typeface="微软雅黑" panose="020B0503020204020204" pitchFamily="34" charset="-122"/>
            </a:endParaRPr>
          </a:p>
        </p:txBody>
      </p:sp>
      <p:sp>
        <p:nvSpPr>
          <p:cNvPr id="4" name="圆角矩形 3"/>
          <p:cNvSpPr/>
          <p:nvPr/>
        </p:nvSpPr>
        <p:spPr bwMode="auto">
          <a:xfrm>
            <a:off x="2843012" y="3219549"/>
            <a:ext cx="3168650" cy="1368425"/>
          </a:xfrm>
          <a:prstGeom prst="roundRect">
            <a:avLst>
              <a:gd name="adj" fmla="val 7848"/>
            </a:avLst>
          </a:prstGeom>
          <a:gradFill flip="none" rotWithShape="1">
            <a:gsLst>
              <a:gs pos="30000">
                <a:schemeClr val="bg1"/>
              </a:gs>
              <a:gs pos="100000">
                <a:schemeClr val="bg1">
                  <a:lumMod val="75000"/>
                </a:schemeClr>
              </a:gs>
            </a:gsLst>
            <a:lin ang="2700000" scaled="1"/>
            <a:tileRect/>
          </a:gradFill>
          <a:ln w="38100">
            <a:solidFill>
              <a:srgbClr val="FF6E00"/>
            </a:solidFill>
          </a:ln>
          <a:effectLst>
            <a:outerShdw blurRad="225425" dist="38100" dir="5220000" algn="ctr">
              <a:srgbClr val="000000">
                <a:alpha val="33000"/>
              </a:srgbClr>
            </a:outerShdw>
          </a:effectLst>
          <a:scene3d>
            <a:camera prst="orthographicFront"/>
            <a:lightRig rig="flat" dir="t"/>
          </a:scene3d>
          <a:sp3d contourW="19050">
            <a:bevelT w="165100" h="127000" prst="artDeco"/>
            <a:bevelB w="0" h="0"/>
            <a:contourClr>
              <a:schemeClr val="bg1"/>
            </a:contourClr>
          </a:sp3d>
        </p:spPr>
        <p:style>
          <a:lnRef idx="1">
            <a:schemeClr val="accent2"/>
          </a:lnRef>
          <a:fillRef idx="3">
            <a:schemeClr val="accent2"/>
          </a:fillRef>
          <a:effectRef idx="2">
            <a:schemeClr val="accent2"/>
          </a:effectRef>
          <a:fontRef idx="minor">
            <a:schemeClr val="lt1"/>
          </a:fontRef>
        </p:style>
        <p:txBody>
          <a:bodyPr anchor="ctr"/>
          <a:lstStyle/>
          <a:p>
            <a:pPr marL="0" lvl="2" algn="ctr" eaLnBrk="0" fontAlgn="ctr" hangingPunct="0">
              <a:spcBef>
                <a:spcPts val="0"/>
              </a:spcBef>
              <a:spcAft>
                <a:spcPts val="0"/>
              </a:spcAft>
              <a:buClr>
                <a:srgbClr val="FF0000"/>
              </a:buClr>
              <a:buSzPct val="70000"/>
              <a:buFont typeface="Wingdings" panose="05000000000000000000" pitchFamily="2" charset="2"/>
              <a:buChar char="n"/>
              <a:tabLst>
                <a:tab pos="136525" algn="l"/>
              </a:tabLst>
              <a:defRPr/>
            </a:pPr>
            <a:endParaRPr lang="zh-CN" altLang="en-US" sz="1400" dirty="0">
              <a:solidFill>
                <a:schemeClr val="accent2"/>
              </a:solidFill>
              <a:effectLst/>
              <a:latin typeface="微软雅黑" panose="020B0503020204020204" pitchFamily="34" charset="-122"/>
              <a:ea typeface="微软雅黑" panose="020B0503020204020204" pitchFamily="34" charset="-122"/>
            </a:endParaRPr>
          </a:p>
        </p:txBody>
      </p:sp>
      <p:sp>
        <p:nvSpPr>
          <p:cNvPr id="5" name="矩形 87"/>
          <p:cNvSpPr>
            <a:spLocks noChangeArrowheads="1"/>
          </p:cNvSpPr>
          <p:nvPr/>
        </p:nvSpPr>
        <p:spPr bwMode="auto">
          <a:xfrm>
            <a:off x="2957088" y="3808184"/>
            <a:ext cx="2940498" cy="524436"/>
          </a:xfrm>
          <a:prstGeom prst="rect">
            <a:avLst/>
          </a:prstGeom>
          <a:noFill/>
          <a:ln w="9525">
            <a:noFill/>
            <a:miter lim="800000"/>
          </a:ln>
        </p:spPr>
        <p:txBody>
          <a:bodyPr>
            <a:spAutoFit/>
          </a:bodyPr>
          <a:lstStyle/>
          <a:p>
            <a:pPr algn="ctr" eaLnBrk="0" fontAlgn="ctr" hangingPunct="0">
              <a:buClr>
                <a:srgbClr val="FF0000"/>
              </a:buClr>
              <a:buSzPct val="70000"/>
            </a:pPr>
            <a:r>
              <a:rPr lang="zh-CN" altLang="en-US" sz="1400" dirty="0">
                <a:solidFill>
                  <a:schemeClr val="tx1">
                    <a:lumMod val="85000"/>
                    <a:lumOff val="15000"/>
                  </a:schemeClr>
                </a:solidFill>
                <a:effectLst/>
                <a:latin typeface="微软雅黑" panose="020B0503020204020204" pitchFamily="34" charset="-122"/>
                <a:ea typeface="微软雅黑" panose="020B0503020204020204" pitchFamily="34" charset="-122"/>
              </a:rPr>
              <a:t>点击添加文本 点击添加文本</a:t>
            </a:r>
          </a:p>
          <a:p>
            <a:pPr algn="ctr" eaLnBrk="0" fontAlgn="ctr" hangingPunct="0">
              <a:buClr>
                <a:srgbClr val="FF0000"/>
              </a:buClr>
              <a:buSzPct val="70000"/>
            </a:pPr>
            <a:r>
              <a:rPr lang="zh-CN" altLang="en-US" sz="1400" dirty="0">
                <a:solidFill>
                  <a:schemeClr val="tx1">
                    <a:lumMod val="85000"/>
                    <a:lumOff val="15000"/>
                  </a:schemeClr>
                </a:solidFill>
                <a:effectLst/>
                <a:latin typeface="微软雅黑" panose="020B0503020204020204" pitchFamily="34" charset="-122"/>
                <a:ea typeface="微软雅黑" panose="020B0503020204020204" pitchFamily="34" charset="-122"/>
              </a:rPr>
              <a:t>点击添加文本 点击添加文本</a:t>
            </a:r>
          </a:p>
        </p:txBody>
      </p:sp>
      <p:sp>
        <p:nvSpPr>
          <p:cNvPr id="6" name="圆角矩形 5"/>
          <p:cNvSpPr/>
          <p:nvPr/>
        </p:nvSpPr>
        <p:spPr bwMode="auto">
          <a:xfrm>
            <a:off x="2843012" y="1063724"/>
            <a:ext cx="3168650" cy="1366837"/>
          </a:xfrm>
          <a:prstGeom prst="roundRect">
            <a:avLst>
              <a:gd name="adj" fmla="val 7848"/>
            </a:avLst>
          </a:prstGeom>
          <a:gradFill flip="none" rotWithShape="1">
            <a:gsLst>
              <a:gs pos="30000">
                <a:schemeClr val="bg1"/>
              </a:gs>
              <a:gs pos="100000">
                <a:schemeClr val="bg1">
                  <a:lumMod val="75000"/>
                </a:schemeClr>
              </a:gs>
            </a:gsLst>
            <a:lin ang="2700000" scaled="1"/>
            <a:tileRect/>
          </a:gradFill>
          <a:ln w="38100">
            <a:solidFill>
              <a:srgbClr val="C80000"/>
            </a:solidFill>
          </a:ln>
          <a:effectLst>
            <a:outerShdw blurRad="225425" dist="38100" dir="5220000" algn="ctr">
              <a:srgbClr val="000000">
                <a:alpha val="33000"/>
              </a:srgbClr>
            </a:outerShdw>
          </a:effectLst>
          <a:scene3d>
            <a:camera prst="orthographicFront"/>
            <a:lightRig rig="flat" dir="t"/>
          </a:scene3d>
          <a:sp3d contourW="19050">
            <a:bevelT w="165100" h="127000" prst="artDeco"/>
            <a:bevelB w="0" h="0"/>
            <a:contourClr>
              <a:schemeClr val="bg1"/>
            </a:contourClr>
          </a:sp3d>
        </p:spPr>
        <p:style>
          <a:lnRef idx="1">
            <a:schemeClr val="accent2"/>
          </a:lnRef>
          <a:fillRef idx="3">
            <a:schemeClr val="accent2"/>
          </a:fillRef>
          <a:effectRef idx="2">
            <a:schemeClr val="accent2"/>
          </a:effectRef>
          <a:fontRef idx="minor">
            <a:schemeClr val="lt1"/>
          </a:fontRef>
        </p:style>
        <p:txBody>
          <a:bodyPr anchor="ctr"/>
          <a:lstStyle/>
          <a:p>
            <a:pPr marL="0" lvl="2" algn="ctr" eaLnBrk="0" fontAlgn="ctr" hangingPunct="0">
              <a:spcBef>
                <a:spcPts val="0"/>
              </a:spcBef>
              <a:spcAft>
                <a:spcPts val="0"/>
              </a:spcAft>
              <a:buClr>
                <a:srgbClr val="FF0000"/>
              </a:buClr>
              <a:buSzPct val="70000"/>
              <a:buFont typeface="Wingdings" panose="05000000000000000000" pitchFamily="2" charset="2"/>
              <a:buChar char="n"/>
              <a:tabLst>
                <a:tab pos="136525" algn="l"/>
              </a:tabLst>
              <a:defRPr/>
            </a:pPr>
            <a:endParaRPr lang="zh-CN" altLang="en-US" sz="1400" dirty="0">
              <a:solidFill>
                <a:schemeClr val="tx1"/>
              </a:solidFill>
              <a:effectLst/>
              <a:latin typeface="微软雅黑" panose="020B0503020204020204" pitchFamily="34" charset="-122"/>
              <a:ea typeface="微软雅黑" panose="020B0503020204020204" pitchFamily="34" charset="-122"/>
            </a:endParaRPr>
          </a:p>
        </p:txBody>
      </p:sp>
      <p:sp>
        <p:nvSpPr>
          <p:cNvPr id="7" name="矩形 87"/>
          <p:cNvSpPr>
            <a:spLocks noChangeArrowheads="1"/>
          </p:cNvSpPr>
          <p:nvPr/>
        </p:nvSpPr>
        <p:spPr bwMode="auto">
          <a:xfrm>
            <a:off x="2872611" y="1311012"/>
            <a:ext cx="3109452" cy="523220"/>
          </a:xfrm>
          <a:prstGeom prst="rect">
            <a:avLst/>
          </a:prstGeom>
          <a:noFill/>
          <a:ln w="9525">
            <a:noFill/>
            <a:miter lim="800000"/>
          </a:ln>
        </p:spPr>
        <p:txBody>
          <a:bodyPr>
            <a:spAutoFit/>
          </a:bodyPr>
          <a:lstStyle/>
          <a:p>
            <a:pPr algn="ctr" eaLnBrk="0" fontAlgn="ctr" hangingPunct="0">
              <a:buClr>
                <a:srgbClr val="FF0000"/>
              </a:buClr>
              <a:buSzPct val="70000"/>
            </a:pPr>
            <a:r>
              <a:rPr lang="zh-CN" altLang="en-US" sz="1400" dirty="0">
                <a:solidFill>
                  <a:schemeClr val="tx1">
                    <a:lumMod val="85000"/>
                    <a:lumOff val="15000"/>
                  </a:schemeClr>
                </a:solidFill>
                <a:effectLst/>
                <a:latin typeface="微软雅黑" panose="020B0503020204020204" pitchFamily="34" charset="-122"/>
                <a:ea typeface="微软雅黑" panose="020B0503020204020204" pitchFamily="34" charset="-122"/>
              </a:rPr>
              <a:t>点击添加文本 点击添加文本</a:t>
            </a:r>
          </a:p>
          <a:p>
            <a:pPr algn="ctr" eaLnBrk="0" fontAlgn="ctr" hangingPunct="0">
              <a:buClr>
                <a:srgbClr val="FF0000"/>
              </a:buClr>
              <a:buSzPct val="70000"/>
            </a:pPr>
            <a:r>
              <a:rPr lang="zh-CN" altLang="en-US" sz="1400" dirty="0">
                <a:solidFill>
                  <a:schemeClr val="tx1">
                    <a:lumMod val="85000"/>
                    <a:lumOff val="15000"/>
                  </a:schemeClr>
                </a:solidFill>
                <a:effectLst/>
                <a:latin typeface="微软雅黑" panose="020B0503020204020204" pitchFamily="34" charset="-122"/>
                <a:ea typeface="微软雅黑" panose="020B0503020204020204" pitchFamily="34" charset="-122"/>
              </a:rPr>
              <a:t>点击添加文本 点击添加文本</a:t>
            </a:r>
          </a:p>
        </p:txBody>
      </p:sp>
      <p:grpSp>
        <p:nvGrpSpPr>
          <p:cNvPr id="8" name="组合 26"/>
          <p:cNvGrpSpPr>
            <a:grpSpLocks noChangeAspect="1"/>
          </p:cNvGrpSpPr>
          <p:nvPr/>
        </p:nvGrpSpPr>
        <p:grpSpPr bwMode="auto">
          <a:xfrm>
            <a:off x="3206549" y="2173387"/>
            <a:ext cx="2443163" cy="554038"/>
            <a:chOff x="855540" y="3513439"/>
            <a:chExt cx="1399872" cy="987727"/>
          </a:xfrm>
          <a:scene3d>
            <a:camera prst="orthographicFront">
              <a:rot lat="0" lon="0" rev="0"/>
            </a:camera>
            <a:lightRig rig="balanced" dir="t">
              <a:rot lat="0" lon="0" rev="8700000"/>
            </a:lightRig>
          </a:scene3d>
        </p:grpSpPr>
        <p:sp>
          <p:nvSpPr>
            <p:cNvPr id="9" name="圆角矩形 8"/>
            <p:cNvSpPr/>
            <p:nvPr/>
          </p:nvSpPr>
          <p:spPr>
            <a:xfrm>
              <a:off x="855540" y="3513439"/>
              <a:ext cx="1399872" cy="987727"/>
            </a:xfrm>
            <a:prstGeom prst="roundRect">
              <a:avLst>
                <a:gd name="adj" fmla="val 10568"/>
              </a:avLst>
            </a:prstGeom>
            <a:solidFill>
              <a:srgbClr val="C80000"/>
            </a:solidFill>
            <a:ln w="25400">
              <a:noFill/>
            </a:ln>
            <a:effectLst>
              <a:outerShdw blurRad="44450" dist="27940" dir="5400000" algn="ctr">
                <a:srgbClr val="000000">
                  <a:alpha val="32000"/>
                </a:srgbClr>
              </a:outerShdw>
            </a:effectLst>
            <a:sp3d>
              <a:bevelT w="190500" h="38100"/>
            </a:sp3d>
          </p:spPr>
          <p:style>
            <a:lnRef idx="1">
              <a:schemeClr val="accent2"/>
            </a:lnRef>
            <a:fillRef idx="3">
              <a:schemeClr val="accent2"/>
            </a:fillRef>
            <a:effectRef idx="2">
              <a:schemeClr val="accent2"/>
            </a:effectRef>
            <a:fontRef idx="minor">
              <a:schemeClr val="lt1"/>
            </a:fontRef>
          </p:style>
          <p:txBody>
            <a:bodyPr anchor="ctr"/>
            <a:lstStyle/>
            <a:p>
              <a:pPr algn="ctr" eaLnBrk="0" fontAlgn="ctr" hangingPunct="0">
                <a:spcBef>
                  <a:spcPts val="0"/>
                </a:spcBef>
                <a:spcAft>
                  <a:spcPts val="0"/>
                </a:spcAft>
                <a:buClr>
                  <a:srgbClr val="FF0000"/>
                </a:buClr>
                <a:buSzPct val="70000"/>
                <a:buFont typeface="Wingdings" panose="05000000000000000000" pitchFamily="2" charset="2"/>
                <a:buChar char="u"/>
                <a:defRPr/>
              </a:pPr>
              <a:endParaRPr lang="zh-CN" altLang="en-US" sz="1600" b="1">
                <a:solidFill>
                  <a:schemeClr val="bg1"/>
                </a:solidFill>
                <a:effectLst/>
                <a:latin typeface="微软雅黑" panose="020B0503020204020204" pitchFamily="34" charset="-122"/>
                <a:ea typeface="微软雅黑" panose="020B0503020204020204" pitchFamily="34" charset="-122"/>
              </a:endParaRPr>
            </a:p>
          </p:txBody>
        </p:sp>
        <p:sp>
          <p:nvSpPr>
            <p:cNvPr id="10" name="矩形 14"/>
            <p:cNvSpPr>
              <a:spLocks noChangeArrowheads="1"/>
            </p:cNvSpPr>
            <p:nvPr/>
          </p:nvSpPr>
          <p:spPr bwMode="auto">
            <a:xfrm>
              <a:off x="1004859" y="3717519"/>
              <a:ext cx="1101235" cy="603569"/>
            </a:xfrm>
            <a:prstGeom prst="rect">
              <a:avLst/>
            </a:prstGeom>
            <a:noFill/>
            <a:ln w="9525">
              <a:noFill/>
              <a:miter lim="800000"/>
            </a:ln>
            <a:effectLst>
              <a:outerShdw blurRad="44450" dist="27940" dir="5400000" algn="ctr">
                <a:srgbClr val="000000">
                  <a:alpha val="32000"/>
                </a:srgbClr>
              </a:outerShdw>
            </a:effectLst>
            <a:sp3d>
              <a:bevelT w="190500" h="38100"/>
            </a:sp3d>
          </p:spPr>
          <p:txBody>
            <a:bodyPr anchor="ctr">
              <a:spAutoFit/>
            </a:bodyPr>
            <a:lstStyle/>
            <a:p>
              <a:pPr algn="ctr" fontAlgn="ctr">
                <a:spcBef>
                  <a:spcPts val="0"/>
                </a:spcBef>
                <a:spcAft>
                  <a:spcPts val="0"/>
                </a:spcAft>
                <a:buClr>
                  <a:srgbClr val="FF0000"/>
                </a:buClr>
                <a:buSzPct val="70000"/>
                <a:defRPr/>
              </a:pPr>
              <a:r>
                <a:rPr kumimoji="1" lang="zh-CN" altLang="en-US" sz="1600" dirty="0">
                  <a:solidFill>
                    <a:schemeClr val="bg1"/>
                  </a:solidFill>
                  <a:effectLst/>
                  <a:latin typeface="微软雅黑" panose="020B0503020204020204" pitchFamily="34" charset="-122"/>
                  <a:ea typeface="微软雅黑" panose="020B0503020204020204" pitchFamily="34" charset="-122"/>
                </a:rPr>
                <a:t>添加标题</a:t>
              </a:r>
            </a:p>
          </p:txBody>
        </p:sp>
      </p:grpSp>
      <p:grpSp>
        <p:nvGrpSpPr>
          <p:cNvPr id="11" name="组合 26"/>
          <p:cNvGrpSpPr>
            <a:grpSpLocks noChangeAspect="1"/>
          </p:cNvGrpSpPr>
          <p:nvPr/>
        </p:nvGrpSpPr>
        <p:grpSpPr bwMode="auto">
          <a:xfrm>
            <a:off x="3206549" y="2930624"/>
            <a:ext cx="2443163" cy="555625"/>
            <a:chOff x="855540" y="3513439"/>
            <a:chExt cx="1399872" cy="987727"/>
          </a:xfrm>
          <a:scene3d>
            <a:camera prst="orthographicFront">
              <a:rot lat="0" lon="0" rev="0"/>
            </a:camera>
            <a:lightRig rig="balanced" dir="t">
              <a:rot lat="0" lon="0" rev="8700000"/>
            </a:lightRig>
          </a:scene3d>
        </p:grpSpPr>
        <p:sp>
          <p:nvSpPr>
            <p:cNvPr id="12" name="圆角矩形 11"/>
            <p:cNvSpPr/>
            <p:nvPr/>
          </p:nvSpPr>
          <p:spPr>
            <a:xfrm>
              <a:off x="855540" y="3513439"/>
              <a:ext cx="1399872" cy="987727"/>
            </a:xfrm>
            <a:prstGeom prst="roundRect">
              <a:avLst>
                <a:gd name="adj" fmla="val 10568"/>
              </a:avLst>
            </a:prstGeom>
            <a:solidFill>
              <a:srgbClr val="FF6E00"/>
            </a:solidFill>
            <a:ln w="25400">
              <a:noFill/>
            </a:ln>
            <a:effectLst>
              <a:outerShdw blurRad="44450" dist="27940" dir="5400000" algn="ctr">
                <a:srgbClr val="000000">
                  <a:alpha val="32000"/>
                </a:srgbClr>
              </a:outerShdw>
            </a:effectLst>
            <a:sp3d>
              <a:bevelT w="190500" h="38100"/>
            </a:sp3d>
          </p:spPr>
          <p:style>
            <a:lnRef idx="1">
              <a:schemeClr val="accent2"/>
            </a:lnRef>
            <a:fillRef idx="3">
              <a:schemeClr val="accent2"/>
            </a:fillRef>
            <a:effectRef idx="2">
              <a:schemeClr val="accent2"/>
            </a:effectRef>
            <a:fontRef idx="minor">
              <a:schemeClr val="lt1"/>
            </a:fontRef>
          </p:style>
          <p:txBody>
            <a:bodyPr anchor="ctr"/>
            <a:lstStyle/>
            <a:p>
              <a:pPr algn="ctr" eaLnBrk="0" fontAlgn="ctr" hangingPunct="0">
                <a:spcBef>
                  <a:spcPts val="0"/>
                </a:spcBef>
                <a:spcAft>
                  <a:spcPts val="0"/>
                </a:spcAft>
                <a:buClr>
                  <a:srgbClr val="FF0000"/>
                </a:buClr>
                <a:buSzPct val="70000"/>
                <a:buFont typeface="Wingdings" panose="05000000000000000000" pitchFamily="2" charset="2"/>
                <a:buChar char="u"/>
                <a:defRPr/>
              </a:pPr>
              <a:endParaRPr lang="zh-CN" altLang="en-US" sz="1600" b="1">
                <a:solidFill>
                  <a:schemeClr val="bg1"/>
                </a:solidFill>
                <a:effectLst/>
                <a:latin typeface="微软雅黑" panose="020B0503020204020204" pitchFamily="34" charset="-122"/>
                <a:ea typeface="微软雅黑" panose="020B0503020204020204" pitchFamily="34" charset="-122"/>
              </a:endParaRPr>
            </a:p>
          </p:txBody>
        </p:sp>
        <p:sp>
          <p:nvSpPr>
            <p:cNvPr id="13" name="矩形 12"/>
            <p:cNvSpPr>
              <a:spLocks noChangeArrowheads="1"/>
            </p:cNvSpPr>
            <p:nvPr/>
          </p:nvSpPr>
          <p:spPr bwMode="auto">
            <a:xfrm>
              <a:off x="930021" y="3706380"/>
              <a:ext cx="1250910" cy="601843"/>
            </a:xfrm>
            <a:prstGeom prst="rect">
              <a:avLst/>
            </a:prstGeom>
            <a:noFill/>
            <a:ln w="9525">
              <a:noFill/>
              <a:miter lim="800000"/>
            </a:ln>
            <a:effectLst>
              <a:outerShdw blurRad="44450" dist="27940" dir="5400000" algn="ctr">
                <a:srgbClr val="000000">
                  <a:alpha val="32000"/>
                </a:srgbClr>
              </a:outerShdw>
            </a:effectLst>
            <a:sp3d>
              <a:bevelT w="190500" h="38100"/>
            </a:sp3d>
          </p:spPr>
          <p:txBody>
            <a:bodyPr anchor="ctr">
              <a:spAutoFit/>
            </a:bodyPr>
            <a:lstStyle/>
            <a:p>
              <a:pPr algn="ctr" fontAlgn="ctr">
                <a:spcBef>
                  <a:spcPts val="0"/>
                </a:spcBef>
                <a:spcAft>
                  <a:spcPts val="0"/>
                </a:spcAft>
                <a:buClr>
                  <a:srgbClr val="FF0000"/>
                </a:buClr>
                <a:buSzPct val="70000"/>
                <a:defRPr/>
              </a:pPr>
              <a:r>
                <a:rPr kumimoji="1" lang="zh-CN" altLang="en-US" sz="1600" dirty="0">
                  <a:solidFill>
                    <a:schemeClr val="bg1"/>
                  </a:solidFill>
                  <a:effectLst/>
                  <a:latin typeface="微软雅黑" panose="020B0503020204020204" pitchFamily="34" charset="-122"/>
                  <a:ea typeface="微软雅黑" panose="020B0503020204020204" pitchFamily="34" charset="-122"/>
                </a:rPr>
                <a:t>添加标题</a:t>
              </a:r>
            </a:p>
          </p:txBody>
        </p:sp>
      </p:grpSp>
      <p:grpSp>
        <p:nvGrpSpPr>
          <p:cNvPr id="14" name="组合 13"/>
          <p:cNvGrpSpPr/>
          <p:nvPr/>
        </p:nvGrpSpPr>
        <p:grpSpPr>
          <a:xfrm>
            <a:off x="6556158" y="1824136"/>
            <a:ext cx="1979612" cy="1981200"/>
            <a:chOff x="6556158" y="1824136"/>
            <a:chExt cx="1979612" cy="1981200"/>
          </a:xfrm>
        </p:grpSpPr>
        <p:grpSp>
          <p:nvGrpSpPr>
            <p:cNvPr id="15" name="组合 43"/>
            <p:cNvGrpSpPr/>
            <p:nvPr/>
          </p:nvGrpSpPr>
          <p:grpSpPr bwMode="auto">
            <a:xfrm>
              <a:off x="6556158" y="1824136"/>
              <a:ext cx="1979612" cy="1981200"/>
              <a:chOff x="5217600" y="3058600"/>
              <a:chExt cx="1116000" cy="1116000"/>
            </a:xfrm>
          </p:grpSpPr>
          <p:sp>
            <p:nvSpPr>
              <p:cNvPr id="17" name="Oval 2"/>
              <p:cNvSpPr>
                <a:spLocks noChangeAspect="1" noChangeArrowheads="1"/>
              </p:cNvSpPr>
              <p:nvPr/>
            </p:nvSpPr>
            <p:spPr bwMode="auto">
              <a:xfrm>
                <a:off x="5217600" y="3058600"/>
                <a:ext cx="1116000" cy="1116000"/>
              </a:xfrm>
              <a:prstGeom prst="ellipse">
                <a:avLst/>
              </a:prstGeom>
              <a:solidFill>
                <a:srgbClr val="F20000"/>
              </a:solidFill>
              <a:ln w="25400">
                <a:noFill/>
              </a:ln>
              <a:effectLst>
                <a:outerShdw blurRad="225425" dist="38100" dir="5220000" algn="ctr">
                  <a:srgbClr val="000000">
                    <a:alpha val="33000"/>
                  </a:srgbClr>
                </a:outerShdw>
              </a:effectLst>
              <a:scene3d>
                <a:camera prst="orthographicFront"/>
                <a:lightRig rig="flat" dir="t"/>
              </a:scene3d>
              <a:sp3d extrusionH="304800" contourW="19050">
                <a:bevelT prst="convex"/>
                <a:bevelB w="0" h="0"/>
                <a:contourClr>
                  <a:srgbClr val="FF0000"/>
                </a:contourClr>
              </a:sp3d>
            </p:spPr>
            <p:style>
              <a:lnRef idx="1">
                <a:schemeClr val="accent2"/>
              </a:lnRef>
              <a:fillRef idx="3">
                <a:schemeClr val="accent2"/>
              </a:fillRef>
              <a:effectRef idx="2">
                <a:schemeClr val="accent2"/>
              </a:effectRef>
              <a:fontRef idx="minor">
                <a:schemeClr val="lt1"/>
              </a:fontRef>
            </p:style>
            <p:txBody>
              <a:bodyPr anchor="ctr"/>
              <a:lstStyle/>
              <a:p>
                <a:pPr algn="ctr" eaLnBrk="0" fontAlgn="ctr" hangingPunct="0">
                  <a:spcBef>
                    <a:spcPts val="0"/>
                  </a:spcBef>
                  <a:spcAft>
                    <a:spcPts val="0"/>
                  </a:spcAft>
                  <a:buClr>
                    <a:srgbClr val="FF0000"/>
                  </a:buClr>
                  <a:buSzPct val="70000"/>
                  <a:defRPr/>
                </a:pPr>
                <a:endParaRPr lang="fr-FR" altLang="zh-CN" sz="1600" b="1" dirty="0">
                  <a:solidFill>
                    <a:schemeClr val="bg1"/>
                  </a:solidFill>
                  <a:effectLst/>
                  <a:latin typeface="微软雅黑" panose="020B0503020204020204" pitchFamily="34" charset="-122"/>
                  <a:ea typeface="微软雅黑" panose="020B0503020204020204" pitchFamily="34" charset="-122"/>
                </a:endParaRPr>
              </a:p>
            </p:txBody>
          </p:sp>
          <p:sp>
            <p:nvSpPr>
              <p:cNvPr id="18" name="椭圆 17"/>
              <p:cNvSpPr/>
              <p:nvPr/>
            </p:nvSpPr>
            <p:spPr>
              <a:xfrm rot="19388639">
                <a:off x="5222074" y="3126562"/>
                <a:ext cx="756231" cy="540115"/>
              </a:xfrm>
              <a:prstGeom prst="ellipse">
                <a:avLst/>
              </a:prstGeom>
              <a:gradFill flip="none" rotWithShape="1">
                <a:gsLst>
                  <a:gs pos="0">
                    <a:schemeClr val="bg1"/>
                  </a:gs>
                  <a:gs pos="45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srgbClr val="FFFFFF"/>
                  </a:solidFill>
                  <a:effectLst/>
                  <a:ea typeface="微软雅黑" panose="020B0503020204020204" pitchFamily="34" charset="-122"/>
                </a:endParaRPr>
              </a:p>
            </p:txBody>
          </p:sp>
        </p:grpSp>
        <p:sp>
          <p:nvSpPr>
            <p:cNvPr id="16" name="Text Box 29"/>
            <p:cNvSpPr txBox="1">
              <a:spLocks noChangeArrowheads="1"/>
            </p:cNvSpPr>
            <p:nvPr/>
          </p:nvSpPr>
          <p:spPr bwMode="gray">
            <a:xfrm>
              <a:off x="6780134" y="2431876"/>
              <a:ext cx="1531794" cy="830997"/>
            </a:xfrm>
            <a:prstGeom prst="rect">
              <a:avLst/>
            </a:prstGeom>
            <a:noFill/>
            <a:ln>
              <a:noFill/>
            </a:ln>
            <a:effectLst/>
          </p:spPr>
          <p:txBody>
            <a:bodyPr>
              <a:spAutoFit/>
            </a:bodyPr>
            <a:lstStyle/>
            <a:p>
              <a:pPr algn="ctr" fontAlgn="auto">
                <a:spcBef>
                  <a:spcPts val="0"/>
                </a:spcBef>
                <a:spcAft>
                  <a:spcPts val="0"/>
                </a:spcAft>
                <a:buClr>
                  <a:schemeClr val="tx1"/>
                </a:buClr>
                <a:buSzPct val="120000"/>
                <a:defRPr/>
              </a:pPr>
              <a:r>
                <a:rPr lang="zh-CN" altLang="en-US" sz="2400" spc="300" dirty="0">
                  <a:ln w="12700" cmpd="sng">
                    <a:noFill/>
                    <a:prstDash val="solid"/>
                    <a:miter lim="800000"/>
                  </a:ln>
                  <a:solidFill>
                    <a:schemeClr val="bg1"/>
                  </a:solidFill>
                  <a:effectLst/>
                  <a:latin typeface="微软雅黑" panose="020B0503020204020204" pitchFamily="34" charset="-122"/>
                  <a:ea typeface="微软雅黑" panose="020B0503020204020204" pitchFamily="34" charset="-122"/>
                </a:rPr>
                <a:t>点击添加文本</a:t>
              </a:r>
            </a:p>
          </p:txBody>
        </p:sp>
      </p:grpSp>
      <p:pic>
        <p:nvPicPr>
          <p:cNvPr id="19" name="图片 18" descr="未标题-3.png"/>
          <p:cNvPicPr>
            <a:picLocks noChangeAspect="1"/>
          </p:cNvPicPr>
          <p:nvPr/>
        </p:nvPicPr>
        <p:blipFill>
          <a:blip r:embed="rId3"/>
          <a:stretch>
            <a:fillRect/>
          </a:stretch>
        </p:blipFill>
        <p:spPr>
          <a:xfrm>
            <a:off x="26715" y="2030926"/>
            <a:ext cx="2139078" cy="293987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3" presetClass="entr" presetSubtype="32" fill="hold" nodeType="after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strVal val="4*#ppt_w"/>
                                          </p:val>
                                        </p:tav>
                                        <p:tav tm="100000">
                                          <p:val>
                                            <p:strVal val="#ppt_w"/>
                                          </p:val>
                                        </p:tav>
                                      </p:tavLst>
                                    </p:anim>
                                    <p:anim calcmode="lin" valueType="num">
                                      <p:cBhvr>
                                        <p:cTn id="13" dur="500" fill="hold"/>
                                        <p:tgtEl>
                                          <p:spTgt spid="14"/>
                                        </p:tgtEl>
                                        <p:attrNameLst>
                                          <p:attrName>ppt_h</p:attrName>
                                        </p:attrNameLst>
                                      </p:cBhvr>
                                      <p:tavLst>
                                        <p:tav tm="0">
                                          <p:val>
                                            <p:strVal val="4*#ppt_h"/>
                                          </p:val>
                                        </p:tav>
                                        <p:tav tm="100000">
                                          <p:val>
                                            <p:strVal val="#ppt_h"/>
                                          </p:val>
                                        </p:tav>
                                      </p:tavLst>
                                    </p:anim>
                                  </p:childTnLst>
                                </p:cTn>
                              </p:par>
                              <p:par>
                                <p:cTn id="14" presetID="8" presetClass="emph" presetSubtype="0" fill="hold" nodeType="withEffect">
                                  <p:stCondLst>
                                    <p:cond delay="0"/>
                                  </p:stCondLst>
                                  <p:childTnLst>
                                    <p:animRot by="21600000">
                                      <p:cBhvr>
                                        <p:cTn id="15" dur="500" fill="hold"/>
                                        <p:tgtEl>
                                          <p:spTgt spid="14"/>
                                        </p:tgtEl>
                                        <p:attrNameLst>
                                          <p:attrName>r</p:attrName>
                                        </p:attrNameLst>
                                      </p:cBhvr>
                                    </p:animRot>
                                  </p:childTnLst>
                                </p:cTn>
                              </p:par>
                            </p:childTnLst>
                          </p:cTn>
                        </p:par>
                        <p:par>
                          <p:cTn id="16" fill="hold">
                            <p:stCondLst>
                              <p:cond delay="1000"/>
                            </p:stCondLst>
                            <p:childTnLst>
                              <p:par>
                                <p:cTn id="17" presetID="12" presetClass="entr" presetSubtype="4"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750"/>
                                        <p:tgtEl>
                                          <p:spTgt spid="6"/>
                                        </p:tgtEl>
                                        <p:attrNameLst>
                                          <p:attrName>ppt_y</p:attrName>
                                        </p:attrNameLst>
                                      </p:cBhvr>
                                      <p:tavLst>
                                        <p:tav tm="0">
                                          <p:val>
                                            <p:strVal val="#ppt_y+#ppt_h*1.125000"/>
                                          </p:val>
                                        </p:tav>
                                        <p:tav tm="100000">
                                          <p:val>
                                            <p:strVal val="#ppt_y"/>
                                          </p:val>
                                        </p:tav>
                                      </p:tavLst>
                                    </p:anim>
                                    <p:animEffect transition="in" filter="wipe(up)">
                                      <p:cBhvr>
                                        <p:cTn id="20" dur="750"/>
                                        <p:tgtEl>
                                          <p:spTgt spid="6"/>
                                        </p:tgtEl>
                                      </p:cBhvr>
                                    </p:animEffect>
                                  </p:childTnLst>
                                </p:cTn>
                              </p:par>
                              <p:par>
                                <p:cTn id="21" presetID="12" presetClass="entr" presetSubtype="1"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750"/>
                                        <p:tgtEl>
                                          <p:spTgt spid="4"/>
                                        </p:tgtEl>
                                        <p:attrNameLst>
                                          <p:attrName>ppt_y</p:attrName>
                                        </p:attrNameLst>
                                      </p:cBhvr>
                                      <p:tavLst>
                                        <p:tav tm="0">
                                          <p:val>
                                            <p:strVal val="#ppt_y-#ppt_h*1.125000"/>
                                          </p:val>
                                        </p:tav>
                                        <p:tav tm="100000">
                                          <p:val>
                                            <p:strVal val="#ppt_y"/>
                                          </p:val>
                                        </p:tav>
                                      </p:tavLst>
                                    </p:anim>
                                    <p:animEffect transition="in" filter="wipe(down)">
                                      <p:cBhvr>
                                        <p:cTn id="24" dur="750"/>
                                        <p:tgtEl>
                                          <p:spTgt spid="4"/>
                                        </p:tgtEl>
                                      </p:cBhvr>
                                    </p:animEffect>
                                  </p:childTnLst>
                                </p:cTn>
                              </p:par>
                            </p:childTnLst>
                          </p:cTn>
                        </p:par>
                        <p:par>
                          <p:cTn id="25" fill="hold">
                            <p:stCondLst>
                              <p:cond delay="2000"/>
                            </p:stCondLst>
                            <p:childTnLst>
                              <p:par>
                                <p:cTn id="26" presetID="10" presetClass="entr" presetSubtype="0"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childTnLst>
                                </p:cTn>
                              </p:par>
                              <p:par>
                                <p:cTn id="29" presetID="10" presetClass="entr" presetSubtype="0"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childTnLst>
                                </p:cTn>
                              </p:par>
                            </p:childTnLst>
                          </p:cTn>
                        </p:par>
                        <p:par>
                          <p:cTn id="32" fill="hold">
                            <p:stCondLst>
                              <p:cond delay="3000"/>
                            </p:stCondLst>
                            <p:childTnLst>
                              <p:par>
                                <p:cTn id="33" presetID="12" presetClass="entr" presetSubtype="4" fill="hold" grpId="0" nodeType="afterEffect">
                                  <p:stCondLst>
                                    <p:cond delay="0"/>
                                  </p:stCondLst>
                                  <p:iterate type="lt">
                                    <p:tmPct val="10000"/>
                                  </p:iterate>
                                  <p:childTnLst>
                                    <p:set>
                                      <p:cBhvr>
                                        <p:cTn id="34" dur="1" fill="hold">
                                          <p:stCondLst>
                                            <p:cond delay="0"/>
                                          </p:stCondLst>
                                        </p:cTn>
                                        <p:tgtEl>
                                          <p:spTgt spid="7"/>
                                        </p:tgtEl>
                                        <p:attrNameLst>
                                          <p:attrName>style.visibility</p:attrName>
                                        </p:attrNameLst>
                                      </p:cBhvr>
                                      <p:to>
                                        <p:strVal val="visible"/>
                                      </p:to>
                                    </p:set>
                                    <p:anim calcmode="lin" valueType="num">
                                      <p:cBhvr additive="base">
                                        <p:cTn id="35" dur="500"/>
                                        <p:tgtEl>
                                          <p:spTgt spid="7"/>
                                        </p:tgtEl>
                                        <p:attrNameLst>
                                          <p:attrName>ppt_y</p:attrName>
                                        </p:attrNameLst>
                                      </p:cBhvr>
                                      <p:tavLst>
                                        <p:tav tm="0">
                                          <p:val>
                                            <p:strVal val="#ppt_y+#ppt_h*1.125000"/>
                                          </p:val>
                                        </p:tav>
                                        <p:tav tm="100000">
                                          <p:val>
                                            <p:strVal val="#ppt_y"/>
                                          </p:val>
                                        </p:tav>
                                      </p:tavLst>
                                    </p:anim>
                                    <p:animEffect transition="in" filter="wipe(up)">
                                      <p:cBhvr>
                                        <p:cTn id="36" dur="500"/>
                                        <p:tgtEl>
                                          <p:spTgt spid="7"/>
                                        </p:tgtEl>
                                      </p:cBhvr>
                                    </p:animEffect>
                                  </p:childTnLst>
                                </p:cTn>
                              </p:par>
                              <p:par>
                                <p:cTn id="37" presetID="12" presetClass="entr" presetSubtype="4" fill="hold" grpId="0" nodeType="withEffect">
                                  <p:stCondLst>
                                    <p:cond delay="0"/>
                                  </p:stCondLst>
                                  <p:iterate type="lt">
                                    <p:tmPct val="10000"/>
                                  </p:iterate>
                                  <p:childTnLst>
                                    <p:set>
                                      <p:cBhvr>
                                        <p:cTn id="38" dur="1" fill="hold">
                                          <p:stCondLst>
                                            <p:cond delay="0"/>
                                          </p:stCondLst>
                                        </p:cTn>
                                        <p:tgtEl>
                                          <p:spTgt spid="5"/>
                                        </p:tgtEl>
                                        <p:attrNameLst>
                                          <p:attrName>style.visibility</p:attrName>
                                        </p:attrNameLst>
                                      </p:cBhvr>
                                      <p:to>
                                        <p:strVal val="visible"/>
                                      </p:to>
                                    </p:set>
                                    <p:anim calcmode="lin" valueType="num">
                                      <p:cBhvr additive="base">
                                        <p:cTn id="39" dur="500"/>
                                        <p:tgtEl>
                                          <p:spTgt spid="5"/>
                                        </p:tgtEl>
                                        <p:attrNameLst>
                                          <p:attrName>ppt_y</p:attrName>
                                        </p:attrNameLst>
                                      </p:cBhvr>
                                      <p:tavLst>
                                        <p:tav tm="0">
                                          <p:val>
                                            <p:strVal val="#ppt_y+#ppt_h*1.125000"/>
                                          </p:val>
                                        </p:tav>
                                        <p:tav tm="100000">
                                          <p:val>
                                            <p:strVal val="#ppt_y"/>
                                          </p:val>
                                        </p:tav>
                                      </p:tavLst>
                                    </p:anim>
                                    <p:animEffect transition="in" filter="wipe(up)">
                                      <p:cBhvr>
                                        <p:cTn id="40" dur="500"/>
                                        <p:tgtEl>
                                          <p:spTgt spid="5"/>
                                        </p:tgtEl>
                                      </p:cBhvr>
                                    </p:animEffect>
                                  </p:childTnLst>
                                </p:cTn>
                              </p:par>
                            </p:childTnLst>
                          </p:cTn>
                        </p:par>
                        <p:par>
                          <p:cTn id="41" fill="hold">
                            <p:stCondLst>
                              <p:cond delay="4500"/>
                            </p:stCondLst>
                            <p:childTnLst>
                              <p:par>
                                <p:cTn id="42" presetID="42" presetClass="entr" presetSubtype="0" fill="hold" nodeType="after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fade">
                                      <p:cBhvr>
                                        <p:cTn id="44" dur="1000"/>
                                        <p:tgtEl>
                                          <p:spTgt spid="19"/>
                                        </p:tgtEl>
                                      </p:cBhvr>
                                    </p:animEffect>
                                    <p:anim calcmode="lin" valueType="num">
                                      <p:cBhvr>
                                        <p:cTn id="45" dur="1000" fill="hold"/>
                                        <p:tgtEl>
                                          <p:spTgt spid="19"/>
                                        </p:tgtEl>
                                        <p:attrNameLst>
                                          <p:attrName>ppt_x</p:attrName>
                                        </p:attrNameLst>
                                      </p:cBhvr>
                                      <p:tavLst>
                                        <p:tav tm="0">
                                          <p:val>
                                            <p:strVal val="#ppt_x"/>
                                          </p:val>
                                        </p:tav>
                                        <p:tav tm="100000">
                                          <p:val>
                                            <p:strVal val="#ppt_x"/>
                                          </p:val>
                                        </p:tav>
                                      </p:tavLst>
                                    </p:anim>
                                    <p:anim calcmode="lin" valueType="num">
                                      <p:cBhvr>
                                        <p:cTn id="4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P spid="6" grpId="0" animBg="1"/>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点击此处添加标题</a:t>
            </a:r>
          </a:p>
        </p:txBody>
      </p:sp>
      <p:sp>
        <p:nvSpPr>
          <p:cNvPr id="3" name="箭头3"/>
          <p:cNvSpPr/>
          <p:nvPr/>
        </p:nvSpPr>
        <p:spPr bwMode="gray">
          <a:xfrm flipV="1">
            <a:off x="1131436" y="2694359"/>
            <a:ext cx="1609352" cy="1407319"/>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chemeClr val="bg1">
              <a:lumMod val="75000"/>
            </a:schemeClr>
          </a:solidFill>
          <a:ln>
            <a:noFill/>
          </a:ln>
          <a:effectLst/>
        </p:spPr>
        <p:txBody>
          <a:bodyPr wrap="none"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4" name="箭头2"/>
          <p:cNvSpPr/>
          <p:nvPr/>
        </p:nvSpPr>
        <p:spPr bwMode="gray">
          <a:xfrm rot="16200000">
            <a:off x="1615479" y="1756344"/>
            <a:ext cx="358379" cy="1912938"/>
          </a:xfrm>
          <a:custGeom>
            <a:avLst/>
            <a:gdLst>
              <a:gd name="T0" fmla="*/ 37 w 142"/>
              <a:gd name="T1" fmla="*/ 1 h 604"/>
              <a:gd name="T2" fmla="*/ 45 w 142"/>
              <a:gd name="T3" fmla="*/ 472 h 604"/>
              <a:gd name="T4" fmla="*/ 0 w 142"/>
              <a:gd name="T5" fmla="*/ 474 h 604"/>
              <a:gd name="T6" fmla="*/ 72 w 142"/>
              <a:gd name="T7" fmla="*/ 604 h 604"/>
              <a:gd name="T8" fmla="*/ 142 w 142"/>
              <a:gd name="T9" fmla="*/ 474 h 604"/>
              <a:gd name="T10" fmla="*/ 100 w 142"/>
              <a:gd name="T11" fmla="*/ 474 h 604"/>
              <a:gd name="T12" fmla="*/ 99 w 142"/>
              <a:gd name="T13" fmla="*/ 0 h 604"/>
              <a:gd name="T14" fmla="*/ 37 w 142"/>
              <a:gd name="T15" fmla="*/ 1 h 6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604">
                <a:moveTo>
                  <a:pt x="37" y="1"/>
                </a:moveTo>
                <a:lnTo>
                  <a:pt x="45" y="472"/>
                </a:lnTo>
                <a:lnTo>
                  <a:pt x="0" y="474"/>
                </a:lnTo>
                <a:lnTo>
                  <a:pt x="72" y="604"/>
                </a:lnTo>
                <a:lnTo>
                  <a:pt x="142" y="474"/>
                </a:lnTo>
                <a:lnTo>
                  <a:pt x="100" y="474"/>
                </a:lnTo>
                <a:lnTo>
                  <a:pt x="99" y="0"/>
                </a:lnTo>
                <a:lnTo>
                  <a:pt x="37" y="1"/>
                </a:lnTo>
                <a:close/>
              </a:path>
            </a:pathLst>
          </a:custGeom>
          <a:solidFill>
            <a:schemeClr val="bg1">
              <a:lumMod val="75000"/>
            </a:schemeClr>
          </a:solidFill>
          <a:ln>
            <a:noFill/>
          </a:ln>
          <a:effectLst/>
        </p:spPr>
        <p:txBody>
          <a:bodyPr wrap="none"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5" name="箭头1"/>
          <p:cNvSpPr/>
          <p:nvPr/>
        </p:nvSpPr>
        <p:spPr bwMode="gray">
          <a:xfrm>
            <a:off x="1121086" y="1397768"/>
            <a:ext cx="1609352" cy="1407319"/>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chemeClr val="bg1">
              <a:lumMod val="75000"/>
            </a:schemeClr>
          </a:solidFill>
          <a:ln>
            <a:noFill/>
          </a:ln>
          <a:effectLst/>
        </p:spPr>
        <p:txBody>
          <a:bodyPr wrap="none"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6" name="文本1"/>
          <p:cNvSpPr>
            <a:spLocks noChangeArrowheads="1"/>
          </p:cNvSpPr>
          <p:nvPr/>
        </p:nvSpPr>
        <p:spPr bwMode="gray">
          <a:xfrm>
            <a:off x="3424238" y="1141785"/>
            <a:ext cx="5457825" cy="960508"/>
          </a:xfrm>
          <a:prstGeom prst="roundRect">
            <a:avLst>
              <a:gd name="adj" fmla="val 11505"/>
            </a:avLst>
          </a:prstGeom>
          <a:gradFill>
            <a:gsLst>
              <a:gs pos="33000">
                <a:srgbClr val="F9F9F9"/>
              </a:gs>
              <a:gs pos="100000">
                <a:srgbClr val="D7D7D7"/>
              </a:gs>
            </a:gsLst>
            <a:lin ang="5400000" scaled="0"/>
          </a:gradFill>
          <a:ln w="25400" cap="flat" cmpd="sng" algn="ctr">
            <a:noFill/>
            <a:prstDash val="solid"/>
          </a:ln>
          <a:effectLst>
            <a:outerShdw blurRad="50800" dist="38100" dir="2700000" algn="tl" rotWithShape="0">
              <a:prstClr val="black">
                <a:alpha val="40000"/>
              </a:prstClr>
            </a:outerShdw>
          </a:effectLst>
          <a:extLst>
            <a:ext uri="{91240B29-F687-4F45-9708-019B960494DF}">
              <a14:hiddenLine xmlns:a14="http://schemas.microsoft.com/office/drawing/2010/main" w="6350">
                <a:solidFill>
                  <a:schemeClr val="tx1"/>
                </a:solidFill>
                <a:prstDash val="sysDot"/>
                <a:round/>
              </a14:hiddenLine>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20000"/>
              </a:lnSpc>
              <a:spcBef>
                <a:spcPct val="0"/>
              </a:spcBef>
              <a:spcAft>
                <a:spcPct val="0"/>
              </a:spcAft>
              <a:defRPr/>
            </a:pPr>
            <a:r>
              <a:rPr kumimoji="0" lang="zh-CN" altLang="en-US" sz="1400" b="1" i="0" u="none" strike="noStrike" kern="120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rPr>
              <a:t>单击此处添加</a:t>
            </a:r>
            <a:r>
              <a:rPr lang="zh-CN" altLang="en-US" sz="1400" b="1" dirty="0">
                <a:solidFill>
                  <a:srgbClr val="4D4D4D"/>
                </a:solidFill>
                <a:latin typeface="微软雅黑" panose="020B0503020204020204" pitchFamily="34" charset="-122"/>
                <a:ea typeface="微软雅黑" panose="020B0503020204020204" pitchFamily="34" charset="-122"/>
              </a:rPr>
              <a:t>文本单击此处添加文本</a:t>
            </a:r>
            <a:endParaRPr lang="zh-CN" altLang="zh-CN" sz="1400" b="1" dirty="0">
              <a:solidFill>
                <a:srgbClr val="4D4D4D"/>
              </a:solidFill>
              <a:latin typeface="微软雅黑" panose="020B0503020204020204" pitchFamily="34" charset="-122"/>
              <a:ea typeface="微软雅黑" panose="020B0503020204020204" pitchFamily="34" charset="-122"/>
            </a:endParaRPr>
          </a:p>
        </p:txBody>
      </p:sp>
      <p:sp>
        <p:nvSpPr>
          <p:cNvPr id="7" name="文本2"/>
          <p:cNvSpPr>
            <a:spLocks noChangeArrowheads="1"/>
          </p:cNvSpPr>
          <p:nvPr/>
        </p:nvSpPr>
        <p:spPr bwMode="gray">
          <a:xfrm>
            <a:off x="3424238" y="2263354"/>
            <a:ext cx="5457825" cy="967190"/>
          </a:xfrm>
          <a:prstGeom prst="roundRect">
            <a:avLst>
              <a:gd name="adj" fmla="val 11505"/>
            </a:avLst>
          </a:prstGeom>
          <a:gradFill>
            <a:gsLst>
              <a:gs pos="33000">
                <a:srgbClr val="F9F9F9"/>
              </a:gs>
              <a:gs pos="100000">
                <a:srgbClr val="D7D7D7"/>
              </a:gs>
            </a:gsLst>
            <a:lin ang="5400000" scaled="0"/>
          </a:gradFill>
          <a:ln w="25400" cap="flat" cmpd="sng" algn="ctr">
            <a:noFill/>
            <a:prstDash val="solid"/>
          </a:ln>
          <a:effectLst>
            <a:outerShdw blurRad="50800" dist="38100" dir="2700000" algn="tl" rotWithShape="0">
              <a:prstClr val="black">
                <a:alpha val="40000"/>
              </a:prstClr>
            </a:outerShdw>
          </a:effectLst>
          <a:extLst>
            <a:ext uri="{91240B29-F687-4F45-9708-019B960494DF}">
              <a14:hiddenLine xmlns:a14="http://schemas.microsoft.com/office/drawing/2010/main" w="6350">
                <a:solidFill>
                  <a:schemeClr val="tx1"/>
                </a:solidFill>
                <a:prstDash val="sysDot"/>
                <a:round/>
              </a14:hiddenLine>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20000"/>
              </a:lnSpc>
              <a:spcBef>
                <a:spcPct val="0"/>
              </a:spcBef>
              <a:spcAft>
                <a:spcPct val="0"/>
              </a:spcAft>
              <a:defRPr/>
            </a:pPr>
            <a:r>
              <a:rPr kumimoji="0" lang="zh-CN" altLang="en-US" sz="1400" b="1" i="0" u="none" strike="noStrike" kern="120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rPr>
              <a:t>单击此处添加</a:t>
            </a:r>
            <a:r>
              <a:rPr lang="zh-CN" altLang="en-US" sz="1400" b="1" dirty="0">
                <a:solidFill>
                  <a:srgbClr val="4D4D4D"/>
                </a:solidFill>
                <a:latin typeface="微软雅黑" panose="020B0503020204020204" pitchFamily="34" charset="-122"/>
                <a:ea typeface="微软雅黑" panose="020B0503020204020204" pitchFamily="34" charset="-122"/>
              </a:rPr>
              <a:t>文本单击此处添加文本</a:t>
            </a:r>
            <a:endParaRPr lang="zh-CN" altLang="zh-CN" sz="1400" b="1" dirty="0">
              <a:solidFill>
                <a:srgbClr val="4D4D4D"/>
              </a:solidFill>
              <a:latin typeface="微软雅黑" panose="020B0503020204020204" pitchFamily="34" charset="-122"/>
              <a:ea typeface="微软雅黑" panose="020B0503020204020204" pitchFamily="34" charset="-122"/>
            </a:endParaRPr>
          </a:p>
        </p:txBody>
      </p:sp>
      <p:sp>
        <p:nvSpPr>
          <p:cNvPr id="8" name="标题2"/>
          <p:cNvSpPr>
            <a:spLocks noChangeArrowheads="1"/>
          </p:cNvSpPr>
          <p:nvPr/>
        </p:nvSpPr>
        <p:spPr bwMode="gray">
          <a:xfrm>
            <a:off x="2854325" y="2256210"/>
            <a:ext cx="1628775" cy="973931"/>
          </a:xfrm>
          <a:prstGeom prst="roundRect">
            <a:avLst>
              <a:gd name="adj" fmla="val 11921"/>
            </a:avLst>
          </a:prstGeom>
          <a:gradFill>
            <a:gsLst>
              <a:gs pos="33000">
                <a:srgbClr val="FF6E00"/>
              </a:gs>
              <a:gs pos="100000">
                <a:srgbClr val="C80000"/>
              </a:gs>
            </a:gsLst>
            <a:lin ang="5400000" scaled="0"/>
          </a:gradFill>
          <a:ln w="3175" cap="flat" cmpd="sng" algn="ctr">
            <a:solidFill>
              <a:srgbClr val="D7D7D7"/>
            </a:solidFill>
            <a:prstDash val="solid"/>
          </a:ln>
          <a:effectLst>
            <a:outerShdw blurRad="50800" dist="38100" dir="2700000" algn="tl" rotWithShape="0">
              <a:prstClr val="black">
                <a:alpha val="40000"/>
              </a:prstClr>
            </a:outerShdw>
          </a:effectLst>
        </p:spPr>
        <p:txBody>
          <a:bodyPr lIns="93296" tIns="46648" rIns="93296" bIns="46648" anchor="ctr"/>
          <a:lstStyle/>
          <a:p>
            <a:pPr>
              <a:lnSpc>
                <a:spcPct val="120000"/>
              </a:lnSpc>
            </a:pPr>
            <a:r>
              <a:rPr lang="zh-CN" altLang="en-US" kern="0">
                <a:solidFill>
                  <a:srgbClr val="F9F9F9"/>
                </a:solidFill>
                <a:latin typeface="微软雅黑" panose="020B0503020204020204" pitchFamily="34" charset="-122"/>
                <a:ea typeface="微软雅黑" panose="020B0503020204020204" pitchFamily="34" charset="-122"/>
              </a:rPr>
              <a:t>此处添加标题</a:t>
            </a:r>
            <a:r>
              <a:rPr lang="en-US" altLang="zh-CN" kern="0" dirty="0">
                <a:solidFill>
                  <a:srgbClr val="F9F9F9"/>
                </a:solidFill>
                <a:latin typeface="微软雅黑" panose="020B0503020204020204" pitchFamily="34" charset="-122"/>
                <a:ea typeface="微软雅黑" panose="020B0503020204020204" pitchFamily="34" charset="-122"/>
              </a:rPr>
              <a:t>2</a:t>
            </a:r>
            <a:endParaRPr lang="zh-CN" altLang="zh-CN" kern="0" dirty="0">
              <a:solidFill>
                <a:srgbClr val="F9F9F9"/>
              </a:solidFill>
              <a:latin typeface="微软雅黑" panose="020B0503020204020204" pitchFamily="34" charset="-122"/>
              <a:ea typeface="微软雅黑" panose="020B0503020204020204" pitchFamily="34" charset="-122"/>
            </a:endParaRPr>
          </a:p>
        </p:txBody>
      </p:sp>
      <p:sp>
        <p:nvSpPr>
          <p:cNvPr id="9" name="文本3"/>
          <p:cNvSpPr>
            <a:spLocks noChangeArrowheads="1"/>
          </p:cNvSpPr>
          <p:nvPr/>
        </p:nvSpPr>
        <p:spPr bwMode="ltGray">
          <a:xfrm>
            <a:off x="3462337" y="3405163"/>
            <a:ext cx="5422900" cy="964694"/>
          </a:xfrm>
          <a:prstGeom prst="roundRect">
            <a:avLst>
              <a:gd name="adj" fmla="val 11505"/>
            </a:avLst>
          </a:prstGeom>
          <a:gradFill>
            <a:gsLst>
              <a:gs pos="33000">
                <a:srgbClr val="F9F9F9"/>
              </a:gs>
              <a:gs pos="100000">
                <a:srgbClr val="D7D7D7"/>
              </a:gs>
            </a:gsLst>
            <a:lin ang="5400000" scaled="0"/>
          </a:gradFill>
          <a:ln w="25400" cap="flat" cmpd="sng" algn="ctr">
            <a:noFill/>
            <a:prstDash val="solid"/>
          </a:ln>
          <a:effectLst>
            <a:outerShdw blurRad="50800" dist="38100" dir="2700000" algn="tl" rotWithShape="0">
              <a:prstClr val="black">
                <a:alpha val="40000"/>
              </a:prstClr>
            </a:outerShdw>
          </a:effectLst>
          <a:extLst>
            <a:ext uri="{91240B29-F687-4F45-9708-019B960494DF}">
              <a14:hiddenLine xmlns:a14="http://schemas.microsoft.com/office/drawing/2010/main" w="6350">
                <a:solidFill>
                  <a:schemeClr val="tx1"/>
                </a:solidFill>
                <a:prstDash val="sysDot"/>
                <a:round/>
              </a14:hiddenLine>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20000"/>
              </a:lnSpc>
              <a:spcBef>
                <a:spcPct val="0"/>
              </a:spcBef>
              <a:spcAft>
                <a:spcPct val="0"/>
              </a:spcAft>
              <a:defRPr/>
            </a:pPr>
            <a:r>
              <a:rPr kumimoji="0" lang="zh-CN" altLang="en-US" sz="1400" b="1" i="0" u="none" strike="noStrike" kern="120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rPr>
              <a:t>单击此处添加</a:t>
            </a:r>
            <a:r>
              <a:rPr lang="zh-CN" altLang="en-US" sz="1400" b="1" dirty="0">
                <a:solidFill>
                  <a:srgbClr val="4D4D4D"/>
                </a:solidFill>
                <a:latin typeface="微软雅黑" panose="020B0503020204020204" pitchFamily="34" charset="-122"/>
                <a:ea typeface="微软雅黑" panose="020B0503020204020204" pitchFamily="34" charset="-122"/>
              </a:rPr>
              <a:t>文本单击此处添加文本</a:t>
            </a:r>
            <a:endParaRPr lang="zh-CN" altLang="zh-CN" sz="1400" b="1" dirty="0">
              <a:solidFill>
                <a:srgbClr val="4D4D4D"/>
              </a:solidFill>
              <a:latin typeface="微软雅黑" panose="020B0503020204020204" pitchFamily="34" charset="-122"/>
              <a:ea typeface="微软雅黑" panose="020B0503020204020204" pitchFamily="34" charset="-122"/>
            </a:endParaRPr>
          </a:p>
        </p:txBody>
      </p:sp>
      <p:sp>
        <p:nvSpPr>
          <p:cNvPr id="10" name="标题3"/>
          <p:cNvSpPr>
            <a:spLocks noChangeArrowheads="1"/>
          </p:cNvSpPr>
          <p:nvPr/>
        </p:nvSpPr>
        <p:spPr bwMode="gray">
          <a:xfrm>
            <a:off x="2835274" y="3398019"/>
            <a:ext cx="1628775" cy="973931"/>
          </a:xfrm>
          <a:prstGeom prst="roundRect">
            <a:avLst>
              <a:gd name="adj" fmla="val 11921"/>
            </a:avLst>
          </a:prstGeom>
          <a:gradFill>
            <a:gsLst>
              <a:gs pos="33000">
                <a:srgbClr val="FF6E00"/>
              </a:gs>
              <a:gs pos="100000">
                <a:srgbClr val="C80000"/>
              </a:gs>
            </a:gsLst>
            <a:lin ang="5400000" scaled="0"/>
          </a:gradFill>
          <a:ln w="3175" cap="flat" cmpd="sng" algn="ctr">
            <a:solidFill>
              <a:srgbClr val="D7D7D7"/>
            </a:solidFill>
            <a:prstDash val="solid"/>
          </a:ln>
          <a:effectLst>
            <a:outerShdw blurRad="50800" dist="38100" dir="2700000" algn="tl" rotWithShape="0">
              <a:prstClr val="black">
                <a:alpha val="40000"/>
              </a:prstClr>
            </a:outerShdw>
          </a:effectLst>
        </p:spPr>
        <p:txBody>
          <a:bodyPr lIns="93296" tIns="46648" rIns="93296" bIns="46648" anchor="ctr"/>
          <a:lstStyle/>
          <a:p>
            <a:pPr>
              <a:lnSpc>
                <a:spcPct val="120000"/>
              </a:lnSpc>
            </a:pPr>
            <a:r>
              <a:rPr lang="zh-CN" altLang="en-US" kern="0">
                <a:solidFill>
                  <a:srgbClr val="F9F9F9"/>
                </a:solidFill>
                <a:latin typeface="微软雅黑" panose="020B0503020204020204" pitchFamily="34" charset="-122"/>
                <a:ea typeface="微软雅黑" panose="020B0503020204020204" pitchFamily="34" charset="-122"/>
              </a:rPr>
              <a:t>此处添加标题</a:t>
            </a:r>
            <a:r>
              <a:rPr lang="en-US" altLang="zh-CN" kern="0" dirty="0">
                <a:solidFill>
                  <a:srgbClr val="F9F9F9"/>
                </a:solidFill>
                <a:latin typeface="微软雅黑" panose="020B0503020204020204" pitchFamily="34" charset="-122"/>
                <a:ea typeface="微软雅黑" panose="020B0503020204020204" pitchFamily="34" charset="-122"/>
              </a:rPr>
              <a:t>3</a:t>
            </a:r>
            <a:endParaRPr lang="zh-CN" altLang="zh-CN" kern="0" dirty="0">
              <a:solidFill>
                <a:srgbClr val="F9F9F9"/>
              </a:solidFill>
              <a:latin typeface="微软雅黑" panose="020B0503020204020204" pitchFamily="34" charset="-122"/>
              <a:ea typeface="微软雅黑" panose="020B0503020204020204" pitchFamily="34" charset="-122"/>
            </a:endParaRPr>
          </a:p>
        </p:txBody>
      </p:sp>
      <p:grpSp>
        <p:nvGrpSpPr>
          <p:cNvPr id="11" name="圆形"/>
          <p:cNvGrpSpPr/>
          <p:nvPr/>
        </p:nvGrpSpPr>
        <p:grpSpPr>
          <a:xfrm>
            <a:off x="443183" y="1968351"/>
            <a:ext cx="1480686" cy="1450790"/>
            <a:chOff x="4828393" y="2858615"/>
            <a:chExt cx="1931237" cy="1931674"/>
          </a:xfrm>
          <a:effectLst>
            <a:outerShdw blurRad="50800" dist="38100" dir="2700000" algn="tl" rotWithShape="0">
              <a:prstClr val="black">
                <a:alpha val="40000"/>
              </a:prstClr>
            </a:outerShdw>
          </a:effectLst>
        </p:grpSpPr>
        <p:sp>
          <p:nvSpPr>
            <p:cNvPr id="12" name="Oval 19"/>
            <p:cNvSpPr>
              <a:spLocks noChangeArrowheads="1"/>
            </p:cNvSpPr>
            <p:nvPr/>
          </p:nvSpPr>
          <p:spPr bwMode="auto">
            <a:xfrm>
              <a:off x="4828393" y="2858615"/>
              <a:ext cx="1931237" cy="1931674"/>
            </a:xfrm>
            <a:prstGeom prst="ellipse">
              <a:avLst/>
            </a:prstGeom>
            <a:solidFill>
              <a:srgbClr val="C80000"/>
            </a:solidFill>
            <a:ln w="9525">
              <a:solidFill>
                <a:srgbClr val="F9F9F9"/>
              </a:solidFill>
              <a:round/>
            </a:ln>
            <a:effectLst/>
          </p:spPr>
          <p:txBody>
            <a:bodyPr anchor="ctr"/>
            <a:lstStyle/>
            <a:p>
              <a:pPr algn="ctr" fontAlgn="auto">
                <a:lnSpc>
                  <a:spcPct val="120000"/>
                </a:lnSpc>
                <a:spcBef>
                  <a:spcPts val="0"/>
                </a:spcBef>
                <a:spcAft>
                  <a:spcPts val="0"/>
                </a:spcAft>
                <a:defRPr/>
              </a:pPr>
              <a:r>
                <a:rPr lang="zh-CN" altLang="en-US" sz="2400" b="1" kern="0" dirty="0">
                  <a:solidFill>
                    <a:schemeClr val="bg1"/>
                  </a:solidFill>
                  <a:latin typeface="Arial" panose="020B0604020202020204" pitchFamily="34" charset="0"/>
                  <a:ea typeface="微软雅黑" panose="020B0503020204020204" pitchFamily="34" charset="-122"/>
                </a:rPr>
                <a:t>添加</a:t>
              </a:r>
              <a:endParaRPr lang="en-US" altLang="zh-CN" sz="2400" b="1" kern="0" dirty="0">
                <a:solidFill>
                  <a:schemeClr val="bg1"/>
                </a:solidFill>
                <a:latin typeface="Arial" panose="020B0604020202020204" pitchFamily="34" charset="0"/>
                <a:ea typeface="微软雅黑" panose="020B0503020204020204" pitchFamily="34" charset="-122"/>
              </a:endParaRPr>
            </a:p>
            <a:p>
              <a:pPr algn="ctr" fontAlgn="auto">
                <a:lnSpc>
                  <a:spcPct val="120000"/>
                </a:lnSpc>
                <a:spcBef>
                  <a:spcPts val="0"/>
                </a:spcBef>
                <a:spcAft>
                  <a:spcPts val="0"/>
                </a:spcAft>
                <a:defRPr/>
              </a:pPr>
              <a:r>
                <a:rPr lang="zh-CN" altLang="en-US" sz="2400" b="1" kern="0" dirty="0">
                  <a:solidFill>
                    <a:schemeClr val="bg1"/>
                  </a:solidFill>
                  <a:latin typeface="Arial" panose="020B0604020202020204" pitchFamily="34" charset="0"/>
                  <a:ea typeface="微软雅黑" panose="020B0503020204020204" pitchFamily="34" charset="-122"/>
                </a:rPr>
                <a:t>文本</a:t>
              </a:r>
            </a:p>
          </p:txBody>
        </p:sp>
        <p:sp>
          <p:nvSpPr>
            <p:cNvPr id="13" name="未知"/>
            <p:cNvSpPr/>
            <p:nvPr/>
          </p:nvSpPr>
          <p:spPr bwMode="auto">
            <a:xfrm>
              <a:off x="5049912" y="2902929"/>
              <a:ext cx="1490214" cy="727147"/>
            </a:xfrm>
            <a:custGeom>
              <a:avLst/>
              <a:gdLst>
                <a:gd name="T0" fmla="*/ 729 w 1321"/>
                <a:gd name="T1" fmla="*/ 203 h 712"/>
                <a:gd name="T2" fmla="*/ 738 w 1321"/>
                <a:gd name="T3" fmla="*/ 224 h 712"/>
                <a:gd name="T4" fmla="*/ 740 w 1321"/>
                <a:gd name="T5" fmla="*/ 244 h 712"/>
                <a:gd name="T6" fmla="*/ 737 w 1321"/>
                <a:gd name="T7" fmla="*/ 262 h 712"/>
                <a:gd name="T8" fmla="*/ 727 w 1321"/>
                <a:gd name="T9" fmla="*/ 279 h 712"/>
                <a:gd name="T10" fmla="*/ 713 w 1321"/>
                <a:gd name="T11" fmla="*/ 294 h 712"/>
                <a:gd name="T12" fmla="*/ 694 w 1321"/>
                <a:gd name="T13" fmla="*/ 306 h 712"/>
                <a:gd name="T14" fmla="*/ 670 w 1321"/>
                <a:gd name="T15" fmla="*/ 318 h 712"/>
                <a:gd name="T16" fmla="*/ 643 w 1321"/>
                <a:gd name="T17" fmla="*/ 329 h 712"/>
                <a:gd name="T18" fmla="*/ 612 w 1321"/>
                <a:gd name="T19" fmla="*/ 338 h 712"/>
                <a:gd name="T20" fmla="*/ 578 w 1321"/>
                <a:gd name="T21" fmla="*/ 346 h 712"/>
                <a:gd name="T22" fmla="*/ 542 w 1321"/>
                <a:gd name="T23" fmla="*/ 352 h 712"/>
                <a:gd name="T24" fmla="*/ 502 w 1321"/>
                <a:gd name="T25" fmla="*/ 357 h 712"/>
                <a:gd name="T26" fmla="*/ 462 w 1321"/>
                <a:gd name="T27" fmla="*/ 360 h 712"/>
                <a:gd name="T28" fmla="*/ 445 w 1321"/>
                <a:gd name="T29" fmla="*/ 361 h 712"/>
                <a:gd name="T30" fmla="*/ 267 w 1321"/>
                <a:gd name="T31" fmla="*/ 361 h 712"/>
                <a:gd name="T32" fmla="*/ 264 w 1321"/>
                <a:gd name="T33" fmla="*/ 361 h 712"/>
                <a:gd name="T34" fmla="*/ 229 w 1321"/>
                <a:gd name="T35" fmla="*/ 359 h 712"/>
                <a:gd name="T36" fmla="*/ 195 w 1321"/>
                <a:gd name="T37" fmla="*/ 357 h 712"/>
                <a:gd name="T38" fmla="*/ 162 w 1321"/>
                <a:gd name="T39" fmla="*/ 353 h 712"/>
                <a:gd name="T40" fmla="*/ 132 w 1321"/>
                <a:gd name="T41" fmla="*/ 349 h 712"/>
                <a:gd name="T42" fmla="*/ 104 w 1321"/>
                <a:gd name="T43" fmla="*/ 343 h 712"/>
                <a:gd name="T44" fmla="*/ 79 w 1321"/>
                <a:gd name="T45" fmla="*/ 336 h 712"/>
                <a:gd name="T46" fmla="*/ 57 w 1321"/>
                <a:gd name="T47" fmla="*/ 329 h 712"/>
                <a:gd name="T48" fmla="*/ 38 w 1321"/>
                <a:gd name="T49" fmla="*/ 319 h 712"/>
                <a:gd name="T50" fmla="*/ 22 w 1321"/>
                <a:gd name="T51" fmla="*/ 308 h 712"/>
                <a:gd name="T52" fmla="*/ 10 w 1321"/>
                <a:gd name="T53" fmla="*/ 296 h 712"/>
                <a:gd name="T54" fmla="*/ 3 w 1321"/>
                <a:gd name="T55" fmla="*/ 281 h 712"/>
                <a:gd name="T56" fmla="*/ 0 w 1321"/>
                <a:gd name="T57" fmla="*/ 266 h 712"/>
                <a:gd name="T58" fmla="*/ 0 w 1321"/>
                <a:gd name="T59" fmla="*/ 264 h 712"/>
                <a:gd name="T60" fmla="*/ 2 w 1321"/>
                <a:gd name="T61" fmla="*/ 247 h 712"/>
                <a:gd name="T62" fmla="*/ 9 w 1321"/>
                <a:gd name="T63" fmla="*/ 226 h 712"/>
                <a:gd name="T64" fmla="*/ 29 w 1321"/>
                <a:gd name="T65" fmla="*/ 188 h 712"/>
                <a:gd name="T66" fmla="*/ 53 w 1321"/>
                <a:gd name="T67" fmla="*/ 152 h 712"/>
                <a:gd name="T68" fmla="*/ 82 w 1321"/>
                <a:gd name="T69" fmla="*/ 119 h 712"/>
                <a:gd name="T70" fmla="*/ 114 w 1321"/>
                <a:gd name="T71" fmla="*/ 89 h 712"/>
                <a:gd name="T72" fmla="*/ 151 w 1321"/>
                <a:gd name="T73" fmla="*/ 63 h 712"/>
                <a:gd name="T74" fmla="*/ 191 w 1321"/>
                <a:gd name="T75" fmla="*/ 42 h 712"/>
                <a:gd name="T76" fmla="*/ 232 w 1321"/>
                <a:gd name="T77" fmla="*/ 24 h 712"/>
                <a:gd name="T78" fmla="*/ 278 w 1321"/>
                <a:gd name="T79" fmla="*/ 11 h 712"/>
                <a:gd name="T80" fmla="*/ 325 w 1321"/>
                <a:gd name="T81" fmla="*/ 3 h 712"/>
                <a:gd name="T82" fmla="*/ 374 w 1321"/>
                <a:gd name="T83" fmla="*/ 0 h 712"/>
                <a:gd name="T84" fmla="*/ 374 w 1321"/>
                <a:gd name="T85" fmla="*/ 0 h 712"/>
                <a:gd name="T86" fmla="*/ 425 w 1321"/>
                <a:gd name="T87" fmla="*/ 3 h 712"/>
                <a:gd name="T88" fmla="*/ 474 w 1321"/>
                <a:gd name="T89" fmla="*/ 12 h 712"/>
                <a:gd name="T90" fmla="*/ 522 w 1321"/>
                <a:gd name="T91" fmla="*/ 27 h 712"/>
                <a:gd name="T92" fmla="*/ 566 w 1321"/>
                <a:gd name="T93" fmla="*/ 46 h 712"/>
                <a:gd name="T94" fmla="*/ 606 w 1321"/>
                <a:gd name="T95" fmla="*/ 69 h 712"/>
                <a:gd name="T96" fmla="*/ 644 w 1321"/>
                <a:gd name="T97" fmla="*/ 98 h 712"/>
                <a:gd name="T98" fmla="*/ 677 w 1321"/>
                <a:gd name="T99" fmla="*/ 130 h 712"/>
                <a:gd name="T100" fmla="*/ 705 w 1321"/>
                <a:gd name="T101" fmla="*/ 165 h 712"/>
                <a:gd name="T102" fmla="*/ 729 w 1321"/>
                <a:gd name="T103" fmla="*/ 203 h 712"/>
                <a:gd name="T104" fmla="*/ 729 w 1321"/>
                <a:gd name="T105" fmla="*/ 20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0000">
                    <a:alpha val="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sz="2400" b="1" kern="0" dirty="0">
                <a:solidFill>
                  <a:schemeClr val="bg1"/>
                </a:solidFill>
                <a:ea typeface="微软雅黑" panose="020B0503020204020204" pitchFamily="34" charset="-122"/>
              </a:endParaRPr>
            </a:p>
          </p:txBody>
        </p:sp>
      </p:grpSp>
      <p:sp>
        <p:nvSpPr>
          <p:cNvPr id="14" name="标题1"/>
          <p:cNvSpPr>
            <a:spLocks noChangeArrowheads="1"/>
          </p:cNvSpPr>
          <p:nvPr/>
        </p:nvSpPr>
        <p:spPr bwMode="gray">
          <a:xfrm>
            <a:off x="2841625" y="1129879"/>
            <a:ext cx="1628775" cy="973931"/>
          </a:xfrm>
          <a:prstGeom prst="roundRect">
            <a:avLst>
              <a:gd name="adj" fmla="val 11921"/>
            </a:avLst>
          </a:prstGeom>
          <a:gradFill>
            <a:gsLst>
              <a:gs pos="33000">
                <a:srgbClr val="FF6E00"/>
              </a:gs>
              <a:gs pos="100000">
                <a:srgbClr val="C80000"/>
              </a:gs>
            </a:gsLst>
            <a:lin ang="5400000" scaled="0"/>
          </a:gradFill>
          <a:ln w="3175" cap="flat" cmpd="sng" algn="ctr">
            <a:solidFill>
              <a:srgbClr val="D7D7D7"/>
            </a:solidFill>
            <a:prstDash val="solid"/>
          </a:ln>
          <a:effectLst>
            <a:outerShdw blurRad="50800" dist="38100" dir="2700000" algn="tl" rotWithShape="0">
              <a:prstClr val="black">
                <a:alpha val="40000"/>
              </a:prstClr>
            </a:outerShdw>
          </a:effectLst>
        </p:spPr>
        <p:txBody>
          <a:bodyPr lIns="93296" tIns="46648" rIns="93296" bIns="46648" anchor="ctr"/>
          <a:lstStyle/>
          <a:p>
            <a:pPr>
              <a:lnSpc>
                <a:spcPct val="120000"/>
              </a:lnSpc>
            </a:pPr>
            <a:r>
              <a:rPr lang="zh-CN" altLang="en-US" kern="0" dirty="0">
                <a:solidFill>
                  <a:srgbClr val="F9F9F9"/>
                </a:solidFill>
                <a:latin typeface="微软雅黑" panose="020B0503020204020204" pitchFamily="34" charset="-122"/>
                <a:ea typeface="微软雅黑" panose="020B0503020204020204" pitchFamily="34" charset="-122"/>
              </a:rPr>
              <a:t>此处添加标题</a:t>
            </a:r>
            <a:r>
              <a:rPr lang="en-US" altLang="zh-CN" kern="0" dirty="0">
                <a:solidFill>
                  <a:srgbClr val="F9F9F9"/>
                </a:solidFill>
                <a:latin typeface="微软雅黑" panose="020B0503020204020204" pitchFamily="34" charset="-122"/>
                <a:ea typeface="微软雅黑" panose="020B0503020204020204" pitchFamily="34" charset="-122"/>
              </a:rPr>
              <a:t>1</a:t>
            </a:r>
            <a:endParaRPr lang="zh-CN" altLang="zh-CN" kern="0" dirty="0">
              <a:solidFill>
                <a:srgbClr val="F9F9F9"/>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par>
                                <p:cTn id="9" presetID="8" presetClass="emph" presetSubtype="0" fill="hold" nodeType="withEffect">
                                  <p:stCondLst>
                                    <p:cond delay="0"/>
                                  </p:stCondLst>
                                  <p:childTnLst>
                                    <p:animRot by="21600000">
                                      <p:cBhvr>
                                        <p:cTn id="10" dur="500" fill="hold"/>
                                        <p:tgtEl>
                                          <p:spTgt spid="11"/>
                                        </p:tgtEl>
                                        <p:attrNameLst>
                                          <p:attrName>r</p:attrName>
                                        </p:attrNameLst>
                                      </p:cBhvr>
                                    </p:animRo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left)">
                                      <p:cBhvr>
                                        <p:cTn id="20" dur="500"/>
                                        <p:tgtEl>
                                          <p:spTgt spid="3"/>
                                        </p:tgtEl>
                                      </p:cBhvr>
                                    </p:animEffect>
                                  </p:childTnLst>
                                </p:cTn>
                              </p:par>
                            </p:childTnLst>
                          </p:cTn>
                        </p:par>
                        <p:par>
                          <p:cTn id="21" fill="hold">
                            <p:stCondLst>
                              <p:cond delay="1000"/>
                            </p:stCondLst>
                            <p:childTnLst>
                              <p:par>
                                <p:cTn id="22" presetID="1" presetClass="entr" presetSubtype="0" fill="hold" grpId="1" nodeType="afterEffect">
                                  <p:stCondLst>
                                    <p:cond delay="500"/>
                                  </p:stCondLst>
                                  <p:childTnLst>
                                    <p:set>
                                      <p:cBhvr>
                                        <p:cTn id="23" dur="1" fill="hold">
                                          <p:stCondLst>
                                            <p:cond delay="0"/>
                                          </p:stCondLst>
                                        </p:cTn>
                                        <p:tgtEl>
                                          <p:spTgt spid="14"/>
                                        </p:tgtEl>
                                        <p:attrNameLst>
                                          <p:attrName>style.visibility</p:attrName>
                                        </p:attrNameLst>
                                      </p:cBhvr>
                                      <p:to>
                                        <p:strVal val="visible"/>
                                      </p:to>
                                    </p:set>
                                  </p:childTnLst>
                                </p:cTn>
                              </p:par>
                              <p:par>
                                <p:cTn id="24" presetID="50" presetClass="path" presetSubtype="0" accel="50000" decel="50000" fill="hold" grpId="0" nodeType="withEffect">
                                  <p:stCondLst>
                                    <p:cond delay="500"/>
                                  </p:stCondLst>
                                  <p:childTnLst>
                                    <p:animMotion origin="layout" path="M 3.61111E-6 8.64198E-7 L 0.00677 8.64198E-7 C 0.00902 0.05185 0.0033 0.2213 0.0033 0.31142 C 0.0033 0.40154 0.00659 0.59228 0.00642 0.54105 L 0.00225 0.00401 " pathEditMode="relative" rAng="0" ptsTypes="FfaAF">
                                      <p:cBhvr>
                                        <p:cTn id="25" dur="2000" fill="hold"/>
                                        <p:tgtEl>
                                          <p:spTgt spid="14"/>
                                        </p:tgtEl>
                                        <p:attrNameLst>
                                          <p:attrName>ppt_x</p:attrName>
                                          <p:attrName>ppt_y</p:attrName>
                                        </p:attrNameLst>
                                      </p:cBhvr>
                                      <p:rCtr x="451" y="29599"/>
                                    </p:animMotion>
                                  </p:childTnLst>
                                </p:cTn>
                              </p:par>
                              <p:par>
                                <p:cTn id="26" presetID="32" presetClass="emph" presetSubtype="0" fill="hold" grpId="2" nodeType="withEffect">
                                  <p:stCondLst>
                                    <p:cond delay="500"/>
                                  </p:stCondLst>
                                  <p:childTnLst>
                                    <p:animRot by="120000">
                                      <p:cBhvr>
                                        <p:cTn id="27" dur="200" fill="hold">
                                          <p:stCondLst>
                                            <p:cond delay="0"/>
                                          </p:stCondLst>
                                        </p:cTn>
                                        <p:tgtEl>
                                          <p:spTgt spid="14"/>
                                        </p:tgtEl>
                                        <p:attrNameLst>
                                          <p:attrName>r</p:attrName>
                                        </p:attrNameLst>
                                      </p:cBhvr>
                                    </p:animRot>
                                    <p:animRot by="-240000">
                                      <p:cBhvr>
                                        <p:cTn id="28" dur="400" fill="hold">
                                          <p:stCondLst>
                                            <p:cond delay="400"/>
                                          </p:stCondLst>
                                        </p:cTn>
                                        <p:tgtEl>
                                          <p:spTgt spid="14"/>
                                        </p:tgtEl>
                                        <p:attrNameLst>
                                          <p:attrName>r</p:attrName>
                                        </p:attrNameLst>
                                      </p:cBhvr>
                                    </p:animRot>
                                    <p:animRot by="240000">
                                      <p:cBhvr>
                                        <p:cTn id="29" dur="400" fill="hold">
                                          <p:stCondLst>
                                            <p:cond delay="800"/>
                                          </p:stCondLst>
                                        </p:cTn>
                                        <p:tgtEl>
                                          <p:spTgt spid="14"/>
                                        </p:tgtEl>
                                        <p:attrNameLst>
                                          <p:attrName>r</p:attrName>
                                        </p:attrNameLst>
                                      </p:cBhvr>
                                    </p:animRot>
                                    <p:animRot by="-240000">
                                      <p:cBhvr>
                                        <p:cTn id="30" dur="400" fill="hold">
                                          <p:stCondLst>
                                            <p:cond delay="1200"/>
                                          </p:stCondLst>
                                        </p:cTn>
                                        <p:tgtEl>
                                          <p:spTgt spid="14"/>
                                        </p:tgtEl>
                                        <p:attrNameLst>
                                          <p:attrName>r</p:attrName>
                                        </p:attrNameLst>
                                      </p:cBhvr>
                                    </p:animRot>
                                    <p:animRot by="120000">
                                      <p:cBhvr>
                                        <p:cTn id="31" dur="400" fill="hold">
                                          <p:stCondLst>
                                            <p:cond delay="1600"/>
                                          </p:stCondLst>
                                        </p:cTn>
                                        <p:tgtEl>
                                          <p:spTgt spid="14"/>
                                        </p:tgtEl>
                                        <p:attrNameLst>
                                          <p:attrName>r</p:attrName>
                                        </p:attrNameLst>
                                      </p:cBhvr>
                                    </p:animRot>
                                  </p:childTnLst>
                                </p:cTn>
                              </p:par>
                              <p:par>
                                <p:cTn id="32" presetID="10" presetClass="entr" presetSubtype="0" fill="hold" grpId="0" nodeType="withEffect">
                                  <p:stCondLst>
                                    <p:cond delay="100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1000"/>
                                        <p:tgtEl>
                                          <p:spTgt spid="8"/>
                                        </p:tgtEl>
                                      </p:cBhvr>
                                    </p:animEffect>
                                  </p:childTnLst>
                                </p:cTn>
                              </p:par>
                              <p:par>
                                <p:cTn id="35" presetID="10" presetClass="entr" presetSubtype="0" fill="hold" grpId="0" nodeType="withEffect">
                                  <p:stCondLst>
                                    <p:cond delay="150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childTnLst>
                                </p:cTn>
                              </p:par>
                            </p:childTnLst>
                          </p:cTn>
                        </p:par>
                        <p:par>
                          <p:cTn id="38" fill="hold">
                            <p:stCondLst>
                              <p:cond delay="1500"/>
                            </p:stCondLst>
                            <p:childTnLst>
                              <p:par>
                                <p:cTn id="39" presetID="10" presetClass="entr" presetSubtype="0" fill="hold" grpId="0" nodeType="after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fade">
                                      <p:cBhvr>
                                        <p:cTn id="41" dur="500"/>
                                        <p:tgtEl>
                                          <p:spTgt spid="7"/>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fade">
                                      <p:cBhvr>
                                        <p:cTn id="44" dur="500"/>
                                        <p:tgtEl>
                                          <p:spTgt spid="6"/>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4" grpId="0" animBg="1"/>
      <p:bldP spid="14" grpId="1" animBg="1"/>
      <p:bldP spid="14" grpId="2"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a:xfrm>
            <a:off x="4452282" y="540927"/>
            <a:ext cx="365720" cy="402887"/>
          </a:xfrm>
          <a:prstGeom prst="roundRect">
            <a:avLst/>
          </a:prstGeom>
          <a:gradFill>
            <a:gsLst>
              <a:gs pos="0">
                <a:srgbClr val="FBD04E">
                  <a:lumMod val="95000"/>
                </a:srgbClr>
              </a:gs>
              <a:gs pos="51000">
                <a:srgbClr val="B87600">
                  <a:lumMod val="98000"/>
                  <a:lumOff val="2000"/>
                </a:srgbClr>
              </a:gs>
              <a:gs pos="78000">
                <a:srgbClr val="F4CF68">
                  <a:lumMod val="100000"/>
                </a:srgbClr>
              </a:gs>
              <a:gs pos="28000">
                <a:srgbClr val="F4CF68">
                  <a:lumMod val="100000"/>
                </a:srgbClr>
              </a:gs>
              <a:gs pos="100000">
                <a:srgbClr val="FBD04E">
                  <a:lumMod val="100000"/>
                </a:srgbClr>
              </a:gs>
            </a:gsLst>
            <a:lin ang="27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r>
              <a:rPr lang="en-US" altLang="zh-CN" sz="3600" dirty="0">
                <a:solidFill>
                  <a:schemeClr val="tx1">
                    <a:lumMod val="95000"/>
                    <a:lumOff val="5000"/>
                  </a:schemeClr>
                </a:solidFill>
                <a:latin typeface="+mj-lt"/>
                <a:ea typeface="Arial Unicode MS" panose="020B0604020202020204" pitchFamily="34" charset="-122"/>
                <a:cs typeface="Arial Unicode MS" panose="020B0604020202020204" pitchFamily="34" charset="-122"/>
              </a:rPr>
              <a:t>1</a:t>
            </a:r>
            <a:endParaRPr lang="zh-CN" altLang="en-US" sz="3600" dirty="0">
              <a:solidFill>
                <a:schemeClr val="tx1">
                  <a:lumMod val="95000"/>
                  <a:lumOff val="5000"/>
                </a:schemeClr>
              </a:solidFill>
              <a:latin typeface="+mj-lt"/>
              <a:ea typeface="Arial Unicode MS" panose="020B0604020202020204" pitchFamily="34" charset="-122"/>
              <a:cs typeface="Arial Unicode MS" panose="020B0604020202020204" pitchFamily="34" charset="-122"/>
            </a:endParaRPr>
          </a:p>
        </p:txBody>
      </p:sp>
      <p:grpSp>
        <p:nvGrpSpPr>
          <p:cNvPr id="4" name="组合 3"/>
          <p:cNvGrpSpPr/>
          <p:nvPr/>
        </p:nvGrpSpPr>
        <p:grpSpPr>
          <a:xfrm>
            <a:off x="5334373" y="540927"/>
            <a:ext cx="2668058" cy="432105"/>
            <a:chOff x="6339097" y="1573726"/>
            <a:chExt cx="3744416" cy="548599"/>
          </a:xfrm>
        </p:grpSpPr>
        <p:sp>
          <p:nvSpPr>
            <p:cNvPr id="5" name="圆角矩形 4"/>
            <p:cNvSpPr/>
            <p:nvPr/>
          </p:nvSpPr>
          <p:spPr>
            <a:xfrm>
              <a:off x="6339097" y="1573726"/>
              <a:ext cx="3744416" cy="511504"/>
            </a:xfrm>
            <a:prstGeom prst="roundRect">
              <a:avLst/>
            </a:prstGeom>
            <a:gradFill>
              <a:gsLst>
                <a:gs pos="0">
                  <a:srgbClr val="FBD04E">
                    <a:lumMod val="95000"/>
                  </a:srgbClr>
                </a:gs>
                <a:gs pos="51000">
                  <a:srgbClr val="B87600">
                    <a:lumMod val="98000"/>
                    <a:lumOff val="2000"/>
                  </a:srgbClr>
                </a:gs>
                <a:gs pos="78000">
                  <a:srgbClr val="F4CF68">
                    <a:lumMod val="100000"/>
                  </a:srgbClr>
                </a:gs>
                <a:gs pos="28000">
                  <a:srgbClr val="F4CF68">
                    <a:lumMod val="100000"/>
                  </a:srgbClr>
                </a:gs>
                <a:gs pos="100000">
                  <a:srgbClr val="FBD04E">
                    <a:lumMod val="100000"/>
                  </a:srgbClr>
                </a:gs>
              </a:gsLst>
              <a:lin ang="27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gradFill>
                  <a:gsLst>
                    <a:gs pos="0">
                      <a:srgbClr val="FBD04E">
                        <a:lumMod val="95000"/>
                      </a:srgbClr>
                    </a:gs>
                    <a:gs pos="51000">
                      <a:srgbClr val="B87600">
                        <a:lumMod val="98000"/>
                        <a:lumOff val="2000"/>
                      </a:srgbClr>
                    </a:gs>
                    <a:gs pos="78000">
                      <a:srgbClr val="F4CF68">
                        <a:lumMod val="100000"/>
                      </a:srgbClr>
                    </a:gs>
                    <a:gs pos="28000">
                      <a:srgbClr val="F4CF68">
                        <a:lumMod val="100000"/>
                      </a:srgbClr>
                    </a:gs>
                    <a:gs pos="100000">
                      <a:srgbClr val="FBD04E">
                        <a:lumMod val="100000"/>
                      </a:srgbClr>
                    </a:gs>
                  </a:gsLst>
                  <a:lin ang="2700000" scaled="1"/>
                </a:gradFill>
                <a:latin typeface="+mj-lt"/>
                <a:ea typeface="Arial Unicode MS" panose="020B0604020202020204" pitchFamily="34" charset="-122"/>
                <a:cs typeface="Arial Unicode MS" panose="020B0604020202020204" pitchFamily="34" charset="-122"/>
              </a:endParaRPr>
            </a:p>
          </p:txBody>
        </p:sp>
        <p:sp>
          <p:nvSpPr>
            <p:cNvPr id="6" name="矩形 5"/>
            <p:cNvSpPr/>
            <p:nvPr/>
          </p:nvSpPr>
          <p:spPr>
            <a:xfrm>
              <a:off x="6718336" y="1575220"/>
              <a:ext cx="2653074" cy="547105"/>
            </a:xfrm>
            <a:prstGeom prst="rect">
              <a:avLst/>
            </a:prstGeom>
          </p:spPr>
          <p:txBody>
            <a:bodyPr wrap="square" lIns="121960" tIns="60980" rIns="121960" bIns="60980">
              <a:spAutoFit/>
            </a:bodyPr>
            <a:lstStyle/>
            <a:p>
              <a:pPr>
                <a:defRPr/>
              </a:pPr>
              <a:r>
                <a:rPr lang="zh-CN" altLang="en-US" sz="2000" b="1" kern="100" dirty="0">
                  <a:solidFill>
                    <a:schemeClr val="tx1">
                      <a:lumMod val="95000"/>
                      <a:lumOff val="5000"/>
                    </a:schemeClr>
                  </a:solidFill>
                  <a:latin typeface="微软雅黑" panose="020B0503020204020204" pitchFamily="34" charset="-122"/>
                  <a:ea typeface="微软雅黑" panose="020B0503020204020204" pitchFamily="34" charset="-122"/>
                  <a:cs typeface="Times New Roman" panose="02020603050405020304" pitchFamily="18" charset="0"/>
                </a:rPr>
                <a:t>年度工作概述</a:t>
              </a:r>
              <a:endParaRPr lang="zh-CN" altLang="zh-CN" sz="2000" b="1" kern="100" dirty="0">
                <a:solidFill>
                  <a:schemeClr val="tx1">
                    <a:lumMod val="95000"/>
                    <a:lumOff val="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7" name="圆角矩形 6"/>
          <p:cNvSpPr/>
          <p:nvPr/>
        </p:nvSpPr>
        <p:spPr>
          <a:xfrm>
            <a:off x="4452282" y="1377379"/>
            <a:ext cx="365720" cy="402887"/>
          </a:xfrm>
          <a:prstGeom prst="roundRect">
            <a:avLst/>
          </a:prstGeom>
          <a:gradFill>
            <a:gsLst>
              <a:gs pos="0">
                <a:srgbClr val="FBD04E">
                  <a:lumMod val="95000"/>
                </a:srgbClr>
              </a:gs>
              <a:gs pos="51000">
                <a:srgbClr val="B87600">
                  <a:lumMod val="98000"/>
                  <a:lumOff val="2000"/>
                </a:srgbClr>
              </a:gs>
              <a:gs pos="78000">
                <a:srgbClr val="F4CF68">
                  <a:lumMod val="100000"/>
                </a:srgbClr>
              </a:gs>
              <a:gs pos="28000">
                <a:srgbClr val="F4CF68">
                  <a:lumMod val="100000"/>
                </a:srgbClr>
              </a:gs>
              <a:gs pos="100000">
                <a:srgbClr val="FBD04E">
                  <a:lumMod val="100000"/>
                </a:srgbClr>
              </a:gs>
            </a:gsLst>
            <a:lin ang="27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r>
              <a:rPr lang="en-US" altLang="zh-CN" sz="3600" dirty="0">
                <a:solidFill>
                  <a:schemeClr val="tx1">
                    <a:lumMod val="95000"/>
                    <a:lumOff val="5000"/>
                  </a:schemeClr>
                </a:solidFill>
                <a:latin typeface="+mj-lt"/>
                <a:ea typeface="Arial Unicode MS" panose="020B0604020202020204" pitchFamily="34" charset="-122"/>
                <a:cs typeface="Arial Unicode MS" panose="020B0604020202020204" pitchFamily="34" charset="-122"/>
              </a:rPr>
              <a:t>2</a:t>
            </a:r>
            <a:endParaRPr lang="zh-CN" altLang="en-US" sz="3600" dirty="0">
              <a:solidFill>
                <a:schemeClr val="tx1">
                  <a:lumMod val="95000"/>
                  <a:lumOff val="5000"/>
                </a:schemeClr>
              </a:solidFill>
              <a:latin typeface="+mj-lt"/>
              <a:ea typeface="Arial Unicode MS" panose="020B0604020202020204" pitchFamily="34" charset="-122"/>
              <a:cs typeface="Arial Unicode MS" panose="020B0604020202020204" pitchFamily="34" charset="-122"/>
            </a:endParaRPr>
          </a:p>
        </p:txBody>
      </p:sp>
      <p:grpSp>
        <p:nvGrpSpPr>
          <p:cNvPr id="8" name="组合 7"/>
          <p:cNvGrpSpPr/>
          <p:nvPr/>
        </p:nvGrpSpPr>
        <p:grpSpPr>
          <a:xfrm>
            <a:off x="5310475" y="1377379"/>
            <a:ext cx="2668058" cy="430929"/>
            <a:chOff x="6315199" y="2410177"/>
            <a:chExt cx="3744416" cy="547106"/>
          </a:xfrm>
        </p:grpSpPr>
        <p:sp>
          <p:nvSpPr>
            <p:cNvPr id="9" name="圆角矩形 8"/>
            <p:cNvSpPr/>
            <p:nvPr/>
          </p:nvSpPr>
          <p:spPr>
            <a:xfrm>
              <a:off x="6315199" y="2410177"/>
              <a:ext cx="3744416" cy="511504"/>
            </a:xfrm>
            <a:prstGeom prst="roundRect">
              <a:avLst/>
            </a:prstGeom>
            <a:gradFill>
              <a:gsLst>
                <a:gs pos="0">
                  <a:srgbClr val="FBD04E">
                    <a:lumMod val="95000"/>
                  </a:srgbClr>
                </a:gs>
                <a:gs pos="51000">
                  <a:srgbClr val="B87600">
                    <a:lumMod val="98000"/>
                    <a:lumOff val="2000"/>
                  </a:srgbClr>
                </a:gs>
                <a:gs pos="78000">
                  <a:srgbClr val="F4CF68">
                    <a:lumMod val="100000"/>
                  </a:srgbClr>
                </a:gs>
                <a:gs pos="28000">
                  <a:srgbClr val="F4CF68">
                    <a:lumMod val="100000"/>
                  </a:srgbClr>
                </a:gs>
                <a:gs pos="100000">
                  <a:srgbClr val="FBD04E">
                    <a:lumMod val="100000"/>
                  </a:srgbClr>
                </a:gs>
              </a:gsLst>
              <a:lin ang="27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gradFill>
                  <a:gsLst>
                    <a:gs pos="0">
                      <a:srgbClr val="FBD04E">
                        <a:lumMod val="95000"/>
                      </a:srgbClr>
                    </a:gs>
                    <a:gs pos="51000">
                      <a:srgbClr val="B87600">
                        <a:lumMod val="98000"/>
                        <a:lumOff val="2000"/>
                      </a:srgbClr>
                    </a:gs>
                    <a:gs pos="78000">
                      <a:srgbClr val="F4CF68">
                        <a:lumMod val="100000"/>
                      </a:srgbClr>
                    </a:gs>
                    <a:gs pos="28000">
                      <a:srgbClr val="F4CF68">
                        <a:lumMod val="100000"/>
                      </a:srgbClr>
                    </a:gs>
                    <a:gs pos="100000">
                      <a:srgbClr val="FBD04E">
                        <a:lumMod val="100000"/>
                      </a:srgbClr>
                    </a:gs>
                  </a:gsLst>
                  <a:lin ang="2700000" scaled="1"/>
                </a:gradFill>
                <a:latin typeface="+mj-lt"/>
                <a:ea typeface="Arial Unicode MS" panose="020B0604020202020204" pitchFamily="34" charset="-122"/>
                <a:cs typeface="Arial Unicode MS" panose="020B0604020202020204" pitchFamily="34" charset="-122"/>
              </a:endParaRPr>
            </a:p>
          </p:txBody>
        </p:sp>
        <p:sp>
          <p:nvSpPr>
            <p:cNvPr id="10" name="矩形 9"/>
            <p:cNvSpPr/>
            <p:nvPr/>
          </p:nvSpPr>
          <p:spPr>
            <a:xfrm>
              <a:off x="6732990" y="2410178"/>
              <a:ext cx="2653074" cy="547105"/>
            </a:xfrm>
            <a:prstGeom prst="rect">
              <a:avLst/>
            </a:prstGeom>
          </p:spPr>
          <p:txBody>
            <a:bodyPr wrap="square" lIns="121960" tIns="60980" rIns="121960" bIns="60980">
              <a:spAutoFit/>
            </a:bodyPr>
            <a:lstStyle/>
            <a:p>
              <a:pPr>
                <a:defRPr/>
              </a:pPr>
              <a:r>
                <a:rPr lang="zh-CN" altLang="en-US" sz="2000" b="1" kern="100" dirty="0">
                  <a:solidFill>
                    <a:schemeClr val="tx1">
                      <a:lumMod val="95000"/>
                      <a:lumOff val="5000"/>
                    </a:schemeClr>
                  </a:solidFill>
                  <a:latin typeface="微软雅黑" panose="020B0503020204020204" pitchFamily="34" charset="-122"/>
                  <a:ea typeface="微软雅黑" panose="020B0503020204020204" pitchFamily="34" charset="-122"/>
                  <a:cs typeface="Times New Roman" panose="02020603050405020304" pitchFamily="18" charset="0"/>
                </a:rPr>
                <a:t>工作完成情况</a:t>
              </a:r>
              <a:endParaRPr lang="zh-CN" altLang="zh-CN" sz="2000" b="1" kern="100" dirty="0">
                <a:solidFill>
                  <a:schemeClr val="tx1">
                    <a:lumMod val="95000"/>
                    <a:lumOff val="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11" name="圆角矩形 10"/>
          <p:cNvSpPr/>
          <p:nvPr/>
        </p:nvSpPr>
        <p:spPr>
          <a:xfrm>
            <a:off x="4452282" y="2263232"/>
            <a:ext cx="365720" cy="402887"/>
          </a:xfrm>
          <a:prstGeom prst="roundRect">
            <a:avLst/>
          </a:prstGeom>
          <a:gradFill>
            <a:gsLst>
              <a:gs pos="0">
                <a:srgbClr val="FBD04E">
                  <a:lumMod val="95000"/>
                </a:srgbClr>
              </a:gs>
              <a:gs pos="51000">
                <a:srgbClr val="B87600">
                  <a:lumMod val="98000"/>
                  <a:lumOff val="2000"/>
                </a:srgbClr>
              </a:gs>
              <a:gs pos="78000">
                <a:srgbClr val="F4CF68">
                  <a:lumMod val="100000"/>
                </a:srgbClr>
              </a:gs>
              <a:gs pos="28000">
                <a:srgbClr val="F4CF68">
                  <a:lumMod val="100000"/>
                </a:srgbClr>
              </a:gs>
              <a:gs pos="100000">
                <a:srgbClr val="FBD04E">
                  <a:lumMod val="100000"/>
                </a:srgbClr>
              </a:gs>
            </a:gsLst>
            <a:lin ang="27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r>
              <a:rPr lang="en-US" altLang="zh-CN" sz="3600" dirty="0">
                <a:solidFill>
                  <a:schemeClr val="tx1">
                    <a:lumMod val="95000"/>
                    <a:lumOff val="5000"/>
                  </a:schemeClr>
                </a:solidFill>
                <a:latin typeface="+mj-lt"/>
                <a:ea typeface="Arial Unicode MS" panose="020B0604020202020204" pitchFamily="34" charset="-122"/>
                <a:cs typeface="Arial Unicode MS" panose="020B0604020202020204" pitchFamily="34" charset="-122"/>
              </a:rPr>
              <a:t>3</a:t>
            </a:r>
            <a:endParaRPr lang="zh-CN" altLang="en-US" sz="3600" dirty="0">
              <a:solidFill>
                <a:schemeClr val="tx1">
                  <a:lumMod val="95000"/>
                  <a:lumOff val="5000"/>
                </a:schemeClr>
              </a:solidFill>
              <a:latin typeface="+mj-lt"/>
              <a:ea typeface="Arial Unicode MS" panose="020B0604020202020204" pitchFamily="34" charset="-122"/>
              <a:cs typeface="Arial Unicode MS" panose="020B0604020202020204" pitchFamily="34" charset="-122"/>
            </a:endParaRPr>
          </a:p>
        </p:txBody>
      </p:sp>
      <p:grpSp>
        <p:nvGrpSpPr>
          <p:cNvPr id="12" name="组合 11"/>
          <p:cNvGrpSpPr/>
          <p:nvPr/>
        </p:nvGrpSpPr>
        <p:grpSpPr>
          <a:xfrm>
            <a:off x="5334373" y="2253168"/>
            <a:ext cx="2668058" cy="430928"/>
            <a:chOff x="6339097" y="3283249"/>
            <a:chExt cx="3744416" cy="547104"/>
          </a:xfrm>
        </p:grpSpPr>
        <p:sp>
          <p:nvSpPr>
            <p:cNvPr id="13" name="圆角矩形 12"/>
            <p:cNvSpPr/>
            <p:nvPr/>
          </p:nvSpPr>
          <p:spPr>
            <a:xfrm>
              <a:off x="6339097" y="3296031"/>
              <a:ext cx="3744416" cy="511504"/>
            </a:xfrm>
            <a:prstGeom prst="roundRect">
              <a:avLst/>
            </a:prstGeom>
            <a:gradFill>
              <a:gsLst>
                <a:gs pos="0">
                  <a:srgbClr val="FBD04E">
                    <a:lumMod val="95000"/>
                  </a:srgbClr>
                </a:gs>
                <a:gs pos="51000">
                  <a:srgbClr val="B87600">
                    <a:lumMod val="98000"/>
                    <a:lumOff val="2000"/>
                  </a:srgbClr>
                </a:gs>
                <a:gs pos="78000">
                  <a:srgbClr val="F4CF68">
                    <a:lumMod val="100000"/>
                  </a:srgbClr>
                </a:gs>
                <a:gs pos="28000">
                  <a:srgbClr val="F4CF68">
                    <a:lumMod val="100000"/>
                  </a:srgbClr>
                </a:gs>
                <a:gs pos="100000">
                  <a:srgbClr val="FBD04E">
                    <a:lumMod val="100000"/>
                  </a:srgbClr>
                </a:gs>
              </a:gsLst>
              <a:lin ang="27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gradFill>
                  <a:gsLst>
                    <a:gs pos="0">
                      <a:srgbClr val="FBD04E">
                        <a:lumMod val="95000"/>
                      </a:srgbClr>
                    </a:gs>
                    <a:gs pos="51000">
                      <a:srgbClr val="B87600">
                        <a:lumMod val="98000"/>
                        <a:lumOff val="2000"/>
                      </a:srgbClr>
                    </a:gs>
                    <a:gs pos="78000">
                      <a:srgbClr val="F4CF68">
                        <a:lumMod val="100000"/>
                      </a:srgbClr>
                    </a:gs>
                    <a:gs pos="28000">
                      <a:srgbClr val="F4CF68">
                        <a:lumMod val="100000"/>
                      </a:srgbClr>
                    </a:gs>
                    <a:gs pos="100000">
                      <a:srgbClr val="FBD04E">
                        <a:lumMod val="100000"/>
                      </a:srgbClr>
                    </a:gs>
                  </a:gsLst>
                  <a:lin ang="2700000" scaled="1"/>
                </a:gradFill>
                <a:latin typeface="+mj-lt"/>
                <a:ea typeface="Arial Unicode MS" panose="020B0604020202020204" pitchFamily="34" charset="-122"/>
                <a:cs typeface="Arial Unicode MS" panose="020B0604020202020204" pitchFamily="34" charset="-122"/>
              </a:endParaRPr>
            </a:p>
          </p:txBody>
        </p:sp>
        <p:sp>
          <p:nvSpPr>
            <p:cNvPr id="14" name="矩形 13"/>
            <p:cNvSpPr/>
            <p:nvPr/>
          </p:nvSpPr>
          <p:spPr>
            <a:xfrm>
              <a:off x="6723349" y="3283249"/>
              <a:ext cx="2736304" cy="547104"/>
            </a:xfrm>
            <a:prstGeom prst="rect">
              <a:avLst/>
            </a:prstGeom>
          </p:spPr>
          <p:txBody>
            <a:bodyPr wrap="square" lIns="121960" tIns="60980" rIns="121960" bIns="60980">
              <a:spAutoFit/>
            </a:bodyPr>
            <a:lstStyle/>
            <a:p>
              <a:pPr>
                <a:defRPr/>
              </a:pPr>
              <a:r>
                <a:rPr lang="zh-CN" altLang="en-US" sz="2000" b="1" kern="100" dirty="0">
                  <a:solidFill>
                    <a:schemeClr val="tx1">
                      <a:lumMod val="95000"/>
                      <a:lumOff val="5000"/>
                    </a:schemeClr>
                  </a:solidFill>
                  <a:latin typeface="微软雅黑" panose="020B0503020204020204" pitchFamily="34" charset="-122"/>
                  <a:ea typeface="微软雅黑" panose="020B0503020204020204" pitchFamily="34" charset="-122"/>
                  <a:cs typeface="Times New Roman" panose="02020603050405020304" pitchFamily="18" charset="0"/>
                </a:rPr>
                <a:t>成功项目展示</a:t>
              </a:r>
              <a:endParaRPr lang="zh-CN" altLang="zh-CN" sz="2000" b="1" kern="100" dirty="0">
                <a:solidFill>
                  <a:schemeClr val="tx1">
                    <a:lumMod val="95000"/>
                    <a:lumOff val="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15" name="圆角矩形 14"/>
          <p:cNvSpPr/>
          <p:nvPr/>
        </p:nvSpPr>
        <p:spPr>
          <a:xfrm>
            <a:off x="4452282" y="3148104"/>
            <a:ext cx="365720" cy="402887"/>
          </a:xfrm>
          <a:prstGeom prst="roundRect">
            <a:avLst/>
          </a:prstGeom>
          <a:gradFill>
            <a:gsLst>
              <a:gs pos="0">
                <a:srgbClr val="FBD04E">
                  <a:lumMod val="95000"/>
                </a:srgbClr>
              </a:gs>
              <a:gs pos="51000">
                <a:srgbClr val="B87600">
                  <a:lumMod val="98000"/>
                  <a:lumOff val="2000"/>
                </a:srgbClr>
              </a:gs>
              <a:gs pos="78000">
                <a:srgbClr val="F4CF68">
                  <a:lumMod val="100000"/>
                </a:srgbClr>
              </a:gs>
              <a:gs pos="28000">
                <a:srgbClr val="F4CF68">
                  <a:lumMod val="100000"/>
                </a:srgbClr>
              </a:gs>
              <a:gs pos="100000">
                <a:srgbClr val="FBD04E">
                  <a:lumMod val="100000"/>
                </a:srgbClr>
              </a:gs>
            </a:gsLst>
            <a:lin ang="27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r>
              <a:rPr lang="en-US" altLang="zh-CN" sz="3600" dirty="0">
                <a:solidFill>
                  <a:schemeClr val="tx1">
                    <a:lumMod val="95000"/>
                    <a:lumOff val="5000"/>
                  </a:schemeClr>
                </a:solidFill>
                <a:latin typeface="+mj-lt"/>
                <a:ea typeface="Arial Unicode MS" panose="020B0604020202020204" pitchFamily="34" charset="-122"/>
                <a:cs typeface="Arial Unicode MS" panose="020B0604020202020204" pitchFamily="34" charset="-122"/>
              </a:rPr>
              <a:t>4</a:t>
            </a:r>
            <a:endParaRPr lang="zh-CN" altLang="en-US" sz="3600" dirty="0">
              <a:solidFill>
                <a:schemeClr val="tx1">
                  <a:lumMod val="95000"/>
                  <a:lumOff val="5000"/>
                </a:schemeClr>
              </a:solidFill>
              <a:latin typeface="+mj-lt"/>
              <a:ea typeface="Arial Unicode MS" panose="020B0604020202020204" pitchFamily="34" charset="-122"/>
              <a:cs typeface="Arial Unicode MS" panose="020B0604020202020204" pitchFamily="34" charset="-122"/>
            </a:endParaRPr>
          </a:p>
        </p:txBody>
      </p:sp>
      <p:grpSp>
        <p:nvGrpSpPr>
          <p:cNvPr id="16" name="组合 15"/>
          <p:cNvGrpSpPr/>
          <p:nvPr/>
        </p:nvGrpSpPr>
        <p:grpSpPr>
          <a:xfrm>
            <a:off x="5334373" y="3140783"/>
            <a:ext cx="2668058" cy="430928"/>
            <a:chOff x="6339097" y="4171611"/>
            <a:chExt cx="3744416" cy="547105"/>
          </a:xfrm>
        </p:grpSpPr>
        <p:sp>
          <p:nvSpPr>
            <p:cNvPr id="17" name="圆角矩形 16"/>
            <p:cNvSpPr/>
            <p:nvPr/>
          </p:nvSpPr>
          <p:spPr>
            <a:xfrm>
              <a:off x="6339097" y="4180903"/>
              <a:ext cx="3744416" cy="511504"/>
            </a:xfrm>
            <a:prstGeom prst="roundRect">
              <a:avLst/>
            </a:prstGeom>
            <a:gradFill>
              <a:gsLst>
                <a:gs pos="0">
                  <a:srgbClr val="FBD04E">
                    <a:lumMod val="95000"/>
                  </a:srgbClr>
                </a:gs>
                <a:gs pos="51000">
                  <a:srgbClr val="B87600">
                    <a:lumMod val="98000"/>
                    <a:lumOff val="2000"/>
                  </a:srgbClr>
                </a:gs>
                <a:gs pos="78000">
                  <a:srgbClr val="F4CF68">
                    <a:lumMod val="100000"/>
                  </a:srgbClr>
                </a:gs>
                <a:gs pos="28000">
                  <a:srgbClr val="F4CF68">
                    <a:lumMod val="100000"/>
                  </a:srgbClr>
                </a:gs>
                <a:gs pos="100000">
                  <a:srgbClr val="FBD04E">
                    <a:lumMod val="100000"/>
                  </a:srgbClr>
                </a:gs>
              </a:gsLst>
              <a:lin ang="27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gradFill>
                  <a:gsLst>
                    <a:gs pos="0">
                      <a:srgbClr val="FBD04E">
                        <a:lumMod val="95000"/>
                      </a:srgbClr>
                    </a:gs>
                    <a:gs pos="51000">
                      <a:srgbClr val="B87600">
                        <a:lumMod val="98000"/>
                        <a:lumOff val="2000"/>
                      </a:srgbClr>
                    </a:gs>
                    <a:gs pos="78000">
                      <a:srgbClr val="F4CF68">
                        <a:lumMod val="100000"/>
                      </a:srgbClr>
                    </a:gs>
                    <a:gs pos="28000">
                      <a:srgbClr val="F4CF68">
                        <a:lumMod val="100000"/>
                      </a:srgbClr>
                    </a:gs>
                    <a:gs pos="100000">
                      <a:srgbClr val="FBD04E">
                        <a:lumMod val="100000"/>
                      </a:srgbClr>
                    </a:gs>
                  </a:gsLst>
                  <a:lin ang="2700000" scaled="1"/>
                </a:gradFill>
                <a:latin typeface="+mj-lt"/>
                <a:ea typeface="Arial Unicode MS" panose="020B0604020202020204" pitchFamily="34" charset="-122"/>
                <a:cs typeface="Arial Unicode MS" panose="020B0604020202020204" pitchFamily="34" charset="-122"/>
              </a:endParaRPr>
            </a:p>
          </p:txBody>
        </p:sp>
        <p:sp>
          <p:nvSpPr>
            <p:cNvPr id="18" name="矩形 17"/>
            <p:cNvSpPr/>
            <p:nvPr/>
          </p:nvSpPr>
          <p:spPr>
            <a:xfrm>
              <a:off x="6737608" y="4171611"/>
              <a:ext cx="2736304" cy="547105"/>
            </a:xfrm>
            <a:prstGeom prst="rect">
              <a:avLst/>
            </a:prstGeom>
          </p:spPr>
          <p:txBody>
            <a:bodyPr wrap="square" lIns="121960" tIns="60980" rIns="121960" bIns="60980">
              <a:spAutoFit/>
            </a:bodyPr>
            <a:lstStyle/>
            <a:p>
              <a:pPr>
                <a:defRPr/>
              </a:pPr>
              <a:r>
                <a:rPr lang="zh-CN" altLang="en-US" sz="2000" b="1" kern="100" dirty="0">
                  <a:solidFill>
                    <a:schemeClr val="tx1">
                      <a:lumMod val="95000"/>
                      <a:lumOff val="5000"/>
                    </a:schemeClr>
                  </a:solidFill>
                  <a:latin typeface="微软雅黑" panose="020B0503020204020204" pitchFamily="34" charset="-122"/>
                  <a:ea typeface="微软雅黑" panose="020B0503020204020204" pitchFamily="34" charset="-122"/>
                  <a:cs typeface="Times New Roman" panose="02020603050405020304" pitchFamily="18" charset="0"/>
                </a:rPr>
                <a:t>工作存在不足</a:t>
              </a:r>
              <a:endParaRPr lang="zh-CN" altLang="zh-CN" sz="2000" b="1" kern="100" dirty="0">
                <a:solidFill>
                  <a:schemeClr val="tx1">
                    <a:lumMod val="95000"/>
                    <a:lumOff val="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19" name="圆角矩形 18"/>
          <p:cNvSpPr/>
          <p:nvPr/>
        </p:nvSpPr>
        <p:spPr>
          <a:xfrm>
            <a:off x="4452412" y="4024684"/>
            <a:ext cx="365720" cy="402887"/>
          </a:xfrm>
          <a:prstGeom prst="roundRect">
            <a:avLst/>
          </a:prstGeom>
          <a:gradFill>
            <a:gsLst>
              <a:gs pos="0">
                <a:srgbClr val="FBD04E">
                  <a:lumMod val="95000"/>
                </a:srgbClr>
              </a:gs>
              <a:gs pos="51000">
                <a:srgbClr val="B87600">
                  <a:lumMod val="98000"/>
                  <a:lumOff val="2000"/>
                </a:srgbClr>
              </a:gs>
              <a:gs pos="78000">
                <a:srgbClr val="F4CF68">
                  <a:lumMod val="100000"/>
                </a:srgbClr>
              </a:gs>
              <a:gs pos="28000">
                <a:srgbClr val="F4CF68">
                  <a:lumMod val="100000"/>
                </a:srgbClr>
              </a:gs>
              <a:gs pos="100000">
                <a:srgbClr val="FBD04E">
                  <a:lumMod val="100000"/>
                </a:srgbClr>
              </a:gs>
            </a:gsLst>
            <a:lin ang="27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r>
              <a:rPr lang="en-US" altLang="zh-CN" sz="3600" dirty="0">
                <a:solidFill>
                  <a:schemeClr val="tx1">
                    <a:lumMod val="95000"/>
                    <a:lumOff val="5000"/>
                  </a:schemeClr>
                </a:solidFill>
                <a:latin typeface="+mj-lt"/>
                <a:ea typeface="Arial Unicode MS" panose="020B0604020202020204" pitchFamily="34" charset="-122"/>
                <a:cs typeface="Arial Unicode MS" panose="020B0604020202020204" pitchFamily="34" charset="-122"/>
              </a:rPr>
              <a:t>5</a:t>
            </a:r>
            <a:endParaRPr lang="zh-CN" altLang="en-US" sz="3600" dirty="0">
              <a:solidFill>
                <a:schemeClr val="tx1">
                  <a:lumMod val="95000"/>
                  <a:lumOff val="5000"/>
                </a:schemeClr>
              </a:solidFill>
              <a:latin typeface="+mj-lt"/>
              <a:ea typeface="Arial Unicode MS" panose="020B0604020202020204" pitchFamily="34" charset="-122"/>
              <a:cs typeface="Arial Unicode MS" panose="020B0604020202020204" pitchFamily="34" charset="-122"/>
            </a:endParaRPr>
          </a:p>
        </p:txBody>
      </p:sp>
      <p:grpSp>
        <p:nvGrpSpPr>
          <p:cNvPr id="20" name="组合 19"/>
          <p:cNvGrpSpPr/>
          <p:nvPr/>
        </p:nvGrpSpPr>
        <p:grpSpPr>
          <a:xfrm>
            <a:off x="5334373" y="4024681"/>
            <a:ext cx="2668058" cy="453372"/>
            <a:chOff x="6339097" y="5057483"/>
            <a:chExt cx="3744416" cy="575600"/>
          </a:xfrm>
        </p:grpSpPr>
        <p:sp>
          <p:nvSpPr>
            <p:cNvPr id="21" name="圆角矩形 20"/>
            <p:cNvSpPr/>
            <p:nvPr/>
          </p:nvSpPr>
          <p:spPr>
            <a:xfrm>
              <a:off x="6339097" y="5057483"/>
              <a:ext cx="3744416" cy="511504"/>
            </a:xfrm>
            <a:prstGeom prst="roundRect">
              <a:avLst/>
            </a:prstGeom>
            <a:gradFill>
              <a:gsLst>
                <a:gs pos="0">
                  <a:srgbClr val="FBD04E">
                    <a:lumMod val="95000"/>
                  </a:srgbClr>
                </a:gs>
                <a:gs pos="51000">
                  <a:srgbClr val="B87600">
                    <a:lumMod val="98000"/>
                    <a:lumOff val="2000"/>
                  </a:srgbClr>
                </a:gs>
                <a:gs pos="78000">
                  <a:srgbClr val="F4CF68">
                    <a:lumMod val="100000"/>
                  </a:srgbClr>
                </a:gs>
                <a:gs pos="28000">
                  <a:srgbClr val="F4CF68">
                    <a:lumMod val="100000"/>
                  </a:srgbClr>
                </a:gs>
                <a:gs pos="100000">
                  <a:srgbClr val="FBD04E">
                    <a:lumMod val="100000"/>
                  </a:srgbClr>
                </a:gs>
              </a:gsLst>
              <a:lin ang="27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gradFill>
                  <a:gsLst>
                    <a:gs pos="0">
                      <a:srgbClr val="FBD04E">
                        <a:lumMod val="95000"/>
                      </a:srgbClr>
                    </a:gs>
                    <a:gs pos="51000">
                      <a:srgbClr val="B87600">
                        <a:lumMod val="98000"/>
                        <a:lumOff val="2000"/>
                      </a:srgbClr>
                    </a:gs>
                    <a:gs pos="78000">
                      <a:srgbClr val="F4CF68">
                        <a:lumMod val="100000"/>
                      </a:srgbClr>
                    </a:gs>
                    <a:gs pos="28000">
                      <a:srgbClr val="F4CF68">
                        <a:lumMod val="100000"/>
                      </a:srgbClr>
                    </a:gs>
                    <a:gs pos="100000">
                      <a:srgbClr val="FBD04E">
                        <a:lumMod val="100000"/>
                      </a:srgbClr>
                    </a:gs>
                  </a:gsLst>
                  <a:lin ang="2700000" scaled="1"/>
                </a:gradFill>
                <a:latin typeface="+mj-lt"/>
                <a:ea typeface="Arial Unicode MS" panose="020B0604020202020204" pitchFamily="34" charset="-122"/>
                <a:cs typeface="Arial Unicode MS" panose="020B0604020202020204" pitchFamily="34" charset="-122"/>
              </a:endParaRPr>
            </a:p>
          </p:txBody>
        </p:sp>
        <p:sp>
          <p:nvSpPr>
            <p:cNvPr id="22" name="矩形 21"/>
            <p:cNvSpPr/>
            <p:nvPr/>
          </p:nvSpPr>
          <p:spPr>
            <a:xfrm>
              <a:off x="6723479" y="5085978"/>
              <a:ext cx="2736174" cy="547105"/>
            </a:xfrm>
            <a:prstGeom prst="rect">
              <a:avLst/>
            </a:prstGeom>
          </p:spPr>
          <p:txBody>
            <a:bodyPr wrap="square" lIns="121960" tIns="60980" rIns="121960" bIns="60980">
              <a:spAutoFit/>
            </a:bodyPr>
            <a:lstStyle/>
            <a:p>
              <a:pPr>
                <a:defRPr/>
              </a:pPr>
              <a:r>
                <a:rPr lang="zh-CN" altLang="en-US" sz="2000" b="1" kern="100" dirty="0">
                  <a:solidFill>
                    <a:schemeClr val="tx1">
                      <a:lumMod val="95000"/>
                      <a:lumOff val="5000"/>
                    </a:schemeClr>
                  </a:solidFill>
                  <a:latin typeface="微软雅黑" panose="020B0503020204020204" pitchFamily="34" charset="-122"/>
                  <a:ea typeface="微软雅黑" panose="020B0503020204020204" pitchFamily="34" charset="-122"/>
                  <a:cs typeface="Times New Roman" panose="02020603050405020304" pitchFamily="18" charset="0"/>
                </a:rPr>
                <a:t>明年工作计划</a:t>
              </a:r>
              <a:endParaRPr lang="zh-CN" altLang="zh-CN" sz="2000" b="1" kern="100" dirty="0">
                <a:solidFill>
                  <a:schemeClr val="tx1">
                    <a:lumMod val="95000"/>
                    <a:lumOff val="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23" name="TextBox 22"/>
          <p:cNvSpPr txBox="1"/>
          <p:nvPr/>
        </p:nvSpPr>
        <p:spPr>
          <a:xfrm>
            <a:off x="323528" y="935295"/>
            <a:ext cx="2603146" cy="1354243"/>
          </a:xfrm>
          <a:prstGeom prst="rect">
            <a:avLst/>
          </a:prstGeom>
          <a:noFill/>
        </p:spPr>
        <p:txBody>
          <a:bodyPr wrap="square" lIns="121948" tIns="60973" rIns="121948" bIns="60973">
            <a:spAutoFit/>
          </a:bodyPr>
          <a:lstStyle/>
          <a:p>
            <a:pPr algn="r">
              <a:defRPr/>
            </a:pPr>
            <a:r>
              <a:rPr lang="zh-CN" altLang="en-US" sz="4800" b="1" spc="200" dirty="0">
                <a:gradFill>
                  <a:gsLst>
                    <a:gs pos="0">
                      <a:srgbClr val="FBD04E">
                        <a:lumMod val="95000"/>
                      </a:srgbClr>
                    </a:gs>
                    <a:gs pos="51000">
                      <a:srgbClr val="B87600">
                        <a:lumMod val="98000"/>
                        <a:lumOff val="2000"/>
                      </a:srgbClr>
                    </a:gs>
                    <a:gs pos="78000">
                      <a:srgbClr val="F4CF68">
                        <a:lumMod val="100000"/>
                      </a:srgbClr>
                    </a:gs>
                    <a:gs pos="28000">
                      <a:srgbClr val="F4CF68">
                        <a:lumMod val="100000"/>
                      </a:srgbClr>
                    </a:gs>
                    <a:gs pos="100000">
                      <a:srgbClr val="FBD04E">
                        <a:lumMod val="100000"/>
                      </a:srgbClr>
                    </a:gs>
                  </a:gsLst>
                  <a:lin ang="2700000" scaled="1"/>
                </a:gradFill>
                <a:latin typeface="微软雅黑" panose="020B0503020204020204" pitchFamily="34" charset="-122"/>
                <a:ea typeface="微软雅黑" panose="020B0503020204020204" pitchFamily="34" charset="-122"/>
              </a:rPr>
              <a:t>目录 </a:t>
            </a:r>
            <a:endParaRPr lang="en-US" altLang="zh-CN" sz="4800" b="1" spc="200" dirty="0">
              <a:gradFill>
                <a:gsLst>
                  <a:gs pos="0">
                    <a:srgbClr val="FBD04E">
                      <a:lumMod val="95000"/>
                    </a:srgbClr>
                  </a:gs>
                  <a:gs pos="51000">
                    <a:srgbClr val="B87600">
                      <a:lumMod val="98000"/>
                      <a:lumOff val="2000"/>
                    </a:srgbClr>
                  </a:gs>
                  <a:gs pos="78000">
                    <a:srgbClr val="F4CF68">
                      <a:lumMod val="100000"/>
                    </a:srgbClr>
                  </a:gs>
                  <a:gs pos="28000">
                    <a:srgbClr val="F4CF68">
                      <a:lumMod val="100000"/>
                    </a:srgbClr>
                  </a:gs>
                  <a:gs pos="100000">
                    <a:srgbClr val="FBD04E">
                      <a:lumMod val="100000"/>
                    </a:srgbClr>
                  </a:gs>
                </a:gsLst>
                <a:lin ang="2700000" scaled="1"/>
              </a:gradFill>
              <a:latin typeface="微软雅黑" panose="020B0503020204020204" pitchFamily="34" charset="-122"/>
              <a:ea typeface="微软雅黑" panose="020B0503020204020204" pitchFamily="34" charset="-122"/>
            </a:endParaRPr>
          </a:p>
          <a:p>
            <a:pPr algn="r">
              <a:defRPr/>
            </a:pPr>
            <a:r>
              <a:rPr lang="en-US" altLang="zh-CN" sz="3200" b="1" dirty="0">
                <a:gradFill>
                  <a:gsLst>
                    <a:gs pos="0">
                      <a:srgbClr val="FBD04E">
                        <a:lumMod val="95000"/>
                      </a:srgbClr>
                    </a:gs>
                    <a:gs pos="51000">
                      <a:srgbClr val="B87600">
                        <a:lumMod val="98000"/>
                        <a:lumOff val="2000"/>
                      </a:srgbClr>
                    </a:gs>
                    <a:gs pos="78000">
                      <a:srgbClr val="F4CF68">
                        <a:lumMod val="100000"/>
                      </a:srgbClr>
                    </a:gs>
                    <a:gs pos="28000">
                      <a:srgbClr val="F4CF68">
                        <a:lumMod val="100000"/>
                      </a:srgbClr>
                    </a:gs>
                    <a:gs pos="100000">
                      <a:srgbClr val="FBD04E">
                        <a:lumMod val="100000"/>
                      </a:srgbClr>
                    </a:gs>
                  </a:gsLst>
                  <a:lin ang="2700000" scaled="1"/>
                </a:gradFill>
                <a:latin typeface="微软雅黑" panose="020B0503020204020204" pitchFamily="34" charset="-122"/>
                <a:ea typeface="微软雅黑" panose="020B0503020204020204" pitchFamily="34" charset="-122"/>
              </a:rPr>
              <a:t>CONTENTS</a:t>
            </a:r>
            <a:endParaRPr lang="zh-CN" altLang="en-US" sz="3200" b="1" dirty="0">
              <a:gradFill>
                <a:gsLst>
                  <a:gs pos="0">
                    <a:srgbClr val="FBD04E">
                      <a:lumMod val="95000"/>
                    </a:srgbClr>
                  </a:gs>
                  <a:gs pos="51000">
                    <a:srgbClr val="B87600">
                      <a:lumMod val="98000"/>
                      <a:lumOff val="2000"/>
                    </a:srgbClr>
                  </a:gs>
                  <a:gs pos="78000">
                    <a:srgbClr val="F4CF68">
                      <a:lumMod val="100000"/>
                    </a:srgbClr>
                  </a:gs>
                  <a:gs pos="28000">
                    <a:srgbClr val="F4CF68">
                      <a:lumMod val="100000"/>
                    </a:srgbClr>
                  </a:gs>
                  <a:gs pos="100000">
                    <a:srgbClr val="FBD04E">
                      <a:lumMod val="100000"/>
                    </a:srgbClr>
                  </a:gs>
                </a:gsLst>
                <a:lin ang="2700000" scaled="1"/>
              </a:gradFill>
              <a:latin typeface="微软雅黑" panose="020B0503020204020204" pitchFamily="34" charset="-122"/>
              <a:ea typeface="微软雅黑" panose="020B0503020204020204" pitchFamily="34" charset="-122"/>
            </a:endParaRPr>
          </a:p>
        </p:txBody>
      </p:sp>
      <p:sp>
        <p:nvSpPr>
          <p:cNvPr id="24" name="下箭头 23"/>
          <p:cNvSpPr/>
          <p:nvPr/>
        </p:nvSpPr>
        <p:spPr>
          <a:xfrm rot="16200000">
            <a:off x="3363199" y="1311194"/>
            <a:ext cx="453737" cy="484407"/>
          </a:xfrm>
          <a:prstGeom prst="downArrow">
            <a:avLst/>
          </a:prstGeom>
          <a:gradFill>
            <a:gsLst>
              <a:gs pos="0">
                <a:srgbClr val="FBD04E">
                  <a:lumMod val="95000"/>
                </a:srgbClr>
              </a:gs>
              <a:gs pos="51000">
                <a:srgbClr val="B87600">
                  <a:lumMod val="98000"/>
                  <a:lumOff val="2000"/>
                </a:srgbClr>
              </a:gs>
              <a:gs pos="78000">
                <a:srgbClr val="F4CF68">
                  <a:lumMod val="100000"/>
                </a:srgbClr>
              </a:gs>
              <a:gs pos="28000">
                <a:srgbClr val="F4CF68">
                  <a:lumMod val="100000"/>
                </a:srgbClr>
              </a:gs>
              <a:gs pos="100000">
                <a:srgbClr val="FBD04E">
                  <a:lumMod val="100000"/>
                </a:srgb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a:gsLst>
                  <a:gs pos="0">
                    <a:srgbClr val="FBD04E">
                      <a:lumMod val="95000"/>
                    </a:srgbClr>
                  </a:gs>
                  <a:gs pos="51000">
                    <a:srgbClr val="B87600">
                      <a:lumMod val="98000"/>
                      <a:lumOff val="2000"/>
                    </a:srgbClr>
                  </a:gs>
                  <a:gs pos="78000">
                    <a:srgbClr val="F4CF68">
                      <a:lumMod val="100000"/>
                    </a:srgbClr>
                  </a:gs>
                  <a:gs pos="28000">
                    <a:srgbClr val="F4CF68">
                      <a:lumMod val="100000"/>
                    </a:srgbClr>
                  </a:gs>
                  <a:gs pos="100000">
                    <a:srgbClr val="FBD04E">
                      <a:lumMod val="100000"/>
                    </a:srgbClr>
                  </a:gs>
                </a:gsLst>
                <a:lin ang="2700000" scaled="1"/>
              </a:gradFill>
            </a:endParaRPr>
          </a:p>
        </p:txBody>
      </p:sp>
    </p:spTree>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0-#ppt_w/2"/>
                                          </p:val>
                                        </p:tav>
                                        <p:tav tm="100000">
                                          <p:val>
                                            <p:strVal val="#ppt_x"/>
                                          </p:val>
                                        </p:tav>
                                      </p:tavLst>
                                    </p:anim>
                                    <p:anim calcmode="lin" valueType="num">
                                      <p:cBhvr additive="base">
                                        <p:cTn id="8" dur="500" fill="hold"/>
                                        <p:tgtEl>
                                          <p:spTgt spid="2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6" presetClass="emph" presetSubtype="0" fill="hold" grpId="2" nodeType="afterEffect">
                                  <p:stCondLst>
                                    <p:cond delay="0"/>
                                  </p:stCondLst>
                                  <p:childTnLst>
                                    <p:animEffect transition="out" filter="fade">
                                      <p:cBhvr>
                                        <p:cTn id="11" dur="500" tmFilter="0, 0; .2, .5; .8, .5; 1, 0"/>
                                        <p:tgtEl>
                                          <p:spTgt spid="7"/>
                                        </p:tgtEl>
                                      </p:cBhvr>
                                    </p:animEffect>
                                    <p:animScale>
                                      <p:cBhvr>
                                        <p:cTn id="12" dur="250" autoRev="1" fill="hold"/>
                                        <p:tgtEl>
                                          <p:spTgt spid="7"/>
                                        </p:tgtEl>
                                      </p:cBhvr>
                                      <p:by x="105000" y="105000"/>
                                    </p:animScale>
                                  </p:childTnLst>
                                </p:cTn>
                              </p:par>
                              <p:par>
                                <p:cTn id="13" presetID="26" presetClass="emph" presetSubtype="0" fill="hold" nodeType="withEffect">
                                  <p:stCondLst>
                                    <p:cond delay="0"/>
                                  </p:stCondLst>
                                  <p:childTnLst>
                                    <p:animEffect transition="out" filter="fade">
                                      <p:cBhvr>
                                        <p:cTn id="14" dur="500" tmFilter="0, 0; .2, .5; .8, .5; 1, 0"/>
                                        <p:tgtEl>
                                          <p:spTgt spid="8"/>
                                        </p:tgtEl>
                                      </p:cBhvr>
                                    </p:animEffect>
                                    <p:animScale>
                                      <p:cBhvr>
                                        <p:cTn id="15" dur="250" autoRev="1" fill="hold"/>
                                        <p:tgtEl>
                                          <p:spTgt spid="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2" animBg="1"/>
      <p:bldP spid="2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1504.红色党政工作汇报年终总结PPT模板"/>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Angles</Template>
  <TotalTime>0</TotalTime>
  <Words>2248</Words>
  <Application>Microsoft Office PowerPoint</Application>
  <PresentationFormat>全屏显示(16:9)</PresentationFormat>
  <Paragraphs>501</Paragraphs>
  <Slides>44</Slides>
  <Notes>44</Notes>
  <HiddenSlides>0</HiddenSlides>
  <MMClips>1</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44</vt:i4>
      </vt:variant>
    </vt:vector>
  </HeadingPairs>
  <TitlesOfParts>
    <vt:vector size="56" baseType="lpstr">
      <vt:lpstr>Adidas Unity</vt:lpstr>
      <vt:lpstr>Arial Unicode MS</vt:lpstr>
      <vt:lpstr>黑体</vt:lpstr>
      <vt:lpstr>华文细黑</vt:lpstr>
      <vt:lpstr>宋体</vt:lpstr>
      <vt:lpstr>微软雅黑</vt:lpstr>
      <vt:lpstr>Arial</vt:lpstr>
      <vt:lpstr>Calibri</vt:lpstr>
      <vt:lpstr>Franklin Gothic Book</vt:lpstr>
      <vt:lpstr>Impact</vt:lpstr>
      <vt:lpstr>Wingdings</vt:lpstr>
      <vt:lpstr>Office 主题​​</vt:lpstr>
      <vt:lpstr>PowerPoint 演示文稿</vt:lpstr>
      <vt:lpstr>PowerPoint 演示文稿</vt:lpstr>
      <vt:lpstr>点击此处添加标题</vt:lpstr>
      <vt:lpstr>点击此处添加标题</vt:lpstr>
      <vt:lpstr>点击此处添加标题</vt:lpstr>
      <vt:lpstr>点击此处添加标题</vt:lpstr>
      <vt:lpstr>点击此处添加标题</vt:lpstr>
      <vt:lpstr>点击此处添加标题</vt:lpstr>
      <vt:lpstr>PowerPoint 演示文稿</vt:lpstr>
      <vt:lpstr>点击此处添加标题</vt:lpstr>
      <vt:lpstr>点击此处添加标题</vt:lpstr>
      <vt:lpstr>点击此处添加标题</vt:lpstr>
      <vt:lpstr>点击此处添加标题</vt:lpstr>
      <vt:lpstr>点击此处添加标题</vt:lpstr>
      <vt:lpstr>点击此处添加标题</vt:lpstr>
      <vt:lpstr>点击此处添加标题</vt:lpstr>
      <vt:lpstr>点击此处添加标题</vt:lpstr>
      <vt:lpstr>PowerPoint 演示文稿</vt:lpstr>
      <vt:lpstr>点击此处添加标题</vt:lpstr>
      <vt:lpstr>点击此处添加标题</vt:lpstr>
      <vt:lpstr>点击此处添加标题</vt:lpstr>
      <vt:lpstr>点击此处添加标题</vt:lpstr>
      <vt:lpstr>点击此处添加标题</vt:lpstr>
      <vt:lpstr>点击此处添加标题</vt:lpstr>
      <vt:lpstr>点击此处添加标题</vt:lpstr>
      <vt:lpstr>点击此处添加标题</vt:lpstr>
      <vt:lpstr>点击此处添加标题</vt:lpstr>
      <vt:lpstr>PowerPoint 演示文稿</vt:lpstr>
      <vt:lpstr>点击此处添加标题</vt:lpstr>
      <vt:lpstr>点击此处添加标题</vt:lpstr>
      <vt:lpstr>点击此处添加标题</vt:lpstr>
      <vt:lpstr>PowerPoint 演示文稿</vt:lpstr>
      <vt:lpstr>点击此处添加标题</vt:lpstr>
      <vt:lpstr>点击此处添加标题</vt:lpstr>
      <vt:lpstr>点击此处添加标题</vt:lpstr>
      <vt:lpstr>点击此处添加标题</vt:lpstr>
      <vt:lpstr>点击此处添加标题</vt:lpstr>
      <vt:lpstr>点击此处添加标题</vt:lpstr>
      <vt:lpstr>点击此处添加标题</vt:lpstr>
      <vt:lpstr>点击此处添加标题</vt:lpstr>
      <vt:lpstr>点击此处添加标题</vt:lpstr>
      <vt:lpstr>点击此处添加标题</vt:lpstr>
      <vt:lpstr>点击此处添加标题</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1504.红色党政工作汇报年终总结PPT模板</dc:title>
  <dc:creator/>
  <cp:lastModifiedBy>天 下</cp:lastModifiedBy>
  <cp:revision>88</cp:revision>
  <dcterms:created xsi:type="dcterms:W3CDTF">2014-10-21T05:48:00Z</dcterms:created>
  <dcterms:modified xsi:type="dcterms:W3CDTF">2021-01-05T07:38:54Z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2052-11.1.0.9208</vt:lpwstr>
  </property>
</Properties>
</file>