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embeddedFontLst>
    <p:embeddedFont>
      <p:font typeface="等线" panose="02010600030101010101" pitchFamily="2" charset="-122"/>
      <p:regular r:id="rId33"/>
      <p:bold r:id="rId34"/>
    </p:embeddedFont>
    <p:embeddedFont>
      <p:font typeface="微软雅黑" panose="020B0503020204020204" pitchFamily="34" charset="-122"/>
      <p:regular r:id="rId35"/>
      <p:bold r:id="rId36"/>
    </p:embeddedFon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Source Sans Pro" panose="020B0503030403020204" pitchFamily="34" charset="0"/>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34B30-BD21-46F3-8155-4EDEC73524F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10CC-3294-4BF2-AF2E-3AE717BD33C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7CD64D-B72C-4FF8-85BB-4AA899BC1DF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CE2E4-0F5A-4070-9180-4437662309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8A0046-31F2-497F-B7DD-00EFEC85E7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83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8388" cy="6858000"/>
          </a:xfrm>
          <a:prstGeom prst="rect">
            <a:avLst/>
          </a:prstGeom>
        </p:spPr>
      </p:pic>
      <p:sp>
        <p:nvSpPr>
          <p:cNvPr id="3" name="文本框 2"/>
          <p:cNvSpPr txBox="1"/>
          <p:nvPr userDrawn="1"/>
        </p:nvSpPr>
        <p:spPr>
          <a:xfrm>
            <a:off x="708917" y="327174"/>
            <a:ext cx="3134191" cy="446276"/>
          </a:xfrm>
          <a:prstGeom prst="rect">
            <a:avLst/>
          </a:prstGeom>
          <a:noFill/>
        </p:spPr>
        <p:txBody>
          <a:bodyPr wrap="none" rtlCol="0">
            <a:spAutoFit/>
          </a:bodyPr>
          <a:lstStyle/>
          <a:p>
            <a:r>
              <a:rPr lang="zh-CN" altLang="en-US" sz="2300" dirty="0">
                <a:solidFill>
                  <a:schemeClr val="tx2"/>
                </a:solidFill>
              </a:rPr>
              <a:t>点击添加主要文字内容</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98" y="297952"/>
            <a:ext cx="438688" cy="417091"/>
          </a:xfrm>
          <a:prstGeom prst="rect">
            <a:avLst/>
          </a:prstGeom>
        </p:spPr>
      </p:pic>
      <p:sp>
        <p:nvSpPr>
          <p:cNvPr id="5" name="矩形 4"/>
          <p:cNvSpPr/>
          <p:nvPr userDrawn="1"/>
        </p:nvSpPr>
        <p:spPr>
          <a:xfrm>
            <a:off x="0" y="914400"/>
            <a:ext cx="12192000" cy="5723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914401"/>
            <a:ext cx="12192000" cy="127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无页码">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19.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3.xml"/><Relationship Id="rId5" Type="http://schemas.openxmlformats.org/officeDocument/2006/relationships/tags" Target="../tags/tag8.xml"/><Relationship Id="rId4"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2.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207" y="1229189"/>
            <a:ext cx="6397126" cy="1628897"/>
          </a:xfrm>
          <a:prstGeom prst="rect">
            <a:avLst/>
          </a:prstGeom>
        </p:spPr>
      </p:pic>
      <p:sp>
        <p:nvSpPr>
          <p:cNvPr id="3" name="文本框 2"/>
          <p:cNvSpPr txBox="1"/>
          <p:nvPr/>
        </p:nvSpPr>
        <p:spPr>
          <a:xfrm>
            <a:off x="1447833" y="2868247"/>
            <a:ext cx="936987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党建机关政府报告</a:t>
            </a:r>
            <a:r>
              <a:rPr kumimoji="0" lang="en-US" altLang="zh-CN"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PPT</a:t>
            </a: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模板</a:t>
            </a:r>
          </a:p>
        </p:txBody>
      </p:sp>
      <p:sp>
        <p:nvSpPr>
          <p:cNvPr id="4" name="文本框 3"/>
          <p:cNvSpPr txBox="1"/>
          <p:nvPr/>
        </p:nvSpPr>
        <p:spPr>
          <a:xfrm>
            <a:off x="3548112" y="3914644"/>
            <a:ext cx="533671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300" b="0"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党建汇报  党政报告 党课学习  </a:t>
            </a:r>
            <a:r>
              <a:rPr kumimoji="0" lang="zh-CN" altLang="en-US" sz="2300" b="0" i="0" u="none" strike="noStrike" kern="1200" cap="none" spc="0" normalizeH="0" baseline="0" noProof="0">
                <a:ln>
                  <a:noFill/>
                </a:ln>
                <a:solidFill>
                  <a:srgbClr val="A9032B"/>
                </a:solidFill>
                <a:effectLst/>
                <a:uLnTx/>
                <a:uFillTx/>
                <a:latin typeface="微软雅黑" panose="020B0503020204020204" pitchFamily="34" charset="-122"/>
                <a:ea typeface="微软雅黑" panose="020B0503020204020204" pitchFamily="34" charset="-122"/>
                <a:cs typeface="+mn-cs"/>
              </a:rPr>
              <a:t>动态模板</a:t>
            </a:r>
            <a:endParaRPr kumimoji="0" lang="zh-CN" altLang="en-US" sz="2300" b="0"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65420" y="4868663"/>
            <a:ext cx="2251052" cy="1107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32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9"/>
          <p:cNvSpPr>
            <a:spLocks noChangeArrowheads="1"/>
          </p:cNvSpPr>
          <p:nvPr/>
        </p:nvSpPr>
        <p:spPr bwMode="auto">
          <a:xfrm rot="10800000">
            <a:off x="1667957" y="4564640"/>
            <a:ext cx="1904520" cy="17939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27" name="矩形 16"/>
          <p:cNvSpPr>
            <a:spLocks noChangeArrowheads="1"/>
          </p:cNvSpPr>
          <p:nvPr/>
        </p:nvSpPr>
        <p:spPr bwMode="auto">
          <a:xfrm rot="10800000">
            <a:off x="3939558" y="4564640"/>
            <a:ext cx="1904520" cy="17939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28" name="矩形 17"/>
          <p:cNvSpPr>
            <a:spLocks noChangeArrowheads="1"/>
          </p:cNvSpPr>
          <p:nvPr/>
        </p:nvSpPr>
        <p:spPr bwMode="auto">
          <a:xfrm rot="10800000">
            <a:off x="6240341" y="4564640"/>
            <a:ext cx="1904520" cy="17939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29" name="矩形 18"/>
          <p:cNvSpPr>
            <a:spLocks noChangeArrowheads="1"/>
          </p:cNvSpPr>
          <p:nvPr/>
        </p:nvSpPr>
        <p:spPr bwMode="auto">
          <a:xfrm rot="10800000">
            <a:off x="8539588" y="4564640"/>
            <a:ext cx="1904520" cy="17939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30" name="矩形 19"/>
          <p:cNvSpPr>
            <a:spLocks noChangeArrowheads="1"/>
          </p:cNvSpPr>
          <p:nvPr/>
        </p:nvSpPr>
        <p:spPr bwMode="auto">
          <a:xfrm>
            <a:off x="1667957" y="3753683"/>
            <a:ext cx="1904520" cy="810957"/>
          </a:xfrm>
          <a:prstGeom prst="rect">
            <a:avLst/>
          </a:prstGeom>
          <a:solidFill>
            <a:schemeClr val="accent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31" name="文本框 18"/>
          <p:cNvSpPr txBox="1">
            <a:spLocks noChangeArrowheads="1"/>
          </p:cNvSpPr>
          <p:nvPr/>
        </p:nvSpPr>
        <p:spPr bwMode="auto">
          <a:xfrm>
            <a:off x="2162518" y="3773650"/>
            <a:ext cx="913863" cy="8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64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7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2232" name="矩形 21"/>
          <p:cNvSpPr>
            <a:spLocks noChangeArrowheads="1"/>
          </p:cNvSpPr>
          <p:nvPr/>
        </p:nvSpPr>
        <p:spPr bwMode="auto">
          <a:xfrm>
            <a:off x="3944165" y="3753683"/>
            <a:ext cx="1904520" cy="810957"/>
          </a:xfrm>
          <a:prstGeom prst="rect">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33" name="文本框 40"/>
          <p:cNvSpPr txBox="1">
            <a:spLocks noChangeArrowheads="1"/>
          </p:cNvSpPr>
          <p:nvPr/>
        </p:nvSpPr>
        <p:spPr bwMode="auto">
          <a:xfrm>
            <a:off x="4438727" y="3773650"/>
            <a:ext cx="913863" cy="8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64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7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2234" name="矩形 23"/>
          <p:cNvSpPr>
            <a:spLocks noChangeArrowheads="1"/>
          </p:cNvSpPr>
          <p:nvPr/>
        </p:nvSpPr>
        <p:spPr bwMode="auto">
          <a:xfrm>
            <a:off x="6240341" y="3753683"/>
            <a:ext cx="1904520" cy="810957"/>
          </a:xfrm>
          <a:prstGeom prst="rect">
            <a:avLst/>
          </a:prstGeom>
          <a:solidFill>
            <a:schemeClr val="accent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35" name="文本框 57"/>
          <p:cNvSpPr txBox="1">
            <a:spLocks noChangeArrowheads="1"/>
          </p:cNvSpPr>
          <p:nvPr/>
        </p:nvSpPr>
        <p:spPr bwMode="auto">
          <a:xfrm>
            <a:off x="6736438" y="3773650"/>
            <a:ext cx="912327" cy="8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64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7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2236" name="矩形 25"/>
          <p:cNvSpPr>
            <a:spLocks noChangeArrowheads="1"/>
          </p:cNvSpPr>
          <p:nvPr/>
        </p:nvSpPr>
        <p:spPr bwMode="auto">
          <a:xfrm>
            <a:off x="8536516" y="3753683"/>
            <a:ext cx="1904520" cy="810957"/>
          </a:xfrm>
          <a:prstGeom prst="rect">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4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2237" name="文本框 74"/>
          <p:cNvSpPr txBox="1">
            <a:spLocks noChangeArrowheads="1"/>
          </p:cNvSpPr>
          <p:nvPr/>
        </p:nvSpPr>
        <p:spPr bwMode="auto">
          <a:xfrm>
            <a:off x="9032613" y="3773650"/>
            <a:ext cx="913862" cy="8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64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7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522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3444" y="2301108"/>
            <a:ext cx="1912200" cy="147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7957" y="2321367"/>
            <a:ext cx="1904520" cy="145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44165" y="2321367"/>
            <a:ext cx="1904520" cy="14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40341" y="2340473"/>
            <a:ext cx="1904520" cy="143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2" name="TextBox 31"/>
          <p:cNvSpPr txBox="1">
            <a:spLocks noChangeArrowheads="1"/>
          </p:cNvSpPr>
          <p:nvPr/>
        </p:nvSpPr>
        <p:spPr bwMode="auto">
          <a:xfrm>
            <a:off x="1667956" y="5105425"/>
            <a:ext cx="1996675" cy="58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点击此处添加部门情况</a:t>
            </a:r>
          </a:p>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点击此处添加内容</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43" name="Freeform 512"/>
          <p:cNvSpPr/>
          <p:nvPr/>
        </p:nvSpPr>
        <p:spPr bwMode="auto">
          <a:xfrm>
            <a:off x="1815404" y="4788204"/>
            <a:ext cx="115193" cy="227314"/>
          </a:xfrm>
          <a:custGeom>
            <a:avLst/>
            <a:gdLst/>
            <a:ahLst/>
            <a:cxnLst/>
            <a:rect l="0" t="0" r="0" b="0"/>
            <a:pathLst/>
          </a:custGeom>
          <a:solidFill>
            <a:srgbClr val="E271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44" name="TextBox 33"/>
          <p:cNvSpPr txBox="1">
            <a:spLocks noChangeArrowheads="1"/>
          </p:cNvSpPr>
          <p:nvPr/>
        </p:nvSpPr>
        <p:spPr bwMode="auto">
          <a:xfrm>
            <a:off x="1898342" y="4732912"/>
            <a:ext cx="1766289"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52245" name="TextBox 34"/>
          <p:cNvSpPr txBox="1">
            <a:spLocks noChangeArrowheads="1"/>
          </p:cNvSpPr>
          <p:nvPr/>
        </p:nvSpPr>
        <p:spPr bwMode="auto">
          <a:xfrm>
            <a:off x="3930342" y="5105425"/>
            <a:ext cx="1996676" cy="58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点击此处添加部门情况</a:t>
            </a:r>
          </a:p>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点击此处添加内容</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46" name="Freeform 512"/>
          <p:cNvSpPr/>
          <p:nvPr/>
        </p:nvSpPr>
        <p:spPr bwMode="auto">
          <a:xfrm>
            <a:off x="4077789" y="4788204"/>
            <a:ext cx="115192" cy="227314"/>
          </a:xfrm>
          <a:custGeom>
            <a:avLst/>
            <a:gdLst/>
            <a:ahLst/>
            <a:cxnLst/>
            <a:rect l="0" t="0" r="0" b="0"/>
            <a:pathLst/>
          </a:custGeom>
          <a:solidFill>
            <a:srgbClr val="C30D2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47" name="TextBox 36"/>
          <p:cNvSpPr txBox="1">
            <a:spLocks noChangeArrowheads="1"/>
          </p:cNvSpPr>
          <p:nvPr/>
        </p:nvSpPr>
        <p:spPr bwMode="auto">
          <a:xfrm>
            <a:off x="4192982" y="4732912"/>
            <a:ext cx="1734035"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52248" name="TextBox 37"/>
          <p:cNvSpPr txBox="1">
            <a:spLocks noChangeArrowheads="1"/>
          </p:cNvSpPr>
          <p:nvPr/>
        </p:nvSpPr>
        <p:spPr bwMode="auto">
          <a:xfrm>
            <a:off x="6221708" y="5105425"/>
            <a:ext cx="1998414" cy="58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点击此处添加部门情况</a:t>
            </a:r>
          </a:p>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点击此处添加内容</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49" name="Freeform 512"/>
          <p:cNvSpPr/>
          <p:nvPr/>
        </p:nvSpPr>
        <p:spPr bwMode="auto">
          <a:xfrm>
            <a:off x="6370893" y="4788204"/>
            <a:ext cx="113657" cy="227314"/>
          </a:xfrm>
          <a:custGeom>
            <a:avLst/>
            <a:gdLst/>
            <a:ahLst/>
            <a:cxnLst/>
            <a:rect l="0" t="0" r="0" b="0"/>
            <a:pathLst/>
          </a:cu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50" name="TextBox 39"/>
          <p:cNvSpPr txBox="1">
            <a:spLocks noChangeArrowheads="1"/>
          </p:cNvSpPr>
          <p:nvPr/>
        </p:nvSpPr>
        <p:spPr bwMode="auto">
          <a:xfrm>
            <a:off x="6527555" y="4732912"/>
            <a:ext cx="1600411"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52251" name="TextBox 40"/>
          <p:cNvSpPr txBox="1">
            <a:spLocks noChangeArrowheads="1"/>
          </p:cNvSpPr>
          <p:nvPr/>
        </p:nvSpPr>
        <p:spPr bwMode="auto">
          <a:xfrm>
            <a:off x="8527300" y="5105425"/>
            <a:ext cx="1996675" cy="58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点击此处添加部门情况</a:t>
            </a:r>
          </a:p>
          <a:p>
            <a:pPr marL="0" marR="0" lvl="0" indent="0" algn="ctr" defTabSz="914400" rtl="0" eaLnBrk="1" fontAlgn="auto" latinLnBrk="0" hangingPunct="1">
              <a:lnSpc>
                <a:spcPts val="1935"/>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点击此处添加内容</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52" name="Freeform 512"/>
          <p:cNvSpPr/>
          <p:nvPr/>
        </p:nvSpPr>
        <p:spPr bwMode="auto">
          <a:xfrm>
            <a:off x="8674748" y="4788204"/>
            <a:ext cx="115193" cy="227314"/>
          </a:xfrm>
          <a:custGeom>
            <a:avLst/>
            <a:gdLst/>
            <a:ahLst/>
            <a:cxnLst/>
            <a:rect l="0" t="0" r="0" b="0"/>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253" name="TextBox 42"/>
          <p:cNvSpPr txBox="1">
            <a:spLocks noChangeArrowheads="1"/>
          </p:cNvSpPr>
          <p:nvPr/>
        </p:nvSpPr>
        <p:spPr bwMode="auto">
          <a:xfrm>
            <a:off x="8757686" y="4732912"/>
            <a:ext cx="1766289"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74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239"/>
                                        </p:tgtEl>
                                        <p:attrNameLst>
                                          <p:attrName>style.visibility</p:attrName>
                                        </p:attrNameLst>
                                      </p:cBhvr>
                                      <p:to>
                                        <p:strVal val="visible"/>
                                      </p:to>
                                    </p:set>
                                    <p:animEffect>
                                      <p:cBhvr>
                                        <p:cTn id="7" dur="250"/>
                                        <p:tgtEl>
                                          <p:spTgt spid="52239"/>
                                        </p:tgtEl>
                                      </p:cBhvr>
                                    </p:animEffect>
                                    <p:anim calcmode="lin" valueType="num">
                                      <p:cBhvr>
                                        <p:cTn id="8" dur="250" fill="hold"/>
                                        <p:tgtEl>
                                          <p:spTgt spid="52239"/>
                                        </p:tgtEl>
                                        <p:attrNameLst>
                                          <p:attrName>ppt_x</p:attrName>
                                        </p:attrNameLst>
                                      </p:cBhvr>
                                      <p:tavLst>
                                        <p:tav tm="0">
                                          <p:val>
                                            <p:strVal val="#ppt_x"/>
                                          </p:val>
                                        </p:tav>
                                        <p:tav tm="100000">
                                          <p:val>
                                            <p:strVal val="#ppt_x"/>
                                          </p:val>
                                        </p:tav>
                                      </p:tavLst>
                                    </p:anim>
                                    <p:anim calcmode="lin" valueType="num">
                                      <p:cBhvr>
                                        <p:cTn id="9" dur="250" fill="hold"/>
                                        <p:tgtEl>
                                          <p:spTgt spid="522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2230"/>
                                        </p:tgtEl>
                                        <p:attrNameLst>
                                          <p:attrName>style.visibility</p:attrName>
                                        </p:attrNameLst>
                                      </p:cBhvr>
                                      <p:to>
                                        <p:strVal val="visible"/>
                                      </p:to>
                                    </p:set>
                                    <p:animEffect>
                                      <p:cBhvr>
                                        <p:cTn id="13" dur="250"/>
                                        <p:tgtEl>
                                          <p:spTgt spid="5223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2231"/>
                                        </p:tgtEl>
                                        <p:attrNameLst>
                                          <p:attrName>style.visibility</p:attrName>
                                        </p:attrNameLst>
                                      </p:cBhvr>
                                      <p:to>
                                        <p:strVal val="visible"/>
                                      </p:to>
                                    </p:set>
                                    <p:animEffect>
                                      <p:cBhvr>
                                        <p:cTn id="17" dur="250"/>
                                        <p:tgtEl>
                                          <p:spTgt spid="5223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2226"/>
                                        </p:tgtEl>
                                        <p:attrNameLst>
                                          <p:attrName>style.visibility</p:attrName>
                                        </p:attrNameLst>
                                      </p:cBhvr>
                                      <p:to>
                                        <p:strVal val="visible"/>
                                      </p:to>
                                    </p:set>
                                    <p:animEffect>
                                      <p:cBhvr>
                                        <p:cTn id="21" dur="250"/>
                                        <p:tgtEl>
                                          <p:spTgt spid="5222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2243"/>
                                        </p:tgtEl>
                                        <p:attrNameLst>
                                          <p:attrName>style.visibility</p:attrName>
                                        </p:attrNameLst>
                                      </p:cBhvr>
                                      <p:to>
                                        <p:strVal val="visible"/>
                                      </p:to>
                                    </p:set>
                                    <p:animEffect>
                                      <p:cBhvr>
                                        <p:cTn id="25" dur="250"/>
                                        <p:tgtEl>
                                          <p:spTgt spid="5224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2244"/>
                                        </p:tgtEl>
                                        <p:attrNameLst>
                                          <p:attrName>style.visibility</p:attrName>
                                        </p:attrNameLst>
                                      </p:cBhvr>
                                      <p:to>
                                        <p:strVal val="visible"/>
                                      </p:to>
                                    </p:set>
                                    <p:anim calcmode="lin" valueType="num">
                                      <p:cBhvr>
                                        <p:cTn id="29" dur="250" fill="hold"/>
                                        <p:tgtEl>
                                          <p:spTgt spid="52244"/>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52244"/>
                                        </p:tgtEl>
                                        <p:attrNameLst>
                                          <p:attrName>ppt_y</p:attrName>
                                        </p:attrNameLst>
                                      </p:cBhvr>
                                      <p:tavLst>
                                        <p:tav tm="0">
                                          <p:val>
                                            <p:strVal val="#ppt_y"/>
                                          </p:val>
                                        </p:tav>
                                        <p:tav tm="100000">
                                          <p:val>
                                            <p:strVal val="#ppt_y"/>
                                          </p:val>
                                        </p:tav>
                                      </p:tavLst>
                                    </p:anim>
                                    <p:anim calcmode="lin" valueType="num">
                                      <p:cBhvr>
                                        <p:cTn id="31" dur="250" fill="hold"/>
                                        <p:tgtEl>
                                          <p:spTgt spid="52244"/>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52244"/>
                                        </p:tgtEl>
                                        <p:attrNameLst>
                                          <p:attrName>ppt_w</p:attrName>
                                        </p:attrNameLst>
                                      </p:cBhvr>
                                      <p:tavLst>
                                        <p:tav tm="0">
                                          <p:val>
                                            <p:strVal val="#ppt_w/10"/>
                                          </p:val>
                                        </p:tav>
                                        <p:tav tm="50000">
                                          <p:val>
                                            <p:strVal val="#ppt_w+.01"/>
                                          </p:val>
                                        </p:tav>
                                        <p:tav tm="100000">
                                          <p:val>
                                            <p:strVal val="#ppt_w"/>
                                          </p:val>
                                        </p:tav>
                                      </p:tavLst>
                                    </p:anim>
                                    <p:animEffect>
                                      <p:cBhvr>
                                        <p:cTn id="33" dur="250" tmFilter="0,0; .5, 1; 1, 1"/>
                                        <p:tgtEl>
                                          <p:spTgt spid="52244"/>
                                        </p:tgtEl>
                                      </p:cBhvr>
                                    </p:animEffect>
                                  </p:childTnLst>
                                </p:cTn>
                              </p:par>
                            </p:childTnLst>
                          </p:cTn>
                        </p:par>
                        <p:par>
                          <p:cTn id="34" fill="hold">
                            <p:stCondLst>
                              <p:cond delay="1625"/>
                            </p:stCondLst>
                            <p:childTnLst>
                              <p:par>
                                <p:cTn id="35" presetID="22" presetClass="entr" presetSubtype="1" fill="hold" grpId="0" nodeType="afterEffect">
                                  <p:stCondLst>
                                    <p:cond delay="0"/>
                                  </p:stCondLst>
                                  <p:childTnLst>
                                    <p:set>
                                      <p:cBhvr>
                                        <p:cTn id="36" dur="1" fill="hold">
                                          <p:stCondLst>
                                            <p:cond delay="0"/>
                                          </p:stCondLst>
                                        </p:cTn>
                                        <p:tgtEl>
                                          <p:spTgt spid="52242"/>
                                        </p:tgtEl>
                                        <p:attrNameLst>
                                          <p:attrName>style.visibility</p:attrName>
                                        </p:attrNameLst>
                                      </p:cBhvr>
                                      <p:to>
                                        <p:strVal val="visible"/>
                                      </p:to>
                                    </p:set>
                                    <p:animEffect>
                                      <p:cBhvr>
                                        <p:cTn id="37" dur="250"/>
                                        <p:tgtEl>
                                          <p:spTgt spid="52242"/>
                                        </p:tgtEl>
                                      </p:cBhvr>
                                    </p:animEffect>
                                  </p:childTnLst>
                                </p:cTn>
                              </p:par>
                            </p:childTnLst>
                          </p:cTn>
                        </p:par>
                        <p:par>
                          <p:cTn id="38" fill="hold">
                            <p:stCondLst>
                              <p:cond delay="2125"/>
                            </p:stCondLst>
                            <p:childTnLst>
                              <p:par>
                                <p:cTn id="39" presetID="42" presetClass="entr" presetSubtype="0" fill="hold" nodeType="afterEffect">
                                  <p:stCondLst>
                                    <p:cond delay="0"/>
                                  </p:stCondLst>
                                  <p:childTnLst>
                                    <p:set>
                                      <p:cBhvr>
                                        <p:cTn id="40" dur="1" fill="hold">
                                          <p:stCondLst>
                                            <p:cond delay="0"/>
                                          </p:stCondLst>
                                        </p:cTn>
                                        <p:tgtEl>
                                          <p:spTgt spid="52240"/>
                                        </p:tgtEl>
                                        <p:attrNameLst>
                                          <p:attrName>style.visibility</p:attrName>
                                        </p:attrNameLst>
                                      </p:cBhvr>
                                      <p:to>
                                        <p:strVal val="visible"/>
                                      </p:to>
                                    </p:set>
                                    <p:animEffect>
                                      <p:cBhvr>
                                        <p:cTn id="41" dur="250"/>
                                        <p:tgtEl>
                                          <p:spTgt spid="52240"/>
                                        </p:tgtEl>
                                      </p:cBhvr>
                                    </p:animEffect>
                                    <p:anim calcmode="lin" valueType="num">
                                      <p:cBhvr>
                                        <p:cTn id="42" dur="250" fill="hold"/>
                                        <p:tgtEl>
                                          <p:spTgt spid="52240"/>
                                        </p:tgtEl>
                                        <p:attrNameLst>
                                          <p:attrName>ppt_x</p:attrName>
                                        </p:attrNameLst>
                                      </p:cBhvr>
                                      <p:tavLst>
                                        <p:tav tm="0">
                                          <p:val>
                                            <p:strVal val="#ppt_x"/>
                                          </p:val>
                                        </p:tav>
                                        <p:tav tm="100000">
                                          <p:val>
                                            <p:strVal val="#ppt_x"/>
                                          </p:val>
                                        </p:tav>
                                      </p:tavLst>
                                    </p:anim>
                                    <p:anim calcmode="lin" valueType="num">
                                      <p:cBhvr>
                                        <p:cTn id="43" dur="250" fill="hold"/>
                                        <p:tgtEl>
                                          <p:spTgt spid="52240"/>
                                        </p:tgtEl>
                                        <p:attrNameLst>
                                          <p:attrName>ppt_y</p:attrName>
                                        </p:attrNameLst>
                                      </p:cBhvr>
                                      <p:tavLst>
                                        <p:tav tm="0">
                                          <p:val>
                                            <p:strVal val="#ppt_y+.1"/>
                                          </p:val>
                                        </p:tav>
                                        <p:tav tm="100000">
                                          <p:val>
                                            <p:strVal val="#ppt_y"/>
                                          </p:val>
                                        </p:tav>
                                      </p:tavLst>
                                    </p:anim>
                                  </p:childTnLst>
                                </p:cTn>
                              </p:par>
                            </p:childTnLst>
                          </p:cTn>
                        </p:par>
                        <p:par>
                          <p:cTn id="44" fill="hold">
                            <p:stCondLst>
                              <p:cond delay="2625"/>
                            </p:stCondLst>
                            <p:childTnLst>
                              <p:par>
                                <p:cTn id="45" presetID="22" presetClass="entr" presetSubtype="1" fill="hold" grpId="0" nodeType="afterEffect">
                                  <p:stCondLst>
                                    <p:cond delay="0"/>
                                  </p:stCondLst>
                                  <p:childTnLst>
                                    <p:set>
                                      <p:cBhvr>
                                        <p:cTn id="46" dur="1" fill="hold">
                                          <p:stCondLst>
                                            <p:cond delay="0"/>
                                          </p:stCondLst>
                                        </p:cTn>
                                        <p:tgtEl>
                                          <p:spTgt spid="52232"/>
                                        </p:tgtEl>
                                        <p:attrNameLst>
                                          <p:attrName>style.visibility</p:attrName>
                                        </p:attrNameLst>
                                      </p:cBhvr>
                                      <p:to>
                                        <p:strVal val="visible"/>
                                      </p:to>
                                    </p:set>
                                    <p:animEffect>
                                      <p:cBhvr>
                                        <p:cTn id="47" dur="250"/>
                                        <p:tgtEl>
                                          <p:spTgt spid="52232"/>
                                        </p:tgtEl>
                                      </p:cBhvr>
                                    </p:animEffect>
                                  </p:childTnLst>
                                </p:cTn>
                              </p:par>
                            </p:childTnLst>
                          </p:cTn>
                        </p:par>
                        <p:par>
                          <p:cTn id="48" fill="hold">
                            <p:stCondLst>
                              <p:cond delay="3125"/>
                            </p:stCondLst>
                            <p:childTnLst>
                              <p:par>
                                <p:cTn id="49" presetID="16" presetClass="entr" presetSubtype="21" fill="hold" grpId="0" nodeType="afterEffect">
                                  <p:stCondLst>
                                    <p:cond delay="0"/>
                                  </p:stCondLst>
                                  <p:childTnLst>
                                    <p:set>
                                      <p:cBhvr>
                                        <p:cTn id="50" dur="1" fill="hold">
                                          <p:stCondLst>
                                            <p:cond delay="0"/>
                                          </p:stCondLst>
                                        </p:cTn>
                                        <p:tgtEl>
                                          <p:spTgt spid="52233"/>
                                        </p:tgtEl>
                                        <p:attrNameLst>
                                          <p:attrName>style.visibility</p:attrName>
                                        </p:attrNameLst>
                                      </p:cBhvr>
                                      <p:to>
                                        <p:strVal val="visible"/>
                                      </p:to>
                                    </p:set>
                                    <p:animEffect>
                                      <p:cBhvr>
                                        <p:cTn id="51" dur="250"/>
                                        <p:tgtEl>
                                          <p:spTgt spid="52233"/>
                                        </p:tgtEl>
                                      </p:cBhvr>
                                    </p:animEffect>
                                  </p:childTnLst>
                                </p:cTn>
                              </p:par>
                            </p:childTnLst>
                          </p:cTn>
                        </p:par>
                        <p:par>
                          <p:cTn id="52" fill="hold">
                            <p:stCondLst>
                              <p:cond delay="3625"/>
                            </p:stCondLst>
                            <p:childTnLst>
                              <p:par>
                                <p:cTn id="53" presetID="22" presetClass="entr" presetSubtype="1" fill="hold" grpId="0" nodeType="afterEffect">
                                  <p:stCondLst>
                                    <p:cond delay="0"/>
                                  </p:stCondLst>
                                  <p:childTnLst>
                                    <p:set>
                                      <p:cBhvr>
                                        <p:cTn id="54" dur="1" fill="hold">
                                          <p:stCondLst>
                                            <p:cond delay="0"/>
                                          </p:stCondLst>
                                        </p:cTn>
                                        <p:tgtEl>
                                          <p:spTgt spid="52227"/>
                                        </p:tgtEl>
                                        <p:attrNameLst>
                                          <p:attrName>style.visibility</p:attrName>
                                        </p:attrNameLst>
                                      </p:cBhvr>
                                      <p:to>
                                        <p:strVal val="visible"/>
                                      </p:to>
                                    </p:set>
                                    <p:animEffect>
                                      <p:cBhvr>
                                        <p:cTn id="55" dur="250"/>
                                        <p:tgtEl>
                                          <p:spTgt spid="52227"/>
                                        </p:tgtEl>
                                      </p:cBhvr>
                                    </p:animEffect>
                                  </p:childTnLst>
                                </p:cTn>
                              </p:par>
                            </p:childTnLst>
                          </p:cTn>
                        </p:par>
                        <p:par>
                          <p:cTn id="56" fill="hold">
                            <p:stCondLst>
                              <p:cond delay="4125"/>
                            </p:stCondLst>
                            <p:childTnLst>
                              <p:par>
                                <p:cTn id="57" presetID="22" presetClass="entr" presetSubtype="8" fill="hold" grpId="0" nodeType="afterEffect">
                                  <p:stCondLst>
                                    <p:cond delay="0"/>
                                  </p:stCondLst>
                                  <p:childTnLst>
                                    <p:set>
                                      <p:cBhvr>
                                        <p:cTn id="58" dur="1" fill="hold">
                                          <p:stCondLst>
                                            <p:cond delay="0"/>
                                          </p:stCondLst>
                                        </p:cTn>
                                        <p:tgtEl>
                                          <p:spTgt spid="52246"/>
                                        </p:tgtEl>
                                        <p:attrNameLst>
                                          <p:attrName>style.visibility</p:attrName>
                                        </p:attrNameLst>
                                      </p:cBhvr>
                                      <p:to>
                                        <p:strVal val="visible"/>
                                      </p:to>
                                    </p:set>
                                    <p:animEffect>
                                      <p:cBhvr>
                                        <p:cTn id="59" dur="250"/>
                                        <p:tgtEl>
                                          <p:spTgt spid="52246"/>
                                        </p:tgtEl>
                                      </p:cBhvr>
                                    </p:animEffect>
                                  </p:childTnLst>
                                </p:cTn>
                              </p:par>
                            </p:childTnLst>
                          </p:cTn>
                        </p:par>
                        <p:par>
                          <p:cTn id="60" fill="hold">
                            <p:stCondLst>
                              <p:cond delay="46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2247"/>
                                        </p:tgtEl>
                                        <p:attrNameLst>
                                          <p:attrName>style.visibility</p:attrName>
                                        </p:attrNameLst>
                                      </p:cBhvr>
                                      <p:to>
                                        <p:strVal val="visible"/>
                                      </p:to>
                                    </p:set>
                                    <p:anim calcmode="lin" valueType="num">
                                      <p:cBhvr>
                                        <p:cTn id="63" dur="250" fill="hold"/>
                                        <p:tgtEl>
                                          <p:spTgt spid="52247"/>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2247"/>
                                        </p:tgtEl>
                                        <p:attrNameLst>
                                          <p:attrName>ppt_y</p:attrName>
                                        </p:attrNameLst>
                                      </p:cBhvr>
                                      <p:tavLst>
                                        <p:tav tm="0">
                                          <p:val>
                                            <p:strVal val="#ppt_y"/>
                                          </p:val>
                                        </p:tav>
                                        <p:tav tm="100000">
                                          <p:val>
                                            <p:strVal val="#ppt_y"/>
                                          </p:val>
                                        </p:tav>
                                      </p:tavLst>
                                    </p:anim>
                                    <p:anim calcmode="lin" valueType="num">
                                      <p:cBhvr>
                                        <p:cTn id="65" dur="250" fill="hold"/>
                                        <p:tgtEl>
                                          <p:spTgt spid="52247"/>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2247"/>
                                        </p:tgtEl>
                                        <p:attrNameLst>
                                          <p:attrName>ppt_w</p:attrName>
                                        </p:attrNameLst>
                                      </p:cBhvr>
                                      <p:tavLst>
                                        <p:tav tm="0">
                                          <p:val>
                                            <p:strVal val="#ppt_w/10"/>
                                          </p:val>
                                        </p:tav>
                                        <p:tav tm="50000">
                                          <p:val>
                                            <p:strVal val="#ppt_w+.01"/>
                                          </p:val>
                                        </p:tav>
                                        <p:tav tm="100000">
                                          <p:val>
                                            <p:strVal val="#ppt_w"/>
                                          </p:val>
                                        </p:tav>
                                      </p:tavLst>
                                    </p:anim>
                                    <p:animEffect>
                                      <p:cBhvr>
                                        <p:cTn id="67" dur="250" tmFilter="0,0; .5, 1; 1, 1"/>
                                        <p:tgtEl>
                                          <p:spTgt spid="52247"/>
                                        </p:tgtEl>
                                      </p:cBhvr>
                                    </p:animEffect>
                                  </p:childTnLst>
                                </p:cTn>
                              </p:par>
                            </p:childTnLst>
                          </p:cTn>
                        </p:par>
                        <p:par>
                          <p:cTn id="68" fill="hold">
                            <p:stCondLst>
                              <p:cond delay="3500"/>
                            </p:stCondLst>
                            <p:childTnLst>
                              <p:par>
                                <p:cTn id="69" presetID="22" presetClass="entr" presetSubtype="1" fill="hold" grpId="0" nodeType="afterEffect">
                                  <p:stCondLst>
                                    <p:cond delay="0"/>
                                  </p:stCondLst>
                                  <p:childTnLst>
                                    <p:set>
                                      <p:cBhvr>
                                        <p:cTn id="70" dur="1" fill="hold">
                                          <p:stCondLst>
                                            <p:cond delay="0"/>
                                          </p:stCondLst>
                                        </p:cTn>
                                        <p:tgtEl>
                                          <p:spTgt spid="52245"/>
                                        </p:tgtEl>
                                        <p:attrNameLst>
                                          <p:attrName>style.visibility</p:attrName>
                                        </p:attrNameLst>
                                      </p:cBhvr>
                                      <p:to>
                                        <p:strVal val="visible"/>
                                      </p:to>
                                    </p:set>
                                    <p:animEffect>
                                      <p:cBhvr>
                                        <p:cTn id="71" dur="250"/>
                                        <p:tgtEl>
                                          <p:spTgt spid="52245"/>
                                        </p:tgtEl>
                                      </p:cBhvr>
                                    </p:animEffect>
                                  </p:childTnLst>
                                </p:cTn>
                              </p:par>
                            </p:childTnLst>
                          </p:cTn>
                        </p:par>
                        <p:par>
                          <p:cTn id="72" fill="hold">
                            <p:stCondLst>
                              <p:cond delay="4000"/>
                            </p:stCondLst>
                            <p:childTnLst>
                              <p:par>
                                <p:cTn id="73" presetID="42" presetClass="entr" presetSubtype="0" fill="hold" nodeType="afterEffect">
                                  <p:stCondLst>
                                    <p:cond delay="0"/>
                                  </p:stCondLst>
                                  <p:childTnLst>
                                    <p:set>
                                      <p:cBhvr>
                                        <p:cTn id="74" dur="1" fill="hold">
                                          <p:stCondLst>
                                            <p:cond delay="0"/>
                                          </p:stCondLst>
                                        </p:cTn>
                                        <p:tgtEl>
                                          <p:spTgt spid="52241"/>
                                        </p:tgtEl>
                                        <p:attrNameLst>
                                          <p:attrName>style.visibility</p:attrName>
                                        </p:attrNameLst>
                                      </p:cBhvr>
                                      <p:to>
                                        <p:strVal val="visible"/>
                                      </p:to>
                                    </p:set>
                                    <p:animEffect>
                                      <p:cBhvr>
                                        <p:cTn id="75" dur="250"/>
                                        <p:tgtEl>
                                          <p:spTgt spid="52241"/>
                                        </p:tgtEl>
                                      </p:cBhvr>
                                    </p:animEffect>
                                    <p:anim calcmode="lin" valueType="num">
                                      <p:cBhvr>
                                        <p:cTn id="76" dur="250" fill="hold"/>
                                        <p:tgtEl>
                                          <p:spTgt spid="52241"/>
                                        </p:tgtEl>
                                        <p:attrNameLst>
                                          <p:attrName>ppt_x</p:attrName>
                                        </p:attrNameLst>
                                      </p:cBhvr>
                                      <p:tavLst>
                                        <p:tav tm="0">
                                          <p:val>
                                            <p:strVal val="#ppt_x"/>
                                          </p:val>
                                        </p:tav>
                                        <p:tav tm="100000">
                                          <p:val>
                                            <p:strVal val="#ppt_x"/>
                                          </p:val>
                                        </p:tav>
                                      </p:tavLst>
                                    </p:anim>
                                    <p:anim calcmode="lin" valueType="num">
                                      <p:cBhvr>
                                        <p:cTn id="77" dur="250" fill="hold"/>
                                        <p:tgtEl>
                                          <p:spTgt spid="52241"/>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22" presetClass="entr" presetSubtype="1" fill="hold" grpId="0" nodeType="afterEffect">
                                  <p:stCondLst>
                                    <p:cond delay="0"/>
                                  </p:stCondLst>
                                  <p:childTnLst>
                                    <p:set>
                                      <p:cBhvr>
                                        <p:cTn id="80" dur="1" fill="hold">
                                          <p:stCondLst>
                                            <p:cond delay="0"/>
                                          </p:stCondLst>
                                        </p:cTn>
                                        <p:tgtEl>
                                          <p:spTgt spid="52234"/>
                                        </p:tgtEl>
                                        <p:attrNameLst>
                                          <p:attrName>style.visibility</p:attrName>
                                        </p:attrNameLst>
                                      </p:cBhvr>
                                      <p:to>
                                        <p:strVal val="visible"/>
                                      </p:to>
                                    </p:set>
                                    <p:animEffect>
                                      <p:cBhvr>
                                        <p:cTn id="81" dur="250"/>
                                        <p:tgtEl>
                                          <p:spTgt spid="52234"/>
                                        </p:tgtEl>
                                      </p:cBhvr>
                                    </p:animEffect>
                                  </p:childTnLst>
                                </p:cTn>
                              </p:par>
                            </p:childTnLst>
                          </p:cTn>
                        </p:par>
                        <p:par>
                          <p:cTn id="82" fill="hold">
                            <p:stCondLst>
                              <p:cond delay="5000"/>
                            </p:stCondLst>
                            <p:childTnLst>
                              <p:par>
                                <p:cTn id="83" presetID="16" presetClass="entr" presetSubtype="21" fill="hold" grpId="0" nodeType="afterEffect">
                                  <p:stCondLst>
                                    <p:cond delay="0"/>
                                  </p:stCondLst>
                                  <p:childTnLst>
                                    <p:set>
                                      <p:cBhvr>
                                        <p:cTn id="84" dur="1" fill="hold">
                                          <p:stCondLst>
                                            <p:cond delay="0"/>
                                          </p:stCondLst>
                                        </p:cTn>
                                        <p:tgtEl>
                                          <p:spTgt spid="52235"/>
                                        </p:tgtEl>
                                        <p:attrNameLst>
                                          <p:attrName>style.visibility</p:attrName>
                                        </p:attrNameLst>
                                      </p:cBhvr>
                                      <p:to>
                                        <p:strVal val="visible"/>
                                      </p:to>
                                    </p:set>
                                    <p:animEffect>
                                      <p:cBhvr>
                                        <p:cTn id="85" dur="250"/>
                                        <p:tgtEl>
                                          <p:spTgt spid="52235"/>
                                        </p:tgtEl>
                                      </p:cBhvr>
                                    </p:animEffect>
                                  </p:childTnLst>
                                </p:cTn>
                              </p:par>
                            </p:childTnLst>
                          </p:cTn>
                        </p:par>
                        <p:par>
                          <p:cTn id="86" fill="hold">
                            <p:stCondLst>
                              <p:cond delay="5500"/>
                            </p:stCondLst>
                            <p:childTnLst>
                              <p:par>
                                <p:cTn id="87" presetID="22" presetClass="entr" presetSubtype="1" fill="hold" grpId="0" nodeType="afterEffect">
                                  <p:stCondLst>
                                    <p:cond delay="0"/>
                                  </p:stCondLst>
                                  <p:childTnLst>
                                    <p:set>
                                      <p:cBhvr>
                                        <p:cTn id="88" dur="1" fill="hold">
                                          <p:stCondLst>
                                            <p:cond delay="0"/>
                                          </p:stCondLst>
                                        </p:cTn>
                                        <p:tgtEl>
                                          <p:spTgt spid="52228"/>
                                        </p:tgtEl>
                                        <p:attrNameLst>
                                          <p:attrName>style.visibility</p:attrName>
                                        </p:attrNameLst>
                                      </p:cBhvr>
                                      <p:to>
                                        <p:strVal val="visible"/>
                                      </p:to>
                                    </p:set>
                                    <p:animEffect>
                                      <p:cBhvr>
                                        <p:cTn id="89" dur="250"/>
                                        <p:tgtEl>
                                          <p:spTgt spid="52228"/>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52249"/>
                                        </p:tgtEl>
                                        <p:attrNameLst>
                                          <p:attrName>style.visibility</p:attrName>
                                        </p:attrNameLst>
                                      </p:cBhvr>
                                      <p:to>
                                        <p:strVal val="visible"/>
                                      </p:to>
                                    </p:set>
                                    <p:animEffect>
                                      <p:cBhvr>
                                        <p:cTn id="93" dur="250"/>
                                        <p:tgtEl>
                                          <p:spTgt spid="52249"/>
                                        </p:tgtEl>
                                      </p:cBhvr>
                                    </p:animEffect>
                                  </p:childTnLst>
                                </p:cTn>
                              </p:par>
                            </p:childTnLst>
                          </p:cTn>
                        </p:par>
                        <p:par>
                          <p:cTn id="94" fill="hold">
                            <p:stCondLst>
                              <p:cond delay="65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52250"/>
                                        </p:tgtEl>
                                        <p:attrNameLst>
                                          <p:attrName>style.visibility</p:attrName>
                                        </p:attrNameLst>
                                      </p:cBhvr>
                                      <p:to>
                                        <p:strVal val="visible"/>
                                      </p:to>
                                    </p:set>
                                    <p:anim calcmode="lin" valueType="num">
                                      <p:cBhvr>
                                        <p:cTn id="97" dur="250" fill="hold"/>
                                        <p:tgtEl>
                                          <p:spTgt spid="52250"/>
                                        </p:tgtEl>
                                        <p:attrNameLst>
                                          <p:attrName>ppt_x</p:attrName>
                                        </p:attrNameLst>
                                      </p:cBhvr>
                                      <p:tavLst>
                                        <p:tav tm="0">
                                          <p:val>
                                            <p:strVal val="#ppt_x"/>
                                          </p:val>
                                        </p:tav>
                                        <p:tav tm="50000">
                                          <p:val>
                                            <p:strVal val="#ppt_x+.1"/>
                                          </p:val>
                                        </p:tav>
                                        <p:tav tm="100000">
                                          <p:val>
                                            <p:strVal val="#ppt_x"/>
                                          </p:val>
                                        </p:tav>
                                      </p:tavLst>
                                    </p:anim>
                                    <p:anim calcmode="lin" valueType="num">
                                      <p:cBhvr>
                                        <p:cTn id="98" dur="250" fill="hold"/>
                                        <p:tgtEl>
                                          <p:spTgt spid="52250"/>
                                        </p:tgtEl>
                                        <p:attrNameLst>
                                          <p:attrName>ppt_y</p:attrName>
                                        </p:attrNameLst>
                                      </p:cBhvr>
                                      <p:tavLst>
                                        <p:tav tm="0">
                                          <p:val>
                                            <p:strVal val="#ppt_y"/>
                                          </p:val>
                                        </p:tav>
                                        <p:tav tm="100000">
                                          <p:val>
                                            <p:strVal val="#ppt_y"/>
                                          </p:val>
                                        </p:tav>
                                      </p:tavLst>
                                    </p:anim>
                                    <p:anim calcmode="lin" valueType="num">
                                      <p:cBhvr>
                                        <p:cTn id="99" dur="250" fill="hold"/>
                                        <p:tgtEl>
                                          <p:spTgt spid="52250"/>
                                        </p:tgtEl>
                                        <p:attrNameLst>
                                          <p:attrName>ppt_h</p:attrName>
                                        </p:attrNameLst>
                                      </p:cBhvr>
                                      <p:tavLst>
                                        <p:tav tm="0">
                                          <p:val>
                                            <p:strVal val="#ppt_h/10"/>
                                          </p:val>
                                        </p:tav>
                                        <p:tav tm="50000">
                                          <p:val>
                                            <p:strVal val="#ppt_h+.01"/>
                                          </p:val>
                                        </p:tav>
                                        <p:tav tm="100000">
                                          <p:val>
                                            <p:strVal val="#ppt_h"/>
                                          </p:val>
                                        </p:tav>
                                      </p:tavLst>
                                    </p:anim>
                                    <p:anim calcmode="lin" valueType="num">
                                      <p:cBhvr>
                                        <p:cTn id="100" dur="250" fill="hold"/>
                                        <p:tgtEl>
                                          <p:spTgt spid="52250"/>
                                        </p:tgtEl>
                                        <p:attrNameLst>
                                          <p:attrName>ppt_w</p:attrName>
                                        </p:attrNameLst>
                                      </p:cBhvr>
                                      <p:tavLst>
                                        <p:tav tm="0">
                                          <p:val>
                                            <p:strVal val="#ppt_w/10"/>
                                          </p:val>
                                        </p:tav>
                                        <p:tav tm="50000">
                                          <p:val>
                                            <p:strVal val="#ppt_w+.01"/>
                                          </p:val>
                                        </p:tav>
                                        <p:tav tm="100000">
                                          <p:val>
                                            <p:strVal val="#ppt_w"/>
                                          </p:val>
                                        </p:tav>
                                      </p:tavLst>
                                    </p:anim>
                                    <p:animEffect>
                                      <p:cBhvr>
                                        <p:cTn id="101" dur="250" tmFilter="0,0; .5, 1; 1, 1"/>
                                        <p:tgtEl>
                                          <p:spTgt spid="52250"/>
                                        </p:tgtEl>
                                      </p:cBhvr>
                                    </p:animEffect>
                                  </p:childTnLst>
                                </p:cTn>
                              </p:par>
                            </p:childTnLst>
                          </p:cTn>
                        </p:par>
                        <p:par>
                          <p:cTn id="102" fill="hold">
                            <p:stCondLst>
                              <p:cond delay="5375"/>
                            </p:stCondLst>
                            <p:childTnLst>
                              <p:par>
                                <p:cTn id="103" presetID="22" presetClass="entr" presetSubtype="1" fill="hold" grpId="0" nodeType="afterEffect">
                                  <p:stCondLst>
                                    <p:cond delay="0"/>
                                  </p:stCondLst>
                                  <p:childTnLst>
                                    <p:set>
                                      <p:cBhvr>
                                        <p:cTn id="104" dur="1" fill="hold">
                                          <p:stCondLst>
                                            <p:cond delay="0"/>
                                          </p:stCondLst>
                                        </p:cTn>
                                        <p:tgtEl>
                                          <p:spTgt spid="52248"/>
                                        </p:tgtEl>
                                        <p:attrNameLst>
                                          <p:attrName>style.visibility</p:attrName>
                                        </p:attrNameLst>
                                      </p:cBhvr>
                                      <p:to>
                                        <p:strVal val="visible"/>
                                      </p:to>
                                    </p:set>
                                    <p:animEffect>
                                      <p:cBhvr>
                                        <p:cTn id="105" dur="250"/>
                                        <p:tgtEl>
                                          <p:spTgt spid="52248"/>
                                        </p:tgtEl>
                                      </p:cBhvr>
                                    </p:animEffect>
                                  </p:childTnLst>
                                </p:cTn>
                              </p:par>
                            </p:childTnLst>
                          </p:cTn>
                        </p:par>
                        <p:par>
                          <p:cTn id="106" fill="hold">
                            <p:stCondLst>
                              <p:cond delay="5875"/>
                            </p:stCondLst>
                            <p:childTnLst>
                              <p:par>
                                <p:cTn id="107" presetID="42" presetClass="entr" presetSubtype="0" fill="hold" nodeType="afterEffect">
                                  <p:stCondLst>
                                    <p:cond delay="0"/>
                                  </p:stCondLst>
                                  <p:childTnLst>
                                    <p:set>
                                      <p:cBhvr>
                                        <p:cTn id="108" dur="1" fill="hold">
                                          <p:stCondLst>
                                            <p:cond delay="0"/>
                                          </p:stCondLst>
                                        </p:cTn>
                                        <p:tgtEl>
                                          <p:spTgt spid="52238"/>
                                        </p:tgtEl>
                                        <p:attrNameLst>
                                          <p:attrName>style.visibility</p:attrName>
                                        </p:attrNameLst>
                                      </p:cBhvr>
                                      <p:to>
                                        <p:strVal val="visible"/>
                                      </p:to>
                                    </p:set>
                                    <p:animEffect>
                                      <p:cBhvr>
                                        <p:cTn id="109" dur="250"/>
                                        <p:tgtEl>
                                          <p:spTgt spid="52238"/>
                                        </p:tgtEl>
                                      </p:cBhvr>
                                    </p:animEffect>
                                    <p:anim calcmode="lin" valueType="num">
                                      <p:cBhvr>
                                        <p:cTn id="110" dur="250" fill="hold"/>
                                        <p:tgtEl>
                                          <p:spTgt spid="52238"/>
                                        </p:tgtEl>
                                        <p:attrNameLst>
                                          <p:attrName>ppt_x</p:attrName>
                                        </p:attrNameLst>
                                      </p:cBhvr>
                                      <p:tavLst>
                                        <p:tav tm="0">
                                          <p:val>
                                            <p:strVal val="#ppt_x"/>
                                          </p:val>
                                        </p:tav>
                                        <p:tav tm="100000">
                                          <p:val>
                                            <p:strVal val="#ppt_x"/>
                                          </p:val>
                                        </p:tav>
                                      </p:tavLst>
                                    </p:anim>
                                    <p:anim calcmode="lin" valueType="num">
                                      <p:cBhvr>
                                        <p:cTn id="111" dur="250" fill="hold"/>
                                        <p:tgtEl>
                                          <p:spTgt spid="52238"/>
                                        </p:tgtEl>
                                        <p:attrNameLst>
                                          <p:attrName>ppt_y</p:attrName>
                                        </p:attrNameLst>
                                      </p:cBhvr>
                                      <p:tavLst>
                                        <p:tav tm="0">
                                          <p:val>
                                            <p:strVal val="#ppt_y+.1"/>
                                          </p:val>
                                        </p:tav>
                                        <p:tav tm="100000">
                                          <p:val>
                                            <p:strVal val="#ppt_y"/>
                                          </p:val>
                                        </p:tav>
                                      </p:tavLst>
                                    </p:anim>
                                  </p:childTnLst>
                                </p:cTn>
                              </p:par>
                            </p:childTnLst>
                          </p:cTn>
                        </p:par>
                        <p:par>
                          <p:cTn id="112" fill="hold">
                            <p:stCondLst>
                              <p:cond delay="6375"/>
                            </p:stCondLst>
                            <p:childTnLst>
                              <p:par>
                                <p:cTn id="113" presetID="22" presetClass="entr" presetSubtype="1" fill="hold" grpId="0" nodeType="afterEffect">
                                  <p:stCondLst>
                                    <p:cond delay="0"/>
                                  </p:stCondLst>
                                  <p:childTnLst>
                                    <p:set>
                                      <p:cBhvr>
                                        <p:cTn id="114" dur="1" fill="hold">
                                          <p:stCondLst>
                                            <p:cond delay="0"/>
                                          </p:stCondLst>
                                        </p:cTn>
                                        <p:tgtEl>
                                          <p:spTgt spid="52236"/>
                                        </p:tgtEl>
                                        <p:attrNameLst>
                                          <p:attrName>style.visibility</p:attrName>
                                        </p:attrNameLst>
                                      </p:cBhvr>
                                      <p:to>
                                        <p:strVal val="visible"/>
                                      </p:to>
                                    </p:set>
                                    <p:animEffect>
                                      <p:cBhvr>
                                        <p:cTn id="115" dur="250"/>
                                        <p:tgtEl>
                                          <p:spTgt spid="52236"/>
                                        </p:tgtEl>
                                      </p:cBhvr>
                                    </p:animEffect>
                                  </p:childTnLst>
                                </p:cTn>
                              </p:par>
                            </p:childTnLst>
                          </p:cTn>
                        </p:par>
                        <p:par>
                          <p:cTn id="116" fill="hold">
                            <p:stCondLst>
                              <p:cond delay="6875"/>
                            </p:stCondLst>
                            <p:childTnLst>
                              <p:par>
                                <p:cTn id="117" presetID="16" presetClass="entr" presetSubtype="21" fill="hold" grpId="0" nodeType="afterEffect">
                                  <p:stCondLst>
                                    <p:cond delay="0"/>
                                  </p:stCondLst>
                                  <p:childTnLst>
                                    <p:set>
                                      <p:cBhvr>
                                        <p:cTn id="118" dur="1" fill="hold">
                                          <p:stCondLst>
                                            <p:cond delay="0"/>
                                          </p:stCondLst>
                                        </p:cTn>
                                        <p:tgtEl>
                                          <p:spTgt spid="52237"/>
                                        </p:tgtEl>
                                        <p:attrNameLst>
                                          <p:attrName>style.visibility</p:attrName>
                                        </p:attrNameLst>
                                      </p:cBhvr>
                                      <p:to>
                                        <p:strVal val="visible"/>
                                      </p:to>
                                    </p:set>
                                    <p:animEffect>
                                      <p:cBhvr>
                                        <p:cTn id="119" dur="250"/>
                                        <p:tgtEl>
                                          <p:spTgt spid="52237"/>
                                        </p:tgtEl>
                                      </p:cBhvr>
                                    </p:animEffect>
                                  </p:childTnLst>
                                </p:cTn>
                              </p:par>
                            </p:childTnLst>
                          </p:cTn>
                        </p:par>
                        <p:par>
                          <p:cTn id="120" fill="hold">
                            <p:stCondLst>
                              <p:cond delay="7375"/>
                            </p:stCondLst>
                            <p:childTnLst>
                              <p:par>
                                <p:cTn id="121" presetID="22" presetClass="entr" presetSubtype="1" fill="hold" grpId="0" nodeType="afterEffect">
                                  <p:stCondLst>
                                    <p:cond delay="0"/>
                                  </p:stCondLst>
                                  <p:childTnLst>
                                    <p:set>
                                      <p:cBhvr>
                                        <p:cTn id="122" dur="1" fill="hold">
                                          <p:stCondLst>
                                            <p:cond delay="0"/>
                                          </p:stCondLst>
                                        </p:cTn>
                                        <p:tgtEl>
                                          <p:spTgt spid="52229"/>
                                        </p:tgtEl>
                                        <p:attrNameLst>
                                          <p:attrName>style.visibility</p:attrName>
                                        </p:attrNameLst>
                                      </p:cBhvr>
                                      <p:to>
                                        <p:strVal val="visible"/>
                                      </p:to>
                                    </p:set>
                                    <p:animEffect>
                                      <p:cBhvr>
                                        <p:cTn id="123" dur="250"/>
                                        <p:tgtEl>
                                          <p:spTgt spid="52229"/>
                                        </p:tgtEl>
                                      </p:cBhvr>
                                    </p:animEffect>
                                  </p:childTnLst>
                                </p:cTn>
                              </p:par>
                            </p:childTnLst>
                          </p:cTn>
                        </p:par>
                        <p:par>
                          <p:cTn id="124" fill="hold">
                            <p:stCondLst>
                              <p:cond delay="7875"/>
                            </p:stCondLst>
                            <p:childTnLst>
                              <p:par>
                                <p:cTn id="125" presetID="22" presetClass="entr" presetSubtype="8" fill="hold" grpId="0" nodeType="afterEffect">
                                  <p:stCondLst>
                                    <p:cond delay="0"/>
                                  </p:stCondLst>
                                  <p:childTnLst>
                                    <p:set>
                                      <p:cBhvr>
                                        <p:cTn id="126" dur="1" fill="hold">
                                          <p:stCondLst>
                                            <p:cond delay="0"/>
                                          </p:stCondLst>
                                        </p:cTn>
                                        <p:tgtEl>
                                          <p:spTgt spid="52252"/>
                                        </p:tgtEl>
                                        <p:attrNameLst>
                                          <p:attrName>style.visibility</p:attrName>
                                        </p:attrNameLst>
                                      </p:cBhvr>
                                      <p:to>
                                        <p:strVal val="visible"/>
                                      </p:to>
                                    </p:set>
                                    <p:animEffect>
                                      <p:cBhvr>
                                        <p:cTn id="127" dur="250"/>
                                        <p:tgtEl>
                                          <p:spTgt spid="52252"/>
                                        </p:tgtEl>
                                      </p:cBhvr>
                                    </p:animEffect>
                                  </p:childTnLst>
                                </p:cTn>
                              </p:par>
                            </p:childTnLst>
                          </p:cTn>
                        </p:par>
                        <p:par>
                          <p:cTn id="128" fill="hold">
                            <p:stCondLst>
                              <p:cond delay="8375"/>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2253"/>
                                        </p:tgtEl>
                                        <p:attrNameLst>
                                          <p:attrName>style.visibility</p:attrName>
                                        </p:attrNameLst>
                                      </p:cBhvr>
                                      <p:to>
                                        <p:strVal val="visible"/>
                                      </p:to>
                                    </p:set>
                                    <p:anim calcmode="lin" valueType="num">
                                      <p:cBhvr>
                                        <p:cTn id="131" dur="250" fill="hold"/>
                                        <p:tgtEl>
                                          <p:spTgt spid="52253"/>
                                        </p:tgtEl>
                                        <p:attrNameLst>
                                          <p:attrName>ppt_x</p:attrName>
                                        </p:attrNameLst>
                                      </p:cBhvr>
                                      <p:tavLst>
                                        <p:tav tm="0">
                                          <p:val>
                                            <p:strVal val="#ppt_x"/>
                                          </p:val>
                                        </p:tav>
                                        <p:tav tm="50000">
                                          <p:val>
                                            <p:strVal val="#ppt_x+.1"/>
                                          </p:val>
                                        </p:tav>
                                        <p:tav tm="100000">
                                          <p:val>
                                            <p:strVal val="#ppt_x"/>
                                          </p:val>
                                        </p:tav>
                                      </p:tavLst>
                                    </p:anim>
                                    <p:anim calcmode="lin" valueType="num">
                                      <p:cBhvr>
                                        <p:cTn id="132" dur="250" fill="hold"/>
                                        <p:tgtEl>
                                          <p:spTgt spid="52253"/>
                                        </p:tgtEl>
                                        <p:attrNameLst>
                                          <p:attrName>ppt_y</p:attrName>
                                        </p:attrNameLst>
                                      </p:cBhvr>
                                      <p:tavLst>
                                        <p:tav tm="0">
                                          <p:val>
                                            <p:strVal val="#ppt_y"/>
                                          </p:val>
                                        </p:tav>
                                        <p:tav tm="100000">
                                          <p:val>
                                            <p:strVal val="#ppt_y"/>
                                          </p:val>
                                        </p:tav>
                                      </p:tavLst>
                                    </p:anim>
                                    <p:anim calcmode="lin" valueType="num">
                                      <p:cBhvr>
                                        <p:cTn id="133" dur="250" fill="hold"/>
                                        <p:tgtEl>
                                          <p:spTgt spid="52253"/>
                                        </p:tgtEl>
                                        <p:attrNameLst>
                                          <p:attrName>ppt_h</p:attrName>
                                        </p:attrNameLst>
                                      </p:cBhvr>
                                      <p:tavLst>
                                        <p:tav tm="0">
                                          <p:val>
                                            <p:strVal val="#ppt_h/10"/>
                                          </p:val>
                                        </p:tav>
                                        <p:tav tm="50000">
                                          <p:val>
                                            <p:strVal val="#ppt_h+.01"/>
                                          </p:val>
                                        </p:tav>
                                        <p:tav tm="100000">
                                          <p:val>
                                            <p:strVal val="#ppt_h"/>
                                          </p:val>
                                        </p:tav>
                                      </p:tavLst>
                                    </p:anim>
                                    <p:anim calcmode="lin" valueType="num">
                                      <p:cBhvr>
                                        <p:cTn id="134" dur="250" fill="hold"/>
                                        <p:tgtEl>
                                          <p:spTgt spid="52253"/>
                                        </p:tgtEl>
                                        <p:attrNameLst>
                                          <p:attrName>ppt_w</p:attrName>
                                        </p:attrNameLst>
                                      </p:cBhvr>
                                      <p:tavLst>
                                        <p:tav tm="0">
                                          <p:val>
                                            <p:strVal val="#ppt_w/10"/>
                                          </p:val>
                                        </p:tav>
                                        <p:tav tm="50000">
                                          <p:val>
                                            <p:strVal val="#ppt_w+.01"/>
                                          </p:val>
                                        </p:tav>
                                        <p:tav tm="100000">
                                          <p:val>
                                            <p:strVal val="#ppt_w"/>
                                          </p:val>
                                        </p:tav>
                                      </p:tavLst>
                                    </p:anim>
                                    <p:animEffect>
                                      <p:cBhvr>
                                        <p:cTn id="135" dur="250" tmFilter="0,0; .5, 1; 1, 1"/>
                                        <p:tgtEl>
                                          <p:spTgt spid="52253"/>
                                        </p:tgtEl>
                                      </p:cBhvr>
                                    </p:animEffect>
                                  </p:childTnLst>
                                </p:cTn>
                              </p:par>
                            </p:childTnLst>
                          </p:cTn>
                        </p:par>
                        <p:par>
                          <p:cTn id="136" fill="hold">
                            <p:stCondLst>
                              <p:cond delay="7250"/>
                            </p:stCondLst>
                            <p:childTnLst>
                              <p:par>
                                <p:cTn id="137" presetID="22" presetClass="entr" presetSubtype="1" fill="hold" grpId="0" nodeType="afterEffect">
                                  <p:stCondLst>
                                    <p:cond delay="0"/>
                                  </p:stCondLst>
                                  <p:childTnLst>
                                    <p:set>
                                      <p:cBhvr>
                                        <p:cTn id="138" dur="1" fill="hold">
                                          <p:stCondLst>
                                            <p:cond delay="0"/>
                                          </p:stCondLst>
                                        </p:cTn>
                                        <p:tgtEl>
                                          <p:spTgt spid="52251"/>
                                        </p:tgtEl>
                                        <p:attrNameLst>
                                          <p:attrName>style.visibility</p:attrName>
                                        </p:attrNameLst>
                                      </p:cBhvr>
                                      <p:to>
                                        <p:strVal val="visible"/>
                                      </p:to>
                                    </p:set>
                                    <p:animEffect>
                                      <p:cBhvr>
                                        <p:cTn id="139" dur="250"/>
                                        <p:tgtEl>
                                          <p:spTgt spid="52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ldLvl="0" animBg="1" autoUpdateAnimBg="0"/>
      <p:bldP spid="52227" grpId="0" bldLvl="0" animBg="1" autoUpdateAnimBg="0"/>
      <p:bldP spid="52228" grpId="0" bldLvl="0" animBg="1" autoUpdateAnimBg="0"/>
      <p:bldP spid="52229" grpId="0" bldLvl="0" animBg="1" autoUpdateAnimBg="0"/>
      <p:bldP spid="52230" grpId="0" bldLvl="0" animBg="1" autoUpdateAnimBg="0"/>
      <p:bldP spid="52231" grpId="0" bldLvl="0" autoUpdateAnimBg="0"/>
      <p:bldP spid="52232" grpId="0" bldLvl="0" animBg="1" autoUpdateAnimBg="0"/>
      <p:bldP spid="52233" grpId="0" bldLvl="0" autoUpdateAnimBg="0"/>
      <p:bldP spid="52234" grpId="0" bldLvl="0" animBg="1" autoUpdateAnimBg="0"/>
      <p:bldP spid="52235" grpId="0" bldLvl="0" autoUpdateAnimBg="0"/>
      <p:bldP spid="52236" grpId="0" bldLvl="0" animBg="1" autoUpdateAnimBg="0"/>
      <p:bldP spid="52237" grpId="0" bldLvl="0" autoUpdateAnimBg="0"/>
      <p:bldP spid="52242" grpId="0" bldLvl="0" autoUpdateAnimBg="0"/>
      <p:bldP spid="52243" grpId="0" animBg="1"/>
      <p:bldP spid="52244" grpId="0" bldLvl="0" autoUpdateAnimBg="0"/>
      <p:bldP spid="52245" grpId="0" bldLvl="0" autoUpdateAnimBg="0"/>
      <p:bldP spid="52246" grpId="0" animBg="1"/>
      <p:bldP spid="52247" grpId="0" bldLvl="0" autoUpdateAnimBg="0"/>
      <p:bldP spid="52248" grpId="0" bldLvl="0" autoUpdateAnimBg="0"/>
      <p:bldP spid="52249" grpId="0" animBg="1"/>
      <p:bldP spid="52250" grpId="0" bldLvl="0" autoUpdateAnimBg="0"/>
      <p:bldP spid="52251" grpId="0" bldLvl="0" autoUpdateAnimBg="0"/>
      <p:bldP spid="52252" grpId="0" animBg="1"/>
      <p:bldP spid="52253"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779206" y="1729519"/>
            <a:ext cx="2392833" cy="1362040"/>
            <a:chOff x="8762149" y="2230709"/>
            <a:chExt cx="2895328" cy="1648068"/>
          </a:xfrm>
        </p:grpSpPr>
        <p:sp>
          <p:nvSpPr>
            <p:cNvPr id="91" name="TextBox 90"/>
            <p:cNvSpPr txBox="1"/>
            <p:nvPr/>
          </p:nvSpPr>
          <p:spPr>
            <a:xfrm>
              <a:off x="8762149" y="2230709"/>
              <a:ext cx="1340675" cy="7820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rPr>
                <a:t>75%</a:t>
              </a:r>
              <a:endParaRPr kumimoji="0" lang="en-GB" sz="3600" b="1" i="0" u="none" strike="noStrike" kern="1200" cap="none" spc="0" normalizeH="0" baseline="0" noProof="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2" name="TextBox 91"/>
            <p:cNvSpPr txBox="1"/>
            <p:nvPr/>
          </p:nvSpPr>
          <p:spPr>
            <a:xfrm>
              <a:off x="9847462" y="2486985"/>
              <a:ext cx="223525" cy="4096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9" y="2984994"/>
              <a:ext cx="2854038" cy="8937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95" name="Group 94"/>
          <p:cNvGrpSpPr/>
          <p:nvPr/>
        </p:nvGrpSpPr>
        <p:grpSpPr>
          <a:xfrm>
            <a:off x="9556927" y="3389761"/>
            <a:ext cx="1864641" cy="1559139"/>
            <a:chOff x="9703193" y="4239604"/>
            <a:chExt cx="2256216" cy="1886559"/>
          </a:xfrm>
        </p:grpSpPr>
        <p:sp>
          <p:nvSpPr>
            <p:cNvPr id="96" name="TextBox 95"/>
            <p:cNvSpPr txBox="1"/>
            <p:nvPr/>
          </p:nvSpPr>
          <p:spPr>
            <a:xfrm>
              <a:off x="9703193" y="4239604"/>
              <a:ext cx="1340675" cy="7820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93%</a:t>
              </a:r>
              <a:endParaRPr kumimoji="0" lang="en-GB" sz="3600" b="1" i="0" u="none" strike="noStrike" kern="1200" cap="none" spc="0" normalizeH="0" baseline="0" noProof="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7" name="TextBox 96"/>
            <p:cNvSpPr txBox="1"/>
            <p:nvPr/>
          </p:nvSpPr>
          <p:spPr>
            <a:xfrm>
              <a:off x="10788508" y="4495880"/>
              <a:ext cx="223525" cy="4096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11544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0" name="Group 99"/>
          <p:cNvGrpSpPr/>
          <p:nvPr/>
        </p:nvGrpSpPr>
        <p:grpSpPr>
          <a:xfrm>
            <a:off x="1350955" y="1912075"/>
            <a:ext cx="2222552" cy="1360217"/>
            <a:chOff x="846858" y="2230708"/>
            <a:chExt cx="2689288" cy="1645864"/>
          </a:xfrm>
        </p:grpSpPr>
        <p:grpSp>
          <p:nvGrpSpPr>
            <p:cNvPr id="101" name="Group 100"/>
            <p:cNvGrpSpPr/>
            <p:nvPr/>
          </p:nvGrpSpPr>
          <p:grpSpPr>
            <a:xfrm flipH="1">
              <a:off x="1398699" y="2230708"/>
              <a:ext cx="2137447" cy="782061"/>
              <a:chOff x="1223729" y="2230708"/>
              <a:chExt cx="2137447" cy="782061"/>
            </a:xfrm>
          </p:grpSpPr>
          <p:sp>
            <p:nvSpPr>
              <p:cNvPr id="103" name="TextBox 102"/>
              <p:cNvSpPr txBox="1"/>
              <p:nvPr/>
            </p:nvSpPr>
            <p:spPr>
              <a:xfrm>
                <a:off x="1223729" y="2230708"/>
                <a:ext cx="1340675" cy="7820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rPr>
                  <a:t>62%</a:t>
                </a:r>
                <a:endParaRPr kumimoji="0" lang="en-GB" sz="3600" b="1" i="0" u="none" strike="noStrike" kern="1200" cap="none" spc="0" normalizeH="0" baseline="0" noProof="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4" name="TextBox 103"/>
              <p:cNvSpPr txBox="1"/>
              <p:nvPr/>
            </p:nvSpPr>
            <p:spPr>
              <a:xfrm>
                <a:off x="3137651" y="2486983"/>
                <a:ext cx="223525" cy="4096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8"/>
              <a:ext cx="2510329" cy="89378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6" name="Group 105"/>
          <p:cNvGrpSpPr/>
          <p:nvPr/>
        </p:nvGrpSpPr>
        <p:grpSpPr>
          <a:xfrm>
            <a:off x="591843" y="3571548"/>
            <a:ext cx="2236182" cy="1346575"/>
            <a:chOff x="-71668" y="4238670"/>
            <a:chExt cx="2705781" cy="1629355"/>
          </a:xfrm>
        </p:grpSpPr>
        <p:grpSp>
          <p:nvGrpSpPr>
            <p:cNvPr id="107" name="Group 106"/>
            <p:cNvGrpSpPr/>
            <p:nvPr/>
          </p:nvGrpSpPr>
          <p:grpSpPr>
            <a:xfrm flipH="1">
              <a:off x="496666" y="4238670"/>
              <a:ext cx="2137447" cy="782060"/>
              <a:chOff x="1223729" y="2230708"/>
              <a:chExt cx="2137447" cy="782060"/>
            </a:xfrm>
          </p:grpSpPr>
          <p:sp>
            <p:nvSpPr>
              <p:cNvPr id="109" name="TextBox 108"/>
              <p:cNvSpPr txBox="1"/>
              <p:nvPr/>
            </p:nvSpPr>
            <p:spPr>
              <a:xfrm>
                <a:off x="1223729" y="2230708"/>
                <a:ext cx="1340675" cy="7820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56%</a:t>
                </a:r>
                <a:endParaRPr kumimoji="0" lang="en-GB" sz="3600" b="1" i="0" u="none" strike="noStrike" kern="1200" cap="none" spc="0" normalizeH="0" baseline="0" noProof="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0" name="TextBox 109"/>
              <p:cNvSpPr txBox="1"/>
              <p:nvPr/>
            </p:nvSpPr>
            <p:spPr>
              <a:xfrm>
                <a:off x="3137651" y="2486983"/>
                <a:ext cx="223525" cy="4096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2"/>
              <a:ext cx="2510328" cy="89378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Group 3"/>
          <p:cNvGrpSpPr/>
          <p:nvPr/>
        </p:nvGrpSpPr>
        <p:grpSpPr>
          <a:xfrm>
            <a:off x="3089469" y="1968494"/>
            <a:ext cx="5654015" cy="3642231"/>
            <a:chOff x="3089467" y="1968492"/>
            <a:chExt cx="565401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sp>
          <p:nvSpPr>
            <p:cNvPr id="141" name="Rectangle 140"/>
            <p:cNvSpPr/>
            <p:nvPr/>
          </p:nvSpPr>
          <p:spPr>
            <a:xfrm>
              <a:off x="3089467" y="4301511"/>
              <a:ext cx="212988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2" name="Rectangle 141"/>
            <p:cNvSpPr/>
            <p:nvPr/>
          </p:nvSpPr>
          <p:spPr>
            <a:xfrm>
              <a:off x="4063743" y="2799521"/>
              <a:ext cx="212988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3" name="Rectangle 142"/>
            <p:cNvSpPr/>
            <p:nvPr/>
          </p:nvSpPr>
          <p:spPr>
            <a:xfrm>
              <a:off x="6095534" y="2941200"/>
              <a:ext cx="180783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4" name="Rectangle 143"/>
            <p:cNvSpPr/>
            <p:nvPr/>
          </p:nvSpPr>
          <p:spPr>
            <a:xfrm>
              <a:off x="7006489" y="4249145"/>
              <a:ext cx="173699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2" name="Rectangle 51"/>
          <p:cNvSpPr/>
          <p:nvPr/>
        </p:nvSpPr>
        <p:spPr>
          <a:xfrm>
            <a:off x="868061" y="5587895"/>
            <a:ext cx="106511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a:xfrm>
            <a:off x="7621165" y="1413301"/>
            <a:ext cx="3442094" cy="2332181"/>
          </a:xfrm>
          <a:prstGeom prst="rect">
            <a:avLst/>
          </a:prstGeom>
          <a:blipFill>
            <a:blip r:embed="rId3"/>
            <a:srcRect/>
            <a:stretch>
              <a:fillRect l="8176" r="-3574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lumMod val="95000"/>
                </a:prstClr>
              </a:solidFill>
              <a:effectLst/>
              <a:uLnTx/>
              <a:uFillTx/>
              <a:latin typeface="Arial" panose="020B0604020202020204"/>
              <a:ea typeface="微软雅黑" panose="020B0503020204020204" pitchFamily="34" charset="-122"/>
              <a:cs typeface="+mn-cs"/>
            </a:endParaRPr>
          </a:p>
        </p:txBody>
      </p:sp>
      <p:sp>
        <p:nvSpPr>
          <p:cNvPr id="9" name="Rectangle 2"/>
          <p:cNvSpPr/>
          <p:nvPr/>
        </p:nvSpPr>
        <p:spPr>
          <a:xfrm>
            <a:off x="1358100" y="1413301"/>
            <a:ext cx="3167527" cy="2332181"/>
          </a:xfrm>
          <a:prstGeom prst="rect">
            <a:avLst/>
          </a:prstGeom>
          <a:blipFill>
            <a:blip r:embed="rId4"/>
            <a:srcRect/>
            <a:stretch>
              <a:fillRect l="-3587" t="-4012" r="3587" b="-71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lumMod val="95000"/>
                </a:prstClr>
              </a:solidFill>
              <a:effectLst/>
              <a:uLnTx/>
              <a:uFillTx/>
              <a:latin typeface="Arial" panose="020B0604020202020204"/>
              <a:ea typeface="微软雅黑" panose="020B0503020204020204" pitchFamily="34" charset="-122"/>
              <a:cs typeface="+mn-cs"/>
            </a:endParaRPr>
          </a:p>
        </p:txBody>
      </p:sp>
      <p:sp>
        <p:nvSpPr>
          <p:cNvPr id="10" name="Rectangle 2"/>
          <p:cNvSpPr/>
          <p:nvPr/>
        </p:nvSpPr>
        <p:spPr>
          <a:xfrm>
            <a:off x="4381648" y="1413301"/>
            <a:ext cx="3599463" cy="233218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微软雅黑" panose="020B0503020204020204" pitchFamily="34" charset="-122"/>
              <a:cs typeface="+mn-cs"/>
            </a:endParaRPr>
          </a:p>
        </p:txBody>
      </p:sp>
      <p:sp>
        <p:nvSpPr>
          <p:cNvPr id="11" name="TextBox 59"/>
          <p:cNvSpPr txBox="1">
            <a:spLocks noChangeArrowheads="1"/>
          </p:cNvSpPr>
          <p:nvPr/>
        </p:nvSpPr>
        <p:spPr bwMode="auto">
          <a:xfrm flipH="1">
            <a:off x="4597616" y="1805783"/>
            <a:ext cx="2630229" cy="423988"/>
          </a:xfrm>
          <a:prstGeom prst="rect">
            <a:avLst/>
          </a:prstGeom>
          <a:noFill/>
          <a:ln>
            <a:noFill/>
          </a:ln>
          <a:effectLst>
            <a:outerShdw blurRad="50800" dist="38100" dir="8100000" algn="tr" rotWithShape="0">
              <a:prstClr val="black">
                <a:alpha val="40000"/>
              </a:prstClr>
            </a:outerShdw>
          </a:effectLst>
        </p:spPr>
        <p:txBody>
          <a:bodyPr wrap="square" lIns="115166" tIns="57583" rIns="115166" bIns="5758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2" name="矩形 47"/>
          <p:cNvSpPr>
            <a:spLocks noChangeArrowheads="1"/>
          </p:cNvSpPr>
          <p:nvPr/>
        </p:nvSpPr>
        <p:spPr bwMode="auto">
          <a:xfrm>
            <a:off x="4598011" y="2149964"/>
            <a:ext cx="3153742" cy="140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61" tIns="57580" rIns="115161" bIns="575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a:t>
            </a:r>
          </a:p>
        </p:txBody>
      </p:sp>
      <p:grpSp>
        <p:nvGrpSpPr>
          <p:cNvPr id="7" name="组合 6"/>
          <p:cNvGrpSpPr/>
          <p:nvPr/>
        </p:nvGrpSpPr>
        <p:grpSpPr>
          <a:xfrm>
            <a:off x="2496537" y="4076903"/>
            <a:ext cx="719893" cy="719893"/>
            <a:chOff x="2264295" y="4077072"/>
            <a:chExt cx="720080" cy="720080"/>
          </a:xfrm>
        </p:grpSpPr>
        <p:grpSp>
          <p:nvGrpSpPr>
            <p:cNvPr id="13" name="组合 12"/>
            <p:cNvGrpSpPr/>
            <p:nvPr/>
          </p:nvGrpSpPr>
          <p:grpSpPr>
            <a:xfrm>
              <a:off x="2264295" y="407707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4" name="椭圆 13"/>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 name="椭圆 14"/>
              <p:cNvSpPr/>
              <p:nvPr/>
            </p:nvSpPr>
            <p:spPr>
              <a:xfrm>
                <a:off x="3839838" y="2024052"/>
                <a:ext cx="1098122" cy="10981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6" name="TextBox 7"/>
            <p:cNvSpPr>
              <a:spLocks noChangeArrowheads="1"/>
            </p:cNvSpPr>
            <p:nvPr/>
          </p:nvSpPr>
          <p:spPr bwMode="auto">
            <a:xfrm>
              <a:off x="2336303" y="4304129"/>
              <a:ext cx="585491" cy="27699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rPr>
                <a:t>1</a:t>
              </a:r>
              <a:endParaRPr kumimoji="0" lang="zh-CN" altLang="en-US"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endParaRPr>
            </a:p>
          </p:txBody>
        </p:sp>
      </p:grpSp>
      <p:sp>
        <p:nvSpPr>
          <p:cNvPr id="17" name="TextBox 7"/>
          <p:cNvSpPr>
            <a:spLocks noChangeArrowheads="1"/>
          </p:cNvSpPr>
          <p:nvPr/>
        </p:nvSpPr>
        <p:spPr bwMode="auto">
          <a:xfrm>
            <a:off x="2230259" y="5080284"/>
            <a:ext cx="1223817" cy="307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p>
        </p:txBody>
      </p:sp>
      <p:sp>
        <p:nvSpPr>
          <p:cNvPr id="18" name="圆角矩形 17"/>
          <p:cNvSpPr/>
          <p:nvPr/>
        </p:nvSpPr>
        <p:spPr>
          <a:xfrm>
            <a:off x="2019106" y="5000671"/>
            <a:ext cx="1646123" cy="466923"/>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endParaRPr>
          </a:p>
        </p:txBody>
      </p:sp>
      <p:sp>
        <p:nvSpPr>
          <p:cNvPr id="19" name="文本框 49"/>
          <p:cNvSpPr txBox="1"/>
          <p:nvPr/>
        </p:nvSpPr>
        <p:spPr>
          <a:xfrm>
            <a:off x="1920623" y="5539583"/>
            <a:ext cx="1816595" cy="652316"/>
          </a:xfrm>
          <a:prstGeom prst="rect">
            <a:avLst/>
          </a:prstGeom>
          <a:noFill/>
          <a:effectLst/>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请在此处添加文字信息，表达图的含义。</a:t>
            </a:r>
          </a:p>
        </p:txBody>
      </p:sp>
      <p:grpSp>
        <p:nvGrpSpPr>
          <p:cNvPr id="42" name="组合 41"/>
          <p:cNvGrpSpPr/>
          <p:nvPr/>
        </p:nvGrpSpPr>
        <p:grpSpPr>
          <a:xfrm>
            <a:off x="4673078" y="4076903"/>
            <a:ext cx="719893" cy="719893"/>
            <a:chOff x="2264295" y="4077072"/>
            <a:chExt cx="720080" cy="720080"/>
          </a:xfrm>
        </p:grpSpPr>
        <p:grpSp>
          <p:nvGrpSpPr>
            <p:cNvPr id="43" name="组合 42"/>
            <p:cNvGrpSpPr/>
            <p:nvPr/>
          </p:nvGrpSpPr>
          <p:grpSpPr>
            <a:xfrm>
              <a:off x="2264295" y="407707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chemeClr val="accent1"/>
              </a:solidFill>
              <a:ln w="28575">
                <a:solidFill>
                  <a:schemeClr val="accent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6" name="椭圆 45"/>
              <p:cNvSpPr/>
              <p:nvPr/>
            </p:nvSpPr>
            <p:spPr>
              <a:xfrm>
                <a:off x="3839838" y="2024052"/>
                <a:ext cx="1098122" cy="1098122"/>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44" name="TextBox 7"/>
            <p:cNvSpPr>
              <a:spLocks noChangeArrowheads="1"/>
            </p:cNvSpPr>
            <p:nvPr/>
          </p:nvSpPr>
          <p:spPr bwMode="auto">
            <a:xfrm>
              <a:off x="2336303" y="4304129"/>
              <a:ext cx="585491" cy="27699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rPr>
                <a:t>2</a:t>
              </a:r>
              <a:endParaRPr kumimoji="0" lang="zh-CN" altLang="en-US"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endParaRPr>
            </a:p>
          </p:txBody>
        </p:sp>
      </p:grpSp>
      <p:sp>
        <p:nvSpPr>
          <p:cNvPr id="47" name="TextBox 7"/>
          <p:cNvSpPr>
            <a:spLocks noChangeArrowheads="1"/>
          </p:cNvSpPr>
          <p:nvPr/>
        </p:nvSpPr>
        <p:spPr bwMode="auto">
          <a:xfrm>
            <a:off x="4406800" y="5080284"/>
            <a:ext cx="1223817" cy="307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p>
        </p:txBody>
      </p:sp>
      <p:sp>
        <p:nvSpPr>
          <p:cNvPr id="48" name="圆角矩形 47"/>
          <p:cNvSpPr/>
          <p:nvPr/>
        </p:nvSpPr>
        <p:spPr>
          <a:xfrm>
            <a:off x="4195647" y="5000671"/>
            <a:ext cx="1646123" cy="466923"/>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endParaRPr>
          </a:p>
        </p:txBody>
      </p:sp>
      <p:sp>
        <p:nvSpPr>
          <p:cNvPr id="49" name="文本框 49"/>
          <p:cNvSpPr txBox="1"/>
          <p:nvPr/>
        </p:nvSpPr>
        <p:spPr>
          <a:xfrm>
            <a:off x="4097164" y="5539583"/>
            <a:ext cx="1816595" cy="652316"/>
          </a:xfrm>
          <a:prstGeom prst="rect">
            <a:avLst/>
          </a:prstGeom>
          <a:noFill/>
          <a:effectLst/>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请在此处添加文字信息，表达图的含义。</a:t>
            </a:r>
          </a:p>
        </p:txBody>
      </p:sp>
      <p:grpSp>
        <p:nvGrpSpPr>
          <p:cNvPr id="50" name="组合 49"/>
          <p:cNvGrpSpPr/>
          <p:nvPr/>
        </p:nvGrpSpPr>
        <p:grpSpPr>
          <a:xfrm>
            <a:off x="6871018" y="4076903"/>
            <a:ext cx="719893" cy="719893"/>
            <a:chOff x="2264295" y="4077072"/>
            <a:chExt cx="720080" cy="720080"/>
          </a:xfrm>
        </p:grpSpPr>
        <p:grpSp>
          <p:nvGrpSpPr>
            <p:cNvPr id="51" name="组合 50"/>
            <p:cNvGrpSpPr/>
            <p:nvPr/>
          </p:nvGrpSpPr>
          <p:grpSpPr>
            <a:xfrm>
              <a:off x="2264295" y="407707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3" name="椭圆 52"/>
              <p:cNvSpPr/>
              <p:nvPr/>
            </p:nvSpPr>
            <p:spPr>
              <a:xfrm>
                <a:off x="3724323" y="1908536"/>
                <a:ext cx="1329153" cy="1329153"/>
              </a:xfrm>
              <a:prstGeom prst="ellipse">
                <a:avLst/>
              </a:prstGeom>
              <a:solidFill>
                <a:schemeClr val="accent2"/>
              </a:solidFill>
              <a:ln w="28575">
                <a:solidFill>
                  <a:schemeClr val="accent2"/>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4" name="椭圆 53"/>
              <p:cNvSpPr/>
              <p:nvPr/>
            </p:nvSpPr>
            <p:spPr>
              <a:xfrm>
                <a:off x="3839838" y="2024052"/>
                <a:ext cx="1098122" cy="10981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52" name="TextBox 7"/>
            <p:cNvSpPr>
              <a:spLocks noChangeArrowheads="1"/>
            </p:cNvSpPr>
            <p:nvPr/>
          </p:nvSpPr>
          <p:spPr bwMode="auto">
            <a:xfrm>
              <a:off x="2336303" y="4304129"/>
              <a:ext cx="585491" cy="27699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rPr>
                <a:t>3</a:t>
              </a:r>
              <a:endParaRPr kumimoji="0" lang="zh-CN" altLang="en-US"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endParaRPr>
            </a:p>
          </p:txBody>
        </p:sp>
      </p:grpSp>
      <p:sp>
        <p:nvSpPr>
          <p:cNvPr id="55" name="TextBox 7"/>
          <p:cNvSpPr>
            <a:spLocks noChangeArrowheads="1"/>
          </p:cNvSpPr>
          <p:nvPr/>
        </p:nvSpPr>
        <p:spPr bwMode="auto">
          <a:xfrm>
            <a:off x="6604740" y="5080284"/>
            <a:ext cx="1223817" cy="307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p>
        </p:txBody>
      </p:sp>
      <p:sp>
        <p:nvSpPr>
          <p:cNvPr id="56" name="圆角矩形 55"/>
          <p:cNvSpPr/>
          <p:nvPr/>
        </p:nvSpPr>
        <p:spPr>
          <a:xfrm>
            <a:off x="6393587" y="5000671"/>
            <a:ext cx="1646123" cy="466923"/>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endParaRPr>
          </a:p>
        </p:txBody>
      </p:sp>
      <p:sp>
        <p:nvSpPr>
          <p:cNvPr id="57" name="文本框 49"/>
          <p:cNvSpPr txBox="1"/>
          <p:nvPr/>
        </p:nvSpPr>
        <p:spPr>
          <a:xfrm>
            <a:off x="6295104" y="5539583"/>
            <a:ext cx="1816595" cy="652316"/>
          </a:xfrm>
          <a:prstGeom prst="rect">
            <a:avLst/>
          </a:prstGeom>
          <a:noFill/>
          <a:effectLst/>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请在此处添加文字信息，表达图的含义。</a:t>
            </a:r>
          </a:p>
        </p:txBody>
      </p:sp>
      <p:grpSp>
        <p:nvGrpSpPr>
          <p:cNvPr id="58" name="组合 57"/>
          <p:cNvGrpSpPr/>
          <p:nvPr/>
        </p:nvGrpSpPr>
        <p:grpSpPr>
          <a:xfrm>
            <a:off x="9047559" y="4076903"/>
            <a:ext cx="719893" cy="719893"/>
            <a:chOff x="2264295" y="4077072"/>
            <a:chExt cx="720080" cy="720080"/>
          </a:xfrm>
        </p:grpSpPr>
        <p:grpSp>
          <p:nvGrpSpPr>
            <p:cNvPr id="59" name="组合 58"/>
            <p:cNvGrpSpPr/>
            <p:nvPr/>
          </p:nvGrpSpPr>
          <p:grpSpPr>
            <a:xfrm>
              <a:off x="2264295" y="4077072"/>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1" name="椭圆 60"/>
              <p:cNvSpPr/>
              <p:nvPr/>
            </p:nvSpPr>
            <p:spPr>
              <a:xfrm>
                <a:off x="3724323" y="1908536"/>
                <a:ext cx="1329153" cy="1329153"/>
              </a:xfrm>
              <a:prstGeom prst="ellipse">
                <a:avLst/>
              </a:prstGeom>
              <a:solidFill>
                <a:schemeClr val="accent1"/>
              </a:solidFill>
              <a:ln w="28575">
                <a:solidFill>
                  <a:schemeClr val="accent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2" name="椭圆 61"/>
              <p:cNvSpPr/>
              <p:nvPr/>
            </p:nvSpPr>
            <p:spPr>
              <a:xfrm>
                <a:off x="3839838" y="2024052"/>
                <a:ext cx="1098122" cy="1098122"/>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60" name="TextBox 7"/>
            <p:cNvSpPr>
              <a:spLocks noChangeArrowheads="1"/>
            </p:cNvSpPr>
            <p:nvPr/>
          </p:nvSpPr>
          <p:spPr bwMode="auto">
            <a:xfrm>
              <a:off x="2336303" y="4304129"/>
              <a:ext cx="585491" cy="27699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rPr>
                <a:t>4</a:t>
              </a:r>
              <a:endParaRPr kumimoji="0" lang="zh-CN" altLang="en-US" sz="1800" b="1"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sym typeface="微软雅黑" panose="020B0503020204020204" pitchFamily="34" charset="-122"/>
              </a:endParaRPr>
            </a:p>
          </p:txBody>
        </p:sp>
      </p:grpSp>
      <p:sp>
        <p:nvSpPr>
          <p:cNvPr id="63" name="TextBox 7"/>
          <p:cNvSpPr>
            <a:spLocks noChangeArrowheads="1"/>
          </p:cNvSpPr>
          <p:nvPr/>
        </p:nvSpPr>
        <p:spPr bwMode="auto">
          <a:xfrm>
            <a:off x="8781281" y="5080284"/>
            <a:ext cx="1223817" cy="307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p>
        </p:txBody>
      </p:sp>
      <p:sp>
        <p:nvSpPr>
          <p:cNvPr id="64" name="圆角矩形 63"/>
          <p:cNvSpPr/>
          <p:nvPr/>
        </p:nvSpPr>
        <p:spPr>
          <a:xfrm>
            <a:off x="8570128" y="5000671"/>
            <a:ext cx="1646123" cy="466923"/>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endParaRPr>
          </a:p>
        </p:txBody>
      </p:sp>
      <p:sp>
        <p:nvSpPr>
          <p:cNvPr id="65" name="文本框 49"/>
          <p:cNvSpPr txBox="1"/>
          <p:nvPr/>
        </p:nvSpPr>
        <p:spPr>
          <a:xfrm>
            <a:off x="8471645" y="5539583"/>
            <a:ext cx="1816595" cy="652316"/>
          </a:xfrm>
          <a:prstGeom prst="rect">
            <a:avLst/>
          </a:prstGeom>
          <a:noFill/>
          <a:effectLst/>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请在此处添加文字信息，表达图的含义。</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8500"/>
                            </p:stCondLst>
                            <p:childTnLst>
                              <p:par>
                                <p:cTn id="84" presetID="53" presetClass="entr" presetSubtype="16"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500" fill="hold"/>
                                        <p:tgtEl>
                                          <p:spTgt spid="55"/>
                                        </p:tgtEl>
                                        <p:attrNameLst>
                                          <p:attrName>ppt_w</p:attrName>
                                        </p:attrNameLst>
                                      </p:cBhvr>
                                      <p:tavLst>
                                        <p:tav tm="0">
                                          <p:val>
                                            <p:fltVal val="0"/>
                                          </p:val>
                                        </p:tav>
                                        <p:tav tm="100000">
                                          <p:val>
                                            <p:strVal val="#ppt_w"/>
                                          </p:val>
                                        </p:tav>
                                      </p:tavLst>
                                    </p:anim>
                                    <p:anim calcmode="lin" valueType="num">
                                      <p:cBhvr>
                                        <p:cTn id="87" dur="500" fill="hold"/>
                                        <p:tgtEl>
                                          <p:spTgt spid="55"/>
                                        </p:tgtEl>
                                        <p:attrNameLst>
                                          <p:attrName>ppt_h</p:attrName>
                                        </p:attrNameLst>
                                      </p:cBhvr>
                                      <p:tavLst>
                                        <p:tav tm="0">
                                          <p:val>
                                            <p:fltVal val="0"/>
                                          </p:val>
                                        </p:tav>
                                        <p:tav tm="100000">
                                          <p:val>
                                            <p:strVal val="#ppt_h"/>
                                          </p:val>
                                        </p:tav>
                                      </p:tavLst>
                                    </p:anim>
                                    <p:animEffect transition="in" filter="fade">
                                      <p:cBhvr>
                                        <p:cTn id="88" dur="500"/>
                                        <p:tgtEl>
                                          <p:spTgt spid="55"/>
                                        </p:tgtEl>
                                      </p:cBhvr>
                                    </p:animEffect>
                                  </p:childTnLst>
                                </p:cTn>
                              </p:par>
                            </p:childTnLst>
                          </p:cTn>
                        </p:par>
                        <p:par>
                          <p:cTn id="89" fill="hold">
                            <p:stCondLst>
                              <p:cond delay="9000"/>
                            </p:stCondLst>
                            <p:childTnLst>
                              <p:par>
                                <p:cTn id="90" presetID="42" presetClass="entr" presetSubtype="0"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1000"/>
                                        <p:tgtEl>
                                          <p:spTgt spid="57"/>
                                        </p:tgtEl>
                                      </p:cBhvr>
                                    </p:animEffect>
                                    <p:anim calcmode="lin" valueType="num">
                                      <p:cBhvr>
                                        <p:cTn id="93" dur="1000" fill="hold"/>
                                        <p:tgtEl>
                                          <p:spTgt spid="57"/>
                                        </p:tgtEl>
                                        <p:attrNameLst>
                                          <p:attrName>ppt_x</p:attrName>
                                        </p:attrNameLst>
                                      </p:cBhvr>
                                      <p:tavLst>
                                        <p:tav tm="0">
                                          <p:val>
                                            <p:strVal val="#ppt_x"/>
                                          </p:val>
                                        </p:tav>
                                        <p:tav tm="100000">
                                          <p:val>
                                            <p:strVal val="#ppt_x"/>
                                          </p:val>
                                        </p:tav>
                                      </p:tavLst>
                                    </p:anim>
                                    <p:anim calcmode="lin" valueType="num">
                                      <p:cBhvr>
                                        <p:cTn id="94" dur="1000" fill="hold"/>
                                        <p:tgtEl>
                                          <p:spTgt spid="57"/>
                                        </p:tgtEl>
                                        <p:attrNameLst>
                                          <p:attrName>ppt_y</p:attrName>
                                        </p:attrNameLst>
                                      </p:cBhvr>
                                      <p:tavLst>
                                        <p:tav tm="0">
                                          <p:val>
                                            <p:strVal val="#ppt_y+.1"/>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500" fill="hold"/>
                                        <p:tgtEl>
                                          <p:spTgt spid="58"/>
                                        </p:tgtEl>
                                        <p:attrNameLst>
                                          <p:attrName>ppt_w</p:attrName>
                                        </p:attrNameLst>
                                      </p:cBhvr>
                                      <p:tavLst>
                                        <p:tav tm="0">
                                          <p:val>
                                            <p:fltVal val="0"/>
                                          </p:val>
                                        </p:tav>
                                        <p:tav tm="100000">
                                          <p:val>
                                            <p:strVal val="#ppt_w"/>
                                          </p:val>
                                        </p:tav>
                                      </p:tavLst>
                                    </p:anim>
                                    <p:anim calcmode="lin" valueType="num">
                                      <p:cBhvr>
                                        <p:cTn id="99" dur="500" fill="hold"/>
                                        <p:tgtEl>
                                          <p:spTgt spid="58"/>
                                        </p:tgtEl>
                                        <p:attrNameLst>
                                          <p:attrName>ppt_h</p:attrName>
                                        </p:attrNameLst>
                                      </p:cBhvr>
                                      <p:tavLst>
                                        <p:tav tm="0">
                                          <p:val>
                                            <p:fltVal val="0"/>
                                          </p:val>
                                        </p:tav>
                                        <p:tav tm="100000">
                                          <p:val>
                                            <p:strVal val="#ppt_h"/>
                                          </p:val>
                                        </p:tav>
                                      </p:tavLst>
                                    </p:anim>
                                    <p:animEffect transition="in" filter="fade">
                                      <p:cBhvr>
                                        <p:cTn id="100" dur="500"/>
                                        <p:tgtEl>
                                          <p:spTgt spid="58"/>
                                        </p:tgtEl>
                                      </p:cBhvr>
                                    </p:animEffect>
                                  </p:childTnLst>
                                </p:cTn>
                              </p:par>
                            </p:childTnLst>
                          </p:cTn>
                        </p:par>
                        <p:par>
                          <p:cTn id="101" fill="hold">
                            <p:stCondLst>
                              <p:cond delay="10500"/>
                            </p:stCondLst>
                            <p:childTnLst>
                              <p:par>
                                <p:cTn id="102" presetID="22" presetClass="entr" presetSubtype="8"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left)">
                                      <p:cBhvr>
                                        <p:cTn id="104" dur="500"/>
                                        <p:tgtEl>
                                          <p:spTgt spid="64"/>
                                        </p:tgtEl>
                                      </p:cBhvr>
                                    </p:animEffect>
                                  </p:childTnLst>
                                </p:cTn>
                              </p:par>
                            </p:childTnLst>
                          </p:cTn>
                        </p:par>
                        <p:par>
                          <p:cTn id="105" fill="hold">
                            <p:stCondLst>
                              <p:cond delay="11000"/>
                            </p:stCondLst>
                            <p:childTnLst>
                              <p:par>
                                <p:cTn id="106" presetID="53" presetClass="entr" presetSubtype="16" fill="hold" grpId="0" nodeType="afterEffect">
                                  <p:stCondLst>
                                    <p:cond delay="0"/>
                                  </p:stCondLst>
                                  <p:childTnLst>
                                    <p:set>
                                      <p:cBhvr>
                                        <p:cTn id="107" dur="1" fill="hold">
                                          <p:stCondLst>
                                            <p:cond delay="0"/>
                                          </p:stCondLst>
                                        </p:cTn>
                                        <p:tgtEl>
                                          <p:spTgt spid="63"/>
                                        </p:tgtEl>
                                        <p:attrNameLst>
                                          <p:attrName>style.visibility</p:attrName>
                                        </p:attrNameLst>
                                      </p:cBhvr>
                                      <p:to>
                                        <p:strVal val="visible"/>
                                      </p:to>
                                    </p:set>
                                    <p:anim calcmode="lin" valueType="num">
                                      <p:cBhvr>
                                        <p:cTn id="108" dur="500" fill="hold"/>
                                        <p:tgtEl>
                                          <p:spTgt spid="63"/>
                                        </p:tgtEl>
                                        <p:attrNameLst>
                                          <p:attrName>ppt_w</p:attrName>
                                        </p:attrNameLst>
                                      </p:cBhvr>
                                      <p:tavLst>
                                        <p:tav tm="0">
                                          <p:val>
                                            <p:fltVal val="0"/>
                                          </p:val>
                                        </p:tav>
                                        <p:tav tm="100000">
                                          <p:val>
                                            <p:strVal val="#ppt_w"/>
                                          </p:val>
                                        </p:tav>
                                      </p:tavLst>
                                    </p:anim>
                                    <p:anim calcmode="lin" valueType="num">
                                      <p:cBhvr>
                                        <p:cTn id="109" dur="500" fill="hold"/>
                                        <p:tgtEl>
                                          <p:spTgt spid="63"/>
                                        </p:tgtEl>
                                        <p:attrNameLst>
                                          <p:attrName>ppt_h</p:attrName>
                                        </p:attrNameLst>
                                      </p:cBhvr>
                                      <p:tavLst>
                                        <p:tav tm="0">
                                          <p:val>
                                            <p:fltVal val="0"/>
                                          </p:val>
                                        </p:tav>
                                        <p:tav tm="100000">
                                          <p:val>
                                            <p:strVal val="#ppt_h"/>
                                          </p:val>
                                        </p:tav>
                                      </p:tavLst>
                                    </p:anim>
                                    <p:animEffect transition="in" filter="fade">
                                      <p:cBhvr>
                                        <p:cTn id="110" dur="500"/>
                                        <p:tgtEl>
                                          <p:spTgt spid="63"/>
                                        </p:tgtEl>
                                      </p:cBhvr>
                                    </p:animEffect>
                                  </p:childTnLst>
                                </p:cTn>
                              </p:par>
                            </p:childTnLst>
                          </p:cTn>
                        </p:par>
                        <p:par>
                          <p:cTn id="111" fill="hold">
                            <p:stCondLst>
                              <p:cond delay="1150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7" grpId="0"/>
      <p:bldP spid="18" grpId="0" animBg="1"/>
      <p:bldP spid="19" grpId="0"/>
      <p:bldP spid="47" grpId="0"/>
      <p:bldP spid="48" grpId="0" animBg="1"/>
      <p:bldP spid="49" grpId="0"/>
      <p:bldP spid="55" grpId="0"/>
      <p:bldP spid="56" grpId="0" animBg="1"/>
      <p:bldP spid="57" grpId="0"/>
      <p:bldP spid="63" grpId="0"/>
      <p:bldP spid="64" grpId="0" animBg="1"/>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67956" y="1766849"/>
            <a:ext cx="1786771" cy="1786771"/>
            <a:chOff x="812156" y="1251092"/>
            <a:chExt cx="1473316" cy="1473316"/>
          </a:xfrm>
        </p:grpSpPr>
        <p:grpSp>
          <p:nvGrpSpPr>
            <p:cNvPr id="4" name="组合 3"/>
            <p:cNvGrpSpPr/>
            <p:nvPr/>
          </p:nvGrpSpPr>
          <p:grpSpPr>
            <a:xfrm>
              <a:off x="812156" y="1251092"/>
              <a:ext cx="1473316" cy="1473316"/>
              <a:chOff x="-1908000" y="2606625"/>
              <a:chExt cx="2016000" cy="2016000"/>
            </a:xfrm>
          </p:grpSpPr>
          <p:grpSp>
            <p:nvGrpSpPr>
              <p:cNvPr id="8" name="组合 7"/>
              <p:cNvGrpSpPr/>
              <p:nvPr/>
            </p:nvGrpSpPr>
            <p:grpSpPr>
              <a:xfrm>
                <a:off x="-1908000" y="2606625"/>
                <a:ext cx="2016000" cy="2016000"/>
                <a:chOff x="987375" y="1577925"/>
                <a:chExt cx="2016000" cy="2016000"/>
              </a:xfrm>
            </p:grpSpPr>
            <p:sp>
              <p:nvSpPr>
                <p:cNvPr id="10" name="椭圆 9"/>
                <p:cNvSpPr/>
                <p:nvPr/>
              </p:nvSpPr>
              <p:spPr>
                <a:xfrm flipH="1">
                  <a:off x="987375" y="1577925"/>
                  <a:ext cx="2016000" cy="2016000"/>
                </a:xfrm>
                <a:prstGeom prst="ellipse">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同心圆 10"/>
                <p:cNvSpPr/>
                <p:nvPr/>
              </p:nvSpPr>
              <p:spPr>
                <a:xfrm flipH="1">
                  <a:off x="987375" y="1577925"/>
                  <a:ext cx="2016000" cy="2016000"/>
                </a:xfrm>
                <a:prstGeom prst="donut">
                  <a:avLst>
                    <a:gd name="adj" fmla="val 103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9" name="同心圆 8"/>
              <p:cNvSpPr/>
              <p:nvPr/>
            </p:nvSpPr>
            <p:spPr>
              <a:xfrm>
                <a:off x="-1800000" y="2714625"/>
                <a:ext cx="1800000" cy="1800000"/>
              </a:xfrm>
              <a:prstGeom prst="donut">
                <a:avLst>
                  <a:gd name="adj" fmla="val 8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4"/>
            <p:cNvGrpSpPr/>
            <p:nvPr/>
          </p:nvGrpSpPr>
          <p:grpSpPr>
            <a:xfrm>
              <a:off x="1216541" y="1713668"/>
              <a:ext cx="664547" cy="540497"/>
              <a:chOff x="3419872" y="569076"/>
              <a:chExt cx="969985" cy="788919"/>
            </a:xfrm>
            <a:solidFill>
              <a:srgbClr val="D96C09"/>
            </a:solidFill>
          </p:grpSpPr>
          <p:sp>
            <p:nvSpPr>
              <p:cNvPr id="6" name="Freeform 16"/>
              <p:cNvSpPr>
                <a:spLocks noEditPoints="1"/>
              </p:cNvSpPr>
              <p:nvPr/>
            </p:nvSpPr>
            <p:spPr bwMode="black">
              <a:xfrm>
                <a:off x="3419872" y="646019"/>
                <a:ext cx="708243" cy="71197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6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Freeform 18"/>
              <p:cNvSpPr>
                <a:spLocks noEditPoints="1"/>
              </p:cNvSpPr>
              <p:nvPr/>
            </p:nvSpPr>
            <p:spPr bwMode="black">
              <a:xfrm>
                <a:off x="4030603" y="569076"/>
                <a:ext cx="359254" cy="386765"/>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6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2" name="组合 11"/>
          <p:cNvGrpSpPr/>
          <p:nvPr/>
        </p:nvGrpSpPr>
        <p:grpSpPr>
          <a:xfrm>
            <a:off x="3938790" y="1792432"/>
            <a:ext cx="1786771" cy="1786771"/>
            <a:chOff x="2782777" y="1272187"/>
            <a:chExt cx="1473316" cy="1473316"/>
          </a:xfrm>
        </p:grpSpPr>
        <p:grpSp>
          <p:nvGrpSpPr>
            <p:cNvPr id="13" name="组合 12"/>
            <p:cNvGrpSpPr/>
            <p:nvPr/>
          </p:nvGrpSpPr>
          <p:grpSpPr>
            <a:xfrm>
              <a:off x="2782777" y="1272187"/>
              <a:ext cx="1473316" cy="1473316"/>
              <a:chOff x="-1908000" y="2606625"/>
              <a:chExt cx="2016000" cy="2016000"/>
            </a:xfrm>
          </p:grpSpPr>
          <p:grpSp>
            <p:nvGrpSpPr>
              <p:cNvPr id="15" name="组合 14"/>
              <p:cNvGrpSpPr/>
              <p:nvPr/>
            </p:nvGrpSpPr>
            <p:grpSpPr>
              <a:xfrm>
                <a:off x="-1908000" y="2606625"/>
                <a:ext cx="2016000" cy="2016000"/>
                <a:chOff x="987375" y="1577925"/>
                <a:chExt cx="2016000" cy="2016000"/>
              </a:xfrm>
            </p:grpSpPr>
            <p:sp>
              <p:nvSpPr>
                <p:cNvPr id="17" name="椭圆 16"/>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同心圆 17"/>
                <p:cNvSpPr/>
                <p:nvPr/>
              </p:nvSpPr>
              <p:spPr>
                <a:xfrm flipH="1">
                  <a:off x="987375" y="1577925"/>
                  <a:ext cx="2016000" cy="2016000"/>
                </a:xfrm>
                <a:prstGeom prst="donut">
                  <a:avLst>
                    <a:gd name="adj" fmla="val 919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6" name="同心圆 15"/>
              <p:cNvSpPr/>
              <p:nvPr/>
            </p:nvSpPr>
            <p:spPr>
              <a:xfrm>
                <a:off x="-1800000" y="2714625"/>
                <a:ext cx="1800000" cy="1800000"/>
              </a:xfrm>
              <a:prstGeom prst="donut">
                <a:avLst>
                  <a:gd name="adj" fmla="val 84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Freeform 58"/>
            <p:cNvSpPr>
              <a:spLocks noEditPoints="1"/>
            </p:cNvSpPr>
            <p:nvPr/>
          </p:nvSpPr>
          <p:spPr bwMode="black">
            <a:xfrm>
              <a:off x="3292199" y="1752624"/>
              <a:ext cx="454473" cy="515402"/>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accent4"/>
            </a:solidFill>
            <a:ln>
              <a:noFill/>
            </a:ln>
          </p:spPr>
          <p:txBody>
            <a:bodyPr vert="horz" wrap="square" lIns="82283" tIns="41141" rIns="82283" bIns="411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328670" y="1775117"/>
            <a:ext cx="1786771" cy="1786771"/>
            <a:chOff x="4753399" y="1257910"/>
            <a:chExt cx="1473316" cy="1473316"/>
          </a:xfrm>
        </p:grpSpPr>
        <p:grpSp>
          <p:nvGrpSpPr>
            <p:cNvPr id="20" name="组合 19"/>
            <p:cNvGrpSpPr/>
            <p:nvPr/>
          </p:nvGrpSpPr>
          <p:grpSpPr>
            <a:xfrm>
              <a:off x="4753399" y="1257910"/>
              <a:ext cx="1473316" cy="1473316"/>
              <a:chOff x="-1908000" y="2606625"/>
              <a:chExt cx="2016000" cy="2016000"/>
            </a:xfrm>
          </p:grpSpPr>
          <p:grpSp>
            <p:nvGrpSpPr>
              <p:cNvPr id="22" name="组合 21"/>
              <p:cNvGrpSpPr/>
              <p:nvPr/>
            </p:nvGrpSpPr>
            <p:grpSpPr>
              <a:xfrm>
                <a:off x="-1908000" y="2606625"/>
                <a:ext cx="2016000" cy="2016000"/>
                <a:chOff x="987375" y="1577925"/>
                <a:chExt cx="2016000" cy="2016000"/>
              </a:xfrm>
            </p:grpSpPr>
            <p:sp>
              <p:nvSpPr>
                <p:cNvPr id="24" name="椭圆 23"/>
                <p:cNvSpPr/>
                <p:nvPr/>
              </p:nvSpPr>
              <p:spPr>
                <a:xfrm flipH="1">
                  <a:off x="987375" y="1577925"/>
                  <a:ext cx="2016000" cy="2016000"/>
                </a:xfrm>
                <a:prstGeom prst="ellipse">
                  <a:avLst/>
                </a:prstGeom>
                <a:solidFill>
                  <a:schemeClr val="accent3">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同心圆 24"/>
                <p:cNvSpPr/>
                <p:nvPr/>
              </p:nvSpPr>
              <p:spPr>
                <a:xfrm flipH="1">
                  <a:off x="987375" y="1577925"/>
                  <a:ext cx="2016000" cy="2016000"/>
                </a:xfrm>
                <a:prstGeom prst="donut">
                  <a:avLst>
                    <a:gd name="adj" fmla="val 103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3" name="同心圆 22"/>
              <p:cNvSpPr/>
              <p:nvPr/>
            </p:nvSpPr>
            <p:spPr>
              <a:xfrm>
                <a:off x="-1800000" y="2714625"/>
                <a:ext cx="1800000" cy="1800000"/>
              </a:xfrm>
              <a:prstGeom prst="donut">
                <a:avLst>
                  <a:gd name="adj" fmla="val 84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Freeform 6"/>
            <p:cNvSpPr>
              <a:spLocks noEditPoints="1"/>
            </p:cNvSpPr>
            <p:nvPr/>
          </p:nvSpPr>
          <p:spPr bwMode="auto">
            <a:xfrm>
              <a:off x="5260405" y="1693360"/>
              <a:ext cx="454849" cy="539297"/>
            </a:xfrm>
            <a:custGeom>
              <a:avLst/>
              <a:gdLst>
                <a:gd name="T0" fmla="*/ 249 w 259"/>
                <a:gd name="T1" fmla="*/ 122 h 308"/>
                <a:gd name="T2" fmla="*/ 225 w 259"/>
                <a:gd name="T3" fmla="*/ 101 h 308"/>
                <a:gd name="T4" fmla="*/ 221 w 259"/>
                <a:gd name="T5" fmla="*/ 95 h 308"/>
                <a:gd name="T6" fmla="*/ 199 w 259"/>
                <a:gd name="T7" fmla="*/ 74 h 308"/>
                <a:gd name="T8" fmla="*/ 193 w 259"/>
                <a:gd name="T9" fmla="*/ 67 h 308"/>
                <a:gd name="T10" fmla="*/ 130 w 259"/>
                <a:gd name="T11" fmla="*/ 7 h 308"/>
                <a:gd name="T12" fmla="*/ 113 w 259"/>
                <a:gd name="T13" fmla="*/ 0 h 308"/>
                <a:gd name="T14" fmla="*/ 21 w 259"/>
                <a:gd name="T15" fmla="*/ 0 h 308"/>
                <a:gd name="T16" fmla="*/ 0 w 259"/>
                <a:gd name="T17" fmla="*/ 18 h 308"/>
                <a:gd name="T18" fmla="*/ 0 w 259"/>
                <a:gd name="T19" fmla="*/ 229 h 308"/>
                <a:gd name="T20" fmla="*/ 21 w 259"/>
                <a:gd name="T21" fmla="*/ 253 h 308"/>
                <a:gd name="T22" fmla="*/ 28 w 259"/>
                <a:gd name="T23" fmla="*/ 253 h 308"/>
                <a:gd name="T24" fmla="*/ 28 w 259"/>
                <a:gd name="T25" fmla="*/ 256 h 308"/>
                <a:gd name="T26" fmla="*/ 49 w 259"/>
                <a:gd name="T27" fmla="*/ 281 h 308"/>
                <a:gd name="T28" fmla="*/ 56 w 259"/>
                <a:gd name="T29" fmla="*/ 281 h 308"/>
                <a:gd name="T30" fmla="*/ 56 w 259"/>
                <a:gd name="T31" fmla="*/ 284 h 308"/>
                <a:gd name="T32" fmla="*/ 77 w 259"/>
                <a:gd name="T33" fmla="*/ 308 h 308"/>
                <a:gd name="T34" fmla="*/ 231 w 259"/>
                <a:gd name="T35" fmla="*/ 308 h 308"/>
                <a:gd name="T36" fmla="*/ 256 w 259"/>
                <a:gd name="T37" fmla="*/ 284 h 308"/>
                <a:gd name="T38" fmla="*/ 256 w 259"/>
                <a:gd name="T39" fmla="*/ 140 h 308"/>
                <a:gd name="T40" fmla="*/ 249 w 259"/>
                <a:gd name="T41" fmla="*/ 122 h 308"/>
                <a:gd name="T42" fmla="*/ 140 w 259"/>
                <a:gd name="T43" fmla="*/ 46 h 308"/>
                <a:gd name="T44" fmla="*/ 151 w 259"/>
                <a:gd name="T45" fmla="*/ 56 h 308"/>
                <a:gd name="T46" fmla="*/ 140 w 259"/>
                <a:gd name="T47" fmla="*/ 56 h 308"/>
                <a:gd name="T48" fmla="*/ 140 w 259"/>
                <a:gd name="T49" fmla="*/ 46 h 308"/>
                <a:gd name="T50" fmla="*/ 123 w 259"/>
                <a:gd name="T51" fmla="*/ 28 h 308"/>
                <a:gd name="T52" fmla="*/ 113 w 259"/>
                <a:gd name="T53" fmla="*/ 28 h 308"/>
                <a:gd name="T54" fmla="*/ 113 w 259"/>
                <a:gd name="T55" fmla="*/ 18 h 308"/>
                <a:gd name="T56" fmla="*/ 123 w 259"/>
                <a:gd name="T57" fmla="*/ 28 h 308"/>
                <a:gd name="T58" fmla="*/ 18 w 259"/>
                <a:gd name="T59" fmla="*/ 232 h 308"/>
                <a:gd name="T60" fmla="*/ 18 w 259"/>
                <a:gd name="T61" fmla="*/ 18 h 308"/>
                <a:gd name="T62" fmla="*/ 92 w 259"/>
                <a:gd name="T63" fmla="*/ 18 h 308"/>
                <a:gd name="T64" fmla="*/ 92 w 259"/>
                <a:gd name="T65" fmla="*/ 28 h 308"/>
                <a:gd name="T66" fmla="*/ 49 w 259"/>
                <a:gd name="T67" fmla="*/ 28 h 308"/>
                <a:gd name="T68" fmla="*/ 28 w 259"/>
                <a:gd name="T69" fmla="*/ 46 h 308"/>
                <a:gd name="T70" fmla="*/ 28 w 259"/>
                <a:gd name="T71" fmla="*/ 232 h 308"/>
                <a:gd name="T72" fmla="*/ 18 w 259"/>
                <a:gd name="T73" fmla="*/ 232 h 308"/>
                <a:gd name="T74" fmla="*/ 46 w 259"/>
                <a:gd name="T75" fmla="*/ 260 h 308"/>
                <a:gd name="T76" fmla="*/ 46 w 259"/>
                <a:gd name="T77" fmla="*/ 46 h 308"/>
                <a:gd name="T78" fmla="*/ 119 w 259"/>
                <a:gd name="T79" fmla="*/ 46 h 308"/>
                <a:gd name="T80" fmla="*/ 119 w 259"/>
                <a:gd name="T81" fmla="*/ 56 h 308"/>
                <a:gd name="T82" fmla="*/ 77 w 259"/>
                <a:gd name="T83" fmla="*/ 56 h 308"/>
                <a:gd name="T84" fmla="*/ 56 w 259"/>
                <a:gd name="T85" fmla="*/ 73 h 308"/>
                <a:gd name="T86" fmla="*/ 56 w 259"/>
                <a:gd name="T87" fmla="*/ 260 h 308"/>
                <a:gd name="T88" fmla="*/ 46 w 259"/>
                <a:gd name="T89" fmla="*/ 260 h 308"/>
                <a:gd name="T90" fmla="*/ 238 w 259"/>
                <a:gd name="T91" fmla="*/ 287 h 308"/>
                <a:gd name="T92" fmla="*/ 74 w 259"/>
                <a:gd name="T93" fmla="*/ 287 h 308"/>
                <a:gd name="T94" fmla="*/ 74 w 259"/>
                <a:gd name="T95" fmla="*/ 73 h 308"/>
                <a:gd name="T96" fmla="*/ 147 w 259"/>
                <a:gd name="T97" fmla="*/ 73 h 308"/>
                <a:gd name="T98" fmla="*/ 147 w 259"/>
                <a:gd name="T99" fmla="*/ 140 h 308"/>
                <a:gd name="T100" fmla="*/ 168 w 259"/>
                <a:gd name="T101" fmla="*/ 165 h 308"/>
                <a:gd name="T102" fmla="*/ 238 w 259"/>
                <a:gd name="T103" fmla="*/ 165 h 308"/>
                <a:gd name="T104" fmla="*/ 238 w 259"/>
                <a:gd name="T105" fmla="*/ 287 h 308"/>
                <a:gd name="T106" fmla="*/ 168 w 259"/>
                <a:gd name="T107" fmla="*/ 140 h 308"/>
                <a:gd name="T108" fmla="*/ 168 w 259"/>
                <a:gd name="T109" fmla="*/ 73 h 308"/>
                <a:gd name="T110" fmla="*/ 238 w 259"/>
                <a:gd name="T111" fmla="*/ 140 h 308"/>
                <a:gd name="T112" fmla="*/ 168 w 259"/>
                <a:gd name="T113" fmla="*/ 14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9" h="308">
                  <a:moveTo>
                    <a:pt x="249" y="122"/>
                  </a:moveTo>
                  <a:cubicBezTo>
                    <a:pt x="240" y="114"/>
                    <a:pt x="232" y="107"/>
                    <a:pt x="225" y="101"/>
                  </a:cubicBezTo>
                  <a:cubicBezTo>
                    <a:pt x="224" y="99"/>
                    <a:pt x="223" y="97"/>
                    <a:pt x="221" y="95"/>
                  </a:cubicBezTo>
                  <a:cubicBezTo>
                    <a:pt x="212" y="87"/>
                    <a:pt x="205" y="80"/>
                    <a:pt x="199" y="74"/>
                  </a:cubicBezTo>
                  <a:cubicBezTo>
                    <a:pt x="198" y="72"/>
                    <a:pt x="196" y="69"/>
                    <a:pt x="193" y="67"/>
                  </a:cubicBezTo>
                  <a:cubicBezTo>
                    <a:pt x="130" y="7"/>
                    <a:pt x="130" y="7"/>
                    <a:pt x="130" y="7"/>
                  </a:cubicBezTo>
                  <a:cubicBezTo>
                    <a:pt x="123" y="0"/>
                    <a:pt x="120" y="0"/>
                    <a:pt x="113" y="0"/>
                  </a:cubicBezTo>
                  <a:cubicBezTo>
                    <a:pt x="21" y="0"/>
                    <a:pt x="21" y="0"/>
                    <a:pt x="21" y="0"/>
                  </a:cubicBezTo>
                  <a:cubicBezTo>
                    <a:pt x="11" y="0"/>
                    <a:pt x="0" y="7"/>
                    <a:pt x="0" y="18"/>
                  </a:cubicBezTo>
                  <a:cubicBezTo>
                    <a:pt x="0" y="229"/>
                    <a:pt x="0" y="229"/>
                    <a:pt x="0" y="229"/>
                  </a:cubicBezTo>
                  <a:cubicBezTo>
                    <a:pt x="0" y="239"/>
                    <a:pt x="11" y="253"/>
                    <a:pt x="21" y="253"/>
                  </a:cubicBezTo>
                  <a:cubicBezTo>
                    <a:pt x="24" y="253"/>
                    <a:pt x="26" y="253"/>
                    <a:pt x="28" y="253"/>
                  </a:cubicBezTo>
                  <a:cubicBezTo>
                    <a:pt x="28" y="256"/>
                    <a:pt x="28" y="256"/>
                    <a:pt x="28" y="256"/>
                  </a:cubicBezTo>
                  <a:cubicBezTo>
                    <a:pt x="28" y="267"/>
                    <a:pt x="39" y="281"/>
                    <a:pt x="49" y="281"/>
                  </a:cubicBezTo>
                  <a:cubicBezTo>
                    <a:pt x="52" y="281"/>
                    <a:pt x="54" y="281"/>
                    <a:pt x="56" y="281"/>
                  </a:cubicBezTo>
                  <a:cubicBezTo>
                    <a:pt x="56" y="284"/>
                    <a:pt x="56" y="284"/>
                    <a:pt x="56" y="284"/>
                  </a:cubicBezTo>
                  <a:cubicBezTo>
                    <a:pt x="56" y="294"/>
                    <a:pt x="67" y="308"/>
                    <a:pt x="77" y="308"/>
                  </a:cubicBezTo>
                  <a:cubicBezTo>
                    <a:pt x="231" y="308"/>
                    <a:pt x="231" y="308"/>
                    <a:pt x="231" y="308"/>
                  </a:cubicBezTo>
                  <a:cubicBezTo>
                    <a:pt x="245" y="308"/>
                    <a:pt x="256" y="294"/>
                    <a:pt x="256" y="284"/>
                  </a:cubicBezTo>
                  <a:cubicBezTo>
                    <a:pt x="256" y="140"/>
                    <a:pt x="256" y="140"/>
                    <a:pt x="256" y="140"/>
                  </a:cubicBezTo>
                  <a:cubicBezTo>
                    <a:pt x="256" y="140"/>
                    <a:pt x="259" y="133"/>
                    <a:pt x="249" y="122"/>
                  </a:cubicBezTo>
                  <a:close/>
                  <a:moveTo>
                    <a:pt x="140" y="46"/>
                  </a:moveTo>
                  <a:cubicBezTo>
                    <a:pt x="144" y="49"/>
                    <a:pt x="148" y="53"/>
                    <a:pt x="151" y="56"/>
                  </a:cubicBezTo>
                  <a:cubicBezTo>
                    <a:pt x="147" y="56"/>
                    <a:pt x="144" y="56"/>
                    <a:pt x="140" y="56"/>
                  </a:cubicBezTo>
                  <a:cubicBezTo>
                    <a:pt x="140" y="46"/>
                    <a:pt x="140" y="46"/>
                    <a:pt x="140" y="46"/>
                  </a:cubicBezTo>
                  <a:close/>
                  <a:moveTo>
                    <a:pt x="123" y="28"/>
                  </a:moveTo>
                  <a:cubicBezTo>
                    <a:pt x="120" y="28"/>
                    <a:pt x="116" y="28"/>
                    <a:pt x="113" y="28"/>
                  </a:cubicBezTo>
                  <a:cubicBezTo>
                    <a:pt x="113" y="18"/>
                    <a:pt x="113" y="18"/>
                    <a:pt x="113" y="18"/>
                  </a:cubicBezTo>
                  <a:cubicBezTo>
                    <a:pt x="116" y="21"/>
                    <a:pt x="120" y="25"/>
                    <a:pt x="123" y="28"/>
                  </a:cubicBezTo>
                  <a:close/>
                  <a:moveTo>
                    <a:pt x="18" y="232"/>
                  </a:moveTo>
                  <a:cubicBezTo>
                    <a:pt x="18" y="21"/>
                    <a:pt x="18" y="18"/>
                    <a:pt x="18" y="18"/>
                  </a:cubicBezTo>
                  <a:cubicBezTo>
                    <a:pt x="88" y="18"/>
                    <a:pt x="92" y="18"/>
                    <a:pt x="92" y="18"/>
                  </a:cubicBezTo>
                  <a:cubicBezTo>
                    <a:pt x="92" y="21"/>
                    <a:pt x="92" y="25"/>
                    <a:pt x="92" y="28"/>
                  </a:cubicBezTo>
                  <a:cubicBezTo>
                    <a:pt x="49" y="28"/>
                    <a:pt x="49" y="28"/>
                    <a:pt x="49" y="28"/>
                  </a:cubicBezTo>
                  <a:cubicBezTo>
                    <a:pt x="39" y="28"/>
                    <a:pt x="28" y="35"/>
                    <a:pt x="28" y="46"/>
                  </a:cubicBezTo>
                  <a:cubicBezTo>
                    <a:pt x="28" y="154"/>
                    <a:pt x="28" y="206"/>
                    <a:pt x="28" y="232"/>
                  </a:cubicBezTo>
                  <a:cubicBezTo>
                    <a:pt x="19" y="232"/>
                    <a:pt x="18" y="232"/>
                    <a:pt x="18" y="232"/>
                  </a:cubicBezTo>
                  <a:close/>
                  <a:moveTo>
                    <a:pt x="46" y="260"/>
                  </a:moveTo>
                  <a:cubicBezTo>
                    <a:pt x="46" y="49"/>
                    <a:pt x="46" y="46"/>
                    <a:pt x="46" y="46"/>
                  </a:cubicBezTo>
                  <a:cubicBezTo>
                    <a:pt x="116" y="46"/>
                    <a:pt x="119" y="46"/>
                    <a:pt x="119" y="46"/>
                  </a:cubicBezTo>
                  <a:cubicBezTo>
                    <a:pt x="119" y="49"/>
                    <a:pt x="119" y="53"/>
                    <a:pt x="119" y="56"/>
                  </a:cubicBezTo>
                  <a:cubicBezTo>
                    <a:pt x="77" y="56"/>
                    <a:pt x="77" y="56"/>
                    <a:pt x="77" y="56"/>
                  </a:cubicBezTo>
                  <a:cubicBezTo>
                    <a:pt x="67" y="56"/>
                    <a:pt x="56" y="63"/>
                    <a:pt x="56" y="73"/>
                  </a:cubicBezTo>
                  <a:cubicBezTo>
                    <a:pt x="56" y="182"/>
                    <a:pt x="56" y="234"/>
                    <a:pt x="56" y="260"/>
                  </a:cubicBezTo>
                  <a:cubicBezTo>
                    <a:pt x="47" y="260"/>
                    <a:pt x="46" y="260"/>
                    <a:pt x="46" y="260"/>
                  </a:cubicBezTo>
                  <a:close/>
                  <a:moveTo>
                    <a:pt x="238" y="287"/>
                  </a:moveTo>
                  <a:cubicBezTo>
                    <a:pt x="84" y="287"/>
                    <a:pt x="74" y="287"/>
                    <a:pt x="74" y="287"/>
                  </a:cubicBezTo>
                  <a:cubicBezTo>
                    <a:pt x="74" y="77"/>
                    <a:pt x="74" y="73"/>
                    <a:pt x="74" y="73"/>
                  </a:cubicBezTo>
                  <a:cubicBezTo>
                    <a:pt x="144" y="73"/>
                    <a:pt x="147" y="73"/>
                    <a:pt x="147" y="73"/>
                  </a:cubicBezTo>
                  <a:cubicBezTo>
                    <a:pt x="147" y="136"/>
                    <a:pt x="147" y="140"/>
                    <a:pt x="147" y="140"/>
                  </a:cubicBezTo>
                  <a:cubicBezTo>
                    <a:pt x="147" y="151"/>
                    <a:pt x="154" y="165"/>
                    <a:pt x="168" y="165"/>
                  </a:cubicBezTo>
                  <a:cubicBezTo>
                    <a:pt x="231" y="165"/>
                    <a:pt x="238" y="165"/>
                    <a:pt x="238" y="165"/>
                  </a:cubicBezTo>
                  <a:lnTo>
                    <a:pt x="238" y="287"/>
                  </a:lnTo>
                  <a:close/>
                  <a:moveTo>
                    <a:pt x="168" y="140"/>
                  </a:moveTo>
                  <a:cubicBezTo>
                    <a:pt x="168" y="73"/>
                    <a:pt x="168" y="73"/>
                    <a:pt x="168" y="73"/>
                  </a:cubicBezTo>
                  <a:cubicBezTo>
                    <a:pt x="238" y="140"/>
                    <a:pt x="238" y="140"/>
                    <a:pt x="238" y="140"/>
                  </a:cubicBezTo>
                  <a:lnTo>
                    <a:pt x="168" y="140"/>
                  </a:lnTo>
                  <a:close/>
                </a:path>
              </a:pathLst>
            </a:custGeom>
            <a:solidFill>
              <a:schemeClr val="accent3"/>
            </a:solidFill>
            <a:ln>
              <a:noFill/>
            </a:ln>
          </p:spPr>
          <p:txBody>
            <a:bodyPr vert="horz" wrap="square" lIns="121904" tIns="60952" rIns="121904" bIns="60952"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组合 25"/>
          <p:cNvGrpSpPr/>
          <p:nvPr/>
        </p:nvGrpSpPr>
        <p:grpSpPr>
          <a:xfrm>
            <a:off x="8721727" y="1738722"/>
            <a:ext cx="1786771" cy="1786771"/>
            <a:chOff x="6724021" y="1227900"/>
            <a:chExt cx="1473316" cy="1473316"/>
          </a:xfrm>
        </p:grpSpPr>
        <p:grpSp>
          <p:nvGrpSpPr>
            <p:cNvPr id="27" name="组合 26"/>
            <p:cNvGrpSpPr/>
            <p:nvPr/>
          </p:nvGrpSpPr>
          <p:grpSpPr>
            <a:xfrm>
              <a:off x="6724021" y="1227900"/>
              <a:ext cx="1473316" cy="1473316"/>
              <a:chOff x="-1908000" y="2606625"/>
              <a:chExt cx="2016000" cy="2016000"/>
            </a:xfrm>
          </p:grpSpPr>
          <p:grpSp>
            <p:nvGrpSpPr>
              <p:cNvPr id="29" name="组合 28"/>
              <p:cNvGrpSpPr/>
              <p:nvPr/>
            </p:nvGrpSpPr>
            <p:grpSpPr>
              <a:xfrm>
                <a:off x="-1908000" y="2606625"/>
                <a:ext cx="2016000" cy="2016000"/>
                <a:chOff x="987375" y="1577925"/>
                <a:chExt cx="2016000" cy="2016000"/>
              </a:xfrm>
            </p:grpSpPr>
            <p:sp>
              <p:nvSpPr>
                <p:cNvPr id="31" name="椭圆 30"/>
                <p:cNvSpPr/>
                <p:nvPr/>
              </p:nvSpPr>
              <p:spPr>
                <a:xfrm flipH="1">
                  <a:off x="987375" y="1577925"/>
                  <a:ext cx="2016000" cy="2016000"/>
                </a:xfrm>
                <a:prstGeom prst="ellipse">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同心圆 31"/>
                <p:cNvSpPr/>
                <p:nvPr/>
              </p:nvSpPr>
              <p:spPr>
                <a:xfrm flipH="1">
                  <a:off x="987375" y="1577925"/>
                  <a:ext cx="2016000" cy="2016000"/>
                </a:xfrm>
                <a:prstGeom prst="donut">
                  <a:avLst>
                    <a:gd name="adj" fmla="val 977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0" name="同心圆 29"/>
              <p:cNvSpPr/>
              <p:nvPr/>
            </p:nvSpPr>
            <p:spPr>
              <a:xfrm>
                <a:off x="-1800000" y="2714625"/>
                <a:ext cx="1800000" cy="1800000"/>
              </a:xfrm>
              <a:prstGeom prst="donut">
                <a:avLst>
                  <a:gd name="adj" fmla="val 84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Freeform 8"/>
            <p:cNvSpPr>
              <a:spLocks noChangeAspect="1" noEditPoints="1"/>
            </p:cNvSpPr>
            <p:nvPr/>
          </p:nvSpPr>
          <p:spPr bwMode="auto">
            <a:xfrm>
              <a:off x="7168637" y="1693360"/>
              <a:ext cx="517239" cy="479594"/>
            </a:xfrm>
            <a:custGeom>
              <a:avLst/>
              <a:gdLst>
                <a:gd name="T0" fmla="*/ 1525 w 4000"/>
                <a:gd name="T1" fmla="*/ 3418 h 3694"/>
                <a:gd name="T2" fmla="*/ 1514 w 4000"/>
                <a:gd name="T3" fmla="*/ 3413 h 3694"/>
                <a:gd name="T4" fmla="*/ 1525 w 4000"/>
                <a:gd name="T5" fmla="*/ 3418 h 3694"/>
                <a:gd name="T6" fmla="*/ 892 w 4000"/>
                <a:gd name="T7" fmla="*/ 3565 h 3694"/>
                <a:gd name="T8" fmla="*/ 631 w 4000"/>
                <a:gd name="T9" fmla="*/ 3471 h 3694"/>
                <a:gd name="T10" fmla="*/ 729 w 4000"/>
                <a:gd name="T11" fmla="*/ 2483 h 3694"/>
                <a:gd name="T12" fmla="*/ 1235 w 4000"/>
                <a:gd name="T13" fmla="*/ 3226 h 3694"/>
                <a:gd name="T14" fmla="*/ 1468 w 4000"/>
                <a:gd name="T15" fmla="*/ 3388 h 3694"/>
                <a:gd name="T16" fmla="*/ 892 w 4000"/>
                <a:gd name="T17" fmla="*/ 3565 h 3694"/>
                <a:gd name="T18" fmla="*/ 3778 w 4000"/>
                <a:gd name="T19" fmla="*/ 1085 h 3694"/>
                <a:gd name="T20" fmla="*/ 3776 w 4000"/>
                <a:gd name="T21" fmla="*/ 1081 h 3694"/>
                <a:gd name="T22" fmla="*/ 3778 w 4000"/>
                <a:gd name="T23" fmla="*/ 1085 h 3694"/>
                <a:gd name="T24" fmla="*/ 1595 w 4000"/>
                <a:gd name="T25" fmla="*/ 1689 h 3694"/>
                <a:gd name="T26" fmla="*/ 1596 w 4000"/>
                <a:gd name="T27" fmla="*/ 1672 h 3694"/>
                <a:gd name="T28" fmla="*/ 2353 w 4000"/>
                <a:gd name="T29" fmla="*/ 996 h 3694"/>
                <a:gd name="T30" fmla="*/ 3055 w 4000"/>
                <a:gd name="T31" fmla="*/ 1672 h 3694"/>
                <a:gd name="T32" fmla="*/ 3056 w 4000"/>
                <a:gd name="T33" fmla="*/ 1689 h 3694"/>
                <a:gd name="T34" fmla="*/ 3039 w 4000"/>
                <a:gd name="T35" fmla="*/ 1689 h 3694"/>
                <a:gd name="T36" fmla="*/ 1612 w 4000"/>
                <a:gd name="T37" fmla="*/ 1689 h 3694"/>
                <a:gd name="T38" fmla="*/ 1595 w 4000"/>
                <a:gd name="T39" fmla="*/ 1689 h 3694"/>
                <a:gd name="T40" fmla="*/ 3749 w 4000"/>
                <a:gd name="T41" fmla="*/ 1037 h 3694"/>
                <a:gd name="T42" fmla="*/ 3481 w 4000"/>
                <a:gd name="T43" fmla="*/ 710 h 3694"/>
                <a:gd name="T44" fmla="*/ 2919 w 4000"/>
                <a:gd name="T45" fmla="*/ 363 h 3694"/>
                <a:gd name="T46" fmla="*/ 3458 w 4000"/>
                <a:gd name="T47" fmla="*/ 221 h 3694"/>
                <a:gd name="T48" fmla="*/ 3770 w 4000"/>
                <a:gd name="T49" fmla="*/ 333 h 3694"/>
                <a:gd name="T50" fmla="*/ 3749 w 4000"/>
                <a:gd name="T51" fmla="*/ 1037 h 3694"/>
                <a:gd name="T52" fmla="*/ 3750 w 4000"/>
                <a:gd name="T53" fmla="*/ 1038 h 3694"/>
                <a:gd name="T54" fmla="*/ 3749 w 4000"/>
                <a:gd name="T55" fmla="*/ 1037 h 3694"/>
                <a:gd name="T56" fmla="*/ 3749 w 4000"/>
                <a:gd name="T57" fmla="*/ 1037 h 3694"/>
                <a:gd name="T58" fmla="*/ 3352 w 4000"/>
                <a:gd name="T59" fmla="*/ 0 h 3694"/>
                <a:gd name="T60" fmla="*/ 2396 w 4000"/>
                <a:gd name="T61" fmla="*/ 256 h 3694"/>
                <a:gd name="T62" fmla="*/ 2321 w 4000"/>
                <a:gd name="T63" fmla="*/ 254 h 3694"/>
                <a:gd name="T64" fmla="*/ 1186 w 4000"/>
                <a:gd name="T65" fmla="*/ 679 h 3694"/>
                <a:gd name="T66" fmla="*/ 662 w 4000"/>
                <a:gd name="T67" fmla="*/ 1561 h 3694"/>
                <a:gd name="T68" fmla="*/ 1424 w 4000"/>
                <a:gd name="T69" fmla="*/ 891 h 3694"/>
                <a:gd name="T70" fmla="*/ 1534 w 4000"/>
                <a:gd name="T71" fmla="*/ 836 h 3694"/>
                <a:gd name="T72" fmla="*/ 1534 w 4000"/>
                <a:gd name="T73" fmla="*/ 836 h 3694"/>
                <a:gd name="T74" fmla="*/ 1534 w 4000"/>
                <a:gd name="T75" fmla="*/ 836 h 3694"/>
                <a:gd name="T76" fmla="*/ 1310 w 4000"/>
                <a:gd name="T77" fmla="*/ 1046 h 3694"/>
                <a:gd name="T78" fmla="*/ 371 w 4000"/>
                <a:gd name="T79" fmla="*/ 3541 h 3694"/>
                <a:gd name="T80" fmla="*/ 784 w 4000"/>
                <a:gd name="T81" fmla="*/ 3694 h 3694"/>
                <a:gd name="T82" fmla="*/ 1582 w 4000"/>
                <a:gd name="T83" fmla="*/ 3446 h 3694"/>
                <a:gd name="T84" fmla="*/ 2321 w 4000"/>
                <a:gd name="T85" fmla="*/ 3602 h 3694"/>
                <a:gd name="T86" fmla="*/ 3280 w 4000"/>
                <a:gd name="T87" fmla="*/ 3321 h 3694"/>
                <a:gd name="T88" fmla="*/ 3914 w 4000"/>
                <a:gd name="T89" fmla="*/ 2497 h 3694"/>
                <a:gd name="T90" fmla="*/ 3001 w 4000"/>
                <a:gd name="T91" fmla="*/ 2497 h 3694"/>
                <a:gd name="T92" fmla="*/ 2330 w 4000"/>
                <a:gd name="T93" fmla="*/ 2876 h 3694"/>
                <a:gd name="T94" fmla="*/ 1597 w 4000"/>
                <a:gd name="T95" fmla="*/ 2168 h 3694"/>
                <a:gd name="T96" fmla="*/ 1595 w 4000"/>
                <a:gd name="T97" fmla="*/ 2153 h 3694"/>
                <a:gd name="T98" fmla="*/ 1593 w 4000"/>
                <a:gd name="T99" fmla="*/ 2134 h 3694"/>
                <a:gd name="T100" fmla="*/ 1612 w 4000"/>
                <a:gd name="T101" fmla="*/ 2134 h 3694"/>
                <a:gd name="T102" fmla="*/ 3980 w 4000"/>
                <a:gd name="T103" fmla="*/ 2134 h 3694"/>
                <a:gd name="T104" fmla="*/ 3984 w 4000"/>
                <a:gd name="T105" fmla="*/ 2097 h 3694"/>
                <a:gd name="T106" fmla="*/ 3996 w 4000"/>
                <a:gd name="T107" fmla="*/ 1920 h 3694"/>
                <a:gd name="T108" fmla="*/ 3802 w 4000"/>
                <a:gd name="T109" fmla="*/ 1129 h 3694"/>
                <a:gd name="T110" fmla="*/ 3788 w 4000"/>
                <a:gd name="T111" fmla="*/ 141 h 3694"/>
                <a:gd name="T112" fmla="*/ 3352 w 4000"/>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0" h="3694">
                  <a:moveTo>
                    <a:pt x="1525" y="3418"/>
                  </a:moveTo>
                  <a:cubicBezTo>
                    <a:pt x="1521" y="3416"/>
                    <a:pt x="1518" y="3415"/>
                    <a:pt x="1514" y="3413"/>
                  </a:cubicBezTo>
                  <a:cubicBezTo>
                    <a:pt x="1518" y="3415"/>
                    <a:pt x="1521" y="3416"/>
                    <a:pt x="1525" y="3418"/>
                  </a:cubicBezTo>
                  <a:moveTo>
                    <a:pt x="892" y="3565"/>
                  </a:moveTo>
                  <a:cubicBezTo>
                    <a:pt x="784" y="3565"/>
                    <a:pt x="695" y="3535"/>
                    <a:pt x="631" y="3471"/>
                  </a:cubicBezTo>
                  <a:cubicBezTo>
                    <a:pt x="447" y="3288"/>
                    <a:pt x="498" y="2922"/>
                    <a:pt x="729" y="2483"/>
                  </a:cubicBezTo>
                  <a:cubicBezTo>
                    <a:pt x="836" y="2781"/>
                    <a:pt x="1009" y="3036"/>
                    <a:pt x="1235" y="3226"/>
                  </a:cubicBezTo>
                  <a:cubicBezTo>
                    <a:pt x="1308" y="3287"/>
                    <a:pt x="1385" y="3341"/>
                    <a:pt x="1468" y="3388"/>
                  </a:cubicBezTo>
                  <a:cubicBezTo>
                    <a:pt x="1245" y="3503"/>
                    <a:pt x="1048" y="3565"/>
                    <a:pt x="892" y="3565"/>
                  </a:cubicBezTo>
                  <a:moveTo>
                    <a:pt x="3778" y="1085"/>
                  </a:moveTo>
                  <a:cubicBezTo>
                    <a:pt x="3777" y="1084"/>
                    <a:pt x="3777" y="1082"/>
                    <a:pt x="3776" y="1081"/>
                  </a:cubicBezTo>
                  <a:cubicBezTo>
                    <a:pt x="3777" y="1082"/>
                    <a:pt x="3777" y="1084"/>
                    <a:pt x="3778" y="1085"/>
                  </a:cubicBezTo>
                  <a:moveTo>
                    <a:pt x="1595" y="1689"/>
                  </a:moveTo>
                  <a:cubicBezTo>
                    <a:pt x="1596" y="1672"/>
                    <a:pt x="1596" y="1672"/>
                    <a:pt x="1596" y="1672"/>
                  </a:cubicBezTo>
                  <a:cubicBezTo>
                    <a:pt x="1615" y="1305"/>
                    <a:pt x="1961" y="996"/>
                    <a:pt x="2353" y="996"/>
                  </a:cubicBezTo>
                  <a:cubicBezTo>
                    <a:pt x="2728" y="996"/>
                    <a:pt x="3037" y="1293"/>
                    <a:pt x="3055" y="1672"/>
                  </a:cubicBezTo>
                  <a:cubicBezTo>
                    <a:pt x="3056" y="1689"/>
                    <a:pt x="3056" y="1689"/>
                    <a:pt x="3056" y="1689"/>
                  </a:cubicBezTo>
                  <a:cubicBezTo>
                    <a:pt x="3039" y="1689"/>
                    <a:pt x="3039" y="1689"/>
                    <a:pt x="3039" y="1689"/>
                  </a:cubicBezTo>
                  <a:cubicBezTo>
                    <a:pt x="1612" y="1689"/>
                    <a:pt x="1612" y="1689"/>
                    <a:pt x="1612" y="1689"/>
                  </a:cubicBezTo>
                  <a:cubicBezTo>
                    <a:pt x="1595" y="1689"/>
                    <a:pt x="1595" y="1689"/>
                    <a:pt x="1595" y="1689"/>
                  </a:cubicBezTo>
                  <a:moveTo>
                    <a:pt x="3749" y="1037"/>
                  </a:moveTo>
                  <a:cubicBezTo>
                    <a:pt x="3676" y="918"/>
                    <a:pt x="3586" y="808"/>
                    <a:pt x="3481" y="710"/>
                  </a:cubicBezTo>
                  <a:cubicBezTo>
                    <a:pt x="3319" y="559"/>
                    <a:pt x="3127" y="441"/>
                    <a:pt x="2919" y="363"/>
                  </a:cubicBezTo>
                  <a:cubicBezTo>
                    <a:pt x="3122" y="271"/>
                    <a:pt x="3306" y="221"/>
                    <a:pt x="3458" y="221"/>
                  </a:cubicBezTo>
                  <a:cubicBezTo>
                    <a:pt x="3588" y="221"/>
                    <a:pt x="3694" y="257"/>
                    <a:pt x="3770" y="333"/>
                  </a:cubicBezTo>
                  <a:cubicBezTo>
                    <a:pt x="3906" y="470"/>
                    <a:pt x="3889" y="722"/>
                    <a:pt x="3749" y="1037"/>
                  </a:cubicBezTo>
                  <a:cubicBezTo>
                    <a:pt x="3750" y="1037"/>
                    <a:pt x="3750" y="1037"/>
                    <a:pt x="3750" y="1038"/>
                  </a:cubicBezTo>
                  <a:cubicBezTo>
                    <a:pt x="3749" y="1037"/>
                    <a:pt x="3749" y="1037"/>
                    <a:pt x="3749" y="1037"/>
                  </a:cubicBezTo>
                  <a:cubicBezTo>
                    <a:pt x="3749" y="1037"/>
                    <a:pt x="3749" y="1037"/>
                    <a:pt x="3749" y="1037"/>
                  </a:cubicBezTo>
                  <a:moveTo>
                    <a:pt x="3352" y="0"/>
                  </a:moveTo>
                  <a:cubicBezTo>
                    <a:pt x="3084" y="0"/>
                    <a:pt x="2744" y="92"/>
                    <a:pt x="2396" y="256"/>
                  </a:cubicBezTo>
                  <a:cubicBezTo>
                    <a:pt x="2371" y="255"/>
                    <a:pt x="2346" y="254"/>
                    <a:pt x="2321" y="254"/>
                  </a:cubicBezTo>
                  <a:cubicBezTo>
                    <a:pt x="1901" y="254"/>
                    <a:pt x="1495" y="405"/>
                    <a:pt x="1186" y="679"/>
                  </a:cubicBezTo>
                  <a:cubicBezTo>
                    <a:pt x="927" y="910"/>
                    <a:pt x="746" y="1217"/>
                    <a:pt x="662" y="1561"/>
                  </a:cubicBezTo>
                  <a:cubicBezTo>
                    <a:pt x="721" y="1490"/>
                    <a:pt x="1051" y="1101"/>
                    <a:pt x="1424" y="891"/>
                  </a:cubicBezTo>
                  <a:cubicBezTo>
                    <a:pt x="1432" y="887"/>
                    <a:pt x="1526" y="838"/>
                    <a:pt x="1534" y="836"/>
                  </a:cubicBezTo>
                  <a:cubicBezTo>
                    <a:pt x="1534" y="836"/>
                    <a:pt x="1534" y="836"/>
                    <a:pt x="1534" y="836"/>
                  </a:cubicBezTo>
                  <a:cubicBezTo>
                    <a:pt x="1534" y="836"/>
                    <a:pt x="1534" y="836"/>
                    <a:pt x="1534" y="836"/>
                  </a:cubicBezTo>
                  <a:cubicBezTo>
                    <a:pt x="1528" y="842"/>
                    <a:pt x="1343" y="1013"/>
                    <a:pt x="1310" y="1046"/>
                  </a:cubicBezTo>
                  <a:cubicBezTo>
                    <a:pt x="482" y="1882"/>
                    <a:pt x="0" y="3160"/>
                    <a:pt x="371" y="3541"/>
                  </a:cubicBezTo>
                  <a:cubicBezTo>
                    <a:pt x="475" y="3646"/>
                    <a:pt x="617" y="3694"/>
                    <a:pt x="784" y="3694"/>
                  </a:cubicBezTo>
                  <a:cubicBezTo>
                    <a:pt x="1010" y="3694"/>
                    <a:pt x="1284" y="3606"/>
                    <a:pt x="1582" y="3446"/>
                  </a:cubicBezTo>
                  <a:cubicBezTo>
                    <a:pt x="1804" y="3549"/>
                    <a:pt x="2054" y="3602"/>
                    <a:pt x="2321" y="3602"/>
                  </a:cubicBezTo>
                  <a:cubicBezTo>
                    <a:pt x="2672" y="3602"/>
                    <a:pt x="3004" y="3505"/>
                    <a:pt x="3280" y="3321"/>
                  </a:cubicBezTo>
                  <a:cubicBezTo>
                    <a:pt x="3570" y="3127"/>
                    <a:pt x="3789" y="2843"/>
                    <a:pt x="3914" y="2497"/>
                  </a:cubicBezTo>
                  <a:cubicBezTo>
                    <a:pt x="3001" y="2497"/>
                    <a:pt x="3001" y="2497"/>
                    <a:pt x="3001" y="2497"/>
                  </a:cubicBezTo>
                  <a:cubicBezTo>
                    <a:pt x="2884" y="2721"/>
                    <a:pt x="2609" y="2876"/>
                    <a:pt x="2330" y="2876"/>
                  </a:cubicBezTo>
                  <a:cubicBezTo>
                    <a:pt x="1933" y="2876"/>
                    <a:pt x="1597" y="2552"/>
                    <a:pt x="1597" y="2168"/>
                  </a:cubicBezTo>
                  <a:cubicBezTo>
                    <a:pt x="1595" y="2153"/>
                    <a:pt x="1595" y="2153"/>
                    <a:pt x="1595" y="2153"/>
                  </a:cubicBezTo>
                  <a:cubicBezTo>
                    <a:pt x="1593" y="2134"/>
                    <a:pt x="1593" y="2134"/>
                    <a:pt x="1593" y="2134"/>
                  </a:cubicBezTo>
                  <a:cubicBezTo>
                    <a:pt x="1612" y="2134"/>
                    <a:pt x="1612" y="2134"/>
                    <a:pt x="1612" y="2134"/>
                  </a:cubicBezTo>
                  <a:cubicBezTo>
                    <a:pt x="3980" y="2134"/>
                    <a:pt x="3980" y="2134"/>
                    <a:pt x="3980" y="2134"/>
                  </a:cubicBezTo>
                  <a:cubicBezTo>
                    <a:pt x="3981" y="2123"/>
                    <a:pt x="3983" y="2110"/>
                    <a:pt x="3984" y="2097"/>
                  </a:cubicBezTo>
                  <a:cubicBezTo>
                    <a:pt x="3989" y="2038"/>
                    <a:pt x="3996" y="1972"/>
                    <a:pt x="3996" y="1920"/>
                  </a:cubicBezTo>
                  <a:cubicBezTo>
                    <a:pt x="3996" y="1636"/>
                    <a:pt x="3929" y="1366"/>
                    <a:pt x="3802" y="1129"/>
                  </a:cubicBezTo>
                  <a:cubicBezTo>
                    <a:pt x="3987" y="708"/>
                    <a:pt x="4000" y="353"/>
                    <a:pt x="3788" y="141"/>
                  </a:cubicBezTo>
                  <a:cubicBezTo>
                    <a:pt x="3693" y="45"/>
                    <a:pt x="3540" y="0"/>
                    <a:pt x="3352" y="0"/>
                  </a:cubicBezTo>
                </a:path>
              </a:pathLst>
            </a:custGeom>
            <a:solidFill>
              <a:schemeClr val="accent5"/>
            </a:solidFill>
            <a:ln>
              <a:noFill/>
            </a:ln>
          </p:spPr>
          <p:txBody>
            <a:bodyPr vert="horz" wrap="square" lIns="121904" tIns="60952" rIns="121904" bIns="6095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1139118" y="1444171"/>
            <a:ext cx="9788578" cy="2465898"/>
            <a:chOff x="458550" y="985022"/>
            <a:chExt cx="8071358" cy="2033303"/>
          </a:xfrm>
          <a:solidFill>
            <a:srgbClr val="F79D43"/>
          </a:solidFill>
        </p:grpSpPr>
        <p:sp>
          <p:nvSpPr>
            <p:cNvPr id="34" name="空心弧 33"/>
            <p:cNvSpPr/>
            <p:nvPr/>
          </p:nvSpPr>
          <p:spPr>
            <a:xfrm>
              <a:off x="540814" y="985022"/>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空心弧 34"/>
            <p:cNvSpPr/>
            <p:nvPr/>
          </p:nvSpPr>
          <p:spPr>
            <a:xfrm flipV="1">
              <a:off x="2506201" y="985022"/>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空心弧 35"/>
            <p:cNvSpPr/>
            <p:nvPr/>
          </p:nvSpPr>
          <p:spPr>
            <a:xfrm flipV="1">
              <a:off x="6439593" y="1002325"/>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空心弧 36"/>
            <p:cNvSpPr/>
            <p:nvPr/>
          </p:nvSpPr>
          <p:spPr>
            <a:xfrm>
              <a:off x="4471588" y="1002325"/>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458550" y="1894555"/>
              <a:ext cx="200025" cy="2000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等腰三角形 38"/>
            <p:cNvSpPr/>
            <p:nvPr/>
          </p:nvSpPr>
          <p:spPr>
            <a:xfrm>
              <a:off x="8329883" y="1908832"/>
              <a:ext cx="200025" cy="2000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组合 40"/>
          <p:cNvGrpSpPr/>
          <p:nvPr/>
        </p:nvGrpSpPr>
        <p:grpSpPr>
          <a:xfrm>
            <a:off x="1098836" y="4329399"/>
            <a:ext cx="4888992" cy="1370498"/>
            <a:chOff x="5243359" y="1010093"/>
            <a:chExt cx="3667239" cy="1028013"/>
          </a:xfrm>
        </p:grpSpPr>
        <p:sp>
          <p:nvSpPr>
            <p:cNvPr id="42" name="椭圆 41"/>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43" name="说明文字"/>
            <p:cNvGrpSpPr/>
            <p:nvPr/>
          </p:nvGrpSpPr>
          <p:grpSpPr>
            <a:xfrm>
              <a:off x="5466164" y="1010093"/>
              <a:ext cx="3444434" cy="1028013"/>
              <a:chOff x="905240" y="1379053"/>
              <a:chExt cx="3570198" cy="1065546"/>
            </a:xfrm>
          </p:grpSpPr>
          <p:sp>
            <p:nvSpPr>
              <p:cNvPr id="44" name="TextBox 35"/>
              <p:cNvSpPr txBox="1"/>
              <p:nvPr/>
            </p:nvSpPr>
            <p:spPr>
              <a:xfrm>
                <a:off x="909042" y="1379053"/>
                <a:ext cx="1988710"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5" name="TextBox 36"/>
              <p:cNvSpPr txBox="1"/>
              <p:nvPr/>
            </p:nvSpPr>
            <p:spPr>
              <a:xfrm>
                <a:off x="905240" y="1619040"/>
                <a:ext cx="3570198"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请在此处添加正文内容，根据需要调整字体与字号，建议采用两端对齐方式。请在此处添加正文内容，根据需要调整字体与字号，建议采用两端对齐方式。</a:t>
                </a:r>
              </a:p>
            </p:txBody>
          </p:sp>
        </p:grpSp>
      </p:grpSp>
      <p:grpSp>
        <p:nvGrpSpPr>
          <p:cNvPr id="46" name="组合 45"/>
          <p:cNvGrpSpPr/>
          <p:nvPr/>
        </p:nvGrpSpPr>
        <p:grpSpPr>
          <a:xfrm>
            <a:off x="6424390" y="4328218"/>
            <a:ext cx="4888992" cy="1370498"/>
            <a:chOff x="5243359" y="1010093"/>
            <a:chExt cx="3667239" cy="1028013"/>
          </a:xfrm>
        </p:grpSpPr>
        <p:sp>
          <p:nvSpPr>
            <p:cNvPr id="47" name="椭圆 46"/>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48" name="说明文字"/>
            <p:cNvGrpSpPr/>
            <p:nvPr/>
          </p:nvGrpSpPr>
          <p:grpSpPr>
            <a:xfrm>
              <a:off x="5466164" y="1010093"/>
              <a:ext cx="3444434" cy="1028013"/>
              <a:chOff x="905240" y="1379053"/>
              <a:chExt cx="3570198" cy="1065546"/>
            </a:xfrm>
          </p:grpSpPr>
          <p:sp>
            <p:nvSpPr>
              <p:cNvPr id="49" name="TextBox 35"/>
              <p:cNvSpPr txBox="1"/>
              <p:nvPr/>
            </p:nvSpPr>
            <p:spPr>
              <a:xfrm>
                <a:off x="909042" y="1379053"/>
                <a:ext cx="1988710"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TextBox 36"/>
              <p:cNvSpPr txBox="1"/>
              <p:nvPr/>
            </p:nvSpPr>
            <p:spPr>
              <a:xfrm>
                <a:off x="905240" y="1619040"/>
                <a:ext cx="3570198"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请在此处添加正文内容，根据需要调整字体与字号，建议采用两端对齐方式。请在此处添加正文内容，根据需要调整字体与字号，建议采用两端对齐方式。</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anim calcmode="lin" valueType="num">
                                      <p:cBhvr>
                                        <p:cTn id="12" dur="300" fill="hold"/>
                                        <p:tgtEl>
                                          <p:spTgt spid="3"/>
                                        </p:tgtEl>
                                        <p:attrNameLst>
                                          <p:attrName>style.rotation</p:attrName>
                                        </p:attrNameLst>
                                      </p:cBhvr>
                                      <p:tavLst>
                                        <p:tav tm="0">
                                          <p:val>
                                            <p:fltVal val="720"/>
                                          </p:val>
                                        </p:tav>
                                        <p:tav tm="100000">
                                          <p:val>
                                            <p:fltVal val="0"/>
                                          </p:val>
                                        </p:tav>
                                      </p:tavLst>
                                    </p:anim>
                                    <p:anim calcmode="lin" valueType="num">
                                      <p:cBhvr>
                                        <p:cTn id="13" dur="300" fill="hold"/>
                                        <p:tgtEl>
                                          <p:spTgt spid="3"/>
                                        </p:tgtEl>
                                        <p:attrNameLst>
                                          <p:attrName>ppt_h</p:attrName>
                                        </p:attrNameLst>
                                      </p:cBhvr>
                                      <p:tavLst>
                                        <p:tav tm="0">
                                          <p:val>
                                            <p:fltVal val="0"/>
                                          </p:val>
                                        </p:tav>
                                        <p:tav tm="100000">
                                          <p:val>
                                            <p:strVal val="#ppt_h"/>
                                          </p:val>
                                        </p:tav>
                                      </p:tavLst>
                                    </p:anim>
                                    <p:anim calcmode="lin" valueType="num">
                                      <p:cBhvr>
                                        <p:cTn id="14" dur="300" fill="hold"/>
                                        <p:tgtEl>
                                          <p:spTgt spid="3"/>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00"/>
                                        <p:tgtEl>
                                          <p:spTgt spid="12"/>
                                        </p:tgtEl>
                                      </p:cBhvr>
                                    </p:animEffect>
                                    <p:anim calcmode="lin" valueType="num">
                                      <p:cBhvr>
                                        <p:cTn id="19" dur="300" fill="hold"/>
                                        <p:tgtEl>
                                          <p:spTgt spid="12"/>
                                        </p:tgtEl>
                                        <p:attrNameLst>
                                          <p:attrName>style.rotation</p:attrName>
                                        </p:attrNameLst>
                                      </p:cBhvr>
                                      <p:tavLst>
                                        <p:tav tm="0">
                                          <p:val>
                                            <p:fltVal val="720"/>
                                          </p:val>
                                        </p:tav>
                                        <p:tav tm="100000">
                                          <p:val>
                                            <p:fltVal val="0"/>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ppt_w</p:attrName>
                                        </p:attrNameLst>
                                      </p:cBhvr>
                                      <p:tavLst>
                                        <p:tav tm="0">
                                          <p:val>
                                            <p:fltVal val="0"/>
                                          </p:val>
                                        </p:tav>
                                        <p:tav tm="100000">
                                          <p:val>
                                            <p:strVal val="#ppt_w"/>
                                          </p:val>
                                        </p:tav>
                                      </p:tavLst>
                                    </p:anim>
                                  </p:childTnLst>
                                </p:cTn>
                              </p:par>
                            </p:childTnLst>
                          </p:cTn>
                        </p:par>
                        <p:par>
                          <p:cTn id="22" fill="hold">
                            <p:stCondLst>
                              <p:cond delay="2000"/>
                            </p:stCondLst>
                            <p:childTnLst>
                              <p:par>
                                <p:cTn id="23" presetID="35"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
                                        <p:tgtEl>
                                          <p:spTgt spid="19"/>
                                        </p:tgtEl>
                                      </p:cBhvr>
                                    </p:animEffect>
                                    <p:anim calcmode="lin" valueType="num">
                                      <p:cBhvr>
                                        <p:cTn id="26" dur="300" fill="hold"/>
                                        <p:tgtEl>
                                          <p:spTgt spid="19"/>
                                        </p:tgtEl>
                                        <p:attrNameLst>
                                          <p:attrName>style.rotation</p:attrName>
                                        </p:attrNameLst>
                                      </p:cBhvr>
                                      <p:tavLst>
                                        <p:tav tm="0">
                                          <p:val>
                                            <p:fltVal val="720"/>
                                          </p:val>
                                        </p:tav>
                                        <p:tav tm="100000">
                                          <p:val>
                                            <p:fltVal val="0"/>
                                          </p:val>
                                        </p:tav>
                                      </p:tavLst>
                                    </p:anim>
                                    <p:anim calcmode="lin" valueType="num">
                                      <p:cBhvr>
                                        <p:cTn id="27" dur="300" fill="hold"/>
                                        <p:tgtEl>
                                          <p:spTgt spid="19"/>
                                        </p:tgtEl>
                                        <p:attrNameLst>
                                          <p:attrName>ppt_h</p:attrName>
                                        </p:attrNameLst>
                                      </p:cBhvr>
                                      <p:tavLst>
                                        <p:tav tm="0">
                                          <p:val>
                                            <p:fltVal val="0"/>
                                          </p:val>
                                        </p:tav>
                                        <p:tav tm="100000">
                                          <p:val>
                                            <p:strVal val="#ppt_h"/>
                                          </p:val>
                                        </p:tav>
                                      </p:tavLst>
                                    </p:anim>
                                    <p:anim calcmode="lin" valueType="num">
                                      <p:cBhvr>
                                        <p:cTn id="28" dur="300" fill="hold"/>
                                        <p:tgtEl>
                                          <p:spTgt spid="19"/>
                                        </p:tgtEl>
                                        <p:attrNameLst>
                                          <p:attrName>ppt_w</p:attrName>
                                        </p:attrNameLst>
                                      </p:cBhvr>
                                      <p:tavLst>
                                        <p:tav tm="0">
                                          <p:val>
                                            <p:fltVal val="0"/>
                                          </p:val>
                                        </p:tav>
                                        <p:tav tm="100000">
                                          <p:val>
                                            <p:strVal val="#ppt_w"/>
                                          </p:val>
                                        </p:tav>
                                      </p:tavLst>
                                    </p:anim>
                                  </p:childTnLst>
                                </p:cTn>
                              </p:par>
                            </p:childTnLst>
                          </p:cTn>
                        </p:par>
                        <p:par>
                          <p:cTn id="29" fill="hold">
                            <p:stCondLst>
                              <p:cond delay="2500"/>
                            </p:stCondLst>
                            <p:childTnLst>
                              <p:par>
                                <p:cTn id="30" presetID="35"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300"/>
                                        <p:tgtEl>
                                          <p:spTgt spid="26"/>
                                        </p:tgtEl>
                                      </p:cBhvr>
                                    </p:animEffect>
                                    <p:anim calcmode="lin" valueType="num">
                                      <p:cBhvr>
                                        <p:cTn id="33" dur="300" fill="hold"/>
                                        <p:tgtEl>
                                          <p:spTgt spid="26"/>
                                        </p:tgtEl>
                                        <p:attrNameLst>
                                          <p:attrName>style.rotation</p:attrName>
                                        </p:attrNameLst>
                                      </p:cBhvr>
                                      <p:tavLst>
                                        <p:tav tm="0">
                                          <p:val>
                                            <p:fltVal val="720"/>
                                          </p:val>
                                        </p:tav>
                                        <p:tav tm="100000">
                                          <p:val>
                                            <p:fltVal val="0"/>
                                          </p:val>
                                        </p:tav>
                                      </p:tavLst>
                                    </p:anim>
                                    <p:anim calcmode="lin" valueType="num">
                                      <p:cBhvr>
                                        <p:cTn id="34" dur="300" fill="hold"/>
                                        <p:tgtEl>
                                          <p:spTgt spid="26"/>
                                        </p:tgtEl>
                                        <p:attrNameLst>
                                          <p:attrName>ppt_h</p:attrName>
                                        </p:attrNameLst>
                                      </p:cBhvr>
                                      <p:tavLst>
                                        <p:tav tm="0">
                                          <p:val>
                                            <p:fltVal val="0"/>
                                          </p:val>
                                        </p:tav>
                                        <p:tav tm="100000">
                                          <p:val>
                                            <p:strVal val="#ppt_h"/>
                                          </p:val>
                                        </p:tav>
                                      </p:tavLst>
                                    </p:anim>
                                    <p:anim calcmode="lin" valueType="num">
                                      <p:cBhvr>
                                        <p:cTn id="35" dur="300" fill="hold"/>
                                        <p:tgtEl>
                                          <p:spTgt spid="26"/>
                                        </p:tgtEl>
                                        <p:attrNameLst>
                                          <p:attrName>ppt_w</p:attrName>
                                        </p:attrNameLst>
                                      </p:cBhvr>
                                      <p:tavLst>
                                        <p:tav tm="0">
                                          <p:val>
                                            <p:fltVal val="0"/>
                                          </p:val>
                                        </p:tav>
                                        <p:tav tm="100000">
                                          <p:val>
                                            <p:strVal val="#ppt_w"/>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232307" y="1005258"/>
            <a:ext cx="1700887" cy="3250761"/>
            <a:chOff x="3934081" y="624390"/>
            <a:chExt cx="1275838" cy="2438400"/>
          </a:xfrm>
        </p:grpSpPr>
        <p:grpSp>
          <p:nvGrpSpPr>
            <p:cNvPr id="4" name="组合 3"/>
            <p:cNvGrpSpPr/>
            <p:nvPr/>
          </p:nvGrpSpPr>
          <p:grpSpPr>
            <a:xfrm>
              <a:off x="3934081" y="624390"/>
              <a:ext cx="1275838" cy="2438400"/>
              <a:chOff x="4683114" y="806907"/>
              <a:chExt cx="1275838" cy="2438400"/>
            </a:xfrm>
          </p:grpSpPr>
          <p:sp>
            <p:nvSpPr>
              <p:cNvPr id="6"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rot="21575031" flipH="1">
                <a:off x="5312326" y="814146"/>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 name="文本框 4"/>
            <p:cNvSpPr txBox="1"/>
            <p:nvPr/>
          </p:nvSpPr>
          <p:spPr>
            <a:xfrm>
              <a:off x="4421995" y="943923"/>
              <a:ext cx="323113" cy="83880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添加关键字</a:t>
              </a:r>
            </a:p>
          </p:txBody>
        </p:sp>
      </p:grpSp>
      <p:grpSp>
        <p:nvGrpSpPr>
          <p:cNvPr id="8" name="组合 7"/>
          <p:cNvGrpSpPr/>
          <p:nvPr/>
        </p:nvGrpSpPr>
        <p:grpSpPr>
          <a:xfrm>
            <a:off x="3564274" y="3327140"/>
            <a:ext cx="3250761" cy="1700844"/>
            <a:chOff x="2682888" y="2366037"/>
            <a:chExt cx="2438400" cy="1275806"/>
          </a:xfrm>
        </p:grpSpPr>
        <p:grpSp>
          <p:nvGrpSpPr>
            <p:cNvPr id="9" name="组合 8"/>
            <p:cNvGrpSpPr/>
            <p:nvPr/>
          </p:nvGrpSpPr>
          <p:grpSpPr>
            <a:xfrm rot="14400000">
              <a:off x="3264185" y="1784740"/>
              <a:ext cx="1275806" cy="2438400"/>
              <a:chOff x="4683114" y="806907"/>
              <a:chExt cx="1275806" cy="2438400"/>
            </a:xfrm>
          </p:grpSpPr>
          <p:sp>
            <p:nvSpPr>
              <p:cNvPr id="11"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nvSpPr>
            <p:spPr>
              <a:xfrm rot="21575031" flipH="1">
                <a:off x="5311658" y="817003"/>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文本框 9"/>
            <p:cNvSpPr txBox="1"/>
            <p:nvPr/>
          </p:nvSpPr>
          <p:spPr>
            <a:xfrm rot="19725465">
              <a:off x="3075664" y="3095240"/>
              <a:ext cx="908064" cy="253854"/>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添加关键字</a:t>
              </a:r>
            </a:p>
          </p:txBody>
        </p:sp>
      </p:grpSp>
      <p:grpSp>
        <p:nvGrpSpPr>
          <p:cNvPr id="13" name="组合 12"/>
          <p:cNvGrpSpPr/>
          <p:nvPr/>
        </p:nvGrpSpPr>
        <p:grpSpPr>
          <a:xfrm>
            <a:off x="5350488" y="3327103"/>
            <a:ext cx="3250761" cy="1700844"/>
            <a:chOff x="4022729" y="2366009"/>
            <a:chExt cx="2438400" cy="1275806"/>
          </a:xfrm>
        </p:grpSpPr>
        <p:grpSp>
          <p:nvGrpSpPr>
            <p:cNvPr id="14" name="组合 13"/>
            <p:cNvGrpSpPr/>
            <p:nvPr/>
          </p:nvGrpSpPr>
          <p:grpSpPr>
            <a:xfrm rot="7200000">
              <a:off x="4604026" y="1784712"/>
              <a:ext cx="1275806" cy="2438400"/>
              <a:chOff x="4683114" y="806907"/>
              <a:chExt cx="1275806" cy="2438400"/>
            </a:xfrm>
          </p:grpSpPr>
          <p:sp>
            <p:nvSpPr>
              <p:cNvPr id="16"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任意多边形 16"/>
              <p:cNvSpPr/>
              <p:nvPr/>
            </p:nvSpPr>
            <p:spPr>
              <a:xfrm rot="21575031" flipH="1">
                <a:off x="5310134" y="816850"/>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文本框 14"/>
            <p:cNvSpPr txBox="1"/>
            <p:nvPr/>
          </p:nvSpPr>
          <p:spPr>
            <a:xfrm rot="1844672">
              <a:off x="5182155" y="3097867"/>
              <a:ext cx="908064" cy="253854"/>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添加关键字</a:t>
              </a:r>
            </a:p>
          </p:txBody>
        </p:sp>
      </p:grpSp>
      <p:grpSp>
        <p:nvGrpSpPr>
          <p:cNvPr id="18" name="组合 17"/>
          <p:cNvGrpSpPr/>
          <p:nvPr/>
        </p:nvGrpSpPr>
        <p:grpSpPr>
          <a:xfrm>
            <a:off x="5290856" y="2809492"/>
            <a:ext cx="1583786" cy="1583786"/>
            <a:chOff x="3978000" y="1977750"/>
            <a:chExt cx="1188000" cy="1188000"/>
          </a:xfrm>
        </p:grpSpPr>
        <p:sp>
          <p:nvSpPr>
            <p:cNvPr id="19" name="椭圆 18"/>
            <p:cNvSpPr/>
            <p:nvPr/>
          </p:nvSpPr>
          <p:spPr>
            <a:xfrm>
              <a:off x="3978000" y="1977750"/>
              <a:ext cx="1188000" cy="1188000"/>
            </a:xfrm>
            <a:prstGeom prst="ellipse">
              <a:avLst/>
            </a:prstGeom>
            <a:solidFill>
              <a:schemeClr val="accent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4135645" y="2228540"/>
              <a:ext cx="908064" cy="623043"/>
            </a:xfrm>
            <a:prstGeom prst="rect">
              <a:avLst/>
            </a:prstGeom>
            <a:noFill/>
            <a:ln>
              <a:noFill/>
            </a:ln>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添加关键字</a:t>
              </a:r>
            </a:p>
          </p:txBody>
        </p:sp>
      </p:grpSp>
      <p:grpSp>
        <p:nvGrpSpPr>
          <p:cNvPr id="21" name="组合 20"/>
          <p:cNvGrpSpPr/>
          <p:nvPr/>
        </p:nvGrpSpPr>
        <p:grpSpPr>
          <a:xfrm>
            <a:off x="7134405" y="1075846"/>
            <a:ext cx="3347259" cy="1370498"/>
            <a:chOff x="5243359" y="1010093"/>
            <a:chExt cx="2510783" cy="1028013"/>
          </a:xfrm>
        </p:grpSpPr>
        <p:sp>
          <p:nvSpPr>
            <p:cNvPr id="22" name="椭圆 21"/>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23" name="说明文字"/>
            <p:cNvGrpSpPr/>
            <p:nvPr/>
          </p:nvGrpSpPr>
          <p:grpSpPr>
            <a:xfrm>
              <a:off x="5466165" y="1010093"/>
              <a:ext cx="2287977" cy="1028013"/>
              <a:chOff x="905241" y="1379053"/>
              <a:chExt cx="2371515" cy="1065546"/>
            </a:xfrm>
          </p:grpSpPr>
          <p:sp>
            <p:nvSpPr>
              <p:cNvPr id="24" name="TextBox 35"/>
              <p:cNvSpPr txBox="1"/>
              <p:nvPr/>
            </p:nvSpPr>
            <p:spPr>
              <a:xfrm>
                <a:off x="909042" y="1379053"/>
                <a:ext cx="2080447"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25" name="TextBox 36"/>
              <p:cNvSpPr txBox="1"/>
              <p:nvPr/>
            </p:nvSpPr>
            <p:spPr>
              <a:xfrm>
                <a:off x="905241" y="1619040"/>
                <a:ext cx="2371515"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grpSp>
        <p:nvGrpSpPr>
          <p:cNvPr id="26" name="组合 25"/>
          <p:cNvGrpSpPr/>
          <p:nvPr/>
        </p:nvGrpSpPr>
        <p:grpSpPr>
          <a:xfrm>
            <a:off x="8530714" y="3692715"/>
            <a:ext cx="2759439" cy="1370498"/>
            <a:chOff x="5243359" y="1010093"/>
            <a:chExt cx="2069859" cy="1028013"/>
          </a:xfrm>
        </p:grpSpPr>
        <p:sp>
          <p:nvSpPr>
            <p:cNvPr id="27" name="椭圆 26"/>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28" name="说明文字"/>
            <p:cNvGrpSpPr/>
            <p:nvPr/>
          </p:nvGrpSpPr>
          <p:grpSpPr>
            <a:xfrm>
              <a:off x="5466166" y="1010093"/>
              <a:ext cx="1847052" cy="1028013"/>
              <a:chOff x="905242" y="1379053"/>
              <a:chExt cx="1914491" cy="1065546"/>
            </a:xfrm>
          </p:grpSpPr>
          <p:sp>
            <p:nvSpPr>
              <p:cNvPr id="29" name="TextBox 35"/>
              <p:cNvSpPr txBox="1"/>
              <p:nvPr/>
            </p:nvSpPr>
            <p:spPr>
              <a:xfrm>
                <a:off x="909042" y="1379053"/>
                <a:ext cx="1910691"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0" name="TextBox 36"/>
              <p:cNvSpPr txBox="1"/>
              <p:nvPr/>
            </p:nvSpPr>
            <p:spPr>
              <a:xfrm>
                <a:off x="905242" y="1619040"/>
                <a:ext cx="1914491"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grpSp>
        <p:nvGrpSpPr>
          <p:cNvPr id="31" name="组合 30"/>
          <p:cNvGrpSpPr/>
          <p:nvPr/>
        </p:nvGrpSpPr>
        <p:grpSpPr>
          <a:xfrm>
            <a:off x="857500" y="3692714"/>
            <a:ext cx="2758686" cy="1380131"/>
            <a:chOff x="5466165" y="1002867"/>
            <a:chExt cx="2069294" cy="1035238"/>
          </a:xfrm>
        </p:grpSpPr>
        <p:sp>
          <p:nvSpPr>
            <p:cNvPr id="32" name="椭圆 31"/>
            <p:cNvSpPr/>
            <p:nvPr/>
          </p:nvSpPr>
          <p:spPr bwMode="auto">
            <a:xfrm>
              <a:off x="7355459" y="1050676"/>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33" name="说明文字"/>
            <p:cNvGrpSpPr/>
            <p:nvPr/>
          </p:nvGrpSpPr>
          <p:grpSpPr>
            <a:xfrm>
              <a:off x="5466165" y="1002867"/>
              <a:ext cx="1847053" cy="1035238"/>
              <a:chOff x="905241" y="1371564"/>
              <a:chExt cx="1914492" cy="1073035"/>
            </a:xfrm>
          </p:grpSpPr>
          <p:sp>
            <p:nvSpPr>
              <p:cNvPr id="34" name="TextBox 35"/>
              <p:cNvSpPr txBox="1"/>
              <p:nvPr/>
            </p:nvSpPr>
            <p:spPr>
              <a:xfrm>
                <a:off x="905241" y="1371564"/>
                <a:ext cx="1908752" cy="26312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35" name="TextBox 36"/>
              <p:cNvSpPr txBox="1"/>
              <p:nvPr/>
            </p:nvSpPr>
            <p:spPr>
              <a:xfrm>
                <a:off x="905242" y="1619040"/>
                <a:ext cx="1914491"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sp>
        <p:nvSpPr>
          <p:cNvPr id="36" name="矩形 35"/>
          <p:cNvSpPr/>
          <p:nvPr/>
        </p:nvSpPr>
        <p:spPr>
          <a:xfrm>
            <a:off x="2314243" y="5640168"/>
            <a:ext cx="756351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fltVal val="0"/>
                                          </p:val>
                                        </p:tav>
                                        <p:tav tm="100000">
                                          <p:val>
                                            <p:strVal val="#ppt_w"/>
                                          </p:val>
                                        </p:tav>
                                      </p:tavLst>
                                    </p:anim>
                                    <p:anim calcmode="lin" valueType="num">
                                      <p:cBhvr>
                                        <p:cTn id="8" dur="300" fill="hold"/>
                                        <p:tgtEl>
                                          <p:spTgt spid="18"/>
                                        </p:tgtEl>
                                        <p:attrNameLst>
                                          <p:attrName>ppt_h</p:attrName>
                                        </p:attrNameLst>
                                      </p:cBhvr>
                                      <p:tavLst>
                                        <p:tav tm="0">
                                          <p:val>
                                            <p:fltVal val="0"/>
                                          </p:val>
                                        </p:tav>
                                        <p:tav tm="100000">
                                          <p:val>
                                            <p:strVal val="#ppt_h"/>
                                          </p:val>
                                        </p:tav>
                                      </p:tavLst>
                                    </p:anim>
                                    <p:animEffect transition="in" filter="fade">
                                      <p:cBhvr>
                                        <p:cTn id="9" dur="300"/>
                                        <p:tgtEl>
                                          <p:spTgt spid="1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30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300"/>
                                        <p:tgtEl>
                                          <p:spTgt spid="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300"/>
                                        <p:tgtEl>
                                          <p:spTgt spid="13"/>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300" fill="hold"/>
                                        <p:tgtEl>
                                          <p:spTgt spid="21"/>
                                        </p:tgtEl>
                                        <p:attrNameLst>
                                          <p:attrName>ppt_x</p:attrName>
                                        </p:attrNameLst>
                                      </p:cBhvr>
                                      <p:tavLst>
                                        <p:tav tm="0">
                                          <p:val>
                                            <p:strVal val="1+#ppt_w/2"/>
                                          </p:val>
                                        </p:tav>
                                        <p:tav tm="100000">
                                          <p:val>
                                            <p:strVal val="#ppt_x"/>
                                          </p:val>
                                        </p:tav>
                                      </p:tavLst>
                                    </p:anim>
                                    <p:anim calcmode="lin" valueType="num">
                                      <p:cBhvr additive="base">
                                        <p:cTn id="26" dur="300" fill="hold"/>
                                        <p:tgtEl>
                                          <p:spTgt spid="2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300" fill="hold"/>
                                        <p:tgtEl>
                                          <p:spTgt spid="31"/>
                                        </p:tgtEl>
                                        <p:attrNameLst>
                                          <p:attrName>ppt_x</p:attrName>
                                        </p:attrNameLst>
                                      </p:cBhvr>
                                      <p:tavLst>
                                        <p:tav tm="0">
                                          <p:val>
                                            <p:strVal val="0-#ppt_w/2"/>
                                          </p:val>
                                        </p:tav>
                                        <p:tav tm="100000">
                                          <p:val>
                                            <p:strVal val="#ppt_x"/>
                                          </p:val>
                                        </p:tav>
                                      </p:tavLst>
                                    </p:anim>
                                    <p:anim calcmode="lin" valueType="num">
                                      <p:cBhvr additive="base">
                                        <p:cTn id="31" dur="3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300" fill="hold"/>
                                        <p:tgtEl>
                                          <p:spTgt spid="26"/>
                                        </p:tgtEl>
                                        <p:attrNameLst>
                                          <p:attrName>ppt_x</p:attrName>
                                        </p:attrNameLst>
                                      </p:cBhvr>
                                      <p:tavLst>
                                        <p:tav tm="0">
                                          <p:val>
                                            <p:strVal val="1+#ppt_w/2"/>
                                          </p:val>
                                        </p:tav>
                                        <p:tav tm="100000">
                                          <p:val>
                                            <p:strVal val="#ppt_x"/>
                                          </p:val>
                                        </p:tav>
                                      </p:tavLst>
                                    </p:anim>
                                    <p:anim calcmode="lin" valueType="num">
                                      <p:cBhvr additive="base">
                                        <p:cTn id="36" dur="3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65" y="1699355"/>
            <a:ext cx="2389594" cy="1265863"/>
          </a:xfrm>
          <a:prstGeom prst="rect">
            <a:avLst/>
          </a:prstGeom>
        </p:spPr>
      </p:pic>
      <p:grpSp>
        <p:nvGrpSpPr>
          <p:cNvPr id="9" name="组合 8"/>
          <p:cNvGrpSpPr/>
          <p:nvPr/>
        </p:nvGrpSpPr>
        <p:grpSpPr>
          <a:xfrm>
            <a:off x="4919111" y="3433789"/>
            <a:ext cx="1613209" cy="338554"/>
            <a:chOff x="3046094" y="2844833"/>
            <a:chExt cx="1209907" cy="253916"/>
          </a:xfrm>
        </p:grpSpPr>
        <p:sp>
          <p:nvSpPr>
            <p:cNvPr id="10" name="椭圆 9"/>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25" name="组合 24"/>
          <p:cNvGrpSpPr/>
          <p:nvPr/>
        </p:nvGrpSpPr>
        <p:grpSpPr>
          <a:xfrm>
            <a:off x="7837153" y="3423000"/>
            <a:ext cx="1613209" cy="338554"/>
            <a:chOff x="3046094" y="2844833"/>
            <a:chExt cx="1209907" cy="253916"/>
          </a:xfrm>
        </p:grpSpPr>
        <p:sp>
          <p:nvSpPr>
            <p:cNvPr id="26" name="椭圆 25"/>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40" name="组合 39"/>
          <p:cNvGrpSpPr/>
          <p:nvPr/>
        </p:nvGrpSpPr>
        <p:grpSpPr>
          <a:xfrm>
            <a:off x="2650165" y="2632350"/>
            <a:ext cx="2152380" cy="1078402"/>
            <a:chOff x="970450" y="1896381"/>
            <a:chExt cx="1727200" cy="518160"/>
          </a:xfrm>
        </p:grpSpPr>
        <p:sp>
          <p:nvSpPr>
            <p:cNvPr id="41" name="圆角矩形 40"/>
            <p:cNvSpPr/>
            <p:nvPr/>
          </p:nvSpPr>
          <p:spPr>
            <a:xfrm>
              <a:off x="970450" y="1896381"/>
              <a:ext cx="1727200" cy="518160"/>
            </a:xfrm>
            <a:prstGeom prst="roundRect">
              <a:avLst>
                <a:gd name="adj" fmla="val 12266"/>
              </a:avLst>
            </a:prstGeom>
            <a:solidFill>
              <a:schemeClr val="accent1"/>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056980" y="1958971"/>
              <a:ext cx="1554140" cy="412994"/>
            </a:xfrm>
            <a:prstGeom prst="roundRect">
              <a:avLst>
                <a:gd name="adj" fmla="val 12182"/>
              </a:avLst>
            </a:prstGeom>
            <a:solidFill>
              <a:schemeClr val="bg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第三部分</a:t>
              </a:r>
            </a:p>
          </p:txBody>
        </p:sp>
      </p:grpSp>
      <p:sp>
        <p:nvSpPr>
          <p:cNvPr id="2" name="矩形 1"/>
          <p:cNvSpPr/>
          <p:nvPr/>
        </p:nvSpPr>
        <p:spPr>
          <a:xfrm>
            <a:off x="4782609" y="2513688"/>
            <a:ext cx="480131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19" y="2033261"/>
            <a:ext cx="3300036" cy="2166611"/>
          </a:xfrm>
          <a:custGeom>
            <a:avLst/>
            <a:gdLst>
              <a:gd name="connsiteX0" fmla="*/ 0 w 3306303"/>
              <a:gd name="connsiteY0" fmla="*/ 0 h 2272936"/>
              <a:gd name="connsiteX1" fmla="*/ 3306303 w 3306303"/>
              <a:gd name="connsiteY1" fmla="*/ 0 h 2272936"/>
              <a:gd name="connsiteX2" fmla="*/ 3306303 w 3306303"/>
              <a:gd name="connsiteY2" fmla="*/ 2272936 h 2272936"/>
              <a:gd name="connsiteX3" fmla="*/ 0 w 3306303"/>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06303" h="2272936">
                <a:moveTo>
                  <a:pt x="0" y="0"/>
                </a:moveTo>
                <a:lnTo>
                  <a:pt x="3306303" y="0"/>
                </a:lnTo>
                <a:lnTo>
                  <a:pt x="3306303" y="2272936"/>
                </a:lnTo>
                <a:lnTo>
                  <a:pt x="0" y="2272936"/>
                </a:lnTo>
                <a:close/>
              </a:path>
            </a:pathLst>
          </a:cu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554" y="2033261"/>
            <a:ext cx="3254894" cy="2166611"/>
          </a:xfrm>
          <a:custGeom>
            <a:avLst/>
            <a:gdLst>
              <a:gd name="connsiteX0" fmla="*/ 0 w 3315789"/>
              <a:gd name="connsiteY0" fmla="*/ 0 h 2272936"/>
              <a:gd name="connsiteX1" fmla="*/ 3315789 w 3315789"/>
              <a:gd name="connsiteY1" fmla="*/ 0 h 2272936"/>
              <a:gd name="connsiteX2" fmla="*/ 3315789 w 3315789"/>
              <a:gd name="connsiteY2" fmla="*/ 2272936 h 2272936"/>
              <a:gd name="connsiteX3" fmla="*/ 0 w 3315789"/>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15789" h="2272936">
                <a:moveTo>
                  <a:pt x="0" y="0"/>
                </a:moveTo>
                <a:lnTo>
                  <a:pt x="3315789" y="0"/>
                </a:lnTo>
                <a:lnTo>
                  <a:pt x="3315789" y="2272936"/>
                </a:lnTo>
                <a:lnTo>
                  <a:pt x="0" y="2272936"/>
                </a:lnTo>
                <a:close/>
              </a:path>
            </a:pathLst>
          </a:cu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5889" y="2019878"/>
            <a:ext cx="3300035" cy="2193377"/>
          </a:xfrm>
          <a:custGeom>
            <a:avLst/>
            <a:gdLst>
              <a:gd name="connsiteX0" fmla="*/ 0 w 3315789"/>
              <a:gd name="connsiteY0" fmla="*/ 0 h 2272935"/>
              <a:gd name="connsiteX1" fmla="*/ 3315789 w 3315789"/>
              <a:gd name="connsiteY1" fmla="*/ 0 h 2272935"/>
              <a:gd name="connsiteX2" fmla="*/ 3315789 w 3315789"/>
              <a:gd name="connsiteY2" fmla="*/ 2272935 h 2272935"/>
              <a:gd name="connsiteX3" fmla="*/ 0 w 3315789"/>
              <a:gd name="connsiteY3" fmla="*/ 2272935 h 2272935"/>
            </a:gdLst>
            <a:ahLst/>
            <a:cxnLst>
              <a:cxn ang="0">
                <a:pos x="connsiteX0" y="connsiteY0"/>
              </a:cxn>
              <a:cxn ang="0">
                <a:pos x="connsiteX1" y="connsiteY1"/>
              </a:cxn>
              <a:cxn ang="0">
                <a:pos x="connsiteX2" y="connsiteY2"/>
              </a:cxn>
              <a:cxn ang="0">
                <a:pos x="connsiteX3" y="connsiteY3"/>
              </a:cxn>
            </a:cxnLst>
            <a:rect l="l" t="t" r="r" b="b"/>
            <a:pathLst>
              <a:path w="3315789" h="2272935">
                <a:moveTo>
                  <a:pt x="0" y="0"/>
                </a:moveTo>
                <a:lnTo>
                  <a:pt x="3315789" y="0"/>
                </a:lnTo>
                <a:lnTo>
                  <a:pt x="3315789" y="2272935"/>
                </a:lnTo>
                <a:lnTo>
                  <a:pt x="0" y="2272935"/>
                </a:lnTo>
                <a:close/>
              </a:path>
            </a:pathLst>
          </a:custGeom>
        </p:spPr>
      </p:pic>
      <p:sp>
        <p:nvSpPr>
          <p:cNvPr id="13" name="Rectangle 12"/>
          <p:cNvSpPr/>
          <p:nvPr/>
        </p:nvSpPr>
        <p:spPr>
          <a:xfrm>
            <a:off x="3625453" y="2066081"/>
            <a:ext cx="528536" cy="4717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rPr>
              <a:t>A</a:t>
            </a:r>
          </a:p>
        </p:txBody>
      </p:sp>
      <p:sp>
        <p:nvSpPr>
          <p:cNvPr id="14" name="Rectangle 13"/>
          <p:cNvSpPr/>
          <p:nvPr/>
        </p:nvSpPr>
        <p:spPr>
          <a:xfrm>
            <a:off x="7225360" y="2066081"/>
            <a:ext cx="528536" cy="4717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rPr>
              <a:t>B+</a:t>
            </a:r>
          </a:p>
        </p:txBody>
      </p:sp>
      <p:sp>
        <p:nvSpPr>
          <p:cNvPr id="15" name="Rectangle 14"/>
          <p:cNvSpPr/>
          <p:nvPr/>
        </p:nvSpPr>
        <p:spPr>
          <a:xfrm>
            <a:off x="10825265" y="2066081"/>
            <a:ext cx="528536" cy="4717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rPr>
              <a:t>B</a:t>
            </a:r>
          </a:p>
        </p:txBody>
      </p:sp>
      <p:sp>
        <p:nvSpPr>
          <p:cNvPr id="16" name="TextBox 15"/>
          <p:cNvSpPr txBox="1"/>
          <p:nvPr/>
        </p:nvSpPr>
        <p:spPr>
          <a:xfrm>
            <a:off x="1001902" y="4401774"/>
            <a:ext cx="1694951" cy="338554"/>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Your Tittle Here</a:t>
            </a:r>
            <a:endParaRPr kumimoji="0" lang="id-ID"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17" name="TextBox 16"/>
          <p:cNvSpPr txBox="1"/>
          <p:nvPr/>
        </p:nvSpPr>
        <p:spPr>
          <a:xfrm>
            <a:off x="1001901" y="4692237"/>
            <a:ext cx="2984883" cy="978711"/>
          </a:xfrm>
          <a:prstGeom prst="rect">
            <a:avLst/>
          </a:prstGeom>
          <a:noFill/>
        </p:spPr>
        <p:txBody>
          <a:bodyPr wrap="square" lIns="91423" tIns="45711" rIns="91423"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pt-BR"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rPr>
              <a:t>Lorem ipsum dolor sit amet, </a:t>
            </a:r>
            <a:r>
              <a:rPr kumimoji="0" lang="pt-BR" sz="1200" b="0" i="0" u="none" strike="noStrike" kern="1200" cap="none" spc="0" normalizeH="0" baseline="0" noProof="0">
                <a:ln>
                  <a:noFill/>
                </a:ln>
                <a:solidFill>
                  <a:srgbClr val="000000"/>
                </a:solidFill>
                <a:effectLst/>
                <a:uLnTx/>
                <a:uFillTx/>
                <a:latin typeface="Lato Light"/>
                <a:ea typeface="微软雅黑" panose="020B0503020204020204" pitchFamily="34" charset="-122"/>
                <a:cs typeface="Lato Light"/>
              </a:rPr>
              <a:t>consectetur teda adipiscing </a:t>
            </a:r>
            <a:r>
              <a:rPr kumimoji="0" lang="pt-BR"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rPr>
              <a:t>elit</a:t>
            </a:r>
            <a:r>
              <a:rPr kumimoji="0" lang="pt-BR" sz="1200" b="0" i="0" u="none" strike="noStrike" kern="1200" cap="none" spc="0" normalizeH="0" baseline="0" noProof="0">
                <a:ln>
                  <a:noFill/>
                </a:ln>
                <a:solidFill>
                  <a:srgbClr val="000000"/>
                </a:solidFill>
                <a:effectLst/>
                <a:uLnTx/>
                <a:uFillTx/>
                <a:latin typeface="Lato Light"/>
                <a:ea typeface="微软雅黑" panose="020B0503020204020204" pitchFamily="34" charset="-122"/>
                <a:cs typeface="Lato Light"/>
              </a:rPr>
              <a:t>. </a:t>
            </a:r>
            <a:r>
              <a:rPr kumimoji="0" lang="en-US" sz="12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Pellentesque consequat libero tempus felis</a:t>
            </a:r>
            <a:endParaRPr kumimoji="0" lang="en-US"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endParaRPr>
          </a:p>
        </p:txBody>
      </p:sp>
      <p:sp>
        <p:nvSpPr>
          <p:cNvPr id="24" name="TextBox 23"/>
          <p:cNvSpPr txBox="1"/>
          <p:nvPr/>
        </p:nvSpPr>
        <p:spPr>
          <a:xfrm>
            <a:off x="4598542" y="4401774"/>
            <a:ext cx="1694951" cy="338554"/>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Your Tittle Here</a:t>
            </a:r>
            <a:endParaRPr kumimoji="0" lang="id-ID"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25" name="TextBox 24"/>
          <p:cNvSpPr txBox="1"/>
          <p:nvPr/>
        </p:nvSpPr>
        <p:spPr>
          <a:xfrm>
            <a:off x="4598541" y="4692237"/>
            <a:ext cx="2984883" cy="978711"/>
          </a:xfrm>
          <a:prstGeom prst="rect">
            <a:avLst/>
          </a:prstGeom>
          <a:noFill/>
        </p:spPr>
        <p:txBody>
          <a:bodyPr wrap="square" lIns="91423" tIns="45711" rIns="91423"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pt-BR"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rPr>
              <a:t>Lorem ipsum dolor sit amet, </a:t>
            </a:r>
            <a:r>
              <a:rPr kumimoji="0" lang="pt-BR" sz="1200" b="0" i="0" u="none" strike="noStrike" kern="1200" cap="none" spc="0" normalizeH="0" baseline="0" noProof="0">
                <a:ln>
                  <a:noFill/>
                </a:ln>
                <a:solidFill>
                  <a:srgbClr val="000000"/>
                </a:solidFill>
                <a:effectLst/>
                <a:uLnTx/>
                <a:uFillTx/>
                <a:latin typeface="Lato Light"/>
                <a:ea typeface="微软雅黑" panose="020B0503020204020204" pitchFamily="34" charset="-122"/>
                <a:cs typeface="Lato Light"/>
              </a:rPr>
              <a:t>consectetur teda adipiscing </a:t>
            </a:r>
            <a:r>
              <a:rPr kumimoji="0" lang="pt-BR"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rPr>
              <a:t>elit</a:t>
            </a:r>
            <a:r>
              <a:rPr kumimoji="0" lang="pt-BR" sz="1200" b="0" i="0" u="none" strike="noStrike" kern="1200" cap="none" spc="0" normalizeH="0" baseline="0" noProof="0">
                <a:ln>
                  <a:noFill/>
                </a:ln>
                <a:solidFill>
                  <a:srgbClr val="000000"/>
                </a:solidFill>
                <a:effectLst/>
                <a:uLnTx/>
                <a:uFillTx/>
                <a:latin typeface="Lato Light"/>
                <a:ea typeface="微软雅黑" panose="020B0503020204020204" pitchFamily="34" charset="-122"/>
                <a:cs typeface="Lato Light"/>
              </a:rPr>
              <a:t>. </a:t>
            </a:r>
            <a:r>
              <a:rPr kumimoji="0" lang="en-US" sz="12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Pellentesque consequat libero tempus felis</a:t>
            </a:r>
            <a:endParaRPr kumimoji="0" lang="en-US"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endParaRPr>
          </a:p>
        </p:txBody>
      </p:sp>
      <p:sp>
        <p:nvSpPr>
          <p:cNvPr id="26" name="TextBox 25"/>
          <p:cNvSpPr txBox="1"/>
          <p:nvPr/>
        </p:nvSpPr>
        <p:spPr>
          <a:xfrm>
            <a:off x="8189262" y="4401774"/>
            <a:ext cx="1694951" cy="338554"/>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Your Tittle Here</a:t>
            </a:r>
            <a:endParaRPr kumimoji="0" lang="id-ID" sz="1600"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27" name="TextBox 26"/>
          <p:cNvSpPr txBox="1"/>
          <p:nvPr/>
        </p:nvSpPr>
        <p:spPr>
          <a:xfrm>
            <a:off x="8189261" y="4692237"/>
            <a:ext cx="2984883" cy="978711"/>
          </a:xfrm>
          <a:prstGeom prst="rect">
            <a:avLst/>
          </a:prstGeom>
          <a:noFill/>
        </p:spPr>
        <p:txBody>
          <a:bodyPr wrap="square" lIns="91423" tIns="45711" rIns="91423"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pt-BR"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rPr>
              <a:t>Lorem ipsum dolor sit amet, </a:t>
            </a:r>
            <a:r>
              <a:rPr kumimoji="0" lang="pt-BR" sz="1200" b="0" i="0" u="none" strike="noStrike" kern="1200" cap="none" spc="0" normalizeH="0" baseline="0" noProof="0">
                <a:ln>
                  <a:noFill/>
                </a:ln>
                <a:solidFill>
                  <a:srgbClr val="000000"/>
                </a:solidFill>
                <a:effectLst/>
                <a:uLnTx/>
                <a:uFillTx/>
                <a:latin typeface="Lato Light"/>
                <a:ea typeface="微软雅黑" panose="020B0503020204020204" pitchFamily="34" charset="-122"/>
                <a:cs typeface="Lato Light"/>
              </a:rPr>
              <a:t>consectetur teda adipiscing </a:t>
            </a:r>
            <a:r>
              <a:rPr kumimoji="0" lang="pt-BR"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rPr>
              <a:t>elit</a:t>
            </a:r>
            <a:r>
              <a:rPr kumimoji="0" lang="pt-BR" sz="1200" b="0" i="0" u="none" strike="noStrike" kern="1200" cap="none" spc="0" normalizeH="0" baseline="0" noProof="0">
                <a:ln>
                  <a:noFill/>
                </a:ln>
                <a:solidFill>
                  <a:srgbClr val="000000"/>
                </a:solidFill>
                <a:effectLst/>
                <a:uLnTx/>
                <a:uFillTx/>
                <a:latin typeface="Lato Light"/>
                <a:ea typeface="微软雅黑" panose="020B0503020204020204" pitchFamily="34" charset="-122"/>
                <a:cs typeface="Lato Light"/>
              </a:rPr>
              <a:t>. </a:t>
            </a:r>
            <a:r>
              <a:rPr kumimoji="0" lang="en-US" sz="12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Pellentesque consequat libero tempus felis</a:t>
            </a:r>
            <a:endParaRPr kumimoji="0" lang="en-US" sz="1200" b="0" i="0" u="none" strike="noStrike" kern="1200" cap="none" spc="0" normalizeH="0" baseline="0" noProof="0" dirty="0">
              <a:ln>
                <a:noFill/>
              </a:ln>
              <a:solidFill>
                <a:srgbClr val="000000"/>
              </a:solidFill>
              <a:effectLst/>
              <a:uLnTx/>
              <a:uFillTx/>
              <a:latin typeface="Lato Light"/>
              <a:ea typeface="微软雅黑" panose="020B0503020204020204" pitchFamily="34" charset="-122"/>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65731" y="1530070"/>
            <a:ext cx="2860539" cy="5166121"/>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7665254" y="2483258"/>
            <a:ext cx="3033215" cy="1076894"/>
            <a:chOff x="7665253" y="2483254"/>
            <a:chExt cx="3033214" cy="1076893"/>
          </a:xfrm>
        </p:grpSpPr>
        <p:sp>
          <p:nvSpPr>
            <p:cNvPr id="83" name="TextBox 82"/>
            <p:cNvSpPr txBox="1"/>
            <p:nvPr/>
          </p:nvSpPr>
          <p:spPr>
            <a:xfrm>
              <a:off x="7665253" y="2483254"/>
              <a:ext cx="15696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8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4" name="Rectangle 83"/>
            <p:cNvSpPr/>
            <p:nvPr/>
          </p:nvSpPr>
          <p:spPr>
            <a:xfrm>
              <a:off x="7665253" y="2821484"/>
              <a:ext cx="3033214" cy="738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a:t>
              </a:r>
            </a:p>
          </p:txBody>
        </p:sp>
      </p:grpSp>
      <p:grpSp>
        <p:nvGrpSpPr>
          <p:cNvPr id="18" name="Group 17"/>
          <p:cNvGrpSpPr/>
          <p:nvPr/>
        </p:nvGrpSpPr>
        <p:grpSpPr>
          <a:xfrm>
            <a:off x="1358937" y="1632584"/>
            <a:ext cx="3033215" cy="1076894"/>
            <a:chOff x="1358936" y="1632584"/>
            <a:chExt cx="3033214" cy="1076893"/>
          </a:xfrm>
        </p:grpSpPr>
        <p:sp>
          <p:nvSpPr>
            <p:cNvPr id="85" name="TextBox 84"/>
            <p:cNvSpPr txBox="1"/>
            <p:nvPr/>
          </p:nvSpPr>
          <p:spPr>
            <a:xfrm>
              <a:off x="2821463" y="1632584"/>
              <a:ext cx="1569659"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6" name="Rectangle 85"/>
            <p:cNvSpPr/>
            <p:nvPr/>
          </p:nvSpPr>
          <p:spPr>
            <a:xfrm>
              <a:off x="1358936" y="1970814"/>
              <a:ext cx="3033214" cy="738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Group 18"/>
          <p:cNvGrpSpPr/>
          <p:nvPr/>
        </p:nvGrpSpPr>
        <p:grpSpPr>
          <a:xfrm>
            <a:off x="1358937" y="3343785"/>
            <a:ext cx="3033215" cy="1076894"/>
            <a:chOff x="1358936" y="3343781"/>
            <a:chExt cx="3033214" cy="1076893"/>
          </a:xfrm>
        </p:grpSpPr>
        <p:sp>
          <p:nvSpPr>
            <p:cNvPr id="87" name="TextBox 86"/>
            <p:cNvSpPr txBox="1"/>
            <p:nvPr/>
          </p:nvSpPr>
          <p:spPr>
            <a:xfrm>
              <a:off x="2821463" y="3343781"/>
              <a:ext cx="1569659"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8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8" name="Rectangle 87"/>
            <p:cNvSpPr/>
            <p:nvPr/>
          </p:nvSpPr>
          <p:spPr>
            <a:xfrm>
              <a:off x="1358936" y="3682011"/>
              <a:ext cx="3033214" cy="738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Group 19"/>
          <p:cNvGrpSpPr/>
          <p:nvPr/>
        </p:nvGrpSpPr>
        <p:grpSpPr>
          <a:xfrm>
            <a:off x="873251" y="5128111"/>
            <a:ext cx="3893023" cy="1229982"/>
            <a:chOff x="873251" y="5128108"/>
            <a:chExt cx="3893022" cy="1229981"/>
          </a:xfrm>
        </p:grpSpPr>
        <p:sp>
          <p:nvSpPr>
            <p:cNvPr id="89" name="Rectangle 88"/>
            <p:cNvSpPr/>
            <p:nvPr/>
          </p:nvSpPr>
          <p:spPr>
            <a:xfrm>
              <a:off x="873251" y="5128108"/>
              <a:ext cx="3893022" cy="1229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0" name="Rectangle 89"/>
            <p:cNvSpPr/>
            <p:nvPr/>
          </p:nvSpPr>
          <p:spPr>
            <a:xfrm>
              <a:off x="2235229" y="5261235"/>
              <a:ext cx="2531042" cy="954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1" name="TextBox 90"/>
            <p:cNvSpPr txBox="1"/>
            <p:nvPr/>
          </p:nvSpPr>
          <p:spPr>
            <a:xfrm>
              <a:off x="1018744" y="5307339"/>
              <a:ext cx="1212191" cy="707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85%</a:t>
              </a:r>
              <a:endParaRPr kumimoji="0" lang="en-GB" sz="4000" b="1" i="0" u="none" strike="noStrike" kern="1200" cap="none" spc="0" normalizeH="0" baseline="0" noProof="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2" name="TextBox 91"/>
            <p:cNvSpPr txBox="1"/>
            <p:nvPr/>
          </p:nvSpPr>
          <p:spPr>
            <a:xfrm>
              <a:off x="1018966" y="5886397"/>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添加内容</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93" name="Freeform 92"/>
          <p:cNvSpPr>
            <a:spLocks noEditPoints="1"/>
          </p:cNvSpPr>
          <p:nvPr/>
        </p:nvSpPr>
        <p:spPr bwMode="auto">
          <a:xfrm>
            <a:off x="10448770" y="4991797"/>
            <a:ext cx="395017" cy="41600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4" name="Freeform 93"/>
          <p:cNvSpPr>
            <a:spLocks noEditPoints="1"/>
          </p:cNvSpPr>
          <p:nvPr/>
        </p:nvSpPr>
        <p:spPr bwMode="auto">
          <a:xfrm>
            <a:off x="7468022" y="4991795"/>
            <a:ext cx="375935"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5" name="Freeform 94"/>
          <p:cNvSpPr>
            <a:spLocks noEditPoints="1"/>
          </p:cNvSpPr>
          <p:nvPr/>
        </p:nvSpPr>
        <p:spPr bwMode="auto">
          <a:xfrm>
            <a:off x="8956099" y="4932262"/>
            <a:ext cx="380527" cy="44310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6" name="Rectangle 95"/>
          <p:cNvSpPr/>
          <p:nvPr/>
        </p:nvSpPr>
        <p:spPr>
          <a:xfrm>
            <a:off x="7048576" y="5440263"/>
            <a:ext cx="1341087"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7" name="Rectangle 96"/>
          <p:cNvSpPr/>
          <p:nvPr/>
        </p:nvSpPr>
        <p:spPr>
          <a:xfrm>
            <a:off x="8470490" y="5445901"/>
            <a:ext cx="1341087"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8" name="Rectangle 97"/>
          <p:cNvSpPr/>
          <p:nvPr/>
        </p:nvSpPr>
        <p:spPr>
          <a:xfrm>
            <a:off x="9975734" y="5445901"/>
            <a:ext cx="1341087"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109"/>
          <p:cNvSpPr/>
          <p:nvPr/>
        </p:nvSpPr>
        <p:spPr>
          <a:xfrm>
            <a:off x="6108700" y="2296866"/>
            <a:ext cx="4916880" cy="3493672"/>
          </a:xfrm>
          <a:prstGeom prst="roundRect">
            <a:avLst>
              <a:gd name="adj" fmla="val 0"/>
            </a:avLst>
          </a:prstGeom>
          <a:blipFill>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Oval 7"/>
          <p:cNvSpPr>
            <a:spLocks noChangeArrowheads="1"/>
          </p:cNvSpPr>
          <p:nvPr/>
        </p:nvSpPr>
        <p:spPr bwMode="auto">
          <a:xfrm>
            <a:off x="1527624" y="2317436"/>
            <a:ext cx="941748" cy="944856"/>
          </a:xfrm>
          <a:prstGeom prst="ellipse">
            <a:avLst/>
          </a:prstGeom>
          <a:solidFill>
            <a:schemeClr val="accent1"/>
          </a:solidFill>
          <a:ln>
            <a:noFill/>
          </a:ln>
          <a:effectLst>
            <a:outerShdw blurRad="63500" algn="ctr" rotWithShape="0">
              <a:prstClr val="black">
                <a:alpha val="40000"/>
              </a:prstClr>
            </a:outerShdw>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2569815" y="2612812"/>
            <a:ext cx="3361085"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请在此处添加详细描述文本，尽量与标题文本语言风格相符合，语言描述尽量简洁生动。</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2569816" y="2259288"/>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51472"/>
                </a:solidFill>
                <a:effectLst/>
                <a:uLnTx/>
                <a:uFillTx/>
                <a:latin typeface="微软雅黑" panose="020B0503020204020204" pitchFamily="34" charset="-122"/>
                <a:ea typeface="微软雅黑" panose="020B0503020204020204" pitchFamily="34" charset="-122"/>
                <a:cs typeface="+mn-cs"/>
              </a:rPr>
              <a:t>添加内容</a:t>
            </a:r>
          </a:p>
        </p:txBody>
      </p:sp>
      <p:sp>
        <p:nvSpPr>
          <p:cNvPr id="38" name="Oval 7"/>
          <p:cNvSpPr>
            <a:spLocks noChangeArrowheads="1"/>
          </p:cNvSpPr>
          <p:nvPr/>
        </p:nvSpPr>
        <p:spPr bwMode="auto">
          <a:xfrm>
            <a:off x="1527624" y="3581559"/>
            <a:ext cx="941748" cy="944856"/>
          </a:xfrm>
          <a:prstGeom prst="ellipse">
            <a:avLst/>
          </a:prstGeom>
          <a:solidFill>
            <a:schemeClr val="accent2"/>
          </a:solidFill>
          <a:ln>
            <a:noFill/>
          </a:ln>
          <a:effectLst>
            <a:outerShdw blurRad="63500" algn="ctr" rotWithShape="0">
              <a:prstClr val="black">
                <a:alpha val="40000"/>
              </a:prstClr>
            </a:outerShdw>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2569815" y="3876935"/>
            <a:ext cx="3361085"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请在此处添加详细描述文本，尽量与标题文本语言风格相符合，语言描述尽量简洁生动。</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2569816" y="3523411"/>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51472"/>
                </a:solidFill>
                <a:effectLst/>
                <a:uLnTx/>
                <a:uFillTx/>
                <a:latin typeface="微软雅黑" panose="020B0503020204020204" pitchFamily="34" charset="-122"/>
                <a:ea typeface="微软雅黑" panose="020B0503020204020204" pitchFamily="34" charset="-122"/>
                <a:cs typeface="+mn-cs"/>
              </a:rPr>
              <a:t>添加内容</a:t>
            </a:r>
          </a:p>
        </p:txBody>
      </p:sp>
      <p:sp>
        <p:nvSpPr>
          <p:cNvPr id="41" name="Oval 7"/>
          <p:cNvSpPr>
            <a:spLocks noChangeArrowheads="1"/>
          </p:cNvSpPr>
          <p:nvPr/>
        </p:nvSpPr>
        <p:spPr bwMode="auto">
          <a:xfrm>
            <a:off x="1527624" y="4845682"/>
            <a:ext cx="941748" cy="944856"/>
          </a:xfrm>
          <a:prstGeom prst="ellipse">
            <a:avLst/>
          </a:prstGeom>
          <a:solidFill>
            <a:schemeClr val="accent1"/>
          </a:solidFill>
          <a:ln>
            <a:noFill/>
          </a:ln>
          <a:effectLst>
            <a:outerShdw blurRad="63500" algn="ctr" rotWithShape="0">
              <a:prstClr val="black">
                <a:alpha val="40000"/>
              </a:prstClr>
            </a:outerShdw>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2569815" y="5141058"/>
            <a:ext cx="3361085"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请在此处添加详细描述文本，尽量与标题文本语言风格相符合，语言描述尽量简洁生动。</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2569816" y="4787534"/>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51472"/>
                </a:solidFill>
                <a:effectLst/>
                <a:uLnTx/>
                <a:uFillTx/>
                <a:latin typeface="微软雅黑" panose="020B0503020204020204" pitchFamily="34" charset="-122"/>
                <a:ea typeface="微软雅黑" panose="020B0503020204020204" pitchFamily="34" charset="-122"/>
                <a:cs typeface="+mn-cs"/>
              </a:rPr>
              <a:t>添加内容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500"/>
                                        <p:tgtEl>
                                          <p:spTgt spid="3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600" fill="hold"/>
                                        <p:tgtEl>
                                          <p:spTgt spid="35"/>
                                        </p:tgtEl>
                                        <p:attrNameLst>
                                          <p:attrName>ppt_w</p:attrName>
                                        </p:attrNameLst>
                                      </p:cBhvr>
                                      <p:tavLst>
                                        <p:tav tm="0">
                                          <p:val>
                                            <p:fltVal val="0"/>
                                          </p:val>
                                        </p:tav>
                                        <p:tav tm="100000">
                                          <p:val>
                                            <p:strVal val="#ppt_w"/>
                                          </p:val>
                                        </p:tav>
                                      </p:tavLst>
                                    </p:anim>
                                    <p:anim calcmode="lin" valueType="num">
                                      <p:cBhvr>
                                        <p:cTn id="12" dur="600" fill="hold"/>
                                        <p:tgtEl>
                                          <p:spTgt spid="35"/>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7" presetClass="entr" presetSubtype="1" fill="hold" grpId="0" nodeType="afterEffect">
                                  <p:stCondLst>
                                    <p:cond delay="0"/>
                                  </p:stCondLst>
                                  <p:iterate type="lt">
                                    <p:tmPct val="4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250" fill="hold"/>
                                        <p:tgtEl>
                                          <p:spTgt spid="37"/>
                                        </p:tgtEl>
                                        <p:attrNameLst>
                                          <p:attrName>ppt_x</p:attrName>
                                        </p:attrNameLst>
                                      </p:cBhvr>
                                      <p:tavLst>
                                        <p:tav tm="0">
                                          <p:val>
                                            <p:strVal val="#ppt_x"/>
                                          </p:val>
                                        </p:tav>
                                        <p:tav tm="100000">
                                          <p:val>
                                            <p:strVal val="#ppt_x"/>
                                          </p:val>
                                        </p:tav>
                                      </p:tavLst>
                                    </p:anim>
                                    <p:anim calcmode="lin" valueType="num">
                                      <p:cBhvr>
                                        <p:cTn id="17" dur="250" fill="hold"/>
                                        <p:tgtEl>
                                          <p:spTgt spid="37"/>
                                        </p:tgtEl>
                                        <p:attrNameLst>
                                          <p:attrName>ppt_y</p:attrName>
                                        </p:attrNameLst>
                                      </p:cBhvr>
                                      <p:tavLst>
                                        <p:tav tm="0">
                                          <p:val>
                                            <p:strVal val="#ppt_y-#ppt_h/2"/>
                                          </p:val>
                                        </p:tav>
                                        <p:tav tm="100000">
                                          <p:val>
                                            <p:strVal val="#ppt_y"/>
                                          </p:val>
                                        </p:tav>
                                      </p:tavLst>
                                    </p:anim>
                                    <p:anim calcmode="lin" valueType="num">
                                      <p:cBhvr>
                                        <p:cTn id="18" dur="250" fill="hold"/>
                                        <p:tgtEl>
                                          <p:spTgt spid="37"/>
                                        </p:tgtEl>
                                        <p:attrNameLst>
                                          <p:attrName>ppt_w</p:attrName>
                                        </p:attrNameLst>
                                      </p:cBhvr>
                                      <p:tavLst>
                                        <p:tav tm="0">
                                          <p:val>
                                            <p:strVal val="#ppt_w"/>
                                          </p:val>
                                        </p:tav>
                                        <p:tav tm="100000">
                                          <p:val>
                                            <p:strVal val="#ppt_w"/>
                                          </p:val>
                                        </p:tav>
                                      </p:tavLst>
                                    </p:anim>
                                    <p:anim calcmode="lin" valueType="num">
                                      <p:cBhvr>
                                        <p:cTn id="19" dur="250" fill="hold"/>
                                        <p:tgtEl>
                                          <p:spTgt spid="37"/>
                                        </p:tgtEl>
                                        <p:attrNameLst>
                                          <p:attrName>ppt_h</p:attrName>
                                        </p:attrNameLst>
                                      </p:cBhvr>
                                      <p:tavLst>
                                        <p:tav tm="0">
                                          <p:val>
                                            <p:fltVal val="0"/>
                                          </p:val>
                                        </p:tav>
                                        <p:tav tm="100000">
                                          <p:val>
                                            <p:strVal val="#ppt_h"/>
                                          </p:val>
                                        </p:tav>
                                      </p:tavLst>
                                    </p:anim>
                                  </p:childTnLst>
                                </p:cTn>
                              </p:par>
                            </p:childTnLst>
                          </p:cTn>
                        </p:par>
                        <p:par>
                          <p:cTn id="20" fill="hold">
                            <p:stCondLst>
                              <p:cond delay="165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childTnLst>
                          </p:cTn>
                        </p:par>
                        <p:par>
                          <p:cTn id="24" fill="hold">
                            <p:stCondLst>
                              <p:cond delay="2650"/>
                            </p:stCondLst>
                            <p:childTnLst>
                              <p:par>
                                <p:cTn id="25" presetID="2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600" fill="hold"/>
                                        <p:tgtEl>
                                          <p:spTgt spid="38"/>
                                        </p:tgtEl>
                                        <p:attrNameLst>
                                          <p:attrName>ppt_w</p:attrName>
                                        </p:attrNameLst>
                                      </p:cBhvr>
                                      <p:tavLst>
                                        <p:tav tm="0">
                                          <p:val>
                                            <p:fltVal val="0"/>
                                          </p:val>
                                        </p:tav>
                                        <p:tav tm="100000">
                                          <p:val>
                                            <p:strVal val="#ppt_w"/>
                                          </p:val>
                                        </p:tav>
                                      </p:tavLst>
                                    </p:anim>
                                    <p:anim calcmode="lin" valueType="num">
                                      <p:cBhvr>
                                        <p:cTn id="28" dur="60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365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40"/>
                                        </p:tgtEl>
                                        <p:attrNameLst>
                                          <p:attrName>style.visibility</p:attrName>
                                        </p:attrNameLst>
                                      </p:cBhvr>
                                      <p:to>
                                        <p:strVal val="visible"/>
                                      </p:to>
                                    </p:set>
                                    <p:anim calcmode="lin" valueType="num">
                                      <p:cBhvr>
                                        <p:cTn id="32" dur="250" fill="hold"/>
                                        <p:tgtEl>
                                          <p:spTgt spid="40"/>
                                        </p:tgtEl>
                                        <p:attrNameLst>
                                          <p:attrName>ppt_x</p:attrName>
                                        </p:attrNameLst>
                                      </p:cBhvr>
                                      <p:tavLst>
                                        <p:tav tm="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ppt_h/2"/>
                                          </p:val>
                                        </p:tav>
                                        <p:tav tm="100000">
                                          <p:val>
                                            <p:strVal val="#ppt_y"/>
                                          </p:val>
                                        </p:tav>
                                      </p:tavLst>
                                    </p:anim>
                                    <p:anim calcmode="lin" valueType="num">
                                      <p:cBhvr>
                                        <p:cTn id="34" dur="250" fill="hold"/>
                                        <p:tgtEl>
                                          <p:spTgt spid="40"/>
                                        </p:tgtEl>
                                        <p:attrNameLst>
                                          <p:attrName>ppt_w</p:attrName>
                                        </p:attrNameLst>
                                      </p:cBhvr>
                                      <p:tavLst>
                                        <p:tav tm="0">
                                          <p:val>
                                            <p:strVal val="#ppt_w"/>
                                          </p:val>
                                        </p:tav>
                                        <p:tav tm="100000">
                                          <p:val>
                                            <p:strVal val="#ppt_w"/>
                                          </p:val>
                                        </p:tav>
                                      </p:tavLst>
                                    </p:anim>
                                    <p:anim calcmode="lin" valueType="num">
                                      <p:cBhvr>
                                        <p:cTn id="35" dur="250" fill="hold"/>
                                        <p:tgtEl>
                                          <p:spTgt spid="40"/>
                                        </p:tgtEl>
                                        <p:attrNameLst>
                                          <p:attrName>ppt_h</p:attrName>
                                        </p:attrNameLst>
                                      </p:cBhvr>
                                      <p:tavLst>
                                        <p:tav tm="0">
                                          <p:val>
                                            <p:fltVal val="0"/>
                                          </p:val>
                                        </p:tav>
                                        <p:tav tm="100000">
                                          <p:val>
                                            <p:strVal val="#ppt_h"/>
                                          </p:val>
                                        </p:tav>
                                      </p:tavLst>
                                    </p:anim>
                                  </p:childTnLst>
                                </p:cTn>
                              </p:par>
                            </p:childTnLst>
                          </p:cTn>
                        </p:par>
                        <p:par>
                          <p:cTn id="36" fill="hold">
                            <p:stCondLst>
                              <p:cond delay="38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par>
                          <p:cTn id="40" fill="hold">
                            <p:stCondLst>
                              <p:cond delay="4800"/>
                            </p:stCondLst>
                            <p:childTnLst>
                              <p:par>
                                <p:cTn id="41" presetID="23"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600" fill="hold"/>
                                        <p:tgtEl>
                                          <p:spTgt spid="41"/>
                                        </p:tgtEl>
                                        <p:attrNameLst>
                                          <p:attrName>ppt_w</p:attrName>
                                        </p:attrNameLst>
                                      </p:cBhvr>
                                      <p:tavLst>
                                        <p:tav tm="0">
                                          <p:val>
                                            <p:fltVal val="0"/>
                                          </p:val>
                                        </p:tav>
                                        <p:tav tm="100000">
                                          <p:val>
                                            <p:strVal val="#ppt_w"/>
                                          </p:val>
                                        </p:tav>
                                      </p:tavLst>
                                    </p:anim>
                                    <p:anim calcmode="lin" valueType="num">
                                      <p:cBhvr>
                                        <p:cTn id="44" dur="600" fill="hold"/>
                                        <p:tgtEl>
                                          <p:spTgt spid="41"/>
                                        </p:tgtEl>
                                        <p:attrNameLst>
                                          <p:attrName>ppt_h</p:attrName>
                                        </p:attrNameLst>
                                      </p:cBhvr>
                                      <p:tavLst>
                                        <p:tav tm="0">
                                          <p:val>
                                            <p:fltVal val="0"/>
                                          </p:val>
                                        </p:tav>
                                        <p:tav tm="100000">
                                          <p:val>
                                            <p:strVal val="#ppt_h"/>
                                          </p:val>
                                        </p:tav>
                                      </p:tavLst>
                                    </p:anim>
                                  </p:childTnLst>
                                </p:cTn>
                              </p:par>
                            </p:childTnLst>
                          </p:cTn>
                        </p:par>
                        <p:par>
                          <p:cTn id="45" fill="hold">
                            <p:stCondLst>
                              <p:cond delay="58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43"/>
                                        </p:tgtEl>
                                        <p:attrNameLst>
                                          <p:attrName>style.visibility</p:attrName>
                                        </p:attrNameLst>
                                      </p:cBhvr>
                                      <p:to>
                                        <p:strVal val="visible"/>
                                      </p:to>
                                    </p:set>
                                    <p:anim calcmode="lin" valueType="num">
                                      <p:cBhvr>
                                        <p:cTn id="48" dur="250" fill="hold"/>
                                        <p:tgtEl>
                                          <p:spTgt spid="43"/>
                                        </p:tgtEl>
                                        <p:attrNameLst>
                                          <p:attrName>ppt_x</p:attrName>
                                        </p:attrNameLst>
                                      </p:cBhvr>
                                      <p:tavLst>
                                        <p:tav tm="0">
                                          <p:val>
                                            <p:strVal val="#ppt_x"/>
                                          </p:val>
                                        </p:tav>
                                        <p:tav tm="100000">
                                          <p:val>
                                            <p:strVal val="#ppt_x"/>
                                          </p:val>
                                        </p:tav>
                                      </p:tavLst>
                                    </p:anim>
                                    <p:anim calcmode="lin" valueType="num">
                                      <p:cBhvr>
                                        <p:cTn id="49" dur="250" fill="hold"/>
                                        <p:tgtEl>
                                          <p:spTgt spid="43"/>
                                        </p:tgtEl>
                                        <p:attrNameLst>
                                          <p:attrName>ppt_y</p:attrName>
                                        </p:attrNameLst>
                                      </p:cBhvr>
                                      <p:tavLst>
                                        <p:tav tm="0">
                                          <p:val>
                                            <p:strVal val="#ppt_y-#ppt_h/2"/>
                                          </p:val>
                                        </p:tav>
                                        <p:tav tm="100000">
                                          <p:val>
                                            <p:strVal val="#ppt_y"/>
                                          </p:val>
                                        </p:tav>
                                      </p:tavLst>
                                    </p:anim>
                                    <p:anim calcmode="lin" valueType="num">
                                      <p:cBhvr>
                                        <p:cTn id="50" dur="250" fill="hold"/>
                                        <p:tgtEl>
                                          <p:spTgt spid="43"/>
                                        </p:tgtEl>
                                        <p:attrNameLst>
                                          <p:attrName>ppt_w</p:attrName>
                                        </p:attrNameLst>
                                      </p:cBhvr>
                                      <p:tavLst>
                                        <p:tav tm="0">
                                          <p:val>
                                            <p:strVal val="#ppt_w"/>
                                          </p:val>
                                        </p:tav>
                                        <p:tav tm="100000">
                                          <p:val>
                                            <p:strVal val="#ppt_w"/>
                                          </p:val>
                                        </p:tav>
                                      </p:tavLst>
                                    </p:anim>
                                    <p:anim calcmode="lin" valueType="num">
                                      <p:cBhvr>
                                        <p:cTn id="51" dur="250" fill="hold"/>
                                        <p:tgtEl>
                                          <p:spTgt spid="43"/>
                                        </p:tgtEl>
                                        <p:attrNameLst>
                                          <p:attrName>ppt_h</p:attrName>
                                        </p:attrNameLst>
                                      </p:cBhvr>
                                      <p:tavLst>
                                        <p:tav tm="0">
                                          <p:val>
                                            <p:fltVal val="0"/>
                                          </p:val>
                                        </p:tav>
                                        <p:tav tm="100000">
                                          <p:val>
                                            <p:strVal val="#ppt_h"/>
                                          </p:val>
                                        </p:tav>
                                      </p:tavLst>
                                    </p:anim>
                                  </p:childTnLst>
                                </p:cTn>
                              </p:par>
                            </p:childTnLst>
                          </p:cTn>
                        </p:par>
                        <p:par>
                          <p:cTn id="52" fill="hold">
                            <p:stCondLst>
                              <p:cond delay="595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P spid="38" grpId="0" animBg="1"/>
      <p:bldP spid="39" grpId="0"/>
      <p:bldP spid="40" grpId="0"/>
      <p:bldP spid="41" grpId="0" animBg="1"/>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custDataLst>
              <p:tags r:id="rId1"/>
            </p:custDataLst>
          </p:nvPr>
        </p:nvGrpSpPr>
        <p:grpSpPr>
          <a:xfrm>
            <a:off x="3787487" y="1268760"/>
            <a:ext cx="4640923" cy="4765920"/>
            <a:chOff x="3787487" y="1379315"/>
            <a:chExt cx="4640923" cy="4765920"/>
          </a:xfrm>
        </p:grpSpPr>
        <p:grpSp>
          <p:nvGrpSpPr>
            <p:cNvPr id="13" name="Group 5"/>
            <p:cNvGrpSpPr/>
            <p:nvPr/>
          </p:nvGrpSpPr>
          <p:grpSpPr>
            <a:xfrm>
              <a:off x="3787487" y="2880964"/>
              <a:ext cx="2145129" cy="1702252"/>
              <a:chOff x="3787487" y="2880964"/>
              <a:chExt cx="2145129" cy="1702252"/>
            </a:xfrm>
          </p:grpSpPr>
          <p:sp>
            <p:nvSpPr>
              <p:cNvPr id="23" name="Freeform: Shape 15"/>
              <p:cNvSpPr/>
              <p:nvPr/>
            </p:nvSpPr>
            <p:spPr>
              <a:xfrm>
                <a:off x="4230365" y="2880964"/>
                <a:ext cx="1702251" cy="1702252"/>
              </a:xfrm>
              <a:custGeom>
                <a:avLst/>
                <a:gdLst>
                  <a:gd name="connsiteX0" fmla="*/ 2939403 w 3423157"/>
                  <a:gd name="connsiteY0" fmla="*/ 1384993 h 3423158"/>
                  <a:gd name="connsiteX1" fmla="*/ 3423157 w 3423157"/>
                  <a:gd name="connsiteY1" fmla="*/ 1384993 h 3423158"/>
                  <a:gd name="connsiteX2" fmla="*/ 3423157 w 3423157"/>
                  <a:gd name="connsiteY2" fmla="*/ 1936950 h 3423158"/>
                  <a:gd name="connsiteX3" fmla="*/ 3423157 w 3423157"/>
                  <a:gd name="connsiteY3" fmla="*/ 1937819 h 3423158"/>
                  <a:gd name="connsiteX4" fmla="*/ 3423157 w 3423157"/>
                  <a:gd name="connsiteY4" fmla="*/ 2284534 h 3423158"/>
                  <a:gd name="connsiteX5" fmla="*/ 3423157 w 3423157"/>
                  <a:gd name="connsiteY5" fmla="*/ 2420703 h 3423158"/>
                  <a:gd name="connsiteX6" fmla="*/ 3423157 w 3423157"/>
                  <a:gd name="connsiteY6" fmla="*/ 2421572 h 3423158"/>
                  <a:gd name="connsiteX7" fmla="*/ 3423157 w 3423157"/>
                  <a:gd name="connsiteY7" fmla="*/ 2475034 h 3423158"/>
                  <a:gd name="connsiteX8" fmla="*/ 3423157 w 3423157"/>
                  <a:gd name="connsiteY8" fmla="*/ 2852620 h 3423158"/>
                  <a:gd name="connsiteX9" fmla="*/ 2852619 w 3423157"/>
                  <a:gd name="connsiteY9" fmla="*/ 3423158 h 3423158"/>
                  <a:gd name="connsiteX10" fmla="*/ 2549355 w 3423157"/>
                  <a:gd name="connsiteY10" fmla="*/ 3423158 h 3423158"/>
                  <a:gd name="connsiteX11" fmla="*/ 2549355 w 3423157"/>
                  <a:gd name="connsiteY11" fmla="*/ 2937465 h 3423158"/>
                  <a:gd name="connsiteX12" fmla="*/ 2612605 w 3423157"/>
                  <a:gd name="connsiteY12" fmla="*/ 2931089 h 3423158"/>
                  <a:gd name="connsiteX13" fmla="*/ 2939403 w 3423157"/>
                  <a:gd name="connsiteY13" fmla="*/ 2530121 h 3423158"/>
                  <a:gd name="connsiteX14" fmla="*/ 2939403 w 3423157"/>
                  <a:gd name="connsiteY14" fmla="*/ 2475034 h 3423158"/>
                  <a:gd name="connsiteX15" fmla="*/ 2937519 w 3423157"/>
                  <a:gd name="connsiteY15" fmla="*/ 2475034 h 3423158"/>
                  <a:gd name="connsiteX16" fmla="*/ 2937519 w 3423157"/>
                  <a:gd name="connsiteY16" fmla="*/ 2284534 h 3423158"/>
                  <a:gd name="connsiteX17" fmla="*/ 2939403 w 3423157"/>
                  <a:gd name="connsiteY17" fmla="*/ 2284534 h 3423158"/>
                  <a:gd name="connsiteX18" fmla="*/ 2939403 w 3423157"/>
                  <a:gd name="connsiteY18" fmla="*/ 1937819 h 3423158"/>
                  <a:gd name="connsiteX19" fmla="*/ 2939403 w 3423157"/>
                  <a:gd name="connsiteY19" fmla="*/ 1936950 h 3423158"/>
                  <a:gd name="connsiteX20" fmla="*/ 2160620 w 3423157"/>
                  <a:gd name="connsiteY20" fmla="*/ 0 h 3423158"/>
                  <a:gd name="connsiteX21" fmla="*/ 2526770 w 3423157"/>
                  <a:gd name="connsiteY21" fmla="*/ 0 h 3423158"/>
                  <a:gd name="connsiteX22" fmla="*/ 2526770 w 3423157"/>
                  <a:gd name="connsiteY22" fmla="*/ 1 h 3423158"/>
                  <a:gd name="connsiteX23" fmla="*/ 2852619 w 3423157"/>
                  <a:gd name="connsiteY23" fmla="*/ 1 h 3423158"/>
                  <a:gd name="connsiteX24" fmla="*/ 3423157 w 3423157"/>
                  <a:gd name="connsiteY24" fmla="*/ 570539 h 3423158"/>
                  <a:gd name="connsiteX25" fmla="*/ 3423157 w 3423157"/>
                  <a:gd name="connsiteY25" fmla="*/ 901239 h 3423158"/>
                  <a:gd name="connsiteX26" fmla="*/ 2939403 w 3423157"/>
                  <a:gd name="connsiteY26" fmla="*/ 901239 h 3423158"/>
                  <a:gd name="connsiteX27" fmla="*/ 2939403 w 3423157"/>
                  <a:gd name="connsiteY27" fmla="*/ 893037 h 3423158"/>
                  <a:gd name="connsiteX28" fmla="*/ 2530120 w 3423157"/>
                  <a:gd name="connsiteY28" fmla="*/ 483754 h 3423158"/>
                  <a:gd name="connsiteX29" fmla="*/ 2445571 w 3423157"/>
                  <a:gd name="connsiteY29" fmla="*/ 483754 h 3423158"/>
                  <a:gd name="connsiteX30" fmla="*/ 2445571 w 3423157"/>
                  <a:gd name="connsiteY30" fmla="*/ 483674 h 3423158"/>
                  <a:gd name="connsiteX31" fmla="*/ 2432634 w 3423157"/>
                  <a:gd name="connsiteY31" fmla="*/ 483674 h 3423158"/>
                  <a:gd name="connsiteX32" fmla="*/ 2432634 w 3423157"/>
                  <a:gd name="connsiteY32" fmla="*/ 483754 h 3423158"/>
                  <a:gd name="connsiteX33" fmla="*/ 1961818 w 3423157"/>
                  <a:gd name="connsiteY33" fmla="*/ 483754 h 3423158"/>
                  <a:gd name="connsiteX34" fmla="*/ 1948881 w 3423157"/>
                  <a:gd name="connsiteY34" fmla="*/ 483754 h 3423158"/>
                  <a:gd name="connsiteX35" fmla="*/ 893036 w 3423157"/>
                  <a:gd name="connsiteY35" fmla="*/ 483754 h 3423158"/>
                  <a:gd name="connsiteX36" fmla="*/ 483753 w 3423157"/>
                  <a:gd name="connsiteY36" fmla="*/ 893037 h 3423158"/>
                  <a:gd name="connsiteX37" fmla="*/ 483753 w 3423157"/>
                  <a:gd name="connsiteY37" fmla="*/ 2530121 h 3423158"/>
                  <a:gd name="connsiteX38" fmla="*/ 893036 w 3423157"/>
                  <a:gd name="connsiteY38" fmla="*/ 2939404 h 3423158"/>
                  <a:gd name="connsiteX39" fmla="*/ 2065602 w 3423157"/>
                  <a:gd name="connsiteY39" fmla="*/ 2939404 h 3423158"/>
                  <a:gd name="connsiteX40" fmla="*/ 2065602 w 3423157"/>
                  <a:gd name="connsiteY40" fmla="*/ 3423158 h 3423158"/>
                  <a:gd name="connsiteX41" fmla="*/ 570538 w 3423157"/>
                  <a:gd name="connsiteY41" fmla="*/ 3423158 h 3423158"/>
                  <a:gd name="connsiteX42" fmla="*/ 0 w 3423157"/>
                  <a:gd name="connsiteY42" fmla="*/ 2852620 h 3423158"/>
                  <a:gd name="connsiteX43" fmla="*/ 0 w 3423157"/>
                  <a:gd name="connsiteY43" fmla="*/ 570539 h 3423158"/>
                  <a:gd name="connsiteX44" fmla="*/ 570538 w 3423157"/>
                  <a:gd name="connsiteY44" fmla="*/ 1 h 3423158"/>
                  <a:gd name="connsiteX45" fmla="*/ 1948881 w 3423157"/>
                  <a:gd name="connsiteY45" fmla="*/ 1 h 3423158"/>
                  <a:gd name="connsiteX46" fmla="*/ 1961818 w 3423157"/>
                  <a:gd name="connsiteY46" fmla="*/ 1 h 3423158"/>
                  <a:gd name="connsiteX47" fmla="*/ 2160620 w 3423157"/>
                  <a:gd name="connsiteY47" fmla="*/ 1 h 34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23157" h="3423158">
                    <a:moveTo>
                      <a:pt x="2939403" y="1384993"/>
                    </a:moveTo>
                    <a:lnTo>
                      <a:pt x="3423157" y="1384993"/>
                    </a:lnTo>
                    <a:lnTo>
                      <a:pt x="3423157" y="1936950"/>
                    </a:lnTo>
                    <a:lnTo>
                      <a:pt x="3423157" y="1937819"/>
                    </a:lnTo>
                    <a:lnTo>
                      <a:pt x="3423157" y="2284534"/>
                    </a:lnTo>
                    <a:lnTo>
                      <a:pt x="3423157" y="2420703"/>
                    </a:lnTo>
                    <a:lnTo>
                      <a:pt x="3423157" y="2421572"/>
                    </a:lnTo>
                    <a:lnTo>
                      <a:pt x="3423157" y="2475034"/>
                    </a:lnTo>
                    <a:lnTo>
                      <a:pt x="3423157" y="2852620"/>
                    </a:lnTo>
                    <a:cubicBezTo>
                      <a:pt x="3423157" y="3167719"/>
                      <a:pt x="3167718" y="3423158"/>
                      <a:pt x="2852619" y="3423158"/>
                    </a:cubicBezTo>
                    <a:lnTo>
                      <a:pt x="2549355" y="3423158"/>
                    </a:lnTo>
                    <a:lnTo>
                      <a:pt x="2549355" y="2937465"/>
                    </a:lnTo>
                    <a:lnTo>
                      <a:pt x="2612605" y="2931089"/>
                    </a:lnTo>
                    <a:cubicBezTo>
                      <a:pt x="2799108" y="2892925"/>
                      <a:pt x="2939403" y="2727907"/>
                      <a:pt x="2939403" y="2530121"/>
                    </a:cubicBezTo>
                    <a:lnTo>
                      <a:pt x="2939403" y="2475034"/>
                    </a:lnTo>
                    <a:lnTo>
                      <a:pt x="2937519" y="2475034"/>
                    </a:lnTo>
                    <a:lnTo>
                      <a:pt x="2937519" y="2284534"/>
                    </a:lnTo>
                    <a:lnTo>
                      <a:pt x="2939403" y="2284534"/>
                    </a:lnTo>
                    <a:lnTo>
                      <a:pt x="2939403" y="1937819"/>
                    </a:lnTo>
                    <a:lnTo>
                      <a:pt x="2939403" y="1936950"/>
                    </a:lnTo>
                    <a:close/>
                    <a:moveTo>
                      <a:pt x="2160620" y="0"/>
                    </a:moveTo>
                    <a:lnTo>
                      <a:pt x="2526770" y="0"/>
                    </a:lnTo>
                    <a:lnTo>
                      <a:pt x="2526770" y="1"/>
                    </a:lnTo>
                    <a:lnTo>
                      <a:pt x="2852619" y="1"/>
                    </a:lnTo>
                    <a:cubicBezTo>
                      <a:pt x="3167718" y="1"/>
                      <a:pt x="3423157" y="255440"/>
                      <a:pt x="3423157" y="570539"/>
                    </a:cubicBezTo>
                    <a:lnTo>
                      <a:pt x="3423157" y="901239"/>
                    </a:lnTo>
                    <a:lnTo>
                      <a:pt x="2939403" y="901239"/>
                    </a:lnTo>
                    <a:lnTo>
                      <a:pt x="2939403" y="893037"/>
                    </a:lnTo>
                    <a:cubicBezTo>
                      <a:pt x="2939403" y="666996"/>
                      <a:pt x="2756161" y="483754"/>
                      <a:pt x="2530120" y="483754"/>
                    </a:cubicBezTo>
                    <a:lnTo>
                      <a:pt x="2445571" y="483754"/>
                    </a:lnTo>
                    <a:lnTo>
                      <a:pt x="2445571" y="483674"/>
                    </a:lnTo>
                    <a:lnTo>
                      <a:pt x="2432634" y="483674"/>
                    </a:lnTo>
                    <a:lnTo>
                      <a:pt x="2432634" y="483754"/>
                    </a:lnTo>
                    <a:lnTo>
                      <a:pt x="1961818" y="483754"/>
                    </a:lnTo>
                    <a:lnTo>
                      <a:pt x="1948881" y="483754"/>
                    </a:lnTo>
                    <a:lnTo>
                      <a:pt x="893036" y="483754"/>
                    </a:lnTo>
                    <a:cubicBezTo>
                      <a:pt x="666995" y="483754"/>
                      <a:pt x="483753" y="666996"/>
                      <a:pt x="483753" y="893037"/>
                    </a:cubicBezTo>
                    <a:lnTo>
                      <a:pt x="483753" y="2530121"/>
                    </a:lnTo>
                    <a:cubicBezTo>
                      <a:pt x="483753" y="2756162"/>
                      <a:pt x="666995" y="2939404"/>
                      <a:pt x="893036" y="2939404"/>
                    </a:cubicBezTo>
                    <a:lnTo>
                      <a:pt x="2065602" y="2939404"/>
                    </a:lnTo>
                    <a:lnTo>
                      <a:pt x="2065602" y="3423158"/>
                    </a:lnTo>
                    <a:lnTo>
                      <a:pt x="570538" y="3423158"/>
                    </a:lnTo>
                    <a:cubicBezTo>
                      <a:pt x="255439" y="3423158"/>
                      <a:pt x="0" y="3167719"/>
                      <a:pt x="0" y="2852620"/>
                    </a:cubicBezTo>
                    <a:lnTo>
                      <a:pt x="0" y="570539"/>
                    </a:lnTo>
                    <a:cubicBezTo>
                      <a:pt x="0" y="255440"/>
                      <a:pt x="255439" y="1"/>
                      <a:pt x="570538" y="1"/>
                    </a:cubicBezTo>
                    <a:lnTo>
                      <a:pt x="1948881" y="1"/>
                    </a:lnTo>
                    <a:lnTo>
                      <a:pt x="1961818" y="1"/>
                    </a:lnTo>
                    <a:lnTo>
                      <a:pt x="216062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Oval 16"/>
              <p:cNvSpPr/>
              <p:nvPr/>
            </p:nvSpPr>
            <p:spPr>
              <a:xfrm>
                <a:off x="3787487" y="3360615"/>
                <a:ext cx="952500" cy="742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4" name="Group 6"/>
            <p:cNvGrpSpPr/>
            <p:nvPr/>
          </p:nvGrpSpPr>
          <p:grpSpPr>
            <a:xfrm>
              <a:off x="5240137" y="1379315"/>
              <a:ext cx="1702252" cy="2189739"/>
              <a:chOff x="5240137" y="1379315"/>
              <a:chExt cx="1702252" cy="2189739"/>
            </a:xfrm>
          </p:grpSpPr>
          <p:sp>
            <p:nvSpPr>
              <p:cNvPr id="21" name="Freeform: Shape 13"/>
              <p:cNvSpPr/>
              <p:nvPr/>
            </p:nvSpPr>
            <p:spPr>
              <a:xfrm rot="16200000" flipH="1" flipV="1">
                <a:off x="5240137" y="1866803"/>
                <a:ext cx="1702251" cy="1702252"/>
              </a:xfrm>
              <a:custGeom>
                <a:avLst/>
                <a:gdLst>
                  <a:gd name="connsiteX0" fmla="*/ 2939403 w 3423157"/>
                  <a:gd name="connsiteY0" fmla="*/ 1384993 h 3423158"/>
                  <a:gd name="connsiteX1" fmla="*/ 3423157 w 3423157"/>
                  <a:gd name="connsiteY1" fmla="*/ 1384993 h 3423158"/>
                  <a:gd name="connsiteX2" fmla="*/ 3423157 w 3423157"/>
                  <a:gd name="connsiteY2" fmla="*/ 1936950 h 3423158"/>
                  <a:gd name="connsiteX3" fmla="*/ 3423157 w 3423157"/>
                  <a:gd name="connsiteY3" fmla="*/ 1937819 h 3423158"/>
                  <a:gd name="connsiteX4" fmla="*/ 3423157 w 3423157"/>
                  <a:gd name="connsiteY4" fmla="*/ 2284534 h 3423158"/>
                  <a:gd name="connsiteX5" fmla="*/ 3423157 w 3423157"/>
                  <a:gd name="connsiteY5" fmla="*/ 2420703 h 3423158"/>
                  <a:gd name="connsiteX6" fmla="*/ 3423157 w 3423157"/>
                  <a:gd name="connsiteY6" fmla="*/ 2421572 h 3423158"/>
                  <a:gd name="connsiteX7" fmla="*/ 3423157 w 3423157"/>
                  <a:gd name="connsiteY7" fmla="*/ 2475034 h 3423158"/>
                  <a:gd name="connsiteX8" fmla="*/ 3423157 w 3423157"/>
                  <a:gd name="connsiteY8" fmla="*/ 2852620 h 3423158"/>
                  <a:gd name="connsiteX9" fmla="*/ 2852619 w 3423157"/>
                  <a:gd name="connsiteY9" fmla="*/ 3423158 h 3423158"/>
                  <a:gd name="connsiteX10" fmla="*/ 2549355 w 3423157"/>
                  <a:gd name="connsiteY10" fmla="*/ 3423158 h 3423158"/>
                  <a:gd name="connsiteX11" fmla="*/ 2549355 w 3423157"/>
                  <a:gd name="connsiteY11" fmla="*/ 2937465 h 3423158"/>
                  <a:gd name="connsiteX12" fmla="*/ 2612605 w 3423157"/>
                  <a:gd name="connsiteY12" fmla="*/ 2931089 h 3423158"/>
                  <a:gd name="connsiteX13" fmla="*/ 2939403 w 3423157"/>
                  <a:gd name="connsiteY13" fmla="*/ 2530121 h 3423158"/>
                  <a:gd name="connsiteX14" fmla="*/ 2939403 w 3423157"/>
                  <a:gd name="connsiteY14" fmla="*/ 2475034 h 3423158"/>
                  <a:gd name="connsiteX15" fmla="*/ 2937519 w 3423157"/>
                  <a:gd name="connsiteY15" fmla="*/ 2475034 h 3423158"/>
                  <a:gd name="connsiteX16" fmla="*/ 2937519 w 3423157"/>
                  <a:gd name="connsiteY16" fmla="*/ 2284534 h 3423158"/>
                  <a:gd name="connsiteX17" fmla="*/ 2939403 w 3423157"/>
                  <a:gd name="connsiteY17" fmla="*/ 2284534 h 3423158"/>
                  <a:gd name="connsiteX18" fmla="*/ 2939403 w 3423157"/>
                  <a:gd name="connsiteY18" fmla="*/ 1937819 h 3423158"/>
                  <a:gd name="connsiteX19" fmla="*/ 2939403 w 3423157"/>
                  <a:gd name="connsiteY19" fmla="*/ 1936950 h 3423158"/>
                  <a:gd name="connsiteX20" fmla="*/ 2160620 w 3423157"/>
                  <a:gd name="connsiteY20" fmla="*/ 0 h 3423158"/>
                  <a:gd name="connsiteX21" fmla="*/ 2526770 w 3423157"/>
                  <a:gd name="connsiteY21" fmla="*/ 0 h 3423158"/>
                  <a:gd name="connsiteX22" fmla="*/ 2526770 w 3423157"/>
                  <a:gd name="connsiteY22" fmla="*/ 1 h 3423158"/>
                  <a:gd name="connsiteX23" fmla="*/ 2852619 w 3423157"/>
                  <a:gd name="connsiteY23" fmla="*/ 1 h 3423158"/>
                  <a:gd name="connsiteX24" fmla="*/ 3423157 w 3423157"/>
                  <a:gd name="connsiteY24" fmla="*/ 570539 h 3423158"/>
                  <a:gd name="connsiteX25" fmla="*/ 3423157 w 3423157"/>
                  <a:gd name="connsiteY25" fmla="*/ 901239 h 3423158"/>
                  <a:gd name="connsiteX26" fmla="*/ 2939403 w 3423157"/>
                  <a:gd name="connsiteY26" fmla="*/ 901239 h 3423158"/>
                  <a:gd name="connsiteX27" fmla="*/ 2939403 w 3423157"/>
                  <a:gd name="connsiteY27" fmla="*/ 893037 h 3423158"/>
                  <a:gd name="connsiteX28" fmla="*/ 2530120 w 3423157"/>
                  <a:gd name="connsiteY28" fmla="*/ 483754 h 3423158"/>
                  <a:gd name="connsiteX29" fmla="*/ 2445571 w 3423157"/>
                  <a:gd name="connsiteY29" fmla="*/ 483754 h 3423158"/>
                  <a:gd name="connsiteX30" fmla="*/ 2445571 w 3423157"/>
                  <a:gd name="connsiteY30" fmla="*/ 483674 h 3423158"/>
                  <a:gd name="connsiteX31" fmla="*/ 2432634 w 3423157"/>
                  <a:gd name="connsiteY31" fmla="*/ 483674 h 3423158"/>
                  <a:gd name="connsiteX32" fmla="*/ 2432634 w 3423157"/>
                  <a:gd name="connsiteY32" fmla="*/ 483754 h 3423158"/>
                  <a:gd name="connsiteX33" fmla="*/ 1961818 w 3423157"/>
                  <a:gd name="connsiteY33" fmla="*/ 483754 h 3423158"/>
                  <a:gd name="connsiteX34" fmla="*/ 1948881 w 3423157"/>
                  <a:gd name="connsiteY34" fmla="*/ 483754 h 3423158"/>
                  <a:gd name="connsiteX35" fmla="*/ 893036 w 3423157"/>
                  <a:gd name="connsiteY35" fmla="*/ 483754 h 3423158"/>
                  <a:gd name="connsiteX36" fmla="*/ 483753 w 3423157"/>
                  <a:gd name="connsiteY36" fmla="*/ 893037 h 3423158"/>
                  <a:gd name="connsiteX37" fmla="*/ 483753 w 3423157"/>
                  <a:gd name="connsiteY37" fmla="*/ 2530121 h 3423158"/>
                  <a:gd name="connsiteX38" fmla="*/ 893036 w 3423157"/>
                  <a:gd name="connsiteY38" fmla="*/ 2939404 h 3423158"/>
                  <a:gd name="connsiteX39" fmla="*/ 2065602 w 3423157"/>
                  <a:gd name="connsiteY39" fmla="*/ 2939404 h 3423158"/>
                  <a:gd name="connsiteX40" fmla="*/ 2065602 w 3423157"/>
                  <a:gd name="connsiteY40" fmla="*/ 3423158 h 3423158"/>
                  <a:gd name="connsiteX41" fmla="*/ 570538 w 3423157"/>
                  <a:gd name="connsiteY41" fmla="*/ 3423158 h 3423158"/>
                  <a:gd name="connsiteX42" fmla="*/ 0 w 3423157"/>
                  <a:gd name="connsiteY42" fmla="*/ 2852620 h 3423158"/>
                  <a:gd name="connsiteX43" fmla="*/ 0 w 3423157"/>
                  <a:gd name="connsiteY43" fmla="*/ 570539 h 3423158"/>
                  <a:gd name="connsiteX44" fmla="*/ 570538 w 3423157"/>
                  <a:gd name="connsiteY44" fmla="*/ 1 h 3423158"/>
                  <a:gd name="connsiteX45" fmla="*/ 1948881 w 3423157"/>
                  <a:gd name="connsiteY45" fmla="*/ 1 h 3423158"/>
                  <a:gd name="connsiteX46" fmla="*/ 1961818 w 3423157"/>
                  <a:gd name="connsiteY46" fmla="*/ 1 h 3423158"/>
                  <a:gd name="connsiteX47" fmla="*/ 2160620 w 3423157"/>
                  <a:gd name="connsiteY47" fmla="*/ 1 h 34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23157" h="3423158">
                    <a:moveTo>
                      <a:pt x="2939403" y="1384993"/>
                    </a:moveTo>
                    <a:lnTo>
                      <a:pt x="3423157" y="1384993"/>
                    </a:lnTo>
                    <a:lnTo>
                      <a:pt x="3423157" y="1936950"/>
                    </a:lnTo>
                    <a:lnTo>
                      <a:pt x="3423157" y="1937819"/>
                    </a:lnTo>
                    <a:lnTo>
                      <a:pt x="3423157" y="2284534"/>
                    </a:lnTo>
                    <a:lnTo>
                      <a:pt x="3423157" y="2420703"/>
                    </a:lnTo>
                    <a:lnTo>
                      <a:pt x="3423157" y="2421572"/>
                    </a:lnTo>
                    <a:lnTo>
                      <a:pt x="3423157" y="2475034"/>
                    </a:lnTo>
                    <a:lnTo>
                      <a:pt x="3423157" y="2852620"/>
                    </a:lnTo>
                    <a:cubicBezTo>
                      <a:pt x="3423157" y="3167719"/>
                      <a:pt x="3167718" y="3423158"/>
                      <a:pt x="2852619" y="3423158"/>
                    </a:cubicBezTo>
                    <a:lnTo>
                      <a:pt x="2549355" y="3423158"/>
                    </a:lnTo>
                    <a:lnTo>
                      <a:pt x="2549355" y="2937465"/>
                    </a:lnTo>
                    <a:lnTo>
                      <a:pt x="2612605" y="2931089"/>
                    </a:lnTo>
                    <a:cubicBezTo>
                      <a:pt x="2799108" y="2892925"/>
                      <a:pt x="2939403" y="2727907"/>
                      <a:pt x="2939403" y="2530121"/>
                    </a:cubicBezTo>
                    <a:lnTo>
                      <a:pt x="2939403" y="2475034"/>
                    </a:lnTo>
                    <a:lnTo>
                      <a:pt x="2937519" y="2475034"/>
                    </a:lnTo>
                    <a:lnTo>
                      <a:pt x="2937519" y="2284534"/>
                    </a:lnTo>
                    <a:lnTo>
                      <a:pt x="2939403" y="2284534"/>
                    </a:lnTo>
                    <a:lnTo>
                      <a:pt x="2939403" y="1937819"/>
                    </a:lnTo>
                    <a:lnTo>
                      <a:pt x="2939403" y="1936950"/>
                    </a:lnTo>
                    <a:close/>
                    <a:moveTo>
                      <a:pt x="2160620" y="0"/>
                    </a:moveTo>
                    <a:lnTo>
                      <a:pt x="2526770" y="0"/>
                    </a:lnTo>
                    <a:lnTo>
                      <a:pt x="2526770" y="1"/>
                    </a:lnTo>
                    <a:lnTo>
                      <a:pt x="2852619" y="1"/>
                    </a:lnTo>
                    <a:cubicBezTo>
                      <a:pt x="3167718" y="1"/>
                      <a:pt x="3423157" y="255440"/>
                      <a:pt x="3423157" y="570539"/>
                    </a:cubicBezTo>
                    <a:lnTo>
                      <a:pt x="3423157" y="901239"/>
                    </a:lnTo>
                    <a:lnTo>
                      <a:pt x="2939403" y="901239"/>
                    </a:lnTo>
                    <a:lnTo>
                      <a:pt x="2939403" y="893037"/>
                    </a:lnTo>
                    <a:cubicBezTo>
                      <a:pt x="2939403" y="666996"/>
                      <a:pt x="2756161" y="483754"/>
                      <a:pt x="2530120" y="483754"/>
                    </a:cubicBezTo>
                    <a:lnTo>
                      <a:pt x="2445571" y="483754"/>
                    </a:lnTo>
                    <a:lnTo>
                      <a:pt x="2445571" y="483674"/>
                    </a:lnTo>
                    <a:lnTo>
                      <a:pt x="2432634" y="483674"/>
                    </a:lnTo>
                    <a:lnTo>
                      <a:pt x="2432634" y="483754"/>
                    </a:lnTo>
                    <a:lnTo>
                      <a:pt x="1961818" y="483754"/>
                    </a:lnTo>
                    <a:lnTo>
                      <a:pt x="1948881" y="483754"/>
                    </a:lnTo>
                    <a:lnTo>
                      <a:pt x="893036" y="483754"/>
                    </a:lnTo>
                    <a:cubicBezTo>
                      <a:pt x="666995" y="483754"/>
                      <a:pt x="483753" y="666996"/>
                      <a:pt x="483753" y="893037"/>
                    </a:cubicBezTo>
                    <a:lnTo>
                      <a:pt x="483753" y="2530121"/>
                    </a:lnTo>
                    <a:cubicBezTo>
                      <a:pt x="483753" y="2756162"/>
                      <a:pt x="666995" y="2939404"/>
                      <a:pt x="893036" y="2939404"/>
                    </a:cubicBezTo>
                    <a:lnTo>
                      <a:pt x="2065602" y="2939404"/>
                    </a:lnTo>
                    <a:lnTo>
                      <a:pt x="2065602" y="3423158"/>
                    </a:lnTo>
                    <a:lnTo>
                      <a:pt x="570538" y="3423158"/>
                    </a:lnTo>
                    <a:cubicBezTo>
                      <a:pt x="255439" y="3423158"/>
                      <a:pt x="0" y="3167719"/>
                      <a:pt x="0" y="2852620"/>
                    </a:cubicBezTo>
                    <a:lnTo>
                      <a:pt x="0" y="570539"/>
                    </a:lnTo>
                    <a:cubicBezTo>
                      <a:pt x="0" y="255440"/>
                      <a:pt x="255439" y="1"/>
                      <a:pt x="570538" y="1"/>
                    </a:cubicBezTo>
                    <a:lnTo>
                      <a:pt x="1948881" y="1"/>
                    </a:lnTo>
                    <a:lnTo>
                      <a:pt x="1961818" y="1"/>
                    </a:lnTo>
                    <a:lnTo>
                      <a:pt x="216062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Oval 14"/>
              <p:cNvSpPr/>
              <p:nvPr/>
            </p:nvSpPr>
            <p:spPr>
              <a:xfrm rot="5400000">
                <a:off x="5624485" y="1484090"/>
                <a:ext cx="952500" cy="742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5" name="Group 7"/>
            <p:cNvGrpSpPr/>
            <p:nvPr/>
          </p:nvGrpSpPr>
          <p:grpSpPr>
            <a:xfrm>
              <a:off x="5249610" y="3936548"/>
              <a:ext cx="1702252" cy="2208687"/>
              <a:chOff x="5249610" y="3936548"/>
              <a:chExt cx="1702252" cy="2208687"/>
            </a:xfrm>
          </p:grpSpPr>
          <p:sp>
            <p:nvSpPr>
              <p:cNvPr id="19" name="Freeform: Shape 11"/>
              <p:cNvSpPr/>
              <p:nvPr/>
            </p:nvSpPr>
            <p:spPr>
              <a:xfrm rot="16200000">
                <a:off x="5249610" y="3936548"/>
                <a:ext cx="1702251" cy="1702252"/>
              </a:xfrm>
              <a:custGeom>
                <a:avLst/>
                <a:gdLst>
                  <a:gd name="connsiteX0" fmla="*/ 2939403 w 3423157"/>
                  <a:gd name="connsiteY0" fmla="*/ 1384993 h 3423158"/>
                  <a:gd name="connsiteX1" fmla="*/ 3423157 w 3423157"/>
                  <a:gd name="connsiteY1" fmla="*/ 1384993 h 3423158"/>
                  <a:gd name="connsiteX2" fmla="*/ 3423157 w 3423157"/>
                  <a:gd name="connsiteY2" fmla="*/ 1936950 h 3423158"/>
                  <a:gd name="connsiteX3" fmla="*/ 3423157 w 3423157"/>
                  <a:gd name="connsiteY3" fmla="*/ 1937819 h 3423158"/>
                  <a:gd name="connsiteX4" fmla="*/ 3423157 w 3423157"/>
                  <a:gd name="connsiteY4" fmla="*/ 2284534 h 3423158"/>
                  <a:gd name="connsiteX5" fmla="*/ 3423157 w 3423157"/>
                  <a:gd name="connsiteY5" fmla="*/ 2420703 h 3423158"/>
                  <a:gd name="connsiteX6" fmla="*/ 3423157 w 3423157"/>
                  <a:gd name="connsiteY6" fmla="*/ 2421572 h 3423158"/>
                  <a:gd name="connsiteX7" fmla="*/ 3423157 w 3423157"/>
                  <a:gd name="connsiteY7" fmla="*/ 2475034 h 3423158"/>
                  <a:gd name="connsiteX8" fmla="*/ 3423157 w 3423157"/>
                  <a:gd name="connsiteY8" fmla="*/ 2852620 h 3423158"/>
                  <a:gd name="connsiteX9" fmla="*/ 2852619 w 3423157"/>
                  <a:gd name="connsiteY9" fmla="*/ 3423158 h 3423158"/>
                  <a:gd name="connsiteX10" fmla="*/ 2549355 w 3423157"/>
                  <a:gd name="connsiteY10" fmla="*/ 3423158 h 3423158"/>
                  <a:gd name="connsiteX11" fmla="*/ 2549355 w 3423157"/>
                  <a:gd name="connsiteY11" fmla="*/ 2937465 h 3423158"/>
                  <a:gd name="connsiteX12" fmla="*/ 2612605 w 3423157"/>
                  <a:gd name="connsiteY12" fmla="*/ 2931089 h 3423158"/>
                  <a:gd name="connsiteX13" fmla="*/ 2939403 w 3423157"/>
                  <a:gd name="connsiteY13" fmla="*/ 2530121 h 3423158"/>
                  <a:gd name="connsiteX14" fmla="*/ 2939403 w 3423157"/>
                  <a:gd name="connsiteY14" fmla="*/ 2475034 h 3423158"/>
                  <a:gd name="connsiteX15" fmla="*/ 2937519 w 3423157"/>
                  <a:gd name="connsiteY15" fmla="*/ 2475034 h 3423158"/>
                  <a:gd name="connsiteX16" fmla="*/ 2937519 w 3423157"/>
                  <a:gd name="connsiteY16" fmla="*/ 2284534 h 3423158"/>
                  <a:gd name="connsiteX17" fmla="*/ 2939403 w 3423157"/>
                  <a:gd name="connsiteY17" fmla="*/ 2284534 h 3423158"/>
                  <a:gd name="connsiteX18" fmla="*/ 2939403 w 3423157"/>
                  <a:gd name="connsiteY18" fmla="*/ 1937819 h 3423158"/>
                  <a:gd name="connsiteX19" fmla="*/ 2939403 w 3423157"/>
                  <a:gd name="connsiteY19" fmla="*/ 1936950 h 3423158"/>
                  <a:gd name="connsiteX20" fmla="*/ 2160620 w 3423157"/>
                  <a:gd name="connsiteY20" fmla="*/ 0 h 3423158"/>
                  <a:gd name="connsiteX21" fmla="*/ 2526770 w 3423157"/>
                  <a:gd name="connsiteY21" fmla="*/ 0 h 3423158"/>
                  <a:gd name="connsiteX22" fmla="*/ 2526770 w 3423157"/>
                  <a:gd name="connsiteY22" fmla="*/ 1 h 3423158"/>
                  <a:gd name="connsiteX23" fmla="*/ 2852619 w 3423157"/>
                  <a:gd name="connsiteY23" fmla="*/ 1 h 3423158"/>
                  <a:gd name="connsiteX24" fmla="*/ 3423157 w 3423157"/>
                  <a:gd name="connsiteY24" fmla="*/ 570539 h 3423158"/>
                  <a:gd name="connsiteX25" fmla="*/ 3423157 w 3423157"/>
                  <a:gd name="connsiteY25" fmla="*/ 901239 h 3423158"/>
                  <a:gd name="connsiteX26" fmla="*/ 2939403 w 3423157"/>
                  <a:gd name="connsiteY26" fmla="*/ 901239 h 3423158"/>
                  <a:gd name="connsiteX27" fmla="*/ 2939403 w 3423157"/>
                  <a:gd name="connsiteY27" fmla="*/ 893037 h 3423158"/>
                  <a:gd name="connsiteX28" fmla="*/ 2530120 w 3423157"/>
                  <a:gd name="connsiteY28" fmla="*/ 483754 h 3423158"/>
                  <a:gd name="connsiteX29" fmla="*/ 2445571 w 3423157"/>
                  <a:gd name="connsiteY29" fmla="*/ 483754 h 3423158"/>
                  <a:gd name="connsiteX30" fmla="*/ 2445571 w 3423157"/>
                  <a:gd name="connsiteY30" fmla="*/ 483674 h 3423158"/>
                  <a:gd name="connsiteX31" fmla="*/ 2432634 w 3423157"/>
                  <a:gd name="connsiteY31" fmla="*/ 483674 h 3423158"/>
                  <a:gd name="connsiteX32" fmla="*/ 2432634 w 3423157"/>
                  <a:gd name="connsiteY32" fmla="*/ 483754 h 3423158"/>
                  <a:gd name="connsiteX33" fmla="*/ 1961818 w 3423157"/>
                  <a:gd name="connsiteY33" fmla="*/ 483754 h 3423158"/>
                  <a:gd name="connsiteX34" fmla="*/ 1948881 w 3423157"/>
                  <a:gd name="connsiteY34" fmla="*/ 483754 h 3423158"/>
                  <a:gd name="connsiteX35" fmla="*/ 893036 w 3423157"/>
                  <a:gd name="connsiteY35" fmla="*/ 483754 h 3423158"/>
                  <a:gd name="connsiteX36" fmla="*/ 483753 w 3423157"/>
                  <a:gd name="connsiteY36" fmla="*/ 893037 h 3423158"/>
                  <a:gd name="connsiteX37" fmla="*/ 483753 w 3423157"/>
                  <a:gd name="connsiteY37" fmla="*/ 2530121 h 3423158"/>
                  <a:gd name="connsiteX38" fmla="*/ 893036 w 3423157"/>
                  <a:gd name="connsiteY38" fmla="*/ 2939404 h 3423158"/>
                  <a:gd name="connsiteX39" fmla="*/ 2065602 w 3423157"/>
                  <a:gd name="connsiteY39" fmla="*/ 2939404 h 3423158"/>
                  <a:gd name="connsiteX40" fmla="*/ 2065602 w 3423157"/>
                  <a:gd name="connsiteY40" fmla="*/ 3423158 h 3423158"/>
                  <a:gd name="connsiteX41" fmla="*/ 570538 w 3423157"/>
                  <a:gd name="connsiteY41" fmla="*/ 3423158 h 3423158"/>
                  <a:gd name="connsiteX42" fmla="*/ 0 w 3423157"/>
                  <a:gd name="connsiteY42" fmla="*/ 2852620 h 3423158"/>
                  <a:gd name="connsiteX43" fmla="*/ 0 w 3423157"/>
                  <a:gd name="connsiteY43" fmla="*/ 570539 h 3423158"/>
                  <a:gd name="connsiteX44" fmla="*/ 570538 w 3423157"/>
                  <a:gd name="connsiteY44" fmla="*/ 1 h 3423158"/>
                  <a:gd name="connsiteX45" fmla="*/ 1948881 w 3423157"/>
                  <a:gd name="connsiteY45" fmla="*/ 1 h 3423158"/>
                  <a:gd name="connsiteX46" fmla="*/ 1961818 w 3423157"/>
                  <a:gd name="connsiteY46" fmla="*/ 1 h 3423158"/>
                  <a:gd name="connsiteX47" fmla="*/ 2160620 w 3423157"/>
                  <a:gd name="connsiteY47" fmla="*/ 1 h 34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23157" h="3423158">
                    <a:moveTo>
                      <a:pt x="2939403" y="1384993"/>
                    </a:moveTo>
                    <a:lnTo>
                      <a:pt x="3423157" y="1384993"/>
                    </a:lnTo>
                    <a:lnTo>
                      <a:pt x="3423157" y="1936950"/>
                    </a:lnTo>
                    <a:lnTo>
                      <a:pt x="3423157" y="1937819"/>
                    </a:lnTo>
                    <a:lnTo>
                      <a:pt x="3423157" y="2284534"/>
                    </a:lnTo>
                    <a:lnTo>
                      <a:pt x="3423157" y="2420703"/>
                    </a:lnTo>
                    <a:lnTo>
                      <a:pt x="3423157" y="2421572"/>
                    </a:lnTo>
                    <a:lnTo>
                      <a:pt x="3423157" y="2475034"/>
                    </a:lnTo>
                    <a:lnTo>
                      <a:pt x="3423157" y="2852620"/>
                    </a:lnTo>
                    <a:cubicBezTo>
                      <a:pt x="3423157" y="3167719"/>
                      <a:pt x="3167718" y="3423158"/>
                      <a:pt x="2852619" y="3423158"/>
                    </a:cubicBezTo>
                    <a:lnTo>
                      <a:pt x="2549355" y="3423158"/>
                    </a:lnTo>
                    <a:lnTo>
                      <a:pt x="2549355" y="2937465"/>
                    </a:lnTo>
                    <a:lnTo>
                      <a:pt x="2612605" y="2931089"/>
                    </a:lnTo>
                    <a:cubicBezTo>
                      <a:pt x="2799108" y="2892925"/>
                      <a:pt x="2939403" y="2727907"/>
                      <a:pt x="2939403" y="2530121"/>
                    </a:cubicBezTo>
                    <a:lnTo>
                      <a:pt x="2939403" y="2475034"/>
                    </a:lnTo>
                    <a:lnTo>
                      <a:pt x="2937519" y="2475034"/>
                    </a:lnTo>
                    <a:lnTo>
                      <a:pt x="2937519" y="2284534"/>
                    </a:lnTo>
                    <a:lnTo>
                      <a:pt x="2939403" y="2284534"/>
                    </a:lnTo>
                    <a:lnTo>
                      <a:pt x="2939403" y="1937819"/>
                    </a:lnTo>
                    <a:lnTo>
                      <a:pt x="2939403" y="1936950"/>
                    </a:lnTo>
                    <a:close/>
                    <a:moveTo>
                      <a:pt x="2160620" y="0"/>
                    </a:moveTo>
                    <a:lnTo>
                      <a:pt x="2526770" y="0"/>
                    </a:lnTo>
                    <a:lnTo>
                      <a:pt x="2526770" y="1"/>
                    </a:lnTo>
                    <a:lnTo>
                      <a:pt x="2852619" y="1"/>
                    </a:lnTo>
                    <a:cubicBezTo>
                      <a:pt x="3167718" y="1"/>
                      <a:pt x="3423157" y="255440"/>
                      <a:pt x="3423157" y="570539"/>
                    </a:cubicBezTo>
                    <a:lnTo>
                      <a:pt x="3423157" y="901239"/>
                    </a:lnTo>
                    <a:lnTo>
                      <a:pt x="2939403" y="901239"/>
                    </a:lnTo>
                    <a:lnTo>
                      <a:pt x="2939403" y="893037"/>
                    </a:lnTo>
                    <a:cubicBezTo>
                      <a:pt x="2939403" y="666996"/>
                      <a:pt x="2756161" y="483754"/>
                      <a:pt x="2530120" y="483754"/>
                    </a:cubicBezTo>
                    <a:lnTo>
                      <a:pt x="2445571" y="483754"/>
                    </a:lnTo>
                    <a:lnTo>
                      <a:pt x="2445571" y="483674"/>
                    </a:lnTo>
                    <a:lnTo>
                      <a:pt x="2432634" y="483674"/>
                    </a:lnTo>
                    <a:lnTo>
                      <a:pt x="2432634" y="483754"/>
                    </a:lnTo>
                    <a:lnTo>
                      <a:pt x="1961818" y="483754"/>
                    </a:lnTo>
                    <a:lnTo>
                      <a:pt x="1948881" y="483754"/>
                    </a:lnTo>
                    <a:lnTo>
                      <a:pt x="893036" y="483754"/>
                    </a:lnTo>
                    <a:cubicBezTo>
                      <a:pt x="666995" y="483754"/>
                      <a:pt x="483753" y="666996"/>
                      <a:pt x="483753" y="893037"/>
                    </a:cubicBezTo>
                    <a:lnTo>
                      <a:pt x="483753" y="2530121"/>
                    </a:lnTo>
                    <a:cubicBezTo>
                      <a:pt x="483753" y="2756162"/>
                      <a:pt x="666995" y="2939404"/>
                      <a:pt x="893036" y="2939404"/>
                    </a:cubicBezTo>
                    <a:lnTo>
                      <a:pt x="2065602" y="2939404"/>
                    </a:lnTo>
                    <a:lnTo>
                      <a:pt x="2065602" y="3423158"/>
                    </a:lnTo>
                    <a:lnTo>
                      <a:pt x="570538" y="3423158"/>
                    </a:lnTo>
                    <a:cubicBezTo>
                      <a:pt x="255439" y="3423158"/>
                      <a:pt x="0" y="3167719"/>
                      <a:pt x="0" y="2852620"/>
                    </a:cubicBezTo>
                    <a:lnTo>
                      <a:pt x="0" y="570539"/>
                    </a:lnTo>
                    <a:cubicBezTo>
                      <a:pt x="0" y="255440"/>
                      <a:pt x="255439" y="1"/>
                      <a:pt x="570538" y="1"/>
                    </a:cubicBezTo>
                    <a:lnTo>
                      <a:pt x="1948881" y="1"/>
                    </a:lnTo>
                    <a:lnTo>
                      <a:pt x="1961818" y="1"/>
                    </a:lnTo>
                    <a:lnTo>
                      <a:pt x="2160620" y="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Oval 12"/>
              <p:cNvSpPr/>
              <p:nvPr/>
            </p:nvSpPr>
            <p:spPr>
              <a:xfrm rot="5400000">
                <a:off x="5657847" y="5297510"/>
                <a:ext cx="952500" cy="7429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6" name="Group 8"/>
            <p:cNvGrpSpPr/>
            <p:nvPr/>
          </p:nvGrpSpPr>
          <p:grpSpPr>
            <a:xfrm>
              <a:off x="6259383" y="2911149"/>
              <a:ext cx="2169027" cy="1702252"/>
              <a:chOff x="6259383" y="2911149"/>
              <a:chExt cx="2169027" cy="1702252"/>
            </a:xfrm>
          </p:grpSpPr>
          <p:sp>
            <p:nvSpPr>
              <p:cNvPr id="17" name="Freeform: Shape 9"/>
              <p:cNvSpPr/>
              <p:nvPr/>
            </p:nvSpPr>
            <p:spPr>
              <a:xfrm flipH="1" flipV="1">
                <a:off x="6259383" y="2911149"/>
                <a:ext cx="1702251" cy="1702252"/>
              </a:xfrm>
              <a:custGeom>
                <a:avLst/>
                <a:gdLst>
                  <a:gd name="connsiteX0" fmla="*/ 2939403 w 3423157"/>
                  <a:gd name="connsiteY0" fmla="*/ 1384993 h 3423158"/>
                  <a:gd name="connsiteX1" fmla="*/ 3423157 w 3423157"/>
                  <a:gd name="connsiteY1" fmla="*/ 1384993 h 3423158"/>
                  <a:gd name="connsiteX2" fmla="*/ 3423157 w 3423157"/>
                  <a:gd name="connsiteY2" fmla="*/ 1936950 h 3423158"/>
                  <a:gd name="connsiteX3" fmla="*/ 3423157 w 3423157"/>
                  <a:gd name="connsiteY3" fmla="*/ 1937819 h 3423158"/>
                  <a:gd name="connsiteX4" fmla="*/ 3423157 w 3423157"/>
                  <a:gd name="connsiteY4" fmla="*/ 2284534 h 3423158"/>
                  <a:gd name="connsiteX5" fmla="*/ 3423157 w 3423157"/>
                  <a:gd name="connsiteY5" fmla="*/ 2420703 h 3423158"/>
                  <a:gd name="connsiteX6" fmla="*/ 3423157 w 3423157"/>
                  <a:gd name="connsiteY6" fmla="*/ 2421572 h 3423158"/>
                  <a:gd name="connsiteX7" fmla="*/ 3423157 w 3423157"/>
                  <a:gd name="connsiteY7" fmla="*/ 2475034 h 3423158"/>
                  <a:gd name="connsiteX8" fmla="*/ 3423157 w 3423157"/>
                  <a:gd name="connsiteY8" fmla="*/ 2852620 h 3423158"/>
                  <a:gd name="connsiteX9" fmla="*/ 2852619 w 3423157"/>
                  <a:gd name="connsiteY9" fmla="*/ 3423158 h 3423158"/>
                  <a:gd name="connsiteX10" fmla="*/ 2549355 w 3423157"/>
                  <a:gd name="connsiteY10" fmla="*/ 3423158 h 3423158"/>
                  <a:gd name="connsiteX11" fmla="*/ 2549355 w 3423157"/>
                  <a:gd name="connsiteY11" fmla="*/ 2937465 h 3423158"/>
                  <a:gd name="connsiteX12" fmla="*/ 2612605 w 3423157"/>
                  <a:gd name="connsiteY12" fmla="*/ 2931089 h 3423158"/>
                  <a:gd name="connsiteX13" fmla="*/ 2939403 w 3423157"/>
                  <a:gd name="connsiteY13" fmla="*/ 2530121 h 3423158"/>
                  <a:gd name="connsiteX14" fmla="*/ 2939403 w 3423157"/>
                  <a:gd name="connsiteY14" fmla="*/ 2475034 h 3423158"/>
                  <a:gd name="connsiteX15" fmla="*/ 2937519 w 3423157"/>
                  <a:gd name="connsiteY15" fmla="*/ 2475034 h 3423158"/>
                  <a:gd name="connsiteX16" fmla="*/ 2937519 w 3423157"/>
                  <a:gd name="connsiteY16" fmla="*/ 2284534 h 3423158"/>
                  <a:gd name="connsiteX17" fmla="*/ 2939403 w 3423157"/>
                  <a:gd name="connsiteY17" fmla="*/ 2284534 h 3423158"/>
                  <a:gd name="connsiteX18" fmla="*/ 2939403 w 3423157"/>
                  <a:gd name="connsiteY18" fmla="*/ 1937819 h 3423158"/>
                  <a:gd name="connsiteX19" fmla="*/ 2939403 w 3423157"/>
                  <a:gd name="connsiteY19" fmla="*/ 1936950 h 3423158"/>
                  <a:gd name="connsiteX20" fmla="*/ 2160620 w 3423157"/>
                  <a:gd name="connsiteY20" fmla="*/ 0 h 3423158"/>
                  <a:gd name="connsiteX21" fmla="*/ 2526770 w 3423157"/>
                  <a:gd name="connsiteY21" fmla="*/ 0 h 3423158"/>
                  <a:gd name="connsiteX22" fmla="*/ 2526770 w 3423157"/>
                  <a:gd name="connsiteY22" fmla="*/ 1 h 3423158"/>
                  <a:gd name="connsiteX23" fmla="*/ 2852619 w 3423157"/>
                  <a:gd name="connsiteY23" fmla="*/ 1 h 3423158"/>
                  <a:gd name="connsiteX24" fmla="*/ 3423157 w 3423157"/>
                  <a:gd name="connsiteY24" fmla="*/ 570539 h 3423158"/>
                  <a:gd name="connsiteX25" fmla="*/ 3423157 w 3423157"/>
                  <a:gd name="connsiteY25" fmla="*/ 901239 h 3423158"/>
                  <a:gd name="connsiteX26" fmla="*/ 2939403 w 3423157"/>
                  <a:gd name="connsiteY26" fmla="*/ 901239 h 3423158"/>
                  <a:gd name="connsiteX27" fmla="*/ 2939403 w 3423157"/>
                  <a:gd name="connsiteY27" fmla="*/ 893037 h 3423158"/>
                  <a:gd name="connsiteX28" fmla="*/ 2530120 w 3423157"/>
                  <a:gd name="connsiteY28" fmla="*/ 483754 h 3423158"/>
                  <a:gd name="connsiteX29" fmla="*/ 2445571 w 3423157"/>
                  <a:gd name="connsiteY29" fmla="*/ 483754 h 3423158"/>
                  <a:gd name="connsiteX30" fmla="*/ 2445571 w 3423157"/>
                  <a:gd name="connsiteY30" fmla="*/ 483674 h 3423158"/>
                  <a:gd name="connsiteX31" fmla="*/ 2432634 w 3423157"/>
                  <a:gd name="connsiteY31" fmla="*/ 483674 h 3423158"/>
                  <a:gd name="connsiteX32" fmla="*/ 2432634 w 3423157"/>
                  <a:gd name="connsiteY32" fmla="*/ 483754 h 3423158"/>
                  <a:gd name="connsiteX33" fmla="*/ 1961818 w 3423157"/>
                  <a:gd name="connsiteY33" fmla="*/ 483754 h 3423158"/>
                  <a:gd name="connsiteX34" fmla="*/ 1948881 w 3423157"/>
                  <a:gd name="connsiteY34" fmla="*/ 483754 h 3423158"/>
                  <a:gd name="connsiteX35" fmla="*/ 893036 w 3423157"/>
                  <a:gd name="connsiteY35" fmla="*/ 483754 h 3423158"/>
                  <a:gd name="connsiteX36" fmla="*/ 483753 w 3423157"/>
                  <a:gd name="connsiteY36" fmla="*/ 893037 h 3423158"/>
                  <a:gd name="connsiteX37" fmla="*/ 483753 w 3423157"/>
                  <a:gd name="connsiteY37" fmla="*/ 2530121 h 3423158"/>
                  <a:gd name="connsiteX38" fmla="*/ 893036 w 3423157"/>
                  <a:gd name="connsiteY38" fmla="*/ 2939404 h 3423158"/>
                  <a:gd name="connsiteX39" fmla="*/ 2065602 w 3423157"/>
                  <a:gd name="connsiteY39" fmla="*/ 2939404 h 3423158"/>
                  <a:gd name="connsiteX40" fmla="*/ 2065602 w 3423157"/>
                  <a:gd name="connsiteY40" fmla="*/ 3423158 h 3423158"/>
                  <a:gd name="connsiteX41" fmla="*/ 570538 w 3423157"/>
                  <a:gd name="connsiteY41" fmla="*/ 3423158 h 3423158"/>
                  <a:gd name="connsiteX42" fmla="*/ 0 w 3423157"/>
                  <a:gd name="connsiteY42" fmla="*/ 2852620 h 3423158"/>
                  <a:gd name="connsiteX43" fmla="*/ 0 w 3423157"/>
                  <a:gd name="connsiteY43" fmla="*/ 570539 h 3423158"/>
                  <a:gd name="connsiteX44" fmla="*/ 570538 w 3423157"/>
                  <a:gd name="connsiteY44" fmla="*/ 1 h 3423158"/>
                  <a:gd name="connsiteX45" fmla="*/ 1948881 w 3423157"/>
                  <a:gd name="connsiteY45" fmla="*/ 1 h 3423158"/>
                  <a:gd name="connsiteX46" fmla="*/ 1961818 w 3423157"/>
                  <a:gd name="connsiteY46" fmla="*/ 1 h 3423158"/>
                  <a:gd name="connsiteX47" fmla="*/ 2160620 w 3423157"/>
                  <a:gd name="connsiteY47" fmla="*/ 1 h 34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23157" h="3423158">
                    <a:moveTo>
                      <a:pt x="2939403" y="1384993"/>
                    </a:moveTo>
                    <a:lnTo>
                      <a:pt x="3423157" y="1384993"/>
                    </a:lnTo>
                    <a:lnTo>
                      <a:pt x="3423157" y="1936950"/>
                    </a:lnTo>
                    <a:lnTo>
                      <a:pt x="3423157" y="1937819"/>
                    </a:lnTo>
                    <a:lnTo>
                      <a:pt x="3423157" y="2284534"/>
                    </a:lnTo>
                    <a:lnTo>
                      <a:pt x="3423157" y="2420703"/>
                    </a:lnTo>
                    <a:lnTo>
                      <a:pt x="3423157" y="2421572"/>
                    </a:lnTo>
                    <a:lnTo>
                      <a:pt x="3423157" y="2475034"/>
                    </a:lnTo>
                    <a:lnTo>
                      <a:pt x="3423157" y="2852620"/>
                    </a:lnTo>
                    <a:cubicBezTo>
                      <a:pt x="3423157" y="3167719"/>
                      <a:pt x="3167718" y="3423158"/>
                      <a:pt x="2852619" y="3423158"/>
                    </a:cubicBezTo>
                    <a:lnTo>
                      <a:pt x="2549355" y="3423158"/>
                    </a:lnTo>
                    <a:lnTo>
                      <a:pt x="2549355" y="2937465"/>
                    </a:lnTo>
                    <a:lnTo>
                      <a:pt x="2612605" y="2931089"/>
                    </a:lnTo>
                    <a:cubicBezTo>
                      <a:pt x="2799108" y="2892925"/>
                      <a:pt x="2939403" y="2727907"/>
                      <a:pt x="2939403" y="2530121"/>
                    </a:cubicBezTo>
                    <a:lnTo>
                      <a:pt x="2939403" y="2475034"/>
                    </a:lnTo>
                    <a:lnTo>
                      <a:pt x="2937519" y="2475034"/>
                    </a:lnTo>
                    <a:lnTo>
                      <a:pt x="2937519" y="2284534"/>
                    </a:lnTo>
                    <a:lnTo>
                      <a:pt x="2939403" y="2284534"/>
                    </a:lnTo>
                    <a:lnTo>
                      <a:pt x="2939403" y="1937819"/>
                    </a:lnTo>
                    <a:lnTo>
                      <a:pt x="2939403" y="1936950"/>
                    </a:lnTo>
                    <a:close/>
                    <a:moveTo>
                      <a:pt x="2160620" y="0"/>
                    </a:moveTo>
                    <a:lnTo>
                      <a:pt x="2526770" y="0"/>
                    </a:lnTo>
                    <a:lnTo>
                      <a:pt x="2526770" y="1"/>
                    </a:lnTo>
                    <a:lnTo>
                      <a:pt x="2852619" y="1"/>
                    </a:lnTo>
                    <a:cubicBezTo>
                      <a:pt x="3167718" y="1"/>
                      <a:pt x="3423157" y="255440"/>
                      <a:pt x="3423157" y="570539"/>
                    </a:cubicBezTo>
                    <a:lnTo>
                      <a:pt x="3423157" y="901239"/>
                    </a:lnTo>
                    <a:lnTo>
                      <a:pt x="2939403" y="901239"/>
                    </a:lnTo>
                    <a:lnTo>
                      <a:pt x="2939403" y="893037"/>
                    </a:lnTo>
                    <a:cubicBezTo>
                      <a:pt x="2939403" y="666996"/>
                      <a:pt x="2756161" y="483754"/>
                      <a:pt x="2530120" y="483754"/>
                    </a:cubicBezTo>
                    <a:lnTo>
                      <a:pt x="2445571" y="483754"/>
                    </a:lnTo>
                    <a:lnTo>
                      <a:pt x="2445571" y="483674"/>
                    </a:lnTo>
                    <a:lnTo>
                      <a:pt x="2432634" y="483674"/>
                    </a:lnTo>
                    <a:lnTo>
                      <a:pt x="2432634" y="483754"/>
                    </a:lnTo>
                    <a:lnTo>
                      <a:pt x="1961818" y="483754"/>
                    </a:lnTo>
                    <a:lnTo>
                      <a:pt x="1948881" y="483754"/>
                    </a:lnTo>
                    <a:lnTo>
                      <a:pt x="893036" y="483754"/>
                    </a:lnTo>
                    <a:cubicBezTo>
                      <a:pt x="666995" y="483754"/>
                      <a:pt x="483753" y="666996"/>
                      <a:pt x="483753" y="893037"/>
                    </a:cubicBezTo>
                    <a:lnTo>
                      <a:pt x="483753" y="2530121"/>
                    </a:lnTo>
                    <a:cubicBezTo>
                      <a:pt x="483753" y="2756162"/>
                      <a:pt x="666995" y="2939404"/>
                      <a:pt x="893036" y="2939404"/>
                    </a:cubicBezTo>
                    <a:lnTo>
                      <a:pt x="2065602" y="2939404"/>
                    </a:lnTo>
                    <a:lnTo>
                      <a:pt x="2065602" y="3423158"/>
                    </a:lnTo>
                    <a:lnTo>
                      <a:pt x="570538" y="3423158"/>
                    </a:lnTo>
                    <a:cubicBezTo>
                      <a:pt x="255439" y="3423158"/>
                      <a:pt x="0" y="3167719"/>
                      <a:pt x="0" y="2852620"/>
                    </a:cubicBezTo>
                    <a:lnTo>
                      <a:pt x="0" y="570539"/>
                    </a:lnTo>
                    <a:cubicBezTo>
                      <a:pt x="0" y="255440"/>
                      <a:pt x="255439" y="1"/>
                      <a:pt x="570538" y="1"/>
                    </a:cubicBezTo>
                    <a:lnTo>
                      <a:pt x="1948881" y="1"/>
                    </a:lnTo>
                    <a:lnTo>
                      <a:pt x="1961818" y="1"/>
                    </a:lnTo>
                    <a:lnTo>
                      <a:pt x="2160620" y="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Oval 10"/>
              <p:cNvSpPr/>
              <p:nvPr/>
            </p:nvSpPr>
            <p:spPr>
              <a:xfrm>
                <a:off x="7475910" y="3358905"/>
                <a:ext cx="952500" cy="742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 name="组合 1"/>
          <p:cNvGrpSpPr/>
          <p:nvPr>
            <p:custDataLst>
              <p:tags r:id="rId2"/>
            </p:custDataLst>
          </p:nvPr>
        </p:nvGrpSpPr>
        <p:grpSpPr>
          <a:xfrm>
            <a:off x="719667" y="1949236"/>
            <a:ext cx="2903714" cy="828817"/>
            <a:chOff x="719667" y="1949236"/>
            <a:chExt cx="2903714" cy="828817"/>
          </a:xfrm>
        </p:grpSpPr>
        <p:sp>
          <p:nvSpPr>
            <p:cNvPr id="5" name="TextBox 30"/>
            <p:cNvSpPr txBox="1"/>
            <p:nvPr/>
          </p:nvSpPr>
          <p:spPr>
            <a:xfrm>
              <a:off x="719667" y="2257013"/>
              <a:ext cx="2903714" cy="521040"/>
            </a:xfrm>
            <a:prstGeom prst="rect">
              <a:avLst/>
            </a:prstGeom>
            <a:noFill/>
          </p:spPr>
          <p:txBody>
            <a:bodyPr wrap="square" lIns="0" tIns="0" rIns="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请替换文字内容复制你的内容到此</a:t>
              </a:r>
              <a:b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点击添加主要内容</a:t>
              </a:r>
            </a:p>
          </p:txBody>
        </p:sp>
        <p:sp>
          <p:nvSpPr>
            <p:cNvPr id="6" name="TextBox 31"/>
            <p:cNvSpPr txBox="1"/>
            <p:nvPr/>
          </p:nvSpPr>
          <p:spPr>
            <a:xfrm>
              <a:off x="2084498" y="1949236"/>
              <a:ext cx="1538883" cy="307777"/>
            </a:xfrm>
            <a:prstGeom prst="rect">
              <a:avLst/>
            </a:prstGeom>
            <a:noFill/>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输入标题文本</a:t>
              </a:r>
            </a:p>
          </p:txBody>
        </p:sp>
      </p:grpSp>
      <p:grpSp>
        <p:nvGrpSpPr>
          <p:cNvPr id="27" name="组合 26"/>
          <p:cNvGrpSpPr/>
          <p:nvPr>
            <p:custDataLst>
              <p:tags r:id="rId3"/>
            </p:custDataLst>
          </p:nvPr>
        </p:nvGrpSpPr>
        <p:grpSpPr>
          <a:xfrm>
            <a:off x="711509" y="4596890"/>
            <a:ext cx="2911872" cy="828817"/>
            <a:chOff x="711509" y="4596890"/>
            <a:chExt cx="2911872" cy="828817"/>
          </a:xfrm>
        </p:grpSpPr>
        <p:sp>
          <p:nvSpPr>
            <p:cNvPr id="7" name="TextBox 33"/>
            <p:cNvSpPr txBox="1"/>
            <p:nvPr/>
          </p:nvSpPr>
          <p:spPr>
            <a:xfrm>
              <a:off x="711509" y="4904667"/>
              <a:ext cx="2911872" cy="521040"/>
            </a:xfrm>
            <a:prstGeom prst="rect">
              <a:avLst/>
            </a:prstGeom>
            <a:noFill/>
          </p:spPr>
          <p:txBody>
            <a:bodyPr wrap="square" lIns="0" tIns="0" rIns="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请替换文字内容复制你的内容到此</a:t>
              </a:r>
              <a:b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点击添加主要内容</a:t>
              </a:r>
            </a:p>
          </p:txBody>
        </p:sp>
        <p:sp>
          <p:nvSpPr>
            <p:cNvPr id="8" name="TextBox 34"/>
            <p:cNvSpPr txBox="1"/>
            <p:nvPr/>
          </p:nvSpPr>
          <p:spPr>
            <a:xfrm>
              <a:off x="2084498" y="4596890"/>
              <a:ext cx="1538883" cy="307777"/>
            </a:xfrm>
            <a:prstGeom prst="rect">
              <a:avLst/>
            </a:prstGeom>
            <a:noFill/>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输入标题文本</a:t>
              </a:r>
            </a:p>
          </p:txBody>
        </p:sp>
      </p:grpSp>
      <p:grpSp>
        <p:nvGrpSpPr>
          <p:cNvPr id="25" name="组合 24"/>
          <p:cNvGrpSpPr/>
          <p:nvPr>
            <p:custDataLst>
              <p:tags r:id="rId4"/>
            </p:custDataLst>
          </p:nvPr>
        </p:nvGrpSpPr>
        <p:grpSpPr>
          <a:xfrm>
            <a:off x="8559144" y="1918458"/>
            <a:ext cx="2903714" cy="859595"/>
            <a:chOff x="8559144" y="1918458"/>
            <a:chExt cx="2903714" cy="859595"/>
          </a:xfrm>
        </p:grpSpPr>
        <p:sp>
          <p:nvSpPr>
            <p:cNvPr id="9" name="TextBox 36"/>
            <p:cNvSpPr txBox="1"/>
            <p:nvPr/>
          </p:nvSpPr>
          <p:spPr>
            <a:xfrm>
              <a:off x="8559144" y="2257013"/>
              <a:ext cx="2903714" cy="521040"/>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请替换文字内容复制你的内容到此</a:t>
              </a:r>
              <a:b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点击添加主要内容</a:t>
              </a:r>
            </a:p>
          </p:txBody>
        </p:sp>
        <p:sp>
          <p:nvSpPr>
            <p:cNvPr id="10" name="TextBox 37"/>
            <p:cNvSpPr txBox="1"/>
            <p:nvPr/>
          </p:nvSpPr>
          <p:spPr>
            <a:xfrm>
              <a:off x="8559144" y="1918458"/>
              <a:ext cx="1538883" cy="307777"/>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输入标题文本</a:t>
              </a:r>
            </a:p>
          </p:txBody>
        </p:sp>
      </p:grpSp>
      <p:grpSp>
        <p:nvGrpSpPr>
          <p:cNvPr id="26" name="组合 25"/>
          <p:cNvGrpSpPr/>
          <p:nvPr>
            <p:custDataLst>
              <p:tags r:id="rId5"/>
            </p:custDataLst>
          </p:nvPr>
        </p:nvGrpSpPr>
        <p:grpSpPr>
          <a:xfrm>
            <a:off x="8572730" y="4566112"/>
            <a:ext cx="2903714" cy="859595"/>
            <a:chOff x="8572730" y="4566112"/>
            <a:chExt cx="2903714" cy="859595"/>
          </a:xfrm>
        </p:grpSpPr>
        <p:sp>
          <p:nvSpPr>
            <p:cNvPr id="11" name="TextBox 39"/>
            <p:cNvSpPr txBox="1"/>
            <p:nvPr/>
          </p:nvSpPr>
          <p:spPr>
            <a:xfrm>
              <a:off x="8572730" y="4904667"/>
              <a:ext cx="2903714" cy="521040"/>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请替换文字内容复制你的内容到此</a:t>
              </a:r>
              <a:b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点击添加主要内容</a:t>
              </a:r>
            </a:p>
          </p:txBody>
        </p:sp>
        <p:sp>
          <p:nvSpPr>
            <p:cNvPr id="12" name="TextBox 40"/>
            <p:cNvSpPr txBox="1"/>
            <p:nvPr/>
          </p:nvSpPr>
          <p:spPr>
            <a:xfrm>
              <a:off x="8572730" y="4566112"/>
              <a:ext cx="1538883" cy="307777"/>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fltVal val="0.5"/>
                                          </p:val>
                                        </p:tav>
                                        <p:tav tm="100000">
                                          <p:val>
                                            <p:strVal val="#ppt_x"/>
                                          </p:val>
                                        </p:tav>
                                      </p:tavLst>
                                    </p:anim>
                                    <p:anim calcmode="lin" valueType="num">
                                      <p:cBhvr>
                                        <p:cTn id="27" dur="500" fill="hold"/>
                                        <p:tgtEl>
                                          <p:spTgt spid="25"/>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fltVal val="0.5"/>
                                          </p:val>
                                        </p:tav>
                                        <p:tav tm="100000">
                                          <p:val>
                                            <p:strVal val="#ppt_x"/>
                                          </p:val>
                                        </p:tav>
                                      </p:tavLst>
                                    </p:anim>
                                    <p:anim calcmode="lin" valueType="num">
                                      <p:cBhvr>
                                        <p:cTn id="35" dur="500" fill="hold"/>
                                        <p:tgtEl>
                                          <p:spTgt spid="27"/>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7897" y="754551"/>
            <a:ext cx="3066255" cy="2627355"/>
          </a:xfrm>
          <a:prstGeom prst="rect">
            <a:avLst/>
          </a:prstGeom>
        </p:spPr>
      </p:pic>
      <p:sp>
        <p:nvSpPr>
          <p:cNvPr id="53" name="PA_椭圆 14"/>
          <p:cNvSpPr/>
          <p:nvPr>
            <p:custDataLst>
              <p:tags r:id="rId1"/>
            </p:custDataLst>
          </p:nvPr>
        </p:nvSpPr>
        <p:spPr>
          <a:xfrm>
            <a:off x="1674283" y="2423044"/>
            <a:ext cx="2221625" cy="22216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PA_MH_Others_1"/>
          <p:cNvSpPr txBox="1"/>
          <p:nvPr>
            <p:custDataLst>
              <p:tags r:id="rId2"/>
            </p:custDataLst>
          </p:nvPr>
        </p:nvSpPr>
        <p:spPr>
          <a:xfrm>
            <a:off x="2223838" y="2503823"/>
            <a:ext cx="1434844" cy="2060066"/>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a:t>
            </a:r>
            <a:endParaRPr kumimoji="0" lang="en-US" altLang="zh-CN" sz="5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录</a:t>
            </a:r>
          </a:p>
        </p:txBody>
      </p:sp>
      <p:sp>
        <p:nvSpPr>
          <p:cNvPr id="55" name="PA_MH_Others_2"/>
          <p:cNvSpPr txBox="1"/>
          <p:nvPr>
            <p:custDataLst>
              <p:tags r:id="rId3"/>
            </p:custDataLst>
          </p:nvPr>
        </p:nvSpPr>
        <p:spPr>
          <a:xfrm rot="5400000">
            <a:off x="1284388" y="3333801"/>
            <a:ext cx="215503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CONTENTS</a:t>
            </a:r>
            <a:endPar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0" name="组合 19"/>
          <p:cNvGrpSpPr/>
          <p:nvPr/>
        </p:nvGrpSpPr>
        <p:grpSpPr>
          <a:xfrm>
            <a:off x="4155339" y="1980102"/>
            <a:ext cx="3048001" cy="609603"/>
            <a:chOff x="1709529" y="437706"/>
            <a:chExt cx="2286001" cy="457202"/>
          </a:xfrm>
        </p:grpSpPr>
        <p:grpSp>
          <p:nvGrpSpPr>
            <p:cNvPr id="21" name="组合 20"/>
            <p:cNvGrpSpPr/>
            <p:nvPr/>
          </p:nvGrpSpPr>
          <p:grpSpPr>
            <a:xfrm>
              <a:off x="1709529" y="437706"/>
              <a:ext cx="457202" cy="457202"/>
              <a:chOff x="1642000" y="3516998"/>
              <a:chExt cx="1258170" cy="1258170"/>
            </a:xfrm>
          </p:grpSpPr>
          <p:sp>
            <p:nvSpPr>
              <p:cNvPr id="23" name="椭圆 22"/>
              <p:cNvSpPr/>
              <p:nvPr/>
            </p:nvSpPr>
            <p:spPr>
              <a:xfrm>
                <a:off x="1642000" y="3516998"/>
                <a:ext cx="1258170" cy="1258170"/>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785510" y="3660508"/>
                <a:ext cx="971150" cy="971150"/>
              </a:xfrm>
              <a:prstGeom prst="ellipse">
                <a:avLst/>
              </a:prstGeom>
              <a:solidFill>
                <a:schemeClr val="accent1"/>
              </a:solidFill>
              <a:ln w="15875"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a:innerShdw blurRad="76200" dist="50800" dir="13500000">
                  <a:prstClr val="black">
                    <a:alpha val="4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圆角矩形 21"/>
            <p:cNvSpPr/>
            <p:nvPr/>
          </p:nvSpPr>
          <p:spPr>
            <a:xfrm>
              <a:off x="2256183" y="502118"/>
              <a:ext cx="1739347" cy="3283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25" name="组合 24"/>
          <p:cNvGrpSpPr/>
          <p:nvPr/>
        </p:nvGrpSpPr>
        <p:grpSpPr>
          <a:xfrm>
            <a:off x="4155339" y="2858187"/>
            <a:ext cx="3048001" cy="609603"/>
            <a:chOff x="1709529" y="437706"/>
            <a:chExt cx="2286001" cy="457202"/>
          </a:xfrm>
        </p:grpSpPr>
        <p:grpSp>
          <p:nvGrpSpPr>
            <p:cNvPr id="26" name="组合 25"/>
            <p:cNvGrpSpPr/>
            <p:nvPr/>
          </p:nvGrpSpPr>
          <p:grpSpPr>
            <a:xfrm>
              <a:off x="1709529" y="437706"/>
              <a:ext cx="457202" cy="457202"/>
              <a:chOff x="1642000" y="3516998"/>
              <a:chExt cx="1258170" cy="1258170"/>
            </a:xfrm>
          </p:grpSpPr>
          <p:sp>
            <p:nvSpPr>
              <p:cNvPr id="28" name="椭圆 27"/>
              <p:cNvSpPr/>
              <p:nvPr/>
            </p:nvSpPr>
            <p:spPr>
              <a:xfrm>
                <a:off x="1642000" y="3516998"/>
                <a:ext cx="1258170" cy="1258170"/>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785510" y="3660508"/>
                <a:ext cx="971150" cy="971150"/>
              </a:xfrm>
              <a:prstGeom prst="ellipse">
                <a:avLst/>
              </a:prstGeom>
              <a:solidFill>
                <a:schemeClr val="accent1"/>
              </a:solidFill>
              <a:ln w="15875"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a:innerShdw blurRad="76200" dist="50800" dir="13500000">
                  <a:prstClr val="black">
                    <a:alpha val="4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圆角矩形 26"/>
            <p:cNvSpPr/>
            <p:nvPr/>
          </p:nvSpPr>
          <p:spPr>
            <a:xfrm>
              <a:off x="2256183" y="502118"/>
              <a:ext cx="1739347" cy="3283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30" name="组合 29"/>
          <p:cNvGrpSpPr/>
          <p:nvPr/>
        </p:nvGrpSpPr>
        <p:grpSpPr>
          <a:xfrm>
            <a:off x="4155339" y="3736272"/>
            <a:ext cx="3048001" cy="609603"/>
            <a:chOff x="1709529" y="437706"/>
            <a:chExt cx="2286001" cy="457202"/>
          </a:xfrm>
        </p:grpSpPr>
        <p:grpSp>
          <p:nvGrpSpPr>
            <p:cNvPr id="31" name="组合 30"/>
            <p:cNvGrpSpPr/>
            <p:nvPr/>
          </p:nvGrpSpPr>
          <p:grpSpPr>
            <a:xfrm>
              <a:off x="1709529" y="437706"/>
              <a:ext cx="457202" cy="457202"/>
              <a:chOff x="1642000" y="3516998"/>
              <a:chExt cx="1258170" cy="1258170"/>
            </a:xfrm>
          </p:grpSpPr>
          <p:sp>
            <p:nvSpPr>
              <p:cNvPr id="33" name="椭圆 32"/>
              <p:cNvSpPr/>
              <p:nvPr/>
            </p:nvSpPr>
            <p:spPr>
              <a:xfrm>
                <a:off x="1642000" y="3516998"/>
                <a:ext cx="1258170" cy="1258170"/>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1785510" y="3660508"/>
                <a:ext cx="971150" cy="971150"/>
              </a:xfrm>
              <a:prstGeom prst="ellipse">
                <a:avLst/>
              </a:prstGeom>
              <a:solidFill>
                <a:schemeClr val="accent1"/>
              </a:solidFill>
              <a:ln w="15875"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a:innerShdw blurRad="76200" dist="50800" dir="13500000">
                  <a:prstClr val="black">
                    <a:alpha val="4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2" name="圆角矩形 31"/>
            <p:cNvSpPr/>
            <p:nvPr/>
          </p:nvSpPr>
          <p:spPr>
            <a:xfrm>
              <a:off x="2256183" y="502118"/>
              <a:ext cx="1739347" cy="3283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35" name="组合 34"/>
          <p:cNvGrpSpPr/>
          <p:nvPr/>
        </p:nvGrpSpPr>
        <p:grpSpPr>
          <a:xfrm>
            <a:off x="7628004" y="1980102"/>
            <a:ext cx="3048001" cy="609603"/>
            <a:chOff x="1709529" y="437706"/>
            <a:chExt cx="2286001" cy="457202"/>
          </a:xfrm>
        </p:grpSpPr>
        <p:grpSp>
          <p:nvGrpSpPr>
            <p:cNvPr id="36" name="组合 35"/>
            <p:cNvGrpSpPr/>
            <p:nvPr/>
          </p:nvGrpSpPr>
          <p:grpSpPr>
            <a:xfrm>
              <a:off x="1709529" y="437706"/>
              <a:ext cx="457202" cy="457202"/>
              <a:chOff x="1642000" y="3516998"/>
              <a:chExt cx="1258170" cy="1258170"/>
            </a:xfrm>
          </p:grpSpPr>
          <p:sp>
            <p:nvSpPr>
              <p:cNvPr id="38" name="椭圆 37"/>
              <p:cNvSpPr/>
              <p:nvPr/>
            </p:nvSpPr>
            <p:spPr>
              <a:xfrm>
                <a:off x="1642000" y="3516998"/>
                <a:ext cx="1258170" cy="1258170"/>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785510" y="3660508"/>
                <a:ext cx="971150" cy="971150"/>
              </a:xfrm>
              <a:prstGeom prst="ellipse">
                <a:avLst/>
              </a:prstGeom>
              <a:solidFill>
                <a:schemeClr val="accent1"/>
              </a:solidFill>
              <a:ln w="15875"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a:innerShdw blurRad="76200" dist="50800" dir="13500000">
                  <a:prstClr val="black">
                    <a:alpha val="4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7" name="圆角矩形 36"/>
            <p:cNvSpPr/>
            <p:nvPr/>
          </p:nvSpPr>
          <p:spPr>
            <a:xfrm>
              <a:off x="2256183" y="502118"/>
              <a:ext cx="1739347" cy="3283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56" name="组合 55"/>
          <p:cNvGrpSpPr/>
          <p:nvPr/>
        </p:nvGrpSpPr>
        <p:grpSpPr>
          <a:xfrm>
            <a:off x="7628004" y="2858186"/>
            <a:ext cx="3048001" cy="609603"/>
            <a:chOff x="1709529" y="437706"/>
            <a:chExt cx="2286001" cy="457202"/>
          </a:xfrm>
        </p:grpSpPr>
        <p:grpSp>
          <p:nvGrpSpPr>
            <p:cNvPr id="57" name="组合 56"/>
            <p:cNvGrpSpPr/>
            <p:nvPr/>
          </p:nvGrpSpPr>
          <p:grpSpPr>
            <a:xfrm>
              <a:off x="1709529" y="437706"/>
              <a:ext cx="457202" cy="457202"/>
              <a:chOff x="1642000" y="3516998"/>
              <a:chExt cx="1258170" cy="1258170"/>
            </a:xfrm>
          </p:grpSpPr>
          <p:sp>
            <p:nvSpPr>
              <p:cNvPr id="59" name="椭圆 58"/>
              <p:cNvSpPr/>
              <p:nvPr/>
            </p:nvSpPr>
            <p:spPr>
              <a:xfrm>
                <a:off x="1642000" y="3516998"/>
                <a:ext cx="1258170" cy="1258170"/>
              </a:xfrm>
              <a:prstGeom prst="ellipse">
                <a:avLst/>
              </a:prstGeom>
              <a:solidFill>
                <a:schemeClr val="accent2"/>
              </a:solidFill>
              <a:ln w="15875" cap="flat" cmpd="sng" algn="ctr">
                <a:noFill/>
                <a:prstDash val="solid"/>
              </a:ln>
              <a:effectLst>
                <a:outerShdw blurRad="190500" dist="1016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椭圆 59"/>
              <p:cNvSpPr/>
              <p:nvPr/>
            </p:nvSpPr>
            <p:spPr>
              <a:xfrm>
                <a:off x="1785510" y="3660508"/>
                <a:ext cx="971150" cy="971150"/>
              </a:xfrm>
              <a:prstGeom prst="ellipse">
                <a:avLst/>
              </a:prstGeom>
              <a:solidFill>
                <a:schemeClr val="accent1"/>
              </a:solidFill>
              <a:ln w="15875" cap="flat" cmpd="sng" algn="ctr">
                <a:gradFill flip="none" rotWithShape="1">
                  <a:gsLst>
                    <a:gs pos="0">
                      <a:schemeClr val="bg1">
                        <a:lumMod val="65000"/>
                      </a:schemeClr>
                    </a:gs>
                    <a:gs pos="100000">
                      <a:schemeClr val="bg1">
                        <a:lumMod val="95000"/>
                        <a:lumOff val="5000"/>
                      </a:schemeClr>
                    </a:gs>
                  </a:gsLst>
                  <a:lin ang="2700000" scaled="1"/>
                  <a:tileRect/>
                </a:gradFill>
                <a:prstDash val="solid"/>
              </a:ln>
              <a:effectLst>
                <a:innerShdw blurRad="76200" dist="50800" dir="13500000">
                  <a:prstClr val="black">
                    <a:alpha val="4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endParaRPr kumimoji="0" lang="zh-CN" altLang="en-US" sz="18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8" name="圆角矩形 57"/>
            <p:cNvSpPr/>
            <p:nvPr/>
          </p:nvSpPr>
          <p:spPr>
            <a:xfrm>
              <a:off x="2256183" y="502118"/>
              <a:ext cx="1739347" cy="3283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75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1+#ppt_w/2"/>
                                          </p:val>
                                        </p:tav>
                                        <p:tav tm="100000">
                                          <p:val>
                                            <p:strVal val="#ppt_x"/>
                                          </p:val>
                                        </p:tav>
                                      </p:tavLst>
                                    </p:anim>
                                    <p:anim calcmode="lin" valueType="num">
                                      <p:cBhvr additive="base">
                                        <p:cTn id="43" dur="500" fill="hold"/>
                                        <p:tgtEl>
                                          <p:spTgt spid="3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1+#ppt_w/2"/>
                                          </p:val>
                                        </p:tav>
                                        <p:tav tm="100000">
                                          <p:val>
                                            <p:strVal val="#ppt_x"/>
                                          </p:val>
                                        </p:tav>
                                      </p:tavLst>
                                    </p:anim>
                                    <p:anim calcmode="lin" valueType="num">
                                      <p:cBhvr additive="base">
                                        <p:cTn id="47"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65" y="1699355"/>
            <a:ext cx="2389594" cy="1265863"/>
          </a:xfrm>
          <a:prstGeom prst="rect">
            <a:avLst/>
          </a:prstGeom>
        </p:spPr>
      </p:pic>
      <p:grpSp>
        <p:nvGrpSpPr>
          <p:cNvPr id="9" name="组合 8"/>
          <p:cNvGrpSpPr/>
          <p:nvPr/>
        </p:nvGrpSpPr>
        <p:grpSpPr>
          <a:xfrm>
            <a:off x="4919111" y="3433789"/>
            <a:ext cx="1613209" cy="338554"/>
            <a:chOff x="3046094" y="2844833"/>
            <a:chExt cx="1209907" cy="253916"/>
          </a:xfrm>
        </p:grpSpPr>
        <p:sp>
          <p:nvSpPr>
            <p:cNvPr id="10" name="椭圆 9"/>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25" name="组合 24"/>
          <p:cNvGrpSpPr/>
          <p:nvPr/>
        </p:nvGrpSpPr>
        <p:grpSpPr>
          <a:xfrm>
            <a:off x="7837153" y="3423000"/>
            <a:ext cx="1613209" cy="338554"/>
            <a:chOff x="3046094" y="2844833"/>
            <a:chExt cx="1209907" cy="253916"/>
          </a:xfrm>
        </p:grpSpPr>
        <p:sp>
          <p:nvSpPr>
            <p:cNvPr id="26" name="椭圆 25"/>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40" name="组合 39"/>
          <p:cNvGrpSpPr/>
          <p:nvPr/>
        </p:nvGrpSpPr>
        <p:grpSpPr>
          <a:xfrm>
            <a:off x="2650165" y="2632350"/>
            <a:ext cx="2152380" cy="1078402"/>
            <a:chOff x="970450" y="1896381"/>
            <a:chExt cx="1727200" cy="518160"/>
          </a:xfrm>
        </p:grpSpPr>
        <p:sp>
          <p:nvSpPr>
            <p:cNvPr id="41" name="圆角矩形 40"/>
            <p:cNvSpPr/>
            <p:nvPr/>
          </p:nvSpPr>
          <p:spPr>
            <a:xfrm>
              <a:off x="970450" y="1896381"/>
              <a:ext cx="1727200" cy="518160"/>
            </a:xfrm>
            <a:prstGeom prst="roundRect">
              <a:avLst>
                <a:gd name="adj" fmla="val 12266"/>
              </a:avLst>
            </a:prstGeom>
            <a:solidFill>
              <a:schemeClr val="accent1"/>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056980" y="1958971"/>
              <a:ext cx="1554140" cy="412994"/>
            </a:xfrm>
            <a:prstGeom prst="roundRect">
              <a:avLst>
                <a:gd name="adj" fmla="val 12182"/>
              </a:avLst>
            </a:prstGeom>
            <a:solidFill>
              <a:schemeClr val="bg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第四部分</a:t>
              </a:r>
            </a:p>
          </p:txBody>
        </p:sp>
      </p:grpSp>
      <p:sp>
        <p:nvSpPr>
          <p:cNvPr id="2" name="矩形 1"/>
          <p:cNvSpPr/>
          <p:nvPr/>
        </p:nvSpPr>
        <p:spPr>
          <a:xfrm>
            <a:off x="4782609" y="2513688"/>
            <a:ext cx="480131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368" y="2009712"/>
            <a:ext cx="2107181" cy="1571244"/>
          </a:xfrm>
          <a:prstGeom prst="rect">
            <a:avLst/>
          </a:prstGeom>
          <a:noFill/>
          <a:ln>
            <a:noFill/>
          </a:ln>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368" y="3846444"/>
            <a:ext cx="2107181" cy="1523345"/>
          </a:xfrm>
          <a:prstGeom prst="rect">
            <a:avLst/>
          </a:prstGeom>
          <a:noFill/>
          <a:ln>
            <a:noFill/>
          </a:ln>
        </p:spPr>
      </p:pic>
      <p:pic>
        <p:nvPicPr>
          <p:cNvPr id="51" name="图片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572" y="2009712"/>
            <a:ext cx="2070913" cy="1571244"/>
          </a:xfrm>
          <a:prstGeom prst="rect">
            <a:avLst/>
          </a:prstGeom>
          <a:noFill/>
          <a:ln>
            <a:noFill/>
          </a:ln>
        </p:spPr>
      </p:pic>
      <p:pic>
        <p:nvPicPr>
          <p:cNvPr id="52" name="图片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459" y="3846444"/>
            <a:ext cx="2092828" cy="1523346"/>
          </a:xfrm>
          <a:prstGeom prst="rect">
            <a:avLst/>
          </a:prstGeom>
          <a:noFill/>
          <a:ln>
            <a:noFill/>
          </a:ln>
        </p:spPr>
      </p:pic>
      <p:grpSp>
        <p:nvGrpSpPr>
          <p:cNvPr id="2" name="组合 1"/>
          <p:cNvGrpSpPr/>
          <p:nvPr/>
        </p:nvGrpSpPr>
        <p:grpSpPr>
          <a:xfrm>
            <a:off x="8504573" y="2143691"/>
            <a:ext cx="2283435" cy="3276559"/>
            <a:chOff x="8503778" y="2237214"/>
            <a:chExt cx="2283434" cy="3276558"/>
          </a:xfrm>
        </p:grpSpPr>
        <p:sp>
          <p:nvSpPr>
            <p:cNvPr id="43" name="TextBox 42"/>
            <p:cNvSpPr txBox="1"/>
            <p:nvPr/>
          </p:nvSpPr>
          <p:spPr>
            <a:xfrm>
              <a:off x="8503778" y="2798120"/>
              <a:ext cx="2232247" cy="625161"/>
            </a:xfrm>
            <a:prstGeom prst="rect">
              <a:avLst/>
            </a:prstGeom>
            <a:noFill/>
          </p:spPr>
          <p:txBody>
            <a:bodyPr wrap="square" lIns="91431" tIns="45715" rIns="91431" bIns="45715"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44" name="TextBox 43"/>
            <p:cNvSpPr txBox="1"/>
            <p:nvPr/>
          </p:nvSpPr>
          <p:spPr>
            <a:xfrm>
              <a:off x="8503778" y="2279309"/>
              <a:ext cx="1774274" cy="325858"/>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华文黑体" pitchFamily="2" charset="-122"/>
                </a:rPr>
                <a:t>重点</a:t>
              </a:r>
            </a:p>
          </p:txBody>
        </p:sp>
        <p:sp>
          <p:nvSpPr>
            <p:cNvPr id="47" name="TextBox 46"/>
            <p:cNvSpPr txBox="1"/>
            <p:nvPr/>
          </p:nvSpPr>
          <p:spPr>
            <a:xfrm>
              <a:off x="8554965" y="4861296"/>
              <a:ext cx="2232247" cy="652476"/>
            </a:xfrm>
            <a:prstGeom prst="rect">
              <a:avLst/>
            </a:prstGeom>
            <a:noFill/>
          </p:spPr>
          <p:txBody>
            <a:bodyPr wrap="square" lIns="91431" tIns="45715" rIns="91431" bIns="45715"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48" name="TextBox 47"/>
            <p:cNvSpPr txBox="1"/>
            <p:nvPr/>
          </p:nvSpPr>
          <p:spPr>
            <a:xfrm>
              <a:off x="8554965" y="4301768"/>
              <a:ext cx="1774274" cy="369332"/>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华文黑体" pitchFamily="2" charset="-122"/>
                </a:rPr>
                <a:t>重点</a:t>
              </a:r>
            </a:p>
          </p:txBody>
        </p:sp>
        <p:sp>
          <p:nvSpPr>
            <p:cNvPr id="71" name="圆角矩形 70"/>
            <p:cNvSpPr/>
            <p:nvPr/>
          </p:nvSpPr>
          <p:spPr>
            <a:xfrm>
              <a:off x="9390916" y="2237214"/>
              <a:ext cx="592638" cy="547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B</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 name="圆角矩形 71"/>
            <p:cNvSpPr/>
            <p:nvPr/>
          </p:nvSpPr>
          <p:spPr>
            <a:xfrm>
              <a:off x="9442102" y="4259085"/>
              <a:ext cx="592638" cy="5478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1271465" y="2326272"/>
            <a:ext cx="2281731" cy="2981008"/>
            <a:chOff x="1270670" y="2419796"/>
            <a:chExt cx="2281730" cy="2981009"/>
          </a:xfrm>
        </p:grpSpPr>
        <p:sp>
          <p:nvSpPr>
            <p:cNvPr id="41" name="TextBox 40"/>
            <p:cNvSpPr txBox="1"/>
            <p:nvPr/>
          </p:nvSpPr>
          <p:spPr>
            <a:xfrm>
              <a:off x="1296422" y="3022004"/>
              <a:ext cx="2232247" cy="652476"/>
            </a:xfrm>
            <a:prstGeom prst="rect">
              <a:avLst/>
            </a:prstGeom>
            <a:noFill/>
          </p:spPr>
          <p:txBody>
            <a:bodyPr wrap="square" lIns="91431" tIns="45715" rIns="91431" bIns="45715"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42" name="TextBox 41"/>
            <p:cNvSpPr txBox="1"/>
            <p:nvPr/>
          </p:nvSpPr>
          <p:spPr>
            <a:xfrm>
              <a:off x="1778125" y="2509979"/>
              <a:ext cx="1774275" cy="369332"/>
            </a:xfrm>
            <a:prstGeom prst="rect">
              <a:avLst/>
            </a:prstGeom>
            <a:noFill/>
          </p:spPr>
          <p:txBody>
            <a:bodyPr wrap="square" lIns="91431" tIns="0" rIns="91431"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华文黑体" pitchFamily="2" charset="-122"/>
                </a:rPr>
                <a:t>重点</a:t>
              </a:r>
              <a:endParaRPr kumimoji="0" lang="zh-CN" altLang="en-US"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45" name="TextBox 44"/>
            <p:cNvSpPr txBox="1"/>
            <p:nvPr/>
          </p:nvSpPr>
          <p:spPr>
            <a:xfrm>
              <a:off x="1270670" y="4748329"/>
              <a:ext cx="2232247" cy="652476"/>
            </a:xfrm>
            <a:prstGeom prst="rect">
              <a:avLst/>
            </a:prstGeom>
            <a:noFill/>
          </p:spPr>
          <p:txBody>
            <a:bodyPr wrap="square" lIns="91431" tIns="45715" rIns="91431" bIns="45715"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46" name="TextBox 45"/>
            <p:cNvSpPr txBox="1"/>
            <p:nvPr/>
          </p:nvSpPr>
          <p:spPr>
            <a:xfrm>
              <a:off x="1728642" y="4245951"/>
              <a:ext cx="1774275" cy="325858"/>
            </a:xfrm>
            <a:prstGeom prst="rect">
              <a:avLst/>
            </a:prstGeom>
            <a:noFill/>
          </p:spPr>
          <p:txBody>
            <a:bodyPr wrap="square" lIns="91431" tIns="0" rIns="91431"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华文黑体" pitchFamily="2" charset="-122"/>
                </a:rPr>
                <a:t>重点</a:t>
              </a:r>
            </a:p>
          </p:txBody>
        </p:sp>
        <p:sp>
          <p:nvSpPr>
            <p:cNvPr id="70" name="圆角矩形 69"/>
            <p:cNvSpPr/>
            <p:nvPr/>
          </p:nvSpPr>
          <p:spPr>
            <a:xfrm>
              <a:off x="2125863" y="2419796"/>
              <a:ext cx="592638" cy="5478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3" name="圆角矩形 72"/>
            <p:cNvSpPr/>
            <p:nvPr/>
          </p:nvSpPr>
          <p:spPr>
            <a:xfrm>
              <a:off x="2100113" y="4221088"/>
              <a:ext cx="592638" cy="547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D</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360"/>
                                          </p:val>
                                        </p:tav>
                                        <p:tav tm="100000">
                                          <p:val>
                                            <p:fltVal val="0"/>
                                          </p:val>
                                        </p:tav>
                                      </p:tavLst>
                                    </p:anim>
                                    <p:animEffect transition="in" filter="fade">
                                      <p:cBhvr>
                                        <p:cTn id="16" dur="500"/>
                                        <p:tgtEl>
                                          <p:spTgt spid="5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 calcmode="lin" valueType="num">
                                      <p:cBhvr>
                                        <p:cTn id="21" dur="500" fill="hold"/>
                                        <p:tgtEl>
                                          <p:spTgt spid="50"/>
                                        </p:tgtEl>
                                        <p:attrNameLst>
                                          <p:attrName>style.rotation</p:attrName>
                                        </p:attrNameLst>
                                      </p:cBhvr>
                                      <p:tavLst>
                                        <p:tav tm="0">
                                          <p:val>
                                            <p:fltVal val="360"/>
                                          </p:val>
                                        </p:tav>
                                        <p:tav tm="100000">
                                          <p:val>
                                            <p:fltVal val="0"/>
                                          </p:val>
                                        </p:tav>
                                      </p:tavLst>
                                    </p:anim>
                                    <p:animEffect transition="in" filter="fade">
                                      <p:cBhvr>
                                        <p:cTn id="22" dur="500"/>
                                        <p:tgtEl>
                                          <p:spTgt spid="5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 calcmode="lin" valueType="num">
                                      <p:cBhvr>
                                        <p:cTn id="27" dur="500" fill="hold"/>
                                        <p:tgtEl>
                                          <p:spTgt spid="52"/>
                                        </p:tgtEl>
                                        <p:attrNameLst>
                                          <p:attrName>style.rotation</p:attrName>
                                        </p:attrNameLst>
                                      </p:cBhvr>
                                      <p:tavLst>
                                        <p:tav tm="0">
                                          <p:val>
                                            <p:fltVal val="360"/>
                                          </p:val>
                                        </p:tav>
                                        <p:tav tm="100000">
                                          <p:val>
                                            <p:fltVal val="0"/>
                                          </p:val>
                                        </p:tav>
                                      </p:tavLst>
                                    </p:anim>
                                    <p:animEffect transition="in" filter="fade">
                                      <p:cBhvr>
                                        <p:cTn id="28" dur="500"/>
                                        <p:tgtEl>
                                          <p:spTgt spid="52"/>
                                        </p:tgtEl>
                                      </p:cBhvr>
                                    </p:animEffect>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12" presetClass="entr" presetSubtype="2"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p:tgtEl>
                                          <p:spTgt spid="3"/>
                                        </p:tgtEl>
                                        <p:attrNameLst>
                                          <p:attrName>ppt_x</p:attrName>
                                        </p:attrNameLst>
                                      </p:cBhvr>
                                      <p:tavLst>
                                        <p:tav tm="0">
                                          <p:val>
                                            <p:strVal val="#ppt_x+#ppt_w*1.125000"/>
                                          </p:val>
                                        </p:tav>
                                        <p:tav tm="100000">
                                          <p:val>
                                            <p:strVal val="#ppt_x"/>
                                          </p:val>
                                        </p:tav>
                                      </p:tavLst>
                                    </p:anim>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00187" y="2320895"/>
            <a:ext cx="3791627" cy="3651116"/>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Group 23"/>
          <p:cNvGrpSpPr/>
          <p:nvPr/>
        </p:nvGrpSpPr>
        <p:grpSpPr>
          <a:xfrm>
            <a:off x="8208485" y="4739756"/>
            <a:ext cx="3256083" cy="950332"/>
            <a:chOff x="8512415" y="2327889"/>
            <a:chExt cx="3256083" cy="950332"/>
          </a:xfrm>
        </p:grpSpPr>
        <p:sp>
          <p:nvSpPr>
            <p:cNvPr id="25" name="TextBox 24"/>
            <p:cNvSpPr txBox="1"/>
            <p:nvPr/>
          </p:nvSpPr>
          <p:spPr>
            <a:xfrm>
              <a:off x="8512415" y="2327889"/>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20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Rectangle 25"/>
            <p:cNvSpPr/>
            <p:nvPr/>
          </p:nvSpPr>
          <p:spPr>
            <a:xfrm>
              <a:off x="8512415" y="2631890"/>
              <a:ext cx="32560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点击添加内容点击添加内容点击添加内容点击添加内容点击添加内容点击添加内容点击添加内容点击添加内容点击添加内容</a:t>
              </a:r>
              <a:endParaRPr kumimoji="0" lang="en-GB" altLang="zh-CN"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Group 26"/>
          <p:cNvGrpSpPr/>
          <p:nvPr/>
        </p:nvGrpSpPr>
        <p:grpSpPr>
          <a:xfrm flipH="1">
            <a:off x="1584272" y="2353935"/>
            <a:ext cx="3256083" cy="1042665"/>
            <a:chOff x="8512415" y="2327889"/>
            <a:chExt cx="3256083" cy="1042665"/>
          </a:xfrm>
        </p:grpSpPr>
        <p:sp>
          <p:nvSpPr>
            <p:cNvPr id="28" name="TextBox 27"/>
            <p:cNvSpPr txBox="1"/>
            <p:nvPr/>
          </p:nvSpPr>
          <p:spPr>
            <a:xfrm>
              <a:off x="8512415" y="2327889"/>
              <a:ext cx="1723550"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Rectangle 28"/>
            <p:cNvSpPr/>
            <p:nvPr/>
          </p:nvSpPr>
          <p:spPr>
            <a:xfrm>
              <a:off x="8512415" y="2631890"/>
              <a:ext cx="3256083"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1" name="Group 30"/>
          <p:cNvGrpSpPr/>
          <p:nvPr/>
        </p:nvGrpSpPr>
        <p:grpSpPr>
          <a:xfrm flipH="1">
            <a:off x="781027" y="4898915"/>
            <a:ext cx="3256083" cy="1042665"/>
            <a:chOff x="8512415" y="2327889"/>
            <a:chExt cx="3256083" cy="1042665"/>
          </a:xfrm>
        </p:grpSpPr>
        <p:sp>
          <p:nvSpPr>
            <p:cNvPr id="32" name="TextBox 31"/>
            <p:cNvSpPr txBox="1"/>
            <p:nvPr/>
          </p:nvSpPr>
          <p:spPr>
            <a:xfrm>
              <a:off x="8512415" y="2327889"/>
              <a:ext cx="1723550"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20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3" name="Rectangle 32"/>
            <p:cNvSpPr/>
            <p:nvPr/>
          </p:nvSpPr>
          <p:spPr>
            <a:xfrm>
              <a:off x="8512415" y="2631890"/>
              <a:ext cx="3256083"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45714" y="1736886"/>
            <a:ext cx="3501815" cy="1942034"/>
            <a:chOff x="7845714" y="1736884"/>
            <a:chExt cx="3501814" cy="1942035"/>
          </a:xfrm>
        </p:grpSpPr>
        <p:grpSp>
          <p:nvGrpSpPr>
            <p:cNvPr id="36" name="Group 35"/>
            <p:cNvGrpSpPr/>
            <p:nvPr/>
          </p:nvGrpSpPr>
          <p:grpSpPr>
            <a:xfrm>
              <a:off x="7845714" y="1736884"/>
              <a:ext cx="3501814" cy="1942035"/>
              <a:chOff x="7541909" y="1631854"/>
              <a:chExt cx="4046955" cy="1942035"/>
            </a:xfrm>
          </p:grpSpPr>
          <p:sp>
            <p:nvSpPr>
              <p:cNvPr id="30" name="Rectangle 29"/>
              <p:cNvSpPr/>
              <p:nvPr/>
            </p:nvSpPr>
            <p:spPr>
              <a:xfrm>
                <a:off x="7541909" y="1631854"/>
                <a:ext cx="4046955" cy="194203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4" name="Rectangle 33"/>
              <p:cNvSpPr/>
              <p:nvPr/>
            </p:nvSpPr>
            <p:spPr>
              <a:xfrm>
                <a:off x="7541909" y="1631854"/>
                <a:ext cx="4046955" cy="435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35" name="Rectangle 34"/>
            <p:cNvSpPr/>
            <p:nvPr/>
          </p:nvSpPr>
          <p:spPr>
            <a:xfrm>
              <a:off x="8039406" y="2321933"/>
              <a:ext cx="3133230" cy="1169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点击添加内容点击添加内容点击添加内容点击添加内容点击添加内容点击添加内容点击添加内容点击添加内容点击添加内容点击添加内容点击添加内容点击添加内容点击添加内容</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8541" y="5095642"/>
            <a:ext cx="7199029" cy="959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 name="组合 4"/>
          <p:cNvGrpSpPr/>
          <p:nvPr/>
        </p:nvGrpSpPr>
        <p:grpSpPr>
          <a:xfrm>
            <a:off x="855737" y="3751674"/>
            <a:ext cx="2015952" cy="1535939"/>
            <a:chOff x="827584" y="2643758"/>
            <a:chExt cx="1512168" cy="1152110"/>
          </a:xfrm>
        </p:grpSpPr>
        <p:sp>
          <p:nvSpPr>
            <p:cNvPr id="15" name="等腰三角形 14"/>
            <p:cNvSpPr/>
            <p:nvPr/>
          </p:nvSpPr>
          <p:spPr>
            <a:xfrm>
              <a:off x="827584" y="2643758"/>
              <a:ext cx="1512168" cy="1008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直角三角形 15"/>
            <p:cNvSpPr/>
            <p:nvPr/>
          </p:nvSpPr>
          <p:spPr>
            <a:xfrm rot="18900000">
              <a:off x="1403661" y="3507868"/>
              <a:ext cx="288000" cy="2880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 name="组合 5"/>
          <p:cNvGrpSpPr/>
          <p:nvPr/>
        </p:nvGrpSpPr>
        <p:grpSpPr>
          <a:xfrm>
            <a:off x="2459511" y="3175688"/>
            <a:ext cx="1919950" cy="2111926"/>
            <a:chOff x="827584" y="2211710"/>
            <a:chExt cx="1440157" cy="1584158"/>
          </a:xfrm>
          <a:solidFill>
            <a:schemeClr val="accent2"/>
          </a:solidFill>
        </p:grpSpPr>
        <p:sp>
          <p:nvSpPr>
            <p:cNvPr id="13" name="等腰三角形 12"/>
            <p:cNvSpPr/>
            <p:nvPr/>
          </p:nvSpPr>
          <p:spPr>
            <a:xfrm>
              <a:off x="827584" y="2211710"/>
              <a:ext cx="1440157" cy="1440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 name="直角三角形 13"/>
            <p:cNvSpPr/>
            <p:nvPr/>
          </p:nvSpPr>
          <p:spPr>
            <a:xfrm rot="18900000">
              <a:off x="1403661" y="3507868"/>
              <a:ext cx="288000" cy="288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7" name="组合 6"/>
          <p:cNvGrpSpPr/>
          <p:nvPr/>
        </p:nvGrpSpPr>
        <p:grpSpPr>
          <a:xfrm>
            <a:off x="4063284" y="2119713"/>
            <a:ext cx="1919950" cy="3167901"/>
            <a:chOff x="827584" y="1419622"/>
            <a:chExt cx="1440157" cy="2376246"/>
          </a:xfrm>
        </p:grpSpPr>
        <p:sp>
          <p:nvSpPr>
            <p:cNvPr id="11" name="等腰三角形 10"/>
            <p:cNvSpPr/>
            <p:nvPr/>
          </p:nvSpPr>
          <p:spPr>
            <a:xfrm>
              <a:off x="827584" y="1419622"/>
              <a:ext cx="1440157" cy="223224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直角三角形 11"/>
            <p:cNvSpPr/>
            <p:nvPr/>
          </p:nvSpPr>
          <p:spPr>
            <a:xfrm rot="18900000">
              <a:off x="1403661" y="3507868"/>
              <a:ext cx="288000" cy="288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8" name="组合 7"/>
          <p:cNvGrpSpPr/>
          <p:nvPr/>
        </p:nvGrpSpPr>
        <p:grpSpPr>
          <a:xfrm>
            <a:off x="5667057" y="4231662"/>
            <a:ext cx="1919950" cy="1055951"/>
            <a:chOff x="827584" y="3003798"/>
            <a:chExt cx="1440157" cy="792070"/>
          </a:xfrm>
        </p:grpSpPr>
        <p:sp>
          <p:nvSpPr>
            <p:cNvPr id="9" name="等腰三角形 8"/>
            <p:cNvSpPr/>
            <p:nvPr/>
          </p:nvSpPr>
          <p:spPr>
            <a:xfrm>
              <a:off x="827584" y="3003798"/>
              <a:ext cx="1440157" cy="64807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直角三角形 9"/>
            <p:cNvSpPr/>
            <p:nvPr/>
          </p:nvSpPr>
          <p:spPr>
            <a:xfrm rot="18900000">
              <a:off x="1403661" y="3507868"/>
              <a:ext cx="288000" cy="2880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7" name="矩形 16"/>
          <p:cNvSpPr/>
          <p:nvPr/>
        </p:nvSpPr>
        <p:spPr>
          <a:xfrm>
            <a:off x="1313008" y="5444409"/>
            <a:ext cx="1005403" cy="3384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添加内容</a:t>
            </a:r>
          </a:p>
        </p:txBody>
      </p:sp>
      <p:sp>
        <p:nvSpPr>
          <p:cNvPr id="18" name="矩形 17"/>
          <p:cNvSpPr/>
          <p:nvPr/>
        </p:nvSpPr>
        <p:spPr>
          <a:xfrm>
            <a:off x="2916780" y="5444408"/>
            <a:ext cx="1005403" cy="3384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添加内容</a:t>
            </a:r>
          </a:p>
        </p:txBody>
      </p:sp>
      <p:sp>
        <p:nvSpPr>
          <p:cNvPr id="19" name="矩形 18"/>
          <p:cNvSpPr/>
          <p:nvPr/>
        </p:nvSpPr>
        <p:spPr>
          <a:xfrm>
            <a:off x="4520553" y="5444406"/>
            <a:ext cx="1005403" cy="3384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添加内容</a:t>
            </a:r>
          </a:p>
        </p:txBody>
      </p:sp>
      <p:sp>
        <p:nvSpPr>
          <p:cNvPr id="20" name="矩形 19"/>
          <p:cNvSpPr/>
          <p:nvPr/>
        </p:nvSpPr>
        <p:spPr>
          <a:xfrm>
            <a:off x="6124326" y="5444405"/>
            <a:ext cx="1005403" cy="3384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添加内容</a:t>
            </a:r>
          </a:p>
        </p:txBody>
      </p:sp>
      <p:sp>
        <p:nvSpPr>
          <p:cNvPr id="21" name="TextBox 66"/>
          <p:cNvSpPr txBox="1"/>
          <p:nvPr/>
        </p:nvSpPr>
        <p:spPr>
          <a:xfrm>
            <a:off x="1418719" y="3218267"/>
            <a:ext cx="889987" cy="5025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45%</a:t>
            </a:r>
            <a:endParaRPr kumimoji="0" lang="zh-CN" altLang="en-US" sz="26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67"/>
          <p:cNvSpPr txBox="1"/>
          <p:nvPr/>
        </p:nvSpPr>
        <p:spPr>
          <a:xfrm>
            <a:off x="2974489" y="2684858"/>
            <a:ext cx="889987" cy="5025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1200" cap="none" spc="0" normalizeH="0" baseline="0" noProof="0" dirty="0">
                <a:ln>
                  <a:noFill/>
                </a:ln>
                <a:solidFill>
                  <a:srgbClr val="FFFFFF">
                    <a:lumMod val="25000"/>
                  </a:srgbClr>
                </a:solidFill>
                <a:effectLst/>
                <a:uLnTx/>
                <a:uFillTx/>
                <a:latin typeface="微软雅黑" panose="020B0503020204020204" pitchFamily="34" charset="-122"/>
                <a:ea typeface="微软雅黑" panose="020B0503020204020204" pitchFamily="34" charset="-122"/>
                <a:cs typeface="+mn-cs"/>
              </a:rPr>
              <a:t>45%</a:t>
            </a:r>
            <a:endParaRPr kumimoji="0" lang="zh-CN" altLang="en-US" sz="2665" b="0" i="0" u="none" strike="noStrike" kern="1200" cap="none" spc="0" normalizeH="0" baseline="0" noProof="0" dirty="0">
              <a:ln>
                <a:noFill/>
              </a:ln>
              <a:solidFill>
                <a:srgbClr val="FFFFFF">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3" name="TextBox 69"/>
          <p:cNvSpPr txBox="1"/>
          <p:nvPr/>
        </p:nvSpPr>
        <p:spPr>
          <a:xfrm>
            <a:off x="4578263" y="1586305"/>
            <a:ext cx="889987" cy="5025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82%</a:t>
            </a:r>
            <a:endParaRPr kumimoji="0" lang="zh-CN" altLang="en-US" sz="26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73"/>
          <p:cNvSpPr txBox="1"/>
          <p:nvPr/>
        </p:nvSpPr>
        <p:spPr>
          <a:xfrm>
            <a:off x="6182036" y="3698255"/>
            <a:ext cx="889987" cy="5025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65" b="0" i="0" u="none" strike="noStrike" kern="1200" cap="none" spc="0" normalizeH="0" baseline="0" noProof="0" dirty="0">
                <a:ln>
                  <a:noFill/>
                </a:ln>
                <a:solidFill>
                  <a:srgbClr val="FFFFFF">
                    <a:lumMod val="25000"/>
                  </a:srgbClr>
                </a:solidFill>
                <a:effectLst/>
                <a:uLnTx/>
                <a:uFillTx/>
                <a:latin typeface="微软雅黑" panose="020B0503020204020204" pitchFamily="34" charset="-122"/>
                <a:ea typeface="微软雅黑" panose="020B0503020204020204" pitchFamily="34" charset="-122"/>
                <a:cs typeface="+mn-cs"/>
              </a:rPr>
              <a:t>36%</a:t>
            </a:r>
            <a:endParaRPr kumimoji="0" lang="zh-CN" altLang="en-US" sz="2665" b="0" i="0" u="none" strike="noStrike" kern="1200" cap="none" spc="0" normalizeH="0" baseline="0" noProof="0" dirty="0">
              <a:ln>
                <a:noFill/>
              </a:ln>
              <a:solidFill>
                <a:srgbClr val="FFFFFF">
                  <a:lumMod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p:nvPr/>
        </p:nvGrpSpPr>
        <p:grpSpPr>
          <a:xfrm>
            <a:off x="8490792" y="1138156"/>
            <a:ext cx="2977778" cy="1047334"/>
            <a:chOff x="5243359" y="1010093"/>
            <a:chExt cx="2233635" cy="785607"/>
          </a:xfrm>
        </p:grpSpPr>
        <p:sp>
          <p:nvSpPr>
            <p:cNvPr id="26" name="椭圆 25"/>
            <p:cNvSpPr/>
            <p:nvPr/>
          </p:nvSpPr>
          <p:spPr bwMode="auto">
            <a:xfrm>
              <a:off x="5243359" y="1057718"/>
              <a:ext cx="180000" cy="180000"/>
            </a:xfrm>
            <a:prstGeom prst="ellipse">
              <a:avLst/>
            </a:prstGeom>
            <a:solidFill>
              <a:schemeClr val="accent1"/>
            </a:solidFill>
            <a:ln w="38100" cap="flat" cmpd="sng" algn="ctr">
              <a:solidFill>
                <a:schemeClr val="bg1">
                  <a:lumMod val="7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27" name="说明文字"/>
            <p:cNvGrpSpPr/>
            <p:nvPr/>
          </p:nvGrpSpPr>
          <p:grpSpPr>
            <a:xfrm>
              <a:off x="5466165" y="1010093"/>
              <a:ext cx="2010829" cy="785607"/>
              <a:chOff x="905241" y="1379053"/>
              <a:chExt cx="2084248" cy="814290"/>
            </a:xfrm>
          </p:grpSpPr>
          <p:sp>
            <p:nvSpPr>
              <p:cNvPr id="28" name="TextBox 35"/>
              <p:cNvSpPr txBox="1"/>
              <p:nvPr/>
            </p:nvSpPr>
            <p:spPr>
              <a:xfrm>
                <a:off x="909042" y="1379053"/>
                <a:ext cx="2080447"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29" name="TextBox 36"/>
              <p:cNvSpPr txBox="1"/>
              <p:nvPr/>
            </p:nvSpPr>
            <p:spPr>
              <a:xfrm>
                <a:off x="905241" y="1619040"/>
                <a:ext cx="2084248" cy="5743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grpSp>
        <p:nvGrpSpPr>
          <p:cNvPr id="30" name="组合 29"/>
          <p:cNvGrpSpPr/>
          <p:nvPr/>
        </p:nvGrpSpPr>
        <p:grpSpPr>
          <a:xfrm>
            <a:off x="8490792" y="2350222"/>
            <a:ext cx="2977778" cy="1047334"/>
            <a:chOff x="5243359" y="1010093"/>
            <a:chExt cx="2233635" cy="785607"/>
          </a:xfrm>
        </p:grpSpPr>
        <p:sp>
          <p:nvSpPr>
            <p:cNvPr id="31" name="椭圆 30"/>
            <p:cNvSpPr/>
            <p:nvPr/>
          </p:nvSpPr>
          <p:spPr bwMode="auto">
            <a:xfrm>
              <a:off x="5243359" y="1057718"/>
              <a:ext cx="180000" cy="180000"/>
            </a:xfrm>
            <a:prstGeom prst="ellipse">
              <a:avLst/>
            </a:prstGeom>
            <a:solidFill>
              <a:schemeClr val="accent2"/>
            </a:solidFill>
            <a:ln w="38100" cap="flat" cmpd="sng" algn="ctr">
              <a:solidFill>
                <a:schemeClr val="bg1">
                  <a:lumMod val="7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32" name="说明文字"/>
            <p:cNvGrpSpPr/>
            <p:nvPr/>
          </p:nvGrpSpPr>
          <p:grpSpPr>
            <a:xfrm>
              <a:off x="5466165" y="1010093"/>
              <a:ext cx="2010829" cy="785607"/>
              <a:chOff x="905241" y="1379053"/>
              <a:chExt cx="2084248" cy="814290"/>
            </a:xfrm>
          </p:grpSpPr>
          <p:sp>
            <p:nvSpPr>
              <p:cNvPr id="33" name="TextBox 35"/>
              <p:cNvSpPr txBox="1"/>
              <p:nvPr/>
            </p:nvSpPr>
            <p:spPr>
              <a:xfrm>
                <a:off x="909042" y="1379053"/>
                <a:ext cx="2080447"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TextBox 36"/>
              <p:cNvSpPr txBox="1"/>
              <p:nvPr/>
            </p:nvSpPr>
            <p:spPr>
              <a:xfrm>
                <a:off x="905241" y="1619040"/>
                <a:ext cx="2084248" cy="5743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grpSp>
        <p:nvGrpSpPr>
          <p:cNvPr id="35" name="组合 34"/>
          <p:cNvGrpSpPr/>
          <p:nvPr/>
        </p:nvGrpSpPr>
        <p:grpSpPr>
          <a:xfrm>
            <a:off x="8490792" y="3562288"/>
            <a:ext cx="2977778" cy="1047334"/>
            <a:chOff x="5243359" y="1010093"/>
            <a:chExt cx="2233635" cy="785607"/>
          </a:xfrm>
        </p:grpSpPr>
        <p:sp>
          <p:nvSpPr>
            <p:cNvPr id="36" name="椭圆 35"/>
            <p:cNvSpPr/>
            <p:nvPr/>
          </p:nvSpPr>
          <p:spPr bwMode="auto">
            <a:xfrm>
              <a:off x="5243359" y="1057718"/>
              <a:ext cx="180000" cy="180000"/>
            </a:xfrm>
            <a:prstGeom prst="ellipse">
              <a:avLst/>
            </a:prstGeom>
            <a:solidFill>
              <a:schemeClr val="accent3"/>
            </a:solidFill>
            <a:ln w="38100" cap="flat" cmpd="sng" algn="ctr">
              <a:solidFill>
                <a:schemeClr val="bg1">
                  <a:lumMod val="7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37" name="说明文字"/>
            <p:cNvGrpSpPr/>
            <p:nvPr/>
          </p:nvGrpSpPr>
          <p:grpSpPr>
            <a:xfrm>
              <a:off x="5466165" y="1010093"/>
              <a:ext cx="2010829" cy="785607"/>
              <a:chOff x="905241" y="1379053"/>
              <a:chExt cx="2084248" cy="814290"/>
            </a:xfrm>
          </p:grpSpPr>
          <p:sp>
            <p:nvSpPr>
              <p:cNvPr id="38" name="TextBox 35"/>
              <p:cNvSpPr txBox="1"/>
              <p:nvPr/>
            </p:nvSpPr>
            <p:spPr>
              <a:xfrm>
                <a:off x="909042" y="1379053"/>
                <a:ext cx="2080447"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9" name="TextBox 36"/>
              <p:cNvSpPr txBox="1"/>
              <p:nvPr/>
            </p:nvSpPr>
            <p:spPr>
              <a:xfrm>
                <a:off x="905241" y="1619040"/>
                <a:ext cx="2084248" cy="5743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grpSp>
        <p:nvGrpSpPr>
          <p:cNvPr id="40" name="组合 39"/>
          <p:cNvGrpSpPr/>
          <p:nvPr/>
        </p:nvGrpSpPr>
        <p:grpSpPr>
          <a:xfrm>
            <a:off x="8490792" y="4774352"/>
            <a:ext cx="2977778" cy="1047334"/>
            <a:chOff x="5243359" y="1010093"/>
            <a:chExt cx="2233635" cy="785607"/>
          </a:xfrm>
        </p:grpSpPr>
        <p:sp>
          <p:nvSpPr>
            <p:cNvPr id="41" name="椭圆 40"/>
            <p:cNvSpPr/>
            <p:nvPr/>
          </p:nvSpPr>
          <p:spPr bwMode="auto">
            <a:xfrm>
              <a:off x="5243359" y="1057718"/>
              <a:ext cx="180000" cy="180000"/>
            </a:xfrm>
            <a:prstGeom prst="ellipse">
              <a:avLst/>
            </a:prstGeom>
            <a:solidFill>
              <a:schemeClr val="accent4"/>
            </a:solidFill>
            <a:ln w="38100" cap="flat" cmpd="sng" algn="ctr">
              <a:solidFill>
                <a:schemeClr val="bg1">
                  <a:lumMod val="7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42" name="说明文字"/>
            <p:cNvGrpSpPr/>
            <p:nvPr/>
          </p:nvGrpSpPr>
          <p:grpSpPr>
            <a:xfrm>
              <a:off x="5466165" y="1010093"/>
              <a:ext cx="2010829" cy="785607"/>
              <a:chOff x="905241" y="1379053"/>
              <a:chExt cx="2084248" cy="814290"/>
            </a:xfrm>
          </p:grpSpPr>
          <p:sp>
            <p:nvSpPr>
              <p:cNvPr id="43" name="TextBox 35"/>
              <p:cNvSpPr txBox="1"/>
              <p:nvPr/>
            </p:nvSpPr>
            <p:spPr>
              <a:xfrm>
                <a:off x="909042" y="1379053"/>
                <a:ext cx="2080447"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4" name="TextBox 36"/>
              <p:cNvSpPr txBox="1"/>
              <p:nvPr/>
            </p:nvSpPr>
            <p:spPr>
              <a:xfrm>
                <a:off x="905241" y="1619040"/>
                <a:ext cx="2084248" cy="5743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3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3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3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3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
                                        <p:tgtEl>
                                          <p:spTgt spid="20"/>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
                                        <p:tgtEl>
                                          <p:spTgt spid="21"/>
                                        </p:tgtEl>
                                      </p:cBhvr>
                                    </p:animEffect>
                                    <p:anim calcmode="lin" valueType="num">
                                      <p:cBhvr>
                                        <p:cTn id="44" dur="200" fill="hold"/>
                                        <p:tgtEl>
                                          <p:spTgt spid="21"/>
                                        </p:tgtEl>
                                        <p:attrNameLst>
                                          <p:attrName>ppt_x</p:attrName>
                                        </p:attrNameLst>
                                      </p:cBhvr>
                                      <p:tavLst>
                                        <p:tav tm="0">
                                          <p:val>
                                            <p:strVal val="#ppt_x"/>
                                          </p:val>
                                        </p:tav>
                                        <p:tav tm="100000">
                                          <p:val>
                                            <p:strVal val="#ppt_x"/>
                                          </p:val>
                                        </p:tav>
                                      </p:tavLst>
                                    </p:anim>
                                    <p:anim calcmode="lin" valueType="num">
                                      <p:cBhvr>
                                        <p:cTn id="45" dur="2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
                                        <p:tgtEl>
                                          <p:spTgt spid="22"/>
                                        </p:tgtEl>
                                      </p:cBhvr>
                                    </p:animEffect>
                                    <p:anim calcmode="lin" valueType="num">
                                      <p:cBhvr>
                                        <p:cTn id="50" dur="200" fill="hold"/>
                                        <p:tgtEl>
                                          <p:spTgt spid="22"/>
                                        </p:tgtEl>
                                        <p:attrNameLst>
                                          <p:attrName>ppt_x</p:attrName>
                                        </p:attrNameLst>
                                      </p:cBhvr>
                                      <p:tavLst>
                                        <p:tav tm="0">
                                          <p:val>
                                            <p:strVal val="#ppt_x"/>
                                          </p:val>
                                        </p:tav>
                                        <p:tav tm="100000">
                                          <p:val>
                                            <p:strVal val="#ppt_x"/>
                                          </p:val>
                                        </p:tav>
                                      </p:tavLst>
                                    </p:anim>
                                    <p:anim calcmode="lin" valueType="num">
                                      <p:cBhvr>
                                        <p:cTn id="51" dur="2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200"/>
                                        <p:tgtEl>
                                          <p:spTgt spid="23"/>
                                        </p:tgtEl>
                                      </p:cBhvr>
                                    </p:animEffect>
                                    <p:anim calcmode="lin" valueType="num">
                                      <p:cBhvr>
                                        <p:cTn id="56" dur="200" fill="hold"/>
                                        <p:tgtEl>
                                          <p:spTgt spid="23"/>
                                        </p:tgtEl>
                                        <p:attrNameLst>
                                          <p:attrName>ppt_x</p:attrName>
                                        </p:attrNameLst>
                                      </p:cBhvr>
                                      <p:tavLst>
                                        <p:tav tm="0">
                                          <p:val>
                                            <p:strVal val="#ppt_x"/>
                                          </p:val>
                                        </p:tav>
                                        <p:tav tm="100000">
                                          <p:val>
                                            <p:strVal val="#ppt_x"/>
                                          </p:val>
                                        </p:tav>
                                      </p:tavLst>
                                    </p:anim>
                                    <p:anim calcmode="lin" valueType="num">
                                      <p:cBhvr>
                                        <p:cTn id="57" dur="2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00"/>
                                        <p:tgtEl>
                                          <p:spTgt spid="24"/>
                                        </p:tgtEl>
                                      </p:cBhvr>
                                    </p:animEffect>
                                    <p:anim calcmode="lin" valueType="num">
                                      <p:cBhvr>
                                        <p:cTn id="62" dur="200" fill="hold"/>
                                        <p:tgtEl>
                                          <p:spTgt spid="24"/>
                                        </p:tgtEl>
                                        <p:attrNameLst>
                                          <p:attrName>ppt_x</p:attrName>
                                        </p:attrNameLst>
                                      </p:cBhvr>
                                      <p:tavLst>
                                        <p:tav tm="0">
                                          <p:val>
                                            <p:strVal val="#ppt_x"/>
                                          </p:val>
                                        </p:tav>
                                        <p:tav tm="100000">
                                          <p:val>
                                            <p:strVal val="#ppt_x"/>
                                          </p:val>
                                        </p:tav>
                                      </p:tavLst>
                                    </p:anim>
                                    <p:anim calcmode="lin" valueType="num">
                                      <p:cBhvr>
                                        <p:cTn id="63" dur="2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300" fill="hold"/>
                                        <p:tgtEl>
                                          <p:spTgt spid="25"/>
                                        </p:tgtEl>
                                        <p:attrNameLst>
                                          <p:attrName>ppt_x</p:attrName>
                                        </p:attrNameLst>
                                      </p:cBhvr>
                                      <p:tavLst>
                                        <p:tav tm="0">
                                          <p:val>
                                            <p:strVal val="1+#ppt_w/2"/>
                                          </p:val>
                                        </p:tav>
                                        <p:tav tm="100000">
                                          <p:val>
                                            <p:strVal val="#ppt_x"/>
                                          </p:val>
                                        </p:tav>
                                      </p:tavLst>
                                    </p:anim>
                                    <p:anim calcmode="lin" valueType="num">
                                      <p:cBhvr additive="base">
                                        <p:cTn id="68" dur="300" fill="hold"/>
                                        <p:tgtEl>
                                          <p:spTgt spid="25"/>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300" fill="hold"/>
                                        <p:tgtEl>
                                          <p:spTgt spid="30"/>
                                        </p:tgtEl>
                                        <p:attrNameLst>
                                          <p:attrName>ppt_x</p:attrName>
                                        </p:attrNameLst>
                                      </p:cBhvr>
                                      <p:tavLst>
                                        <p:tav tm="0">
                                          <p:val>
                                            <p:strVal val="1+#ppt_w/2"/>
                                          </p:val>
                                        </p:tav>
                                        <p:tav tm="100000">
                                          <p:val>
                                            <p:strVal val="#ppt_x"/>
                                          </p:val>
                                        </p:tav>
                                      </p:tavLst>
                                    </p:anim>
                                    <p:anim calcmode="lin" valueType="num">
                                      <p:cBhvr additive="base">
                                        <p:cTn id="73" dur="300" fill="hold"/>
                                        <p:tgtEl>
                                          <p:spTgt spid="3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1+#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300" fill="hold"/>
                                        <p:tgtEl>
                                          <p:spTgt spid="40"/>
                                        </p:tgtEl>
                                        <p:attrNameLst>
                                          <p:attrName>ppt_x</p:attrName>
                                        </p:attrNameLst>
                                      </p:cBhvr>
                                      <p:tavLst>
                                        <p:tav tm="0">
                                          <p:val>
                                            <p:strVal val="1+#ppt_w/2"/>
                                          </p:val>
                                        </p:tav>
                                        <p:tav tm="100000">
                                          <p:val>
                                            <p:strVal val="#ppt_x"/>
                                          </p:val>
                                        </p:tav>
                                      </p:tavLst>
                                    </p:anim>
                                    <p:anim calcmode="lin" valueType="num">
                                      <p:cBhvr additive="base">
                                        <p:cTn id="83" dur="3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4111784" y="1890962"/>
            <a:ext cx="4102607" cy="4102607"/>
          </a:xfrm>
          <a:prstGeom prst="donut">
            <a:avLst>
              <a:gd name="adj" fmla="val 7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同心圆 3"/>
          <p:cNvSpPr/>
          <p:nvPr/>
        </p:nvSpPr>
        <p:spPr>
          <a:xfrm>
            <a:off x="4748420" y="2496463"/>
            <a:ext cx="2891606" cy="2891606"/>
          </a:xfrm>
          <a:prstGeom prst="donut">
            <a:avLst>
              <a:gd name="adj" fmla="val 112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同心圆 4"/>
          <p:cNvSpPr/>
          <p:nvPr/>
        </p:nvSpPr>
        <p:spPr>
          <a:xfrm>
            <a:off x="5355751" y="3104892"/>
            <a:ext cx="1674744" cy="1674744"/>
          </a:xfrm>
          <a:prstGeom prst="donut">
            <a:avLst>
              <a:gd name="adj" fmla="val 17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4111782" y="3967978"/>
            <a:ext cx="4102607" cy="2051304"/>
            <a:chOff x="2971800" y="2571750"/>
            <a:chExt cx="3333750" cy="1666875"/>
          </a:xfrm>
        </p:grpSpPr>
        <p:sp>
          <p:nvSpPr>
            <p:cNvPr id="7" name="任意多边形 6"/>
            <p:cNvSpPr/>
            <p:nvPr/>
          </p:nvSpPr>
          <p:spPr>
            <a:xfrm>
              <a:off x="2971800" y="2571750"/>
              <a:ext cx="3333750" cy="1666875"/>
            </a:xfrm>
            <a:custGeom>
              <a:avLst/>
              <a:gdLst>
                <a:gd name="connsiteX0" fmla="*/ 0 w 3333750"/>
                <a:gd name="connsiteY0" fmla="*/ 0 h 1666875"/>
                <a:gd name="connsiteX1" fmla="*/ 3333750 w 3333750"/>
                <a:gd name="connsiteY1" fmla="*/ 0 h 1666875"/>
                <a:gd name="connsiteX2" fmla="*/ 1666875 w 3333750"/>
                <a:gd name="connsiteY2" fmla="*/ 1666875 h 1666875"/>
                <a:gd name="connsiteX3" fmla="*/ 0 w 3333750"/>
                <a:gd name="connsiteY3" fmla="*/ 0 h 1666875"/>
              </a:gdLst>
              <a:ahLst/>
              <a:cxnLst>
                <a:cxn ang="0">
                  <a:pos x="connsiteX0" y="connsiteY0"/>
                </a:cxn>
                <a:cxn ang="0">
                  <a:pos x="connsiteX1" y="connsiteY1"/>
                </a:cxn>
                <a:cxn ang="0">
                  <a:pos x="connsiteX2" y="connsiteY2"/>
                </a:cxn>
                <a:cxn ang="0">
                  <a:pos x="connsiteX3" y="connsiteY3"/>
                </a:cxn>
              </a:cxnLst>
              <a:rect l="l" t="t" r="r" b="b"/>
              <a:pathLst>
                <a:path w="3333750" h="1666875">
                  <a:moveTo>
                    <a:pt x="0" y="0"/>
                  </a:moveTo>
                  <a:lnTo>
                    <a:pt x="3333750" y="0"/>
                  </a:lnTo>
                  <a:cubicBezTo>
                    <a:pt x="3333750" y="920590"/>
                    <a:pt x="2587465" y="1666875"/>
                    <a:pt x="1666875" y="1666875"/>
                  </a:cubicBezTo>
                  <a:cubicBezTo>
                    <a:pt x="746285" y="1666875"/>
                    <a:pt x="0" y="920590"/>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3712071" y="2682017"/>
              <a:ext cx="1854399" cy="27500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3459666" y="2995558"/>
              <a:ext cx="2358016" cy="60023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a:t>
              </a:r>
            </a:p>
          </p:txBody>
        </p:sp>
      </p:grpSp>
      <p:cxnSp>
        <p:nvCxnSpPr>
          <p:cNvPr id="10" name="直接连接符 9"/>
          <p:cNvCxnSpPr>
            <a:stCxn id="27" idx="6"/>
          </p:cNvCxnSpPr>
          <p:nvPr/>
        </p:nvCxnSpPr>
        <p:spPr>
          <a:xfrm>
            <a:off x="4215705" y="1491441"/>
            <a:ext cx="979602" cy="81110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3" idx="6"/>
          </p:cNvCxnSpPr>
          <p:nvPr/>
        </p:nvCxnSpPr>
        <p:spPr>
          <a:xfrm>
            <a:off x="3746411" y="2941039"/>
            <a:ext cx="1751136" cy="6911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0" idx="2"/>
          </p:cNvCxnSpPr>
          <p:nvPr/>
        </p:nvCxnSpPr>
        <p:spPr>
          <a:xfrm flipH="1">
            <a:off x="6792771" y="1491441"/>
            <a:ext cx="1094509" cy="96541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5" idx="2"/>
          </p:cNvCxnSpPr>
          <p:nvPr/>
        </p:nvCxnSpPr>
        <p:spPr>
          <a:xfrm flipH="1">
            <a:off x="7304855" y="2941039"/>
            <a:ext cx="1298553" cy="31821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603409" y="2757564"/>
            <a:ext cx="2798839" cy="1370498"/>
            <a:chOff x="5243359" y="1010093"/>
            <a:chExt cx="2099413" cy="1028013"/>
          </a:xfrm>
        </p:grpSpPr>
        <p:sp>
          <p:nvSpPr>
            <p:cNvPr id="15" name="椭圆 14"/>
            <p:cNvSpPr/>
            <p:nvPr/>
          </p:nvSpPr>
          <p:spPr bwMode="auto">
            <a:xfrm>
              <a:off x="5243359"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16" name="说明文字"/>
            <p:cNvGrpSpPr/>
            <p:nvPr/>
          </p:nvGrpSpPr>
          <p:grpSpPr>
            <a:xfrm>
              <a:off x="5466166" y="1010093"/>
              <a:ext cx="1876606" cy="1028013"/>
              <a:chOff x="905242" y="1379053"/>
              <a:chExt cx="1945124" cy="1065546"/>
            </a:xfrm>
          </p:grpSpPr>
          <p:sp>
            <p:nvSpPr>
              <p:cNvPr id="17" name="TextBox 35"/>
              <p:cNvSpPr txBox="1"/>
              <p:nvPr/>
            </p:nvSpPr>
            <p:spPr>
              <a:xfrm>
                <a:off x="909042" y="1379053"/>
                <a:ext cx="1941323"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18" name="TextBox 36"/>
              <p:cNvSpPr txBox="1"/>
              <p:nvPr/>
            </p:nvSpPr>
            <p:spPr>
              <a:xfrm>
                <a:off x="905242" y="1619040"/>
                <a:ext cx="1945124"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grpSp>
        <p:nvGrpSpPr>
          <p:cNvPr id="19" name="组合 18"/>
          <p:cNvGrpSpPr/>
          <p:nvPr/>
        </p:nvGrpSpPr>
        <p:grpSpPr>
          <a:xfrm>
            <a:off x="7887279" y="1307966"/>
            <a:ext cx="3567398" cy="1047334"/>
            <a:chOff x="5243359" y="1010093"/>
            <a:chExt cx="2675909" cy="785607"/>
          </a:xfrm>
        </p:grpSpPr>
        <p:sp>
          <p:nvSpPr>
            <p:cNvPr id="20" name="椭圆 19"/>
            <p:cNvSpPr/>
            <p:nvPr/>
          </p:nvSpPr>
          <p:spPr bwMode="auto">
            <a:xfrm>
              <a:off x="5243359"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21" name="说明文字"/>
            <p:cNvGrpSpPr/>
            <p:nvPr/>
          </p:nvGrpSpPr>
          <p:grpSpPr>
            <a:xfrm>
              <a:off x="5466165" y="1010093"/>
              <a:ext cx="2453103" cy="785607"/>
              <a:chOff x="905241" y="1379053"/>
              <a:chExt cx="2542670" cy="814290"/>
            </a:xfrm>
          </p:grpSpPr>
          <p:sp>
            <p:nvSpPr>
              <p:cNvPr id="22" name="TextBox 35"/>
              <p:cNvSpPr txBox="1"/>
              <p:nvPr/>
            </p:nvSpPr>
            <p:spPr>
              <a:xfrm>
                <a:off x="909042" y="1379053"/>
                <a:ext cx="1941323"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36"/>
              <p:cNvSpPr txBox="1"/>
              <p:nvPr/>
            </p:nvSpPr>
            <p:spPr>
              <a:xfrm>
                <a:off x="905241" y="1619040"/>
                <a:ext cx="2542670" cy="5743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grpSp>
        <p:nvGrpSpPr>
          <p:cNvPr id="26" name="组合 25"/>
          <p:cNvGrpSpPr/>
          <p:nvPr/>
        </p:nvGrpSpPr>
        <p:grpSpPr>
          <a:xfrm>
            <a:off x="634098" y="1307966"/>
            <a:ext cx="3581608" cy="1047334"/>
            <a:chOff x="4803715" y="1010093"/>
            <a:chExt cx="2686569" cy="785607"/>
          </a:xfrm>
        </p:grpSpPr>
        <p:sp>
          <p:nvSpPr>
            <p:cNvPr id="27" name="椭圆 26"/>
            <p:cNvSpPr/>
            <p:nvPr/>
          </p:nvSpPr>
          <p:spPr bwMode="auto">
            <a:xfrm>
              <a:off x="7310284"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28" name="说明文字"/>
            <p:cNvGrpSpPr/>
            <p:nvPr/>
          </p:nvGrpSpPr>
          <p:grpSpPr>
            <a:xfrm>
              <a:off x="4803715" y="1010093"/>
              <a:ext cx="2456861" cy="785607"/>
              <a:chOff x="218604" y="1379053"/>
              <a:chExt cx="2546565" cy="814290"/>
            </a:xfrm>
          </p:grpSpPr>
          <p:sp>
            <p:nvSpPr>
              <p:cNvPr id="29" name="TextBox 35"/>
              <p:cNvSpPr txBox="1"/>
              <p:nvPr/>
            </p:nvSpPr>
            <p:spPr>
              <a:xfrm>
                <a:off x="909042" y="1379053"/>
                <a:ext cx="1856126" cy="26312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30" name="TextBox 36"/>
              <p:cNvSpPr txBox="1"/>
              <p:nvPr/>
            </p:nvSpPr>
            <p:spPr>
              <a:xfrm>
                <a:off x="218604" y="1619040"/>
                <a:ext cx="2546565" cy="5743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grpSp>
        <p:nvGrpSpPr>
          <p:cNvPr id="32" name="组合 31"/>
          <p:cNvGrpSpPr/>
          <p:nvPr/>
        </p:nvGrpSpPr>
        <p:grpSpPr>
          <a:xfrm>
            <a:off x="634098" y="2757564"/>
            <a:ext cx="3112311" cy="1370498"/>
            <a:chOff x="5155735" y="1010093"/>
            <a:chExt cx="2334549" cy="1028013"/>
          </a:xfrm>
        </p:grpSpPr>
        <p:sp>
          <p:nvSpPr>
            <p:cNvPr id="33" name="椭圆 32"/>
            <p:cNvSpPr/>
            <p:nvPr/>
          </p:nvSpPr>
          <p:spPr bwMode="auto">
            <a:xfrm>
              <a:off x="7310284"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34" name="说明文字"/>
            <p:cNvGrpSpPr/>
            <p:nvPr/>
          </p:nvGrpSpPr>
          <p:grpSpPr>
            <a:xfrm>
              <a:off x="5155735" y="1010093"/>
              <a:ext cx="2104841" cy="1028013"/>
              <a:chOff x="583477" y="1379053"/>
              <a:chExt cx="2181692" cy="1065546"/>
            </a:xfrm>
          </p:grpSpPr>
          <p:sp>
            <p:nvSpPr>
              <p:cNvPr id="35" name="TextBox 35"/>
              <p:cNvSpPr txBox="1"/>
              <p:nvPr/>
            </p:nvSpPr>
            <p:spPr>
              <a:xfrm>
                <a:off x="909042" y="1379053"/>
                <a:ext cx="1856126" cy="26312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6" name="TextBox 36"/>
              <p:cNvSpPr txBox="1"/>
              <p:nvPr/>
            </p:nvSpPr>
            <p:spPr>
              <a:xfrm>
                <a:off x="583477" y="1619040"/>
                <a:ext cx="2181692" cy="82555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请在此处添加正文内容，根据需要调整字体与字号，建议采用两端对齐方式。</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00"/>
                                        <p:tgtEl>
                                          <p:spTgt spid="10"/>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200"/>
                                        <p:tgtEl>
                                          <p:spTgt spid="12"/>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200"/>
                                        <p:tgtEl>
                                          <p:spTgt spid="11"/>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00"/>
                                        <p:tgtEl>
                                          <p:spTgt spid="13"/>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65" y="1699355"/>
            <a:ext cx="2389594" cy="1265863"/>
          </a:xfrm>
          <a:prstGeom prst="rect">
            <a:avLst/>
          </a:prstGeom>
        </p:spPr>
      </p:pic>
      <p:grpSp>
        <p:nvGrpSpPr>
          <p:cNvPr id="9" name="组合 8"/>
          <p:cNvGrpSpPr/>
          <p:nvPr/>
        </p:nvGrpSpPr>
        <p:grpSpPr>
          <a:xfrm>
            <a:off x="4919111" y="3433789"/>
            <a:ext cx="1613209" cy="338554"/>
            <a:chOff x="3046094" y="2844833"/>
            <a:chExt cx="1209907" cy="253916"/>
          </a:xfrm>
        </p:grpSpPr>
        <p:sp>
          <p:nvSpPr>
            <p:cNvPr id="10" name="椭圆 9"/>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25" name="组合 24"/>
          <p:cNvGrpSpPr/>
          <p:nvPr/>
        </p:nvGrpSpPr>
        <p:grpSpPr>
          <a:xfrm>
            <a:off x="7837153" y="3423000"/>
            <a:ext cx="1613209" cy="338554"/>
            <a:chOff x="3046094" y="2844833"/>
            <a:chExt cx="1209907" cy="253916"/>
          </a:xfrm>
        </p:grpSpPr>
        <p:sp>
          <p:nvSpPr>
            <p:cNvPr id="26" name="椭圆 25"/>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40" name="组合 39"/>
          <p:cNvGrpSpPr/>
          <p:nvPr/>
        </p:nvGrpSpPr>
        <p:grpSpPr>
          <a:xfrm>
            <a:off x="2650165" y="2632350"/>
            <a:ext cx="2152380" cy="1078402"/>
            <a:chOff x="970450" y="1896381"/>
            <a:chExt cx="1727200" cy="518160"/>
          </a:xfrm>
        </p:grpSpPr>
        <p:sp>
          <p:nvSpPr>
            <p:cNvPr id="41" name="圆角矩形 40"/>
            <p:cNvSpPr/>
            <p:nvPr/>
          </p:nvSpPr>
          <p:spPr>
            <a:xfrm>
              <a:off x="970450" y="1896381"/>
              <a:ext cx="1727200" cy="518160"/>
            </a:xfrm>
            <a:prstGeom prst="roundRect">
              <a:avLst>
                <a:gd name="adj" fmla="val 12266"/>
              </a:avLst>
            </a:prstGeom>
            <a:solidFill>
              <a:schemeClr val="accent1"/>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056980" y="1958971"/>
              <a:ext cx="1554140" cy="412994"/>
            </a:xfrm>
            <a:prstGeom prst="roundRect">
              <a:avLst>
                <a:gd name="adj" fmla="val 12182"/>
              </a:avLst>
            </a:prstGeom>
            <a:solidFill>
              <a:schemeClr val="bg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第五部分</a:t>
              </a:r>
            </a:p>
          </p:txBody>
        </p:sp>
      </p:grpSp>
      <p:sp>
        <p:nvSpPr>
          <p:cNvPr id="2" name="矩形 1"/>
          <p:cNvSpPr/>
          <p:nvPr/>
        </p:nvSpPr>
        <p:spPr>
          <a:xfrm>
            <a:off x="4782609" y="2513688"/>
            <a:ext cx="480131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83592" y="1839509"/>
            <a:ext cx="5357184" cy="4375662"/>
            <a:chOff x="1175672" y="1141379"/>
            <a:chExt cx="5198938" cy="3462569"/>
          </a:xfrm>
        </p:grpSpPr>
        <p:sp>
          <p:nvSpPr>
            <p:cNvPr id="12" name="矩形 11"/>
            <p:cNvSpPr/>
            <p:nvPr/>
          </p:nvSpPr>
          <p:spPr>
            <a:xfrm>
              <a:off x="4632991" y="2867768"/>
              <a:ext cx="1741619" cy="1736180"/>
            </a:xfrm>
            <a:prstGeom prst="rect">
              <a:avLst/>
            </a:prstGeom>
            <a:solidFill>
              <a:schemeClr val="accent2"/>
            </a:solidFill>
            <a:ln w="12700" cap="flat" cmpd="sng" algn="ctr">
              <a:noFill/>
              <a:prstDash val="solid"/>
              <a:miter lim="800000"/>
            </a:ln>
            <a:effectLst/>
          </p:spPr>
          <p:txBody>
            <a:bodyPr lIns="100751" tIns="50376" rIns="100751" bIns="50376"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标题</a:t>
              </a:r>
              <a:endParaRPr kumimoji="0" lang="en-US" altLang="zh-CN" sz="16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点击添加内容</a:t>
              </a:r>
              <a:endParaRPr kumimoji="0" lang="en-US" altLang="zh-CN"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点击添加内容</a:t>
              </a: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点击添加内容</a:t>
              </a:r>
            </a:p>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912829" y="1141379"/>
              <a:ext cx="3461781" cy="1716603"/>
            </a:xfrm>
            <a:prstGeom prst="rect">
              <a:avLst/>
            </a:prstGeom>
            <a:blipFill dpi="0" rotWithShape="1">
              <a:blip r:embed="rId3"/>
              <a:srcRect/>
              <a:stretch>
                <a:fillRect/>
              </a:stretch>
            </a:blipFill>
            <a:ln w="12700" cap="flat" cmpd="sng" algn="ctr">
              <a:noFill/>
              <a:prstDash val="solid"/>
              <a:miter lim="800000"/>
            </a:ln>
            <a:effectLst/>
          </p:spPr>
          <p:txBody>
            <a:bodyPr lIns="100751" tIns="50376" rIns="100751" bIns="50376"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175672" y="1141379"/>
              <a:ext cx="1737157" cy="1736180"/>
            </a:xfrm>
            <a:prstGeom prst="rect">
              <a:avLst/>
            </a:prstGeom>
            <a:solidFill>
              <a:schemeClr val="accent1"/>
            </a:solidFill>
            <a:ln w="12700" cap="flat" cmpd="sng" algn="ctr">
              <a:noFill/>
              <a:prstDash val="solid"/>
              <a:miter lim="800000"/>
            </a:ln>
            <a:effectLst/>
          </p:spPr>
          <p:txBody>
            <a:bodyPr lIns="100751" tIns="50376" rIns="100751" bIns="50376"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标题</a:t>
              </a:r>
              <a:endParaRPr kumimoji="0" lang="en-US" altLang="zh-CN" sz="16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点击添加内容</a:t>
              </a:r>
              <a:endParaRPr kumimoji="0" lang="en-US" altLang="zh-CN"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点击添加内容</a:t>
              </a: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点击添加内容</a:t>
              </a:r>
            </a:p>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175672" y="2867768"/>
              <a:ext cx="3462940" cy="1736180"/>
            </a:xfrm>
            <a:prstGeom prst="rect">
              <a:avLst/>
            </a:prstGeom>
            <a:blipFill dpi="0" rotWithShape="1">
              <a:blip r:embed="rId4"/>
              <a:srcRect/>
              <a:stretch>
                <a:fillRect/>
              </a:stretch>
            </a:blipFill>
            <a:ln w="12700" cap="flat" cmpd="sng" algn="ctr">
              <a:noFill/>
              <a:prstDash val="solid"/>
              <a:miter lim="800000"/>
            </a:ln>
            <a:effectLst/>
          </p:spPr>
          <p:txBody>
            <a:bodyPr lIns="100751" tIns="50376" rIns="100751" bIns="50376"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grpSp>
      <p:sp>
        <p:nvSpPr>
          <p:cNvPr id="16" name="Subtitle 2"/>
          <p:cNvSpPr txBox="1"/>
          <p:nvPr/>
        </p:nvSpPr>
        <p:spPr>
          <a:xfrm>
            <a:off x="7758383" y="4621300"/>
            <a:ext cx="3600471" cy="443206"/>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l" defTabSz="1087755" rtl="0" eaLnBrk="1" fontAlgn="auto" latinLnBrk="0" hangingPunct="1">
              <a:lnSpc>
                <a:spcPts val="1325"/>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Investment generally results in acquiring an asset, also called an investment</a:t>
            </a:r>
          </a:p>
        </p:txBody>
      </p:sp>
      <p:sp>
        <p:nvSpPr>
          <p:cNvPr id="17" name="TextBox 15"/>
          <p:cNvSpPr txBox="1"/>
          <p:nvPr/>
        </p:nvSpPr>
        <p:spPr>
          <a:xfrm>
            <a:off x="7792487" y="4327934"/>
            <a:ext cx="1924566" cy="3693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latin typeface="Montserrat" charset="0"/>
                <a:ea typeface="Montserrat" charset="0"/>
                <a:cs typeface="Montserrat" charset="0"/>
              </a:rPr>
              <a:t>OUR SERVICES</a:t>
            </a:r>
          </a:p>
        </p:txBody>
      </p:sp>
      <p:sp>
        <p:nvSpPr>
          <p:cNvPr id="18" name="Subtitle 2"/>
          <p:cNvSpPr txBox="1"/>
          <p:nvPr/>
        </p:nvSpPr>
        <p:spPr>
          <a:xfrm>
            <a:off x="7758383" y="2692231"/>
            <a:ext cx="3600471" cy="448272"/>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l" defTabSz="1087755" rtl="0" eaLnBrk="1" fontAlgn="auto" latinLnBrk="0" hangingPunct="1">
              <a:lnSpc>
                <a:spcPts val="1325"/>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Investment generally results in acquiring an asset, also called an investment</a:t>
            </a:r>
          </a:p>
        </p:txBody>
      </p:sp>
      <p:sp>
        <p:nvSpPr>
          <p:cNvPr id="19" name="TextBox 21"/>
          <p:cNvSpPr txBox="1"/>
          <p:nvPr/>
        </p:nvSpPr>
        <p:spPr>
          <a:xfrm>
            <a:off x="7792486" y="2398866"/>
            <a:ext cx="2582758" cy="3693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latin typeface="Montserrat" charset="0"/>
                <a:ea typeface="Montserrat" charset="0"/>
                <a:cs typeface="Montserrat" charset="0"/>
              </a:rPr>
              <a:t>WELCOME MESSAGE</a:t>
            </a:r>
          </a:p>
        </p:txBody>
      </p:sp>
      <p:sp>
        <p:nvSpPr>
          <p:cNvPr id="20" name="Subtitle 2"/>
          <p:cNvSpPr txBox="1"/>
          <p:nvPr/>
        </p:nvSpPr>
        <p:spPr>
          <a:xfrm>
            <a:off x="7758383" y="3698394"/>
            <a:ext cx="3600471" cy="448272"/>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l" defTabSz="1087755" rtl="0" eaLnBrk="1" fontAlgn="auto" latinLnBrk="0" hangingPunct="1">
              <a:lnSpc>
                <a:spcPts val="1325"/>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Investment generally results in acquiring an asset, also called an investment</a:t>
            </a:r>
          </a:p>
        </p:txBody>
      </p:sp>
      <p:sp>
        <p:nvSpPr>
          <p:cNvPr id="21" name="TextBox 30"/>
          <p:cNvSpPr txBox="1"/>
          <p:nvPr/>
        </p:nvSpPr>
        <p:spPr>
          <a:xfrm>
            <a:off x="7792486" y="3405029"/>
            <a:ext cx="2044470" cy="3693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latin typeface="Montserrat" charset="0"/>
                <a:ea typeface="Montserrat" charset="0"/>
                <a:cs typeface="Montserrat" charset="0"/>
              </a:rPr>
              <a:t>MEET THE TEAM</a:t>
            </a:r>
          </a:p>
        </p:txBody>
      </p:sp>
      <p:sp>
        <p:nvSpPr>
          <p:cNvPr id="22" name="TextBox 42"/>
          <p:cNvSpPr txBox="1"/>
          <p:nvPr/>
        </p:nvSpPr>
        <p:spPr>
          <a:xfrm>
            <a:off x="6985099" y="3166871"/>
            <a:ext cx="712569" cy="1169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0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2</a:t>
            </a:r>
          </a:p>
        </p:txBody>
      </p:sp>
      <p:sp>
        <p:nvSpPr>
          <p:cNvPr id="23" name="TextBox 43"/>
          <p:cNvSpPr txBox="1"/>
          <p:nvPr/>
        </p:nvSpPr>
        <p:spPr>
          <a:xfrm>
            <a:off x="6985099" y="4115171"/>
            <a:ext cx="712569" cy="1169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0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3</a:t>
            </a:r>
          </a:p>
        </p:txBody>
      </p:sp>
      <p:sp>
        <p:nvSpPr>
          <p:cNvPr id="24" name="TextBox 44"/>
          <p:cNvSpPr txBox="1"/>
          <p:nvPr/>
        </p:nvSpPr>
        <p:spPr>
          <a:xfrm>
            <a:off x="6985099" y="2207188"/>
            <a:ext cx="712569" cy="1169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0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1</a:t>
            </a:r>
          </a:p>
        </p:txBody>
      </p:sp>
      <p:sp>
        <p:nvSpPr>
          <p:cNvPr id="25" name="Subtitle 2"/>
          <p:cNvSpPr txBox="1"/>
          <p:nvPr/>
        </p:nvSpPr>
        <p:spPr>
          <a:xfrm>
            <a:off x="7758383" y="5622117"/>
            <a:ext cx="3600471" cy="443206"/>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l" defTabSz="1087755" rtl="0" eaLnBrk="1" fontAlgn="auto" latinLnBrk="0" hangingPunct="1">
              <a:lnSpc>
                <a:spcPts val="1325"/>
              </a:lnSpc>
              <a:spcBef>
                <a:spcPct val="20000"/>
              </a:spcBef>
              <a:spcAft>
                <a:spcPts val="0"/>
              </a:spcAft>
              <a:buClrTx/>
              <a:buSzTx/>
              <a:buFont typeface="Arial" panose="020B0604020202020204"/>
              <a:buNone/>
              <a:defRPr/>
            </a:pPr>
            <a:r>
              <a:rPr kumimoji="0" lang="en-US" sz="14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Investment generally results in acquiring an asset, also called an investment</a:t>
            </a:r>
          </a:p>
        </p:txBody>
      </p:sp>
      <p:sp>
        <p:nvSpPr>
          <p:cNvPr id="26" name="TextBox 15"/>
          <p:cNvSpPr txBox="1"/>
          <p:nvPr/>
        </p:nvSpPr>
        <p:spPr>
          <a:xfrm>
            <a:off x="7792487" y="5328751"/>
            <a:ext cx="1924566" cy="3693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latin typeface="Montserrat" charset="0"/>
                <a:ea typeface="Montserrat" charset="0"/>
                <a:cs typeface="Montserrat" charset="0"/>
              </a:rPr>
              <a:t>OUR SERVICES</a:t>
            </a:r>
          </a:p>
        </p:txBody>
      </p:sp>
      <p:sp>
        <p:nvSpPr>
          <p:cNvPr id="27" name="TextBox 43"/>
          <p:cNvSpPr txBox="1"/>
          <p:nvPr/>
        </p:nvSpPr>
        <p:spPr>
          <a:xfrm>
            <a:off x="6985099" y="5115988"/>
            <a:ext cx="712569" cy="1169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000" b="0" i="0" u="none" strike="noStrike" kern="1200" cap="none" spc="0" normalizeH="0" baseline="0" noProof="0" dirty="0">
                <a:ln>
                  <a:noFill/>
                </a:ln>
                <a:solidFill>
                  <a:prstClr val="black">
                    <a:lumMod val="75000"/>
                    <a:lumOff val="25000"/>
                  </a:prstClr>
                </a:solidFill>
                <a:effectLst/>
                <a:uLnTx/>
                <a:uFillTx/>
                <a:latin typeface="Source Sans Pro" charset="0"/>
                <a:ea typeface="Source Sans Pro" charset="0"/>
                <a:cs typeface="Source Sans Pro" charset="0"/>
              </a:rPr>
              <a:t>4</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250" fill="hold"/>
                                        <p:tgtEl>
                                          <p:spTgt spid="16"/>
                                        </p:tgtEl>
                                        <p:attrNameLst>
                                          <p:attrName>ppt_x</p:attrName>
                                        </p:attrNameLst>
                                      </p:cBhvr>
                                      <p:tavLst>
                                        <p:tav tm="0">
                                          <p:val>
                                            <p:strVal val="#ppt_x"/>
                                          </p:val>
                                        </p:tav>
                                        <p:tav tm="100000">
                                          <p:val>
                                            <p:strVal val="#ppt_x"/>
                                          </p:val>
                                        </p:tav>
                                      </p:tavLst>
                                    </p:anim>
                                    <p:anim calcmode="lin" valueType="num">
                                      <p:cBhvr additive="base">
                                        <p:cTn id="14" dur="25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250" fill="hold"/>
                                        <p:tgtEl>
                                          <p:spTgt spid="17"/>
                                        </p:tgtEl>
                                        <p:attrNameLst>
                                          <p:attrName>ppt_x</p:attrName>
                                        </p:attrNameLst>
                                      </p:cBhvr>
                                      <p:tavLst>
                                        <p:tav tm="0">
                                          <p:val>
                                            <p:strVal val="#ppt_x"/>
                                          </p:val>
                                        </p:tav>
                                        <p:tav tm="100000">
                                          <p:val>
                                            <p:strVal val="#ppt_x"/>
                                          </p:val>
                                        </p:tav>
                                      </p:tavLst>
                                    </p:anim>
                                    <p:anim calcmode="lin" valueType="num">
                                      <p:cBhvr additive="base">
                                        <p:cTn id="19" dur="25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50" fill="hold"/>
                                        <p:tgtEl>
                                          <p:spTgt spid="18"/>
                                        </p:tgtEl>
                                        <p:attrNameLst>
                                          <p:attrName>ppt_x</p:attrName>
                                        </p:attrNameLst>
                                      </p:cBhvr>
                                      <p:tavLst>
                                        <p:tav tm="0">
                                          <p:val>
                                            <p:strVal val="#ppt_x"/>
                                          </p:val>
                                        </p:tav>
                                        <p:tav tm="100000">
                                          <p:val>
                                            <p:strVal val="#ppt_x"/>
                                          </p:val>
                                        </p:tav>
                                      </p:tavLst>
                                    </p:anim>
                                    <p:anim calcmode="lin" valueType="num">
                                      <p:cBhvr additive="base">
                                        <p:cTn id="24" dur="250" fill="hold"/>
                                        <p:tgtEl>
                                          <p:spTgt spid="1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50" fill="hold"/>
                                        <p:tgtEl>
                                          <p:spTgt spid="19"/>
                                        </p:tgtEl>
                                        <p:attrNameLst>
                                          <p:attrName>ppt_x</p:attrName>
                                        </p:attrNameLst>
                                      </p:cBhvr>
                                      <p:tavLst>
                                        <p:tav tm="0">
                                          <p:val>
                                            <p:strVal val="#ppt_x"/>
                                          </p:val>
                                        </p:tav>
                                        <p:tav tm="100000">
                                          <p:val>
                                            <p:strVal val="#ppt_x"/>
                                          </p:val>
                                        </p:tav>
                                      </p:tavLst>
                                    </p:anim>
                                    <p:anim calcmode="lin" valueType="num">
                                      <p:cBhvr additive="base">
                                        <p:cTn id="29" dur="25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250" fill="hold"/>
                                        <p:tgtEl>
                                          <p:spTgt spid="20"/>
                                        </p:tgtEl>
                                        <p:attrNameLst>
                                          <p:attrName>ppt_x</p:attrName>
                                        </p:attrNameLst>
                                      </p:cBhvr>
                                      <p:tavLst>
                                        <p:tav tm="0">
                                          <p:val>
                                            <p:strVal val="#ppt_x"/>
                                          </p:val>
                                        </p:tav>
                                        <p:tav tm="100000">
                                          <p:val>
                                            <p:strVal val="#ppt_x"/>
                                          </p:val>
                                        </p:tav>
                                      </p:tavLst>
                                    </p:anim>
                                    <p:anim calcmode="lin" valueType="num">
                                      <p:cBhvr additive="base">
                                        <p:cTn id="34" dur="25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250" fill="hold"/>
                                        <p:tgtEl>
                                          <p:spTgt spid="21"/>
                                        </p:tgtEl>
                                        <p:attrNameLst>
                                          <p:attrName>ppt_x</p:attrName>
                                        </p:attrNameLst>
                                      </p:cBhvr>
                                      <p:tavLst>
                                        <p:tav tm="0">
                                          <p:val>
                                            <p:strVal val="#ppt_x"/>
                                          </p:val>
                                        </p:tav>
                                        <p:tav tm="100000">
                                          <p:val>
                                            <p:strVal val="#ppt_x"/>
                                          </p:val>
                                        </p:tav>
                                      </p:tavLst>
                                    </p:anim>
                                    <p:anim calcmode="lin" valueType="num">
                                      <p:cBhvr additive="base">
                                        <p:cTn id="39" dur="25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250" fill="hold"/>
                                        <p:tgtEl>
                                          <p:spTgt spid="22"/>
                                        </p:tgtEl>
                                        <p:attrNameLst>
                                          <p:attrName>ppt_x</p:attrName>
                                        </p:attrNameLst>
                                      </p:cBhvr>
                                      <p:tavLst>
                                        <p:tav tm="0">
                                          <p:val>
                                            <p:strVal val="#ppt_x"/>
                                          </p:val>
                                        </p:tav>
                                        <p:tav tm="100000">
                                          <p:val>
                                            <p:strVal val="#ppt_x"/>
                                          </p:val>
                                        </p:tav>
                                      </p:tavLst>
                                    </p:anim>
                                    <p:anim calcmode="lin" valueType="num">
                                      <p:cBhvr additive="base">
                                        <p:cTn id="44" dur="250" fill="hold"/>
                                        <p:tgtEl>
                                          <p:spTgt spid="2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250" fill="hold"/>
                                        <p:tgtEl>
                                          <p:spTgt spid="23"/>
                                        </p:tgtEl>
                                        <p:attrNameLst>
                                          <p:attrName>ppt_x</p:attrName>
                                        </p:attrNameLst>
                                      </p:cBhvr>
                                      <p:tavLst>
                                        <p:tav tm="0">
                                          <p:val>
                                            <p:strVal val="#ppt_x"/>
                                          </p:val>
                                        </p:tav>
                                        <p:tav tm="100000">
                                          <p:val>
                                            <p:strVal val="#ppt_x"/>
                                          </p:val>
                                        </p:tav>
                                      </p:tavLst>
                                    </p:anim>
                                    <p:anim calcmode="lin" valueType="num">
                                      <p:cBhvr additive="base">
                                        <p:cTn id="49" dur="25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250" fill="hold"/>
                                        <p:tgtEl>
                                          <p:spTgt spid="24"/>
                                        </p:tgtEl>
                                        <p:attrNameLst>
                                          <p:attrName>ppt_x</p:attrName>
                                        </p:attrNameLst>
                                      </p:cBhvr>
                                      <p:tavLst>
                                        <p:tav tm="0">
                                          <p:val>
                                            <p:strVal val="#ppt_x"/>
                                          </p:val>
                                        </p:tav>
                                        <p:tav tm="100000">
                                          <p:val>
                                            <p:strVal val="#ppt_x"/>
                                          </p:val>
                                        </p:tav>
                                      </p:tavLst>
                                    </p:anim>
                                    <p:anim calcmode="lin" valueType="num">
                                      <p:cBhvr additive="base">
                                        <p:cTn id="54" dur="250" fill="hold"/>
                                        <p:tgtEl>
                                          <p:spTgt spid="24"/>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250" fill="hold"/>
                                        <p:tgtEl>
                                          <p:spTgt spid="25"/>
                                        </p:tgtEl>
                                        <p:attrNameLst>
                                          <p:attrName>ppt_x</p:attrName>
                                        </p:attrNameLst>
                                      </p:cBhvr>
                                      <p:tavLst>
                                        <p:tav tm="0">
                                          <p:val>
                                            <p:strVal val="#ppt_x"/>
                                          </p:val>
                                        </p:tav>
                                        <p:tav tm="100000">
                                          <p:val>
                                            <p:strVal val="#ppt_x"/>
                                          </p:val>
                                        </p:tav>
                                      </p:tavLst>
                                    </p:anim>
                                    <p:anim calcmode="lin" valueType="num">
                                      <p:cBhvr additive="base">
                                        <p:cTn id="59" dur="250" fill="hold"/>
                                        <p:tgtEl>
                                          <p:spTgt spid="25"/>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250" fill="hold"/>
                                        <p:tgtEl>
                                          <p:spTgt spid="26"/>
                                        </p:tgtEl>
                                        <p:attrNameLst>
                                          <p:attrName>ppt_x</p:attrName>
                                        </p:attrNameLst>
                                      </p:cBhvr>
                                      <p:tavLst>
                                        <p:tav tm="0">
                                          <p:val>
                                            <p:strVal val="#ppt_x"/>
                                          </p:val>
                                        </p:tav>
                                        <p:tav tm="100000">
                                          <p:val>
                                            <p:strVal val="#ppt_x"/>
                                          </p:val>
                                        </p:tav>
                                      </p:tavLst>
                                    </p:anim>
                                    <p:anim calcmode="lin" valueType="num">
                                      <p:cBhvr additive="base">
                                        <p:cTn id="64" dur="250" fill="hold"/>
                                        <p:tgtEl>
                                          <p:spTgt spid="26"/>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250" fill="hold"/>
                                        <p:tgtEl>
                                          <p:spTgt spid="27"/>
                                        </p:tgtEl>
                                        <p:attrNameLst>
                                          <p:attrName>ppt_x</p:attrName>
                                        </p:attrNameLst>
                                      </p:cBhvr>
                                      <p:tavLst>
                                        <p:tav tm="0">
                                          <p:val>
                                            <p:strVal val="#ppt_x"/>
                                          </p:val>
                                        </p:tav>
                                        <p:tav tm="100000">
                                          <p:val>
                                            <p:strVal val="#ppt_x"/>
                                          </p:val>
                                        </p:tav>
                                      </p:tavLst>
                                    </p:anim>
                                    <p:anim calcmode="lin" valueType="num">
                                      <p:cBhvr additive="base">
                                        <p:cTn id="69"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39567" y="1893303"/>
            <a:ext cx="3352164" cy="2572057"/>
          </a:xfrm>
          <a:prstGeom prst="hexagon">
            <a:avLst/>
          </a:prstGeom>
          <a:blipFill dpi="0" rotWithShape="1">
            <a:blip r:embed="rId3"/>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六边形 22"/>
          <p:cNvSpPr/>
          <p:nvPr/>
        </p:nvSpPr>
        <p:spPr>
          <a:xfrm>
            <a:off x="4419919" y="1893303"/>
            <a:ext cx="3352164" cy="2572057"/>
          </a:xfrm>
          <a:prstGeom prst="hexagon">
            <a:avLst/>
          </a:prstGeom>
          <a:blipFill dpi="0" rotWithShape="1">
            <a:blip r:embed="rId4"/>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六边形 23"/>
          <p:cNvSpPr/>
          <p:nvPr/>
        </p:nvSpPr>
        <p:spPr>
          <a:xfrm>
            <a:off x="8000272" y="1893303"/>
            <a:ext cx="3352164" cy="2572057"/>
          </a:xfrm>
          <a:prstGeom prst="hexagon">
            <a:avLst/>
          </a:prstGeom>
          <a:blipFill dpi="0" rotWithShape="1">
            <a:blip r:embed="rId5"/>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TextBox 15"/>
          <p:cNvSpPr txBox="1"/>
          <p:nvPr/>
        </p:nvSpPr>
        <p:spPr>
          <a:xfrm>
            <a:off x="1385712" y="5136218"/>
            <a:ext cx="2569071" cy="893022"/>
          </a:xfrm>
          <a:prstGeom prst="rect">
            <a:avLst/>
          </a:prstGeom>
          <a:noFill/>
        </p:spPr>
        <p:txBody>
          <a:bodyPr wrap="square" lIns="94063" tIns="47032" rIns="94063" bIns="47032"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请替换文字内容，点击添加相关标题文字，修改文字内容，也可以直接复制你的内容到此。</a:t>
            </a:r>
          </a:p>
        </p:txBody>
      </p:sp>
      <p:sp>
        <p:nvSpPr>
          <p:cNvPr id="26" name="TextBox 16"/>
          <p:cNvSpPr txBox="1"/>
          <p:nvPr/>
        </p:nvSpPr>
        <p:spPr>
          <a:xfrm>
            <a:off x="1385714" y="4832099"/>
            <a:ext cx="2498287" cy="402759"/>
          </a:xfrm>
          <a:prstGeom prst="rect">
            <a:avLst/>
          </a:prstGeom>
          <a:noFill/>
        </p:spPr>
        <p:txBody>
          <a:bodyPr wrap="none" lIns="94063" tIns="47032" rIns="94063" bIns="47032"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点击请替换文字内容</a:t>
            </a:r>
          </a:p>
        </p:txBody>
      </p:sp>
      <p:sp>
        <p:nvSpPr>
          <p:cNvPr id="27" name="TextBox 15"/>
          <p:cNvSpPr txBox="1"/>
          <p:nvPr/>
        </p:nvSpPr>
        <p:spPr>
          <a:xfrm>
            <a:off x="4952520" y="5136218"/>
            <a:ext cx="2569071" cy="925979"/>
          </a:xfrm>
          <a:prstGeom prst="rect">
            <a:avLst/>
          </a:prstGeom>
          <a:noFill/>
        </p:spPr>
        <p:txBody>
          <a:bodyPr wrap="square" lIns="94063" tIns="47032" rIns="94063" bIns="47032"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请替换文字内容，点击添加相关标题文字，修改文字内容，也可以直接复制你的内容到此。</a:t>
            </a:r>
          </a:p>
        </p:txBody>
      </p:sp>
      <p:sp>
        <p:nvSpPr>
          <p:cNvPr id="28" name="TextBox 16"/>
          <p:cNvSpPr txBox="1"/>
          <p:nvPr/>
        </p:nvSpPr>
        <p:spPr>
          <a:xfrm>
            <a:off x="4952520" y="4832099"/>
            <a:ext cx="2498287" cy="402759"/>
          </a:xfrm>
          <a:prstGeom prst="rect">
            <a:avLst/>
          </a:prstGeom>
          <a:noFill/>
        </p:spPr>
        <p:txBody>
          <a:bodyPr wrap="none" lIns="94063" tIns="47032" rIns="94063" bIns="47032"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点击请替换文字内容</a:t>
            </a:r>
          </a:p>
        </p:txBody>
      </p:sp>
      <p:sp>
        <p:nvSpPr>
          <p:cNvPr id="29" name="TextBox 15"/>
          <p:cNvSpPr txBox="1"/>
          <p:nvPr/>
        </p:nvSpPr>
        <p:spPr>
          <a:xfrm>
            <a:off x="8600598" y="5136218"/>
            <a:ext cx="2569071" cy="925979"/>
          </a:xfrm>
          <a:prstGeom prst="rect">
            <a:avLst/>
          </a:prstGeom>
          <a:noFill/>
        </p:spPr>
        <p:txBody>
          <a:bodyPr wrap="square" lIns="94063" tIns="47032" rIns="94063" bIns="47032"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请替换文字内容，点击添加相关标题文字，修改文字内容，也可以直接复制你的内容到此。</a:t>
            </a:r>
          </a:p>
        </p:txBody>
      </p:sp>
      <p:sp>
        <p:nvSpPr>
          <p:cNvPr id="30" name="TextBox 16"/>
          <p:cNvSpPr txBox="1"/>
          <p:nvPr/>
        </p:nvSpPr>
        <p:spPr>
          <a:xfrm>
            <a:off x="8600597" y="4832099"/>
            <a:ext cx="2498287" cy="402759"/>
          </a:xfrm>
          <a:prstGeom prst="rect">
            <a:avLst/>
          </a:prstGeom>
          <a:noFill/>
        </p:spPr>
        <p:txBody>
          <a:bodyPr wrap="none" lIns="94063" tIns="47032" rIns="94063" bIns="47032"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descr="FD1DDF730CE4456e89755B07FE1653D0# #Rectangle 13"/>
          <p:cNvSpPr>
            <a:spLocks noChangeArrowheads="1"/>
          </p:cNvSpPr>
          <p:nvPr/>
        </p:nvSpPr>
        <p:spPr bwMode="auto">
          <a:xfrm>
            <a:off x="7727749" y="216947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单击此处添加简短说明，添加简短文字，</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具体文字添加此处。</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3" name="Freeform 5"/>
          <p:cNvSpPr/>
          <p:nvPr/>
        </p:nvSpPr>
        <p:spPr bwMode="auto">
          <a:xfrm rot="1800000">
            <a:off x="5984965" y="1640634"/>
            <a:ext cx="1445481" cy="2073337"/>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 name="Freeform 6"/>
          <p:cNvSpPr/>
          <p:nvPr/>
        </p:nvSpPr>
        <p:spPr bwMode="auto">
          <a:xfrm rot="1800000">
            <a:off x="4761555" y="3759640"/>
            <a:ext cx="1445481" cy="2073337"/>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 name="Freeform 7"/>
          <p:cNvSpPr/>
          <p:nvPr/>
        </p:nvSpPr>
        <p:spPr bwMode="auto">
          <a:xfrm rot="1800000">
            <a:off x="4509237" y="1670455"/>
            <a:ext cx="1990566" cy="1554496"/>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3"/>
          </a:solidFill>
          <a:ln>
            <a:noFill/>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Freeform 8"/>
          <p:cNvSpPr/>
          <p:nvPr/>
        </p:nvSpPr>
        <p:spPr bwMode="auto">
          <a:xfrm rot="1800000">
            <a:off x="5693210" y="4246908"/>
            <a:ext cx="1990566" cy="1554496"/>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3"/>
          </a:solidFill>
          <a:ln>
            <a:noFill/>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 name="Freeform 9"/>
          <p:cNvSpPr/>
          <p:nvPr/>
        </p:nvSpPr>
        <p:spPr bwMode="auto">
          <a:xfrm rot="1800000">
            <a:off x="3688719" y="3087869"/>
            <a:ext cx="1992584" cy="1554496"/>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 name="Freeform 10"/>
          <p:cNvSpPr/>
          <p:nvPr/>
        </p:nvSpPr>
        <p:spPr bwMode="auto">
          <a:xfrm rot="1800000">
            <a:off x="6510698" y="2831243"/>
            <a:ext cx="1992584" cy="1554496"/>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121888" tIns="60944" rIns="121888" bIns="6094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 name="TextBox 48"/>
          <p:cNvSpPr txBox="1"/>
          <p:nvPr/>
        </p:nvSpPr>
        <p:spPr>
          <a:xfrm>
            <a:off x="6134115" y="3031691"/>
            <a:ext cx="466794" cy="3794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TextBox 49"/>
          <p:cNvSpPr txBox="1"/>
          <p:nvPr/>
        </p:nvSpPr>
        <p:spPr>
          <a:xfrm>
            <a:off x="6391521" y="3561494"/>
            <a:ext cx="466794" cy="3794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50"/>
          <p:cNvSpPr txBox="1"/>
          <p:nvPr/>
        </p:nvSpPr>
        <p:spPr>
          <a:xfrm>
            <a:off x="6130804" y="4013066"/>
            <a:ext cx="466794" cy="3794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TextBox 51"/>
          <p:cNvSpPr txBox="1"/>
          <p:nvPr/>
        </p:nvSpPr>
        <p:spPr>
          <a:xfrm>
            <a:off x="5569975" y="4014833"/>
            <a:ext cx="466794" cy="3794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52"/>
          <p:cNvSpPr txBox="1"/>
          <p:nvPr/>
        </p:nvSpPr>
        <p:spPr>
          <a:xfrm>
            <a:off x="5300568" y="3510418"/>
            <a:ext cx="466794" cy="3794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53"/>
          <p:cNvSpPr txBox="1"/>
          <p:nvPr/>
        </p:nvSpPr>
        <p:spPr>
          <a:xfrm>
            <a:off x="5554796" y="3070081"/>
            <a:ext cx="466794" cy="3794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06</a:t>
            </a:r>
            <a:endParaRPr kumimoji="0" lang="zh-CN" altLang="en-US" sz="18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KSO_Shape"/>
          <p:cNvSpPr/>
          <p:nvPr/>
        </p:nvSpPr>
        <p:spPr bwMode="auto">
          <a:xfrm>
            <a:off x="6432477" y="2081653"/>
            <a:ext cx="876575" cy="60191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KSO_Shape"/>
          <p:cNvSpPr/>
          <p:nvPr/>
        </p:nvSpPr>
        <p:spPr bwMode="auto">
          <a:xfrm>
            <a:off x="7283589" y="3377524"/>
            <a:ext cx="816360" cy="80819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宋体" panose="02010600030101010101" pitchFamily="2" charset="-122"/>
              <a:cs typeface="+mn-cs"/>
            </a:endParaRPr>
          </a:p>
        </p:txBody>
      </p:sp>
      <p:sp>
        <p:nvSpPr>
          <p:cNvPr id="17" name="KSO_Shape"/>
          <p:cNvSpPr/>
          <p:nvPr/>
        </p:nvSpPr>
        <p:spPr bwMode="auto">
          <a:xfrm>
            <a:off x="4981759" y="2028571"/>
            <a:ext cx="737799" cy="6271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28"/>
          <p:cNvSpPr txBox="1"/>
          <p:nvPr/>
        </p:nvSpPr>
        <p:spPr>
          <a:xfrm>
            <a:off x="7727749" y="179969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点击添加内容</a:t>
            </a:r>
          </a:p>
        </p:txBody>
      </p:sp>
      <p:sp>
        <p:nvSpPr>
          <p:cNvPr id="19" name="Rectangle 13" descr="FD1DDF730CE4456e89755B07FE1653D0# #Rectangle 13"/>
          <p:cNvSpPr>
            <a:spLocks noChangeArrowheads="1"/>
          </p:cNvSpPr>
          <p:nvPr/>
        </p:nvSpPr>
        <p:spPr bwMode="auto">
          <a:xfrm>
            <a:off x="8441450" y="3711897"/>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单击此处添加简短说明，添加简短文字，</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具体文字添加此处。</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20" name="TextBox 59"/>
          <p:cNvSpPr txBox="1"/>
          <p:nvPr/>
        </p:nvSpPr>
        <p:spPr>
          <a:xfrm>
            <a:off x="8441451" y="334211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点击添加内容</a:t>
            </a:r>
          </a:p>
        </p:txBody>
      </p:sp>
      <p:sp>
        <p:nvSpPr>
          <p:cNvPr id="21" name="Rectangle 13" descr="FD1DDF730CE4456e89755B07FE1653D0# #Rectangle 13"/>
          <p:cNvSpPr>
            <a:spLocks noChangeArrowheads="1"/>
          </p:cNvSpPr>
          <p:nvPr/>
        </p:nvSpPr>
        <p:spPr bwMode="auto">
          <a:xfrm>
            <a:off x="7727749" y="521825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单击此处添加简短说明，添加简短文字，</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具体文字添加此处。</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22" name="TextBox 61"/>
          <p:cNvSpPr txBox="1"/>
          <p:nvPr/>
        </p:nvSpPr>
        <p:spPr>
          <a:xfrm>
            <a:off x="7727749" y="4848471"/>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点击添加内容</a:t>
            </a:r>
          </a:p>
        </p:txBody>
      </p:sp>
      <p:sp>
        <p:nvSpPr>
          <p:cNvPr id="23" name="Rectangle 13" descr="FD1DDF730CE4456e89755B07FE1653D0# #Rectangle 13"/>
          <p:cNvSpPr>
            <a:spLocks noChangeArrowheads="1"/>
          </p:cNvSpPr>
          <p:nvPr/>
        </p:nvSpPr>
        <p:spPr bwMode="auto">
          <a:xfrm>
            <a:off x="1343366" y="216947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单击此处添加简短说明，添加简短文字，</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具体文字添加此处。</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24" name="TextBox 63"/>
          <p:cNvSpPr txBox="1"/>
          <p:nvPr/>
        </p:nvSpPr>
        <p:spPr>
          <a:xfrm>
            <a:off x="2213421" y="1799692"/>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点击添加内容</a:t>
            </a:r>
          </a:p>
        </p:txBody>
      </p:sp>
      <p:sp>
        <p:nvSpPr>
          <p:cNvPr id="25" name="Rectangle 13" descr="FD1DDF730CE4456e89755B07FE1653D0# #Rectangle 13"/>
          <p:cNvSpPr>
            <a:spLocks noChangeArrowheads="1"/>
          </p:cNvSpPr>
          <p:nvPr/>
        </p:nvSpPr>
        <p:spPr bwMode="auto">
          <a:xfrm>
            <a:off x="570663" y="3711897"/>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单击此处添加简短说明，添加简短文字，</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具体文字添加此处。</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26" name="TextBox 65"/>
          <p:cNvSpPr txBox="1"/>
          <p:nvPr/>
        </p:nvSpPr>
        <p:spPr>
          <a:xfrm>
            <a:off x="1440719" y="3342110"/>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点击添加内容</a:t>
            </a:r>
          </a:p>
        </p:txBody>
      </p:sp>
      <p:sp>
        <p:nvSpPr>
          <p:cNvPr id="27" name="Rectangle 13" descr="FD1DDF730CE4456e89755B07FE1653D0# #Rectangle 13"/>
          <p:cNvSpPr>
            <a:spLocks noChangeArrowheads="1"/>
          </p:cNvSpPr>
          <p:nvPr/>
        </p:nvSpPr>
        <p:spPr bwMode="auto">
          <a:xfrm>
            <a:off x="1343366" y="5218259"/>
            <a:ext cx="3167512"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单击此处添加简短说明，添加简短文字，</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具体文字添加此处。</a:t>
            </a:r>
            <a:endParaRPr kumimoji="0" lang="en-US" altLang="zh-CN" sz="1335" b="0"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28" name="TextBox 67"/>
          <p:cNvSpPr txBox="1"/>
          <p:nvPr/>
        </p:nvSpPr>
        <p:spPr>
          <a:xfrm>
            <a:off x="2213421" y="4848471"/>
            <a:ext cx="2297458" cy="32823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点击添加内容</a:t>
            </a:r>
          </a:p>
        </p:txBody>
      </p:sp>
      <p:sp>
        <p:nvSpPr>
          <p:cNvPr id="29" name="KSO_Shape"/>
          <p:cNvSpPr/>
          <p:nvPr/>
        </p:nvSpPr>
        <p:spPr>
          <a:xfrm>
            <a:off x="6513067" y="4770463"/>
            <a:ext cx="715394" cy="715394"/>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KSO_Shape"/>
          <p:cNvSpPr/>
          <p:nvPr/>
        </p:nvSpPr>
        <p:spPr bwMode="auto">
          <a:xfrm>
            <a:off x="5005889" y="4768547"/>
            <a:ext cx="689541" cy="594154"/>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宋体" panose="02010600030101010101" pitchFamily="2" charset="-122"/>
              <a:cs typeface="+mn-cs"/>
            </a:endParaRPr>
          </a:p>
        </p:txBody>
      </p:sp>
      <p:sp>
        <p:nvSpPr>
          <p:cNvPr id="31" name="KSO_Shape"/>
          <p:cNvSpPr/>
          <p:nvPr/>
        </p:nvSpPr>
        <p:spPr bwMode="auto">
          <a:xfrm>
            <a:off x="4100893" y="3286927"/>
            <a:ext cx="848523" cy="8499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1C1C1C"/>
              </a:solidFill>
              <a:effectLst/>
              <a:uLnTx/>
              <a:uFillTx/>
              <a:latin typeface="Arial" panose="020B060402020202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anim calcmode="lin" valueType="num">
                                      <p:cBhvr>
                                        <p:cTn id="52" dur="500" fill="hold"/>
                                        <p:tgtEl>
                                          <p:spTgt spid="6"/>
                                        </p:tgtEl>
                                        <p:attrNameLst>
                                          <p:attrName>ppt_x</p:attrName>
                                        </p:attrNameLst>
                                      </p:cBhvr>
                                      <p:tavLst>
                                        <p:tav tm="0">
                                          <p:val>
                                            <p:fltVal val="0.5"/>
                                          </p:val>
                                        </p:tav>
                                        <p:tav tm="100000">
                                          <p:val>
                                            <p:strVal val="#ppt_x"/>
                                          </p:val>
                                        </p:tav>
                                      </p:tavLst>
                                    </p:anim>
                                    <p:anim calcmode="lin" valueType="num">
                                      <p:cBhvr>
                                        <p:cTn id="53" dur="500" fill="hold"/>
                                        <p:tgtEl>
                                          <p:spTgt spid="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fltVal val="0.5"/>
                                          </p:val>
                                        </p:tav>
                                        <p:tav tm="100000">
                                          <p:val>
                                            <p:strVal val="#ppt_x"/>
                                          </p:val>
                                        </p:tav>
                                      </p:tavLst>
                                    </p:anim>
                                    <p:anim calcmode="lin" valueType="num">
                                      <p:cBhvr>
                                        <p:cTn id="60" dur="500" fill="hold"/>
                                        <p:tgtEl>
                                          <p:spTgt spid="2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60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anim calcmode="lin" valueType="num">
                                      <p:cBhvr>
                                        <p:cTn id="73" dur="500" fill="hold"/>
                                        <p:tgtEl>
                                          <p:spTgt spid="4"/>
                                        </p:tgtEl>
                                        <p:attrNameLst>
                                          <p:attrName>ppt_x</p:attrName>
                                        </p:attrNameLst>
                                      </p:cBhvr>
                                      <p:tavLst>
                                        <p:tav tm="0">
                                          <p:val>
                                            <p:fltVal val="0.5"/>
                                          </p:val>
                                        </p:tav>
                                        <p:tav tm="100000">
                                          <p:val>
                                            <p:strVal val="#ppt_x"/>
                                          </p:val>
                                        </p:tav>
                                      </p:tavLst>
                                    </p:anim>
                                    <p:anim calcmode="lin" valueType="num">
                                      <p:cBhvr>
                                        <p:cTn id="74" dur="500" fill="hold"/>
                                        <p:tgtEl>
                                          <p:spTgt spid="4"/>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6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fltVal val="0.5"/>
                                          </p:val>
                                        </p:tav>
                                        <p:tav tm="100000">
                                          <p:val>
                                            <p:strVal val="#ppt_x"/>
                                          </p:val>
                                        </p:tav>
                                      </p:tavLst>
                                    </p:anim>
                                    <p:anim calcmode="lin" valueType="num">
                                      <p:cBhvr>
                                        <p:cTn id="81" dur="500" fill="hold"/>
                                        <p:tgtEl>
                                          <p:spTgt spid="30"/>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60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anim calcmode="lin" valueType="num">
                                      <p:cBhvr>
                                        <p:cTn id="87" dur="500" fill="hold"/>
                                        <p:tgtEl>
                                          <p:spTgt spid="12"/>
                                        </p:tgtEl>
                                        <p:attrNameLst>
                                          <p:attrName>ppt_x</p:attrName>
                                        </p:attrNameLst>
                                      </p:cBhvr>
                                      <p:tavLst>
                                        <p:tav tm="0">
                                          <p:val>
                                            <p:fltVal val="0.5"/>
                                          </p:val>
                                        </p:tav>
                                        <p:tav tm="100000">
                                          <p:val>
                                            <p:strVal val="#ppt_x"/>
                                          </p:val>
                                        </p:tav>
                                      </p:tavLst>
                                    </p:anim>
                                    <p:anim calcmode="lin" valueType="num">
                                      <p:cBhvr>
                                        <p:cTn id="88" dur="500" fill="hold"/>
                                        <p:tgtEl>
                                          <p:spTgt spid="12"/>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80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anim calcmode="lin" valueType="num">
                                      <p:cBhvr>
                                        <p:cTn id="94" dur="500" fill="hold"/>
                                        <p:tgtEl>
                                          <p:spTgt spid="7"/>
                                        </p:tgtEl>
                                        <p:attrNameLst>
                                          <p:attrName>ppt_x</p:attrName>
                                        </p:attrNameLst>
                                      </p:cBhvr>
                                      <p:tavLst>
                                        <p:tav tm="0">
                                          <p:val>
                                            <p:fltVal val="0.5"/>
                                          </p:val>
                                        </p:tav>
                                        <p:tav tm="100000">
                                          <p:val>
                                            <p:strVal val="#ppt_x"/>
                                          </p:val>
                                        </p:tav>
                                      </p:tavLst>
                                    </p:anim>
                                    <p:anim calcmode="lin" valueType="num">
                                      <p:cBhvr>
                                        <p:cTn id="95" dur="500" fill="hold"/>
                                        <p:tgtEl>
                                          <p:spTgt spid="7"/>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800"/>
                                  </p:stCondLst>
                                  <p:childTnLst>
                                    <p:set>
                                      <p:cBhvr>
                                        <p:cTn id="97" dur="1" fill="hold">
                                          <p:stCondLst>
                                            <p:cond delay="0"/>
                                          </p:stCondLst>
                                        </p:cTn>
                                        <p:tgtEl>
                                          <p:spTgt spid="31"/>
                                        </p:tgtEl>
                                        <p:attrNameLst>
                                          <p:attrName>style.visibility</p:attrName>
                                        </p:attrNameLst>
                                      </p:cBhvr>
                                      <p:to>
                                        <p:strVal val="visible"/>
                                      </p:to>
                                    </p:set>
                                    <p:anim calcmode="lin" valueType="num">
                                      <p:cBhvr>
                                        <p:cTn id="98" dur="500" fill="hold"/>
                                        <p:tgtEl>
                                          <p:spTgt spid="31"/>
                                        </p:tgtEl>
                                        <p:attrNameLst>
                                          <p:attrName>ppt_w</p:attrName>
                                        </p:attrNameLst>
                                      </p:cBhvr>
                                      <p:tavLst>
                                        <p:tav tm="0">
                                          <p:val>
                                            <p:fltVal val="0"/>
                                          </p:val>
                                        </p:tav>
                                        <p:tav tm="100000">
                                          <p:val>
                                            <p:strVal val="#ppt_w"/>
                                          </p:val>
                                        </p:tav>
                                      </p:tavLst>
                                    </p:anim>
                                    <p:anim calcmode="lin" valueType="num">
                                      <p:cBhvr>
                                        <p:cTn id="99" dur="500" fill="hold"/>
                                        <p:tgtEl>
                                          <p:spTgt spid="31"/>
                                        </p:tgtEl>
                                        <p:attrNameLst>
                                          <p:attrName>ppt_h</p:attrName>
                                        </p:attrNameLst>
                                      </p:cBhvr>
                                      <p:tavLst>
                                        <p:tav tm="0">
                                          <p:val>
                                            <p:fltVal val="0"/>
                                          </p:val>
                                        </p:tav>
                                        <p:tav tm="100000">
                                          <p:val>
                                            <p:strVal val="#ppt_h"/>
                                          </p:val>
                                        </p:tav>
                                      </p:tavLst>
                                    </p:anim>
                                    <p:animEffect transition="in" filter="fade">
                                      <p:cBhvr>
                                        <p:cTn id="100" dur="500"/>
                                        <p:tgtEl>
                                          <p:spTgt spid="31"/>
                                        </p:tgtEl>
                                      </p:cBhvr>
                                    </p:animEffect>
                                    <p:anim calcmode="lin" valueType="num">
                                      <p:cBhvr>
                                        <p:cTn id="101" dur="500" fill="hold"/>
                                        <p:tgtEl>
                                          <p:spTgt spid="31"/>
                                        </p:tgtEl>
                                        <p:attrNameLst>
                                          <p:attrName>ppt_x</p:attrName>
                                        </p:attrNameLst>
                                      </p:cBhvr>
                                      <p:tavLst>
                                        <p:tav tm="0">
                                          <p:val>
                                            <p:fltVal val="0.5"/>
                                          </p:val>
                                        </p:tav>
                                        <p:tav tm="100000">
                                          <p:val>
                                            <p:strVal val="#ppt_x"/>
                                          </p:val>
                                        </p:tav>
                                      </p:tavLst>
                                    </p:anim>
                                    <p:anim calcmode="lin" valueType="num">
                                      <p:cBhvr>
                                        <p:cTn id="102" dur="500" fill="hold"/>
                                        <p:tgtEl>
                                          <p:spTgt spid="31"/>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80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anim calcmode="lin" valueType="num">
                                      <p:cBhvr>
                                        <p:cTn id="108" dur="500" fill="hold"/>
                                        <p:tgtEl>
                                          <p:spTgt spid="13"/>
                                        </p:tgtEl>
                                        <p:attrNameLst>
                                          <p:attrName>ppt_x</p:attrName>
                                        </p:attrNameLst>
                                      </p:cBhvr>
                                      <p:tavLst>
                                        <p:tav tm="0">
                                          <p:val>
                                            <p:fltVal val="0.5"/>
                                          </p:val>
                                        </p:tav>
                                        <p:tav tm="100000">
                                          <p:val>
                                            <p:strVal val="#ppt_x"/>
                                          </p:val>
                                        </p:tav>
                                      </p:tavLst>
                                    </p:anim>
                                    <p:anim calcmode="lin" valueType="num">
                                      <p:cBhvr>
                                        <p:cTn id="109" dur="500" fill="hold"/>
                                        <p:tgtEl>
                                          <p:spTgt spid="13"/>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100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fltVal val="0"/>
                                          </p:val>
                                        </p:tav>
                                        <p:tav tm="100000">
                                          <p:val>
                                            <p:strVal val="#ppt_h"/>
                                          </p:val>
                                        </p:tav>
                                      </p:tavLst>
                                    </p:anim>
                                    <p:animEffect transition="in" filter="fade">
                                      <p:cBhvr>
                                        <p:cTn id="114" dur="500"/>
                                        <p:tgtEl>
                                          <p:spTgt spid="5"/>
                                        </p:tgtEl>
                                      </p:cBhvr>
                                    </p:animEffect>
                                    <p:anim calcmode="lin" valueType="num">
                                      <p:cBhvr>
                                        <p:cTn id="115" dur="500" fill="hold"/>
                                        <p:tgtEl>
                                          <p:spTgt spid="5"/>
                                        </p:tgtEl>
                                        <p:attrNameLst>
                                          <p:attrName>ppt_x</p:attrName>
                                        </p:attrNameLst>
                                      </p:cBhvr>
                                      <p:tavLst>
                                        <p:tav tm="0">
                                          <p:val>
                                            <p:fltVal val="0.5"/>
                                          </p:val>
                                        </p:tav>
                                        <p:tav tm="100000">
                                          <p:val>
                                            <p:strVal val="#ppt_x"/>
                                          </p:val>
                                        </p:tav>
                                      </p:tavLst>
                                    </p:anim>
                                    <p:anim calcmode="lin" valueType="num">
                                      <p:cBhvr>
                                        <p:cTn id="116" dur="500" fill="hold"/>
                                        <p:tgtEl>
                                          <p:spTgt spid="5"/>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500" fill="hold"/>
                                        <p:tgtEl>
                                          <p:spTgt spid="17"/>
                                        </p:tgtEl>
                                        <p:attrNameLst>
                                          <p:attrName>ppt_w</p:attrName>
                                        </p:attrNameLst>
                                      </p:cBhvr>
                                      <p:tavLst>
                                        <p:tav tm="0">
                                          <p:val>
                                            <p:fltVal val="0"/>
                                          </p:val>
                                        </p:tav>
                                        <p:tav tm="100000">
                                          <p:val>
                                            <p:strVal val="#ppt_w"/>
                                          </p:val>
                                        </p:tav>
                                      </p:tavLst>
                                    </p:anim>
                                    <p:anim calcmode="lin" valueType="num">
                                      <p:cBhvr>
                                        <p:cTn id="120" dur="500" fill="hold"/>
                                        <p:tgtEl>
                                          <p:spTgt spid="17"/>
                                        </p:tgtEl>
                                        <p:attrNameLst>
                                          <p:attrName>ppt_h</p:attrName>
                                        </p:attrNameLst>
                                      </p:cBhvr>
                                      <p:tavLst>
                                        <p:tav tm="0">
                                          <p:val>
                                            <p:fltVal val="0"/>
                                          </p:val>
                                        </p:tav>
                                        <p:tav tm="100000">
                                          <p:val>
                                            <p:strVal val="#ppt_h"/>
                                          </p:val>
                                        </p:tav>
                                      </p:tavLst>
                                    </p:anim>
                                    <p:animEffect transition="in" filter="fade">
                                      <p:cBhvr>
                                        <p:cTn id="121" dur="500"/>
                                        <p:tgtEl>
                                          <p:spTgt spid="17"/>
                                        </p:tgtEl>
                                      </p:cBhvr>
                                    </p:animEffect>
                                    <p:anim calcmode="lin" valueType="num">
                                      <p:cBhvr>
                                        <p:cTn id="122" dur="500" fill="hold"/>
                                        <p:tgtEl>
                                          <p:spTgt spid="17"/>
                                        </p:tgtEl>
                                        <p:attrNameLst>
                                          <p:attrName>ppt_x</p:attrName>
                                        </p:attrNameLst>
                                      </p:cBhvr>
                                      <p:tavLst>
                                        <p:tav tm="0">
                                          <p:val>
                                            <p:fltVal val="0.5"/>
                                          </p:val>
                                        </p:tav>
                                        <p:tav tm="100000">
                                          <p:val>
                                            <p:strVal val="#ppt_x"/>
                                          </p:val>
                                        </p:tav>
                                      </p:tavLst>
                                    </p:anim>
                                    <p:anim calcmode="lin" valueType="num">
                                      <p:cBhvr>
                                        <p:cTn id="123" dur="500" fill="hold"/>
                                        <p:tgtEl>
                                          <p:spTgt spid="17"/>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14"/>
                                        </p:tgtEl>
                                        <p:attrNameLst>
                                          <p:attrName>style.visibility</p:attrName>
                                        </p:attrNameLst>
                                      </p:cBhvr>
                                      <p:to>
                                        <p:strVal val="visible"/>
                                      </p:to>
                                    </p:set>
                                    <p:anim calcmode="lin" valueType="num">
                                      <p:cBhvr>
                                        <p:cTn id="126" dur="500" fill="hold"/>
                                        <p:tgtEl>
                                          <p:spTgt spid="14"/>
                                        </p:tgtEl>
                                        <p:attrNameLst>
                                          <p:attrName>ppt_w</p:attrName>
                                        </p:attrNameLst>
                                      </p:cBhvr>
                                      <p:tavLst>
                                        <p:tav tm="0">
                                          <p:val>
                                            <p:fltVal val="0"/>
                                          </p:val>
                                        </p:tav>
                                        <p:tav tm="100000">
                                          <p:val>
                                            <p:strVal val="#ppt_w"/>
                                          </p:val>
                                        </p:tav>
                                      </p:tavLst>
                                    </p:anim>
                                    <p:anim calcmode="lin" valueType="num">
                                      <p:cBhvr>
                                        <p:cTn id="127" dur="500" fill="hold"/>
                                        <p:tgtEl>
                                          <p:spTgt spid="14"/>
                                        </p:tgtEl>
                                        <p:attrNameLst>
                                          <p:attrName>ppt_h</p:attrName>
                                        </p:attrNameLst>
                                      </p:cBhvr>
                                      <p:tavLst>
                                        <p:tav tm="0">
                                          <p:val>
                                            <p:fltVal val="0"/>
                                          </p:val>
                                        </p:tav>
                                        <p:tav tm="100000">
                                          <p:val>
                                            <p:strVal val="#ppt_h"/>
                                          </p:val>
                                        </p:tav>
                                      </p:tavLst>
                                    </p:anim>
                                    <p:animEffect transition="in" filter="fade">
                                      <p:cBhvr>
                                        <p:cTn id="128" dur="500"/>
                                        <p:tgtEl>
                                          <p:spTgt spid="14"/>
                                        </p:tgtEl>
                                      </p:cBhvr>
                                    </p:animEffect>
                                    <p:anim calcmode="lin" valueType="num">
                                      <p:cBhvr>
                                        <p:cTn id="129" dur="500" fill="hold"/>
                                        <p:tgtEl>
                                          <p:spTgt spid="14"/>
                                        </p:tgtEl>
                                        <p:attrNameLst>
                                          <p:attrName>ppt_x</p:attrName>
                                        </p:attrNameLst>
                                      </p:cBhvr>
                                      <p:tavLst>
                                        <p:tav tm="0">
                                          <p:val>
                                            <p:fltVal val="0.5"/>
                                          </p:val>
                                        </p:tav>
                                        <p:tav tm="100000">
                                          <p:val>
                                            <p:strVal val="#ppt_x"/>
                                          </p:val>
                                        </p:tav>
                                      </p:tavLst>
                                    </p:anim>
                                    <p:anim calcmode="lin" valueType="num">
                                      <p:cBhvr>
                                        <p:cTn id="130" dur="500" fill="hold"/>
                                        <p:tgtEl>
                                          <p:spTgt spid="14"/>
                                        </p:tgtEl>
                                        <p:attrNameLst>
                                          <p:attrName>ppt_y</p:attrName>
                                        </p:attrNameLst>
                                      </p:cBhvr>
                                      <p:tavLst>
                                        <p:tav tm="0">
                                          <p:val>
                                            <p:fltVal val="0.5"/>
                                          </p:val>
                                        </p:tav>
                                        <p:tav tm="100000">
                                          <p:val>
                                            <p:strVal val="#ppt_y"/>
                                          </p:val>
                                        </p:tav>
                                      </p:tavLst>
                                    </p:anim>
                                  </p:childTnLst>
                                </p:cTn>
                              </p:par>
                            </p:childTnLst>
                          </p:cTn>
                        </p:par>
                        <p:par>
                          <p:cTn id="131" fill="hold">
                            <p:stCondLst>
                              <p:cond delay="500"/>
                            </p:stCondLst>
                            <p:childTnLst>
                              <p:par>
                                <p:cTn id="132" presetID="22" presetClass="entr" presetSubtype="8" fill="hold" grpId="0"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wipe(left)">
                                      <p:cBhvr>
                                        <p:cTn id="134" dur="500"/>
                                        <p:tgtEl>
                                          <p:spTgt spid="18"/>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wipe(left)">
                                      <p:cBhvr>
                                        <p:cTn id="137" dur="500"/>
                                        <p:tgtEl>
                                          <p:spTgt spid="2"/>
                                        </p:tgtEl>
                                      </p:cBhvr>
                                    </p:animEffect>
                                  </p:childTnLst>
                                </p:cTn>
                              </p:par>
                              <p:par>
                                <p:cTn id="138" presetID="22" presetClass="entr" presetSubtype="8" fill="hold" grpId="0" nodeType="withEffect">
                                  <p:stCondLst>
                                    <p:cond delay="200"/>
                                  </p:stCondLst>
                                  <p:childTnLst>
                                    <p:set>
                                      <p:cBhvr>
                                        <p:cTn id="139" dur="1" fill="hold">
                                          <p:stCondLst>
                                            <p:cond delay="0"/>
                                          </p:stCondLst>
                                        </p:cTn>
                                        <p:tgtEl>
                                          <p:spTgt spid="20"/>
                                        </p:tgtEl>
                                        <p:attrNameLst>
                                          <p:attrName>style.visibility</p:attrName>
                                        </p:attrNameLst>
                                      </p:cBhvr>
                                      <p:to>
                                        <p:strVal val="visible"/>
                                      </p:to>
                                    </p:set>
                                    <p:animEffect transition="in" filter="wipe(left)">
                                      <p:cBhvr>
                                        <p:cTn id="140" dur="500"/>
                                        <p:tgtEl>
                                          <p:spTgt spid="20"/>
                                        </p:tgtEl>
                                      </p:cBhvr>
                                    </p:animEffect>
                                  </p:childTnLst>
                                </p:cTn>
                              </p:par>
                              <p:par>
                                <p:cTn id="141" presetID="22" presetClass="entr" presetSubtype="8" fill="hold" grpId="0" nodeType="withEffect">
                                  <p:stCondLst>
                                    <p:cond delay="200"/>
                                  </p:stCondLst>
                                  <p:childTnLst>
                                    <p:set>
                                      <p:cBhvr>
                                        <p:cTn id="142" dur="1" fill="hold">
                                          <p:stCondLst>
                                            <p:cond delay="0"/>
                                          </p:stCondLst>
                                        </p:cTn>
                                        <p:tgtEl>
                                          <p:spTgt spid="19"/>
                                        </p:tgtEl>
                                        <p:attrNameLst>
                                          <p:attrName>style.visibility</p:attrName>
                                        </p:attrNameLst>
                                      </p:cBhvr>
                                      <p:to>
                                        <p:strVal val="visible"/>
                                      </p:to>
                                    </p:set>
                                    <p:animEffect transition="in" filter="wipe(left)">
                                      <p:cBhvr>
                                        <p:cTn id="143" dur="500"/>
                                        <p:tgtEl>
                                          <p:spTgt spid="19"/>
                                        </p:tgtEl>
                                      </p:cBhvr>
                                    </p:animEffect>
                                  </p:childTnLst>
                                </p:cTn>
                              </p:par>
                              <p:par>
                                <p:cTn id="144" presetID="22" presetClass="entr" presetSubtype="8" fill="hold" grpId="0" nodeType="withEffect">
                                  <p:stCondLst>
                                    <p:cond delay="400"/>
                                  </p:stCondLst>
                                  <p:childTnLst>
                                    <p:set>
                                      <p:cBhvr>
                                        <p:cTn id="145" dur="1" fill="hold">
                                          <p:stCondLst>
                                            <p:cond delay="0"/>
                                          </p:stCondLst>
                                        </p:cTn>
                                        <p:tgtEl>
                                          <p:spTgt spid="22"/>
                                        </p:tgtEl>
                                        <p:attrNameLst>
                                          <p:attrName>style.visibility</p:attrName>
                                        </p:attrNameLst>
                                      </p:cBhvr>
                                      <p:to>
                                        <p:strVal val="visible"/>
                                      </p:to>
                                    </p:set>
                                    <p:animEffect transition="in" filter="wipe(left)">
                                      <p:cBhvr>
                                        <p:cTn id="146" dur="500"/>
                                        <p:tgtEl>
                                          <p:spTgt spid="22"/>
                                        </p:tgtEl>
                                      </p:cBhvr>
                                    </p:animEffect>
                                  </p:childTnLst>
                                </p:cTn>
                              </p:par>
                              <p:par>
                                <p:cTn id="147" presetID="22" presetClass="entr" presetSubtype="8" fill="hold" grpId="0" nodeType="withEffect">
                                  <p:stCondLst>
                                    <p:cond delay="400"/>
                                  </p:stCondLst>
                                  <p:childTnLst>
                                    <p:set>
                                      <p:cBhvr>
                                        <p:cTn id="148" dur="1" fill="hold">
                                          <p:stCondLst>
                                            <p:cond delay="0"/>
                                          </p:stCondLst>
                                        </p:cTn>
                                        <p:tgtEl>
                                          <p:spTgt spid="21"/>
                                        </p:tgtEl>
                                        <p:attrNameLst>
                                          <p:attrName>style.visibility</p:attrName>
                                        </p:attrNameLst>
                                      </p:cBhvr>
                                      <p:to>
                                        <p:strVal val="visible"/>
                                      </p:to>
                                    </p:set>
                                    <p:animEffect transition="in" filter="wipe(left)">
                                      <p:cBhvr>
                                        <p:cTn id="149" dur="500"/>
                                        <p:tgtEl>
                                          <p:spTgt spid="21"/>
                                        </p:tgtEl>
                                      </p:cBhvr>
                                    </p:animEffect>
                                  </p:childTnLst>
                                </p:cTn>
                              </p:par>
                              <p:par>
                                <p:cTn id="150" presetID="22" presetClass="entr" presetSubtype="2" fill="hold" grpId="0" nodeType="withEffect">
                                  <p:stCondLst>
                                    <p:cond delay="600"/>
                                  </p:stCondLst>
                                  <p:childTnLst>
                                    <p:set>
                                      <p:cBhvr>
                                        <p:cTn id="151" dur="1" fill="hold">
                                          <p:stCondLst>
                                            <p:cond delay="0"/>
                                          </p:stCondLst>
                                        </p:cTn>
                                        <p:tgtEl>
                                          <p:spTgt spid="28"/>
                                        </p:tgtEl>
                                        <p:attrNameLst>
                                          <p:attrName>style.visibility</p:attrName>
                                        </p:attrNameLst>
                                      </p:cBhvr>
                                      <p:to>
                                        <p:strVal val="visible"/>
                                      </p:to>
                                    </p:set>
                                    <p:animEffect transition="in" filter="wipe(right)">
                                      <p:cBhvr>
                                        <p:cTn id="152" dur="500"/>
                                        <p:tgtEl>
                                          <p:spTgt spid="28"/>
                                        </p:tgtEl>
                                      </p:cBhvr>
                                    </p:animEffect>
                                  </p:childTnLst>
                                </p:cTn>
                              </p:par>
                              <p:par>
                                <p:cTn id="153" presetID="22" presetClass="entr" presetSubtype="2" fill="hold" grpId="0" nodeType="withEffect">
                                  <p:stCondLst>
                                    <p:cond delay="600"/>
                                  </p:stCondLst>
                                  <p:childTnLst>
                                    <p:set>
                                      <p:cBhvr>
                                        <p:cTn id="154" dur="1" fill="hold">
                                          <p:stCondLst>
                                            <p:cond delay="0"/>
                                          </p:stCondLst>
                                        </p:cTn>
                                        <p:tgtEl>
                                          <p:spTgt spid="27"/>
                                        </p:tgtEl>
                                        <p:attrNameLst>
                                          <p:attrName>style.visibility</p:attrName>
                                        </p:attrNameLst>
                                      </p:cBhvr>
                                      <p:to>
                                        <p:strVal val="visible"/>
                                      </p:to>
                                    </p:set>
                                    <p:animEffect transition="in" filter="wipe(right)">
                                      <p:cBhvr>
                                        <p:cTn id="155" dur="500"/>
                                        <p:tgtEl>
                                          <p:spTgt spid="27"/>
                                        </p:tgtEl>
                                      </p:cBhvr>
                                    </p:animEffect>
                                  </p:childTnLst>
                                </p:cTn>
                              </p:par>
                              <p:par>
                                <p:cTn id="156" presetID="22" presetClass="entr" presetSubtype="2" fill="hold" grpId="0" nodeType="withEffect">
                                  <p:stCondLst>
                                    <p:cond delay="800"/>
                                  </p:stCondLst>
                                  <p:childTnLst>
                                    <p:set>
                                      <p:cBhvr>
                                        <p:cTn id="157" dur="1" fill="hold">
                                          <p:stCondLst>
                                            <p:cond delay="0"/>
                                          </p:stCondLst>
                                        </p:cTn>
                                        <p:tgtEl>
                                          <p:spTgt spid="26"/>
                                        </p:tgtEl>
                                        <p:attrNameLst>
                                          <p:attrName>style.visibility</p:attrName>
                                        </p:attrNameLst>
                                      </p:cBhvr>
                                      <p:to>
                                        <p:strVal val="visible"/>
                                      </p:to>
                                    </p:set>
                                    <p:animEffect transition="in" filter="wipe(right)">
                                      <p:cBhvr>
                                        <p:cTn id="158" dur="500"/>
                                        <p:tgtEl>
                                          <p:spTgt spid="26"/>
                                        </p:tgtEl>
                                      </p:cBhvr>
                                    </p:animEffect>
                                  </p:childTnLst>
                                </p:cTn>
                              </p:par>
                              <p:par>
                                <p:cTn id="159" presetID="22" presetClass="entr" presetSubtype="2" fill="hold" grpId="0" nodeType="withEffect">
                                  <p:stCondLst>
                                    <p:cond delay="800"/>
                                  </p:stCondLst>
                                  <p:childTnLst>
                                    <p:set>
                                      <p:cBhvr>
                                        <p:cTn id="160" dur="1" fill="hold">
                                          <p:stCondLst>
                                            <p:cond delay="0"/>
                                          </p:stCondLst>
                                        </p:cTn>
                                        <p:tgtEl>
                                          <p:spTgt spid="25"/>
                                        </p:tgtEl>
                                        <p:attrNameLst>
                                          <p:attrName>style.visibility</p:attrName>
                                        </p:attrNameLst>
                                      </p:cBhvr>
                                      <p:to>
                                        <p:strVal val="visible"/>
                                      </p:to>
                                    </p:set>
                                    <p:animEffect transition="in" filter="wipe(right)">
                                      <p:cBhvr>
                                        <p:cTn id="161" dur="500"/>
                                        <p:tgtEl>
                                          <p:spTgt spid="25"/>
                                        </p:tgtEl>
                                      </p:cBhvr>
                                    </p:animEffect>
                                  </p:childTnLst>
                                </p:cTn>
                              </p:par>
                              <p:par>
                                <p:cTn id="162" presetID="22" presetClass="entr" presetSubtype="2" fill="hold" grpId="0" nodeType="withEffect">
                                  <p:stCondLst>
                                    <p:cond delay="1000"/>
                                  </p:stCondLst>
                                  <p:childTnLst>
                                    <p:set>
                                      <p:cBhvr>
                                        <p:cTn id="163" dur="1" fill="hold">
                                          <p:stCondLst>
                                            <p:cond delay="0"/>
                                          </p:stCondLst>
                                        </p:cTn>
                                        <p:tgtEl>
                                          <p:spTgt spid="24"/>
                                        </p:tgtEl>
                                        <p:attrNameLst>
                                          <p:attrName>style.visibility</p:attrName>
                                        </p:attrNameLst>
                                      </p:cBhvr>
                                      <p:to>
                                        <p:strVal val="visible"/>
                                      </p:to>
                                    </p:set>
                                    <p:animEffect transition="in" filter="wipe(right)">
                                      <p:cBhvr>
                                        <p:cTn id="164" dur="500"/>
                                        <p:tgtEl>
                                          <p:spTgt spid="24"/>
                                        </p:tgtEl>
                                      </p:cBhvr>
                                    </p:animEffect>
                                  </p:childTnLst>
                                </p:cTn>
                              </p:par>
                              <p:par>
                                <p:cTn id="165" presetID="22" presetClass="entr" presetSubtype="2" fill="hold" grpId="0" nodeType="withEffect">
                                  <p:stCondLst>
                                    <p:cond delay="1000"/>
                                  </p:stCondLst>
                                  <p:childTnLst>
                                    <p:set>
                                      <p:cBhvr>
                                        <p:cTn id="166" dur="1" fill="hold">
                                          <p:stCondLst>
                                            <p:cond delay="0"/>
                                          </p:stCondLst>
                                        </p:cTn>
                                        <p:tgtEl>
                                          <p:spTgt spid="23"/>
                                        </p:tgtEl>
                                        <p:attrNameLst>
                                          <p:attrName>style.visibility</p:attrName>
                                        </p:attrNameLst>
                                      </p:cBhvr>
                                      <p:to>
                                        <p:strVal val="visible"/>
                                      </p:to>
                                    </p:set>
                                    <p:animEffect transition="in" filter="wipe(right)">
                                      <p:cBhvr>
                                        <p:cTn id="1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744624" y="2642036"/>
            <a:ext cx="2149099" cy="2149099"/>
            <a:chOff x="4308468" y="1981527"/>
            <a:chExt cx="1611824" cy="1611824"/>
          </a:xfrm>
        </p:grpSpPr>
        <p:sp>
          <p:nvSpPr>
            <p:cNvPr id="5" name="Freeform: Shape 4"/>
            <p:cNvSpPr/>
            <p:nvPr/>
          </p:nvSpPr>
          <p:spPr bwMode="auto">
            <a:xfrm>
              <a:off x="5248946" y="2562186"/>
              <a:ext cx="287155" cy="28299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 name="Freeform: Shape 7"/>
            <p:cNvSpPr/>
            <p:nvPr/>
          </p:nvSpPr>
          <p:spPr>
            <a:xfrm rot="7768221">
              <a:off x="4308468" y="1981527"/>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0" name="组合 29"/>
          <p:cNvGrpSpPr/>
          <p:nvPr/>
        </p:nvGrpSpPr>
        <p:grpSpPr>
          <a:xfrm>
            <a:off x="4074721" y="2640939"/>
            <a:ext cx="2149099" cy="2149099"/>
            <a:chOff x="3056041" y="1980704"/>
            <a:chExt cx="1611824" cy="1611824"/>
          </a:xfrm>
        </p:grpSpPr>
        <p:sp>
          <p:nvSpPr>
            <p:cNvPr id="4" name="Freeform: Shape 3"/>
            <p:cNvSpPr/>
            <p:nvPr/>
          </p:nvSpPr>
          <p:spPr bwMode="auto">
            <a:xfrm>
              <a:off x="3413084" y="2644974"/>
              <a:ext cx="247781" cy="36486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Freeform: Shape 8"/>
            <p:cNvSpPr/>
            <p:nvPr/>
          </p:nvSpPr>
          <p:spPr>
            <a:xfrm rot="18235072">
              <a:off x="3056041" y="1980704"/>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1" name="组合 30"/>
          <p:cNvGrpSpPr/>
          <p:nvPr/>
        </p:nvGrpSpPr>
        <p:grpSpPr>
          <a:xfrm>
            <a:off x="4853369" y="1813259"/>
            <a:ext cx="2149099" cy="2149099"/>
            <a:chOff x="3640027" y="1359944"/>
            <a:chExt cx="1611824" cy="1611824"/>
          </a:xfrm>
        </p:grpSpPr>
        <p:sp>
          <p:nvSpPr>
            <p:cNvPr id="7" name="Freeform: Shape 6"/>
            <p:cNvSpPr/>
            <p:nvPr/>
          </p:nvSpPr>
          <p:spPr bwMode="auto">
            <a:xfrm>
              <a:off x="4305950" y="1712923"/>
              <a:ext cx="302603" cy="236819"/>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accent2"/>
            </a:solidFill>
            <a:ln w="9525">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0" name="Freeform: Shape 9"/>
            <p:cNvSpPr/>
            <p:nvPr/>
          </p:nvSpPr>
          <p:spPr>
            <a:xfrm rot="2018970">
              <a:off x="3640027" y="1359944"/>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8" name="组合 27"/>
          <p:cNvGrpSpPr/>
          <p:nvPr/>
        </p:nvGrpSpPr>
        <p:grpSpPr>
          <a:xfrm>
            <a:off x="4915100" y="3345555"/>
            <a:ext cx="2149099" cy="2149099"/>
            <a:chOff x="3686325" y="2509166"/>
            <a:chExt cx="1611824" cy="1611824"/>
          </a:xfrm>
        </p:grpSpPr>
        <p:sp>
          <p:nvSpPr>
            <p:cNvPr id="6" name="Freeform: Shape 5"/>
            <p:cNvSpPr/>
            <p:nvPr/>
          </p:nvSpPr>
          <p:spPr bwMode="auto">
            <a:xfrm>
              <a:off x="4337971" y="3479957"/>
              <a:ext cx="307958" cy="30795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1"/>
            </a:solidFill>
            <a:ln w="9525">
              <a:noFill/>
              <a:rou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Freeform: Shape 10"/>
            <p:cNvSpPr/>
            <p:nvPr/>
          </p:nvSpPr>
          <p:spPr>
            <a:xfrm rot="12594151">
              <a:off x="3686325" y="2509166"/>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cxnSp>
        <p:nvCxnSpPr>
          <p:cNvPr id="12" name="Straight Arrow Connector 11"/>
          <p:cNvCxnSpPr>
            <a:stCxn id="10" idx="8"/>
          </p:cNvCxnSpPr>
          <p:nvPr/>
        </p:nvCxnSpPr>
        <p:spPr>
          <a:xfrm flipH="1" flipV="1">
            <a:off x="3736309" y="1903471"/>
            <a:ext cx="1297111" cy="388917"/>
          </a:xfrm>
          <a:prstGeom prst="straightConnector1">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58132" y="4424836"/>
            <a:ext cx="1040171" cy="222565"/>
          </a:xfrm>
          <a:prstGeom prst="straightConnector1">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25"/>
          <p:cNvCxnSpPr/>
          <p:nvPr/>
        </p:nvCxnSpPr>
        <p:spPr>
          <a:xfrm flipH="1">
            <a:off x="7417842" y="1903468"/>
            <a:ext cx="911629" cy="1067331"/>
          </a:xfrm>
          <a:prstGeom prst="straightConnector1">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6"/>
          <p:cNvCxnSpPr/>
          <p:nvPr/>
        </p:nvCxnSpPr>
        <p:spPr>
          <a:xfrm flipH="1">
            <a:off x="6791235" y="4664900"/>
            <a:ext cx="1552947" cy="290755"/>
          </a:xfrm>
          <a:prstGeom prst="straightConnector1">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27"/>
          <p:cNvGrpSpPr/>
          <p:nvPr/>
        </p:nvGrpSpPr>
        <p:grpSpPr>
          <a:xfrm>
            <a:off x="1187127" y="1588024"/>
            <a:ext cx="2549181" cy="1082517"/>
            <a:chOff x="1762632" y="1197195"/>
            <a:chExt cx="2549181" cy="1082518"/>
          </a:xfrm>
        </p:grpSpPr>
        <p:sp>
          <p:nvSpPr>
            <p:cNvPr id="26" name="TextBox 28"/>
            <p:cNvSpPr txBox="1"/>
            <p:nvPr/>
          </p:nvSpPr>
          <p:spPr>
            <a:xfrm>
              <a:off x="1762632" y="1197195"/>
              <a:ext cx="2549181" cy="388226"/>
            </a:xfrm>
            <a:prstGeom prst="rect">
              <a:avLst/>
            </a:prstGeom>
            <a:noFill/>
          </p:spPr>
          <p:txBody>
            <a:bodyPr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标题文本预设</a:t>
              </a:r>
            </a:p>
          </p:txBody>
        </p:sp>
        <p:sp>
          <p:nvSpPr>
            <p:cNvPr id="27" name="TextBox 29"/>
            <p:cNvSpPr txBox="1"/>
            <p:nvPr/>
          </p:nvSpPr>
          <p:spPr>
            <a:xfrm>
              <a:off x="1762632" y="1585420"/>
              <a:ext cx="2549181" cy="694293"/>
            </a:xfrm>
            <a:prstGeom prst="rect">
              <a:avLst/>
            </a:prstGeom>
          </p:spPr>
          <p:txBody>
            <a:bodyPr vert="horz" wrap="square" lIns="0" tIns="96000" rIns="0" bIns="0" anchor="t" anchorCtr="1">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（建议使用主题字体）</a:t>
              </a:r>
            </a:p>
          </p:txBody>
        </p:sp>
      </p:grpSp>
      <p:grpSp>
        <p:nvGrpSpPr>
          <p:cNvPr id="17" name="Group 30"/>
          <p:cNvGrpSpPr/>
          <p:nvPr/>
        </p:nvGrpSpPr>
        <p:grpSpPr>
          <a:xfrm>
            <a:off x="1108951" y="4392690"/>
            <a:ext cx="2549181" cy="1082517"/>
            <a:chOff x="1762632" y="1197195"/>
            <a:chExt cx="2549181" cy="1082518"/>
          </a:xfrm>
        </p:grpSpPr>
        <p:sp>
          <p:nvSpPr>
            <p:cNvPr id="24" name="TextBox 31"/>
            <p:cNvSpPr txBox="1"/>
            <p:nvPr/>
          </p:nvSpPr>
          <p:spPr>
            <a:xfrm>
              <a:off x="1762632" y="1197195"/>
              <a:ext cx="2549181" cy="388226"/>
            </a:xfrm>
            <a:prstGeom prst="rect">
              <a:avLst/>
            </a:prstGeom>
            <a:noFill/>
          </p:spPr>
          <p:txBody>
            <a:bodyPr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标题文本预设</a:t>
              </a:r>
            </a:p>
          </p:txBody>
        </p:sp>
        <p:sp>
          <p:nvSpPr>
            <p:cNvPr id="25" name="TextBox 32"/>
            <p:cNvSpPr txBox="1"/>
            <p:nvPr/>
          </p:nvSpPr>
          <p:spPr>
            <a:xfrm>
              <a:off x="1762632" y="1585420"/>
              <a:ext cx="2549181" cy="694293"/>
            </a:xfrm>
            <a:prstGeom prst="rect">
              <a:avLst/>
            </a:prstGeom>
          </p:spPr>
          <p:txBody>
            <a:bodyPr vert="horz" wrap="square" lIns="0" tIns="96000" rIns="0" bIns="0" anchor="t" anchorCtr="1">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（建议使用主题字体）</a:t>
              </a:r>
            </a:p>
          </p:txBody>
        </p:sp>
      </p:grpSp>
      <p:grpSp>
        <p:nvGrpSpPr>
          <p:cNvPr id="18" name="Group 33"/>
          <p:cNvGrpSpPr/>
          <p:nvPr/>
        </p:nvGrpSpPr>
        <p:grpSpPr>
          <a:xfrm>
            <a:off x="8329471" y="1535763"/>
            <a:ext cx="2549181" cy="1082517"/>
            <a:chOff x="1762632" y="1197195"/>
            <a:chExt cx="2549181" cy="1082518"/>
          </a:xfrm>
        </p:grpSpPr>
        <p:sp>
          <p:nvSpPr>
            <p:cNvPr id="22" name="TextBox 34"/>
            <p:cNvSpPr txBox="1"/>
            <p:nvPr/>
          </p:nvSpPr>
          <p:spPr>
            <a:xfrm>
              <a:off x="1762632" y="1197195"/>
              <a:ext cx="2549181" cy="388226"/>
            </a:xfrm>
            <a:prstGeom prst="rect">
              <a:avLst/>
            </a:prstGeom>
            <a:noFill/>
          </p:spPr>
          <p:txBody>
            <a:bodyPr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标题文本预设</a:t>
              </a:r>
            </a:p>
          </p:txBody>
        </p:sp>
        <p:sp>
          <p:nvSpPr>
            <p:cNvPr id="23" name="TextBox 35"/>
            <p:cNvSpPr txBox="1"/>
            <p:nvPr/>
          </p:nvSpPr>
          <p:spPr>
            <a:xfrm>
              <a:off x="1762632" y="1585420"/>
              <a:ext cx="2549181" cy="694293"/>
            </a:xfrm>
            <a:prstGeom prst="rect">
              <a:avLst/>
            </a:prstGeom>
          </p:spPr>
          <p:txBody>
            <a:bodyPr vert="horz" wrap="square" lIns="0" tIns="96000" rIns="0" bIns="0" anchor="t" anchorCtr="1">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（建议使用主题字体）</a:t>
              </a:r>
            </a:p>
          </p:txBody>
        </p:sp>
      </p:grpSp>
      <p:grpSp>
        <p:nvGrpSpPr>
          <p:cNvPr id="19" name="Group 36"/>
          <p:cNvGrpSpPr/>
          <p:nvPr/>
        </p:nvGrpSpPr>
        <p:grpSpPr>
          <a:xfrm>
            <a:off x="8344182" y="4371184"/>
            <a:ext cx="2549181" cy="1082517"/>
            <a:chOff x="1762632" y="1197195"/>
            <a:chExt cx="2549181" cy="1082518"/>
          </a:xfrm>
        </p:grpSpPr>
        <p:sp>
          <p:nvSpPr>
            <p:cNvPr id="20" name="TextBox 37"/>
            <p:cNvSpPr txBox="1"/>
            <p:nvPr/>
          </p:nvSpPr>
          <p:spPr>
            <a:xfrm>
              <a:off x="1762632" y="1197195"/>
              <a:ext cx="2549181" cy="388226"/>
            </a:xfrm>
            <a:prstGeom prst="rect">
              <a:avLst/>
            </a:prstGeom>
            <a:noFill/>
          </p:spPr>
          <p:txBody>
            <a:bodyPr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标题文本预设</a:t>
              </a:r>
            </a:p>
          </p:txBody>
        </p:sp>
        <p:sp>
          <p:nvSpPr>
            <p:cNvPr id="21" name="TextBox 38"/>
            <p:cNvSpPr txBox="1"/>
            <p:nvPr/>
          </p:nvSpPr>
          <p:spPr>
            <a:xfrm>
              <a:off x="1762632" y="1585420"/>
              <a:ext cx="2549181" cy="694293"/>
            </a:xfrm>
            <a:prstGeom prst="rect">
              <a:avLst/>
            </a:prstGeom>
          </p:spPr>
          <p:txBody>
            <a:bodyPr vert="horz" wrap="square" lIns="0" tIns="96000" rIns="0" bIns="0" anchor="t" anchorCtr="1">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br>
              <a:r>
                <a:rPr kumimoji="0" lang="zh-CN" altLang="en-US" sz="1400" b="0" i="0" u="none" strike="noStrike" kern="1200" cap="none" spc="0" normalizeH="0" baseline="0" noProof="0">
                  <a:ln>
                    <a:noFill/>
                  </a:ln>
                  <a:solidFill>
                    <a:prstClr val="black">
                      <a:lumMod val="75000"/>
                      <a:lumOff val="25000"/>
                    </a:prstClr>
                  </a:solidFill>
                  <a:effectLst/>
                  <a:uLnTx/>
                  <a:uFillTx/>
                  <a:latin typeface="Arial" panose="020B0604020202020204"/>
                  <a:ea typeface="微软雅黑" panose="020B0503020204020204" pitchFamily="34" charset="-122"/>
                  <a:cs typeface="+mn-cs"/>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65" y="1699355"/>
            <a:ext cx="2389594" cy="1265863"/>
          </a:xfrm>
          <a:prstGeom prst="rect">
            <a:avLst/>
          </a:prstGeom>
        </p:spPr>
      </p:pic>
      <p:grpSp>
        <p:nvGrpSpPr>
          <p:cNvPr id="9" name="组合 8"/>
          <p:cNvGrpSpPr/>
          <p:nvPr/>
        </p:nvGrpSpPr>
        <p:grpSpPr>
          <a:xfrm>
            <a:off x="4919111" y="3433789"/>
            <a:ext cx="1613209" cy="338554"/>
            <a:chOff x="3046094" y="2844833"/>
            <a:chExt cx="1209907" cy="253916"/>
          </a:xfrm>
        </p:grpSpPr>
        <p:sp>
          <p:nvSpPr>
            <p:cNvPr id="10" name="椭圆 9"/>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25" name="组合 24"/>
          <p:cNvGrpSpPr/>
          <p:nvPr/>
        </p:nvGrpSpPr>
        <p:grpSpPr>
          <a:xfrm>
            <a:off x="7837153" y="3423000"/>
            <a:ext cx="1613209" cy="338554"/>
            <a:chOff x="3046094" y="2844833"/>
            <a:chExt cx="1209907" cy="253916"/>
          </a:xfrm>
        </p:grpSpPr>
        <p:sp>
          <p:nvSpPr>
            <p:cNvPr id="26" name="椭圆 25"/>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40" name="组合 39"/>
          <p:cNvGrpSpPr/>
          <p:nvPr/>
        </p:nvGrpSpPr>
        <p:grpSpPr>
          <a:xfrm>
            <a:off x="2650165" y="2632350"/>
            <a:ext cx="2152380" cy="1078402"/>
            <a:chOff x="970450" y="1896381"/>
            <a:chExt cx="1727200" cy="518160"/>
          </a:xfrm>
        </p:grpSpPr>
        <p:sp>
          <p:nvSpPr>
            <p:cNvPr id="41" name="圆角矩形 40"/>
            <p:cNvSpPr/>
            <p:nvPr/>
          </p:nvSpPr>
          <p:spPr>
            <a:xfrm>
              <a:off x="970450" y="1896381"/>
              <a:ext cx="1727200" cy="518160"/>
            </a:xfrm>
            <a:prstGeom prst="roundRect">
              <a:avLst>
                <a:gd name="adj" fmla="val 12266"/>
              </a:avLst>
            </a:prstGeom>
            <a:solidFill>
              <a:schemeClr val="accent1"/>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056980" y="1958971"/>
              <a:ext cx="1554140" cy="412994"/>
            </a:xfrm>
            <a:prstGeom prst="roundRect">
              <a:avLst>
                <a:gd name="adj" fmla="val 12182"/>
              </a:avLst>
            </a:prstGeom>
            <a:solidFill>
              <a:schemeClr val="bg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第一部分</a:t>
              </a:r>
            </a:p>
          </p:txBody>
        </p:sp>
      </p:grpSp>
      <p:sp>
        <p:nvSpPr>
          <p:cNvPr id="2" name="矩形 1"/>
          <p:cNvSpPr/>
          <p:nvPr/>
        </p:nvSpPr>
        <p:spPr>
          <a:xfrm>
            <a:off x="4782609" y="2513688"/>
            <a:ext cx="480131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954" y="1466786"/>
            <a:ext cx="6081036" cy="1548412"/>
          </a:xfrm>
          <a:prstGeom prst="rect">
            <a:avLst/>
          </a:prstGeom>
        </p:spPr>
      </p:pic>
      <p:sp>
        <p:nvSpPr>
          <p:cNvPr id="3" name="文本框 2"/>
          <p:cNvSpPr txBox="1"/>
          <p:nvPr/>
        </p:nvSpPr>
        <p:spPr>
          <a:xfrm>
            <a:off x="2074216" y="3077747"/>
            <a:ext cx="840326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演 示 完 毕   感 谢 观 看</a:t>
            </a:r>
          </a:p>
        </p:txBody>
      </p:sp>
      <p:sp>
        <p:nvSpPr>
          <p:cNvPr id="4" name="文本框 3"/>
          <p:cNvSpPr txBox="1"/>
          <p:nvPr/>
        </p:nvSpPr>
        <p:spPr>
          <a:xfrm>
            <a:off x="3710691" y="4081535"/>
            <a:ext cx="533671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300" b="0"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党建汇报  党政报告 党课学习  动态模板</a:t>
            </a:r>
          </a:p>
        </p:txBody>
      </p:sp>
      <p:pic>
        <p:nvPicPr>
          <p:cNvPr id="6" name="图片 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65420" y="4868663"/>
            <a:ext cx="2251052" cy="1107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3599"/>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761808" y="1060638"/>
            <a:ext cx="2611036" cy="2607964"/>
          </a:xfrm>
          <a:prstGeom prst="rect">
            <a:avLst/>
          </a:prstGeom>
          <a:solidFill>
            <a:schemeClr val="accent1"/>
          </a:solidFill>
          <a:ln>
            <a:noFill/>
          </a:ln>
        </p:spPr>
        <p:txBody>
          <a:bodyPr lIns="176870" tIns="141496" rIns="176870" bIns="141496"/>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您的内容打在这里，或通过复制您的文本您的内容打在这里，或通过复制您的文本</a:t>
            </a: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675" name="Rectangle 8"/>
          <p:cNvSpPr>
            <a:spLocks noChangeArrowheads="1"/>
          </p:cNvSpPr>
          <p:nvPr/>
        </p:nvSpPr>
        <p:spPr bwMode="auto">
          <a:xfrm>
            <a:off x="8736218" y="1060638"/>
            <a:ext cx="2654041" cy="2607964"/>
          </a:xfrm>
          <a:prstGeom prst="rect">
            <a:avLst/>
          </a:prstGeom>
          <a:solidFill>
            <a:schemeClr val="accent2"/>
          </a:solidFill>
          <a:ln>
            <a:noFill/>
          </a:ln>
        </p:spPr>
        <p:txBody>
          <a:bodyPr lIns="176870" tIns="141496" rIns="176870" bIns="141496"/>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您的内容打在这里，或通过复制您的文本您的内容打在这里，或通过复制您的文本</a:t>
            </a: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676" name="Rectangle 10"/>
          <p:cNvSpPr>
            <a:spLocks noChangeArrowheads="1"/>
          </p:cNvSpPr>
          <p:nvPr/>
        </p:nvSpPr>
        <p:spPr bwMode="auto">
          <a:xfrm>
            <a:off x="6071427" y="3730038"/>
            <a:ext cx="2609499" cy="2650969"/>
          </a:xfrm>
          <a:prstGeom prst="rect">
            <a:avLst/>
          </a:prstGeom>
          <a:solidFill>
            <a:schemeClr val="accent1"/>
          </a:solidFill>
          <a:ln>
            <a:noFill/>
          </a:ln>
        </p:spPr>
        <p:txBody>
          <a:bodyPr lIns="176870" tIns="141496" rIns="176870" bIns="141496"/>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您的内容打在这里，或通过复制您的文本您的内容打在这里，或通过复制您的文本</a:t>
            </a: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677" name="Rectangle 12"/>
          <p:cNvSpPr>
            <a:spLocks noChangeArrowheads="1"/>
          </p:cNvSpPr>
          <p:nvPr/>
        </p:nvSpPr>
        <p:spPr bwMode="auto">
          <a:xfrm>
            <a:off x="3417386" y="3730038"/>
            <a:ext cx="2609499" cy="2650969"/>
          </a:xfrm>
          <a:prstGeom prst="rect">
            <a:avLst/>
          </a:prstGeom>
          <a:solidFill>
            <a:schemeClr val="accent2"/>
          </a:solidFill>
          <a:ln>
            <a:noFill/>
          </a:ln>
        </p:spPr>
        <p:txBody>
          <a:bodyPr lIns="176870" tIns="141496" rIns="176870" bIns="141496"/>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您的内容打在这里，或通过复制您的文本您的内容打在这里，或通过复制您的文本</a:t>
            </a: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7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3345" y="3730037"/>
            <a:ext cx="2609499" cy="261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4"/>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82178" y="1060638"/>
            <a:ext cx="2609500" cy="260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17385" y="1060638"/>
            <a:ext cx="2609500" cy="260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6218" y="3736181"/>
            <a:ext cx="2654041" cy="260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p:cBhvr>
                                        <p:cTn id="7" dur="500"/>
                                        <p:tgtEl>
                                          <p:spTgt spid="28678"/>
                                        </p:tgtEl>
                                      </p:cBhvr>
                                    </p:animEffect>
                                  </p:childTnLst>
                                </p:cTn>
                              </p:par>
                              <p:par>
                                <p:cTn id="8" presetID="23" presetClass="entr" presetSubtype="32"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 calcmode="lin" valueType="num">
                                      <p:cBhvr>
                                        <p:cTn id="10" dur="500" fill="hold"/>
                                        <p:tgtEl>
                                          <p:spTgt spid="28678"/>
                                        </p:tgtEl>
                                        <p:attrNameLst>
                                          <p:attrName>ppt_w</p:attrName>
                                        </p:attrNameLst>
                                      </p:cBhvr>
                                      <p:tavLst>
                                        <p:tav tm="0">
                                          <p:val>
                                            <p:strVal val="4*#ppt_w"/>
                                          </p:val>
                                        </p:tav>
                                        <p:tav tm="100000">
                                          <p:val>
                                            <p:strVal val="#ppt_w"/>
                                          </p:val>
                                        </p:tav>
                                      </p:tavLst>
                                    </p:anim>
                                    <p:anim calcmode="lin" valueType="num">
                                      <p:cBhvr>
                                        <p:cTn id="11" dur="500" fill="hold"/>
                                        <p:tgtEl>
                                          <p:spTgt spid="28678"/>
                                        </p:tgtEl>
                                        <p:attrNameLst>
                                          <p:attrName>ppt_h</p:attrName>
                                        </p:attrNameLst>
                                      </p:cBhvr>
                                      <p:tavLst>
                                        <p:tav tm="0">
                                          <p:val>
                                            <p:strVal val="4*#ppt_h"/>
                                          </p:val>
                                        </p:tav>
                                        <p:tav tm="100000">
                                          <p:val>
                                            <p:strVal val="#ppt_h"/>
                                          </p:val>
                                        </p:tav>
                                      </p:tavLst>
                                    </p:anim>
                                  </p:childTnLst>
                                </p:cTn>
                              </p:par>
                              <p:par>
                                <p:cTn id="12" presetID="23" presetClass="entr" presetSubtype="32" fill="hold" nodeType="withEffect">
                                  <p:stCondLst>
                                    <p:cond delay="0"/>
                                  </p:stCondLst>
                                  <p:childTnLst>
                                    <p:set>
                                      <p:cBhvr>
                                        <p:cTn id="13" dur="1" fill="hold">
                                          <p:stCondLst>
                                            <p:cond delay="0"/>
                                          </p:stCondLst>
                                        </p:cTn>
                                        <p:tgtEl>
                                          <p:spTgt spid="28678"/>
                                        </p:tgtEl>
                                        <p:attrNameLst>
                                          <p:attrName>style.visibility</p:attrName>
                                        </p:attrNameLst>
                                      </p:cBhvr>
                                      <p:to>
                                        <p:strVal val="visible"/>
                                      </p:to>
                                    </p:set>
                                    <p:anim calcmode="lin" valueType="num">
                                      <p:cBhvr>
                                        <p:cTn id="14" dur="500" fill="hold"/>
                                        <p:tgtEl>
                                          <p:spTgt spid="28678"/>
                                        </p:tgtEl>
                                        <p:attrNameLst>
                                          <p:attrName>ppt_w</p:attrName>
                                        </p:attrNameLst>
                                      </p:cBhvr>
                                      <p:tavLst>
                                        <p:tav tm="0">
                                          <p:val>
                                            <p:strVal val="4*#ppt_w"/>
                                          </p:val>
                                        </p:tav>
                                        <p:tav tm="100000">
                                          <p:val>
                                            <p:strVal val="#ppt_w"/>
                                          </p:val>
                                        </p:tav>
                                      </p:tavLst>
                                    </p:anim>
                                    <p:anim calcmode="lin" valueType="num">
                                      <p:cBhvr>
                                        <p:cTn id="15" dur="500" fill="hold"/>
                                        <p:tgtEl>
                                          <p:spTgt spid="28678"/>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8674">
                                            <p:bg/>
                                          </p:spTgt>
                                        </p:tgtEl>
                                        <p:attrNameLst>
                                          <p:attrName>style.visibility</p:attrName>
                                        </p:attrNameLst>
                                      </p:cBhvr>
                                      <p:to>
                                        <p:strVal val="visible"/>
                                      </p:to>
                                    </p:set>
                                    <p:animEffect>
                                      <p:cBhvr>
                                        <p:cTn id="19" dur="500"/>
                                        <p:tgtEl>
                                          <p:spTgt spid="28674">
                                            <p:bg/>
                                          </p:spTgt>
                                        </p:tgtEl>
                                      </p:cBhvr>
                                    </p:animEffect>
                                    <p:anim calcmode="lin" valueType="num">
                                      <p:cBhvr>
                                        <p:cTn id="20" dur="500" fill="hold"/>
                                        <p:tgtEl>
                                          <p:spTgt spid="28674">
                                            <p:bg/>
                                          </p:spTgt>
                                        </p:tgtEl>
                                        <p:attrNameLst>
                                          <p:attrName>ppt_x</p:attrName>
                                        </p:attrNameLst>
                                      </p:cBhvr>
                                      <p:tavLst>
                                        <p:tav tm="0">
                                          <p:val>
                                            <p:strVal val="#ppt_x"/>
                                          </p:val>
                                        </p:tav>
                                        <p:tav tm="100000">
                                          <p:val>
                                            <p:strVal val="#ppt_x"/>
                                          </p:val>
                                        </p:tav>
                                      </p:tavLst>
                                    </p:anim>
                                    <p:anim calcmode="lin" valueType="num">
                                      <p:cBhvr>
                                        <p:cTn id="21" dur="500" fill="hold"/>
                                        <p:tgtEl>
                                          <p:spTgt spid="28674">
                                            <p:bg/>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8674">
                                            <p:txEl>
                                              <p:pRg st="0" end="0"/>
                                            </p:txEl>
                                          </p:spTgt>
                                        </p:tgtEl>
                                        <p:attrNameLst>
                                          <p:attrName>style.visibility</p:attrName>
                                        </p:attrNameLst>
                                      </p:cBhvr>
                                      <p:to>
                                        <p:strVal val="visible"/>
                                      </p:to>
                                    </p:set>
                                    <p:animEffect>
                                      <p:cBhvr>
                                        <p:cTn id="25" dur="500"/>
                                        <p:tgtEl>
                                          <p:spTgt spid="28674">
                                            <p:txEl>
                                              <p:pRg st="0" end="0"/>
                                            </p:txEl>
                                          </p:spTgt>
                                        </p:tgtEl>
                                      </p:cBhvr>
                                    </p:animEffect>
                                    <p:anim calcmode="lin" valueType="num">
                                      <p:cBhvr>
                                        <p:cTn id="26"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8674">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8687"/>
                                        </p:tgtEl>
                                        <p:attrNameLst>
                                          <p:attrName>style.visibility</p:attrName>
                                        </p:attrNameLst>
                                      </p:cBhvr>
                                      <p:to>
                                        <p:strVal val="visible"/>
                                      </p:to>
                                    </p:set>
                                    <p:animEffect>
                                      <p:cBhvr>
                                        <p:cTn id="31" dur="500"/>
                                        <p:tgtEl>
                                          <p:spTgt spid="28687"/>
                                        </p:tgtEl>
                                      </p:cBhvr>
                                    </p:animEffect>
                                  </p:childTnLst>
                                </p:cTn>
                              </p:par>
                              <p:par>
                                <p:cTn id="32" presetID="23" presetClass="entr" presetSubtype="32" fill="hold" nodeType="withEffect">
                                  <p:stCondLst>
                                    <p:cond delay="0"/>
                                  </p:stCondLst>
                                  <p:childTnLst>
                                    <p:set>
                                      <p:cBhvr>
                                        <p:cTn id="33" dur="1" fill="hold">
                                          <p:stCondLst>
                                            <p:cond delay="0"/>
                                          </p:stCondLst>
                                        </p:cTn>
                                        <p:tgtEl>
                                          <p:spTgt spid="28687"/>
                                        </p:tgtEl>
                                        <p:attrNameLst>
                                          <p:attrName>style.visibility</p:attrName>
                                        </p:attrNameLst>
                                      </p:cBhvr>
                                      <p:to>
                                        <p:strVal val="visible"/>
                                      </p:to>
                                    </p:set>
                                    <p:anim calcmode="lin" valueType="num">
                                      <p:cBhvr>
                                        <p:cTn id="34" dur="500" fill="hold"/>
                                        <p:tgtEl>
                                          <p:spTgt spid="28687"/>
                                        </p:tgtEl>
                                        <p:attrNameLst>
                                          <p:attrName>ppt_w</p:attrName>
                                        </p:attrNameLst>
                                      </p:cBhvr>
                                      <p:tavLst>
                                        <p:tav tm="0">
                                          <p:val>
                                            <p:strVal val="4*#ppt_w"/>
                                          </p:val>
                                        </p:tav>
                                        <p:tav tm="100000">
                                          <p:val>
                                            <p:strVal val="#ppt_w"/>
                                          </p:val>
                                        </p:tav>
                                      </p:tavLst>
                                    </p:anim>
                                    <p:anim calcmode="lin" valueType="num">
                                      <p:cBhvr>
                                        <p:cTn id="35" dur="500" fill="hold"/>
                                        <p:tgtEl>
                                          <p:spTgt spid="28687"/>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28687"/>
                                        </p:tgtEl>
                                        <p:attrNameLst>
                                          <p:attrName>style.visibility</p:attrName>
                                        </p:attrNameLst>
                                      </p:cBhvr>
                                      <p:to>
                                        <p:strVal val="visible"/>
                                      </p:to>
                                    </p:set>
                                    <p:anim calcmode="lin" valueType="num">
                                      <p:cBhvr>
                                        <p:cTn id="38" dur="500" fill="hold"/>
                                        <p:tgtEl>
                                          <p:spTgt spid="28687"/>
                                        </p:tgtEl>
                                        <p:attrNameLst>
                                          <p:attrName>ppt_w</p:attrName>
                                        </p:attrNameLst>
                                      </p:cBhvr>
                                      <p:tavLst>
                                        <p:tav tm="0">
                                          <p:val>
                                            <p:strVal val="4*#ppt_w"/>
                                          </p:val>
                                        </p:tav>
                                        <p:tav tm="100000">
                                          <p:val>
                                            <p:strVal val="#ppt_w"/>
                                          </p:val>
                                        </p:tav>
                                      </p:tavLst>
                                    </p:anim>
                                    <p:anim calcmode="lin" valueType="num">
                                      <p:cBhvr>
                                        <p:cTn id="39" dur="500" fill="hold"/>
                                        <p:tgtEl>
                                          <p:spTgt spid="28687"/>
                                        </p:tgtEl>
                                        <p:attrNameLst>
                                          <p:attrName>ppt_h</p:attrName>
                                        </p:attrNameLst>
                                      </p:cBhvr>
                                      <p:tavLst>
                                        <p:tav tm="0">
                                          <p:val>
                                            <p:strVal val="4*#ppt_h"/>
                                          </p:val>
                                        </p:tav>
                                        <p:tav tm="100000">
                                          <p:val>
                                            <p:strVal val="#ppt_h"/>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28677">
                                            <p:bg/>
                                          </p:spTgt>
                                        </p:tgtEl>
                                        <p:attrNameLst>
                                          <p:attrName>style.visibility</p:attrName>
                                        </p:attrNameLst>
                                      </p:cBhvr>
                                      <p:to>
                                        <p:strVal val="visible"/>
                                      </p:to>
                                    </p:set>
                                    <p:animEffect>
                                      <p:cBhvr>
                                        <p:cTn id="43" dur="500"/>
                                        <p:tgtEl>
                                          <p:spTgt spid="28677">
                                            <p:bg/>
                                          </p:spTgt>
                                        </p:tgtEl>
                                      </p:cBhvr>
                                    </p:animEffect>
                                    <p:anim calcmode="lin" valueType="num">
                                      <p:cBhvr>
                                        <p:cTn id="44" dur="500" fill="hold"/>
                                        <p:tgtEl>
                                          <p:spTgt spid="28677">
                                            <p:bg/>
                                          </p:spTgt>
                                        </p:tgtEl>
                                        <p:attrNameLst>
                                          <p:attrName>ppt_x</p:attrName>
                                        </p:attrNameLst>
                                      </p:cBhvr>
                                      <p:tavLst>
                                        <p:tav tm="0">
                                          <p:val>
                                            <p:strVal val="#ppt_x"/>
                                          </p:val>
                                        </p:tav>
                                        <p:tav tm="100000">
                                          <p:val>
                                            <p:strVal val="#ppt_x"/>
                                          </p:val>
                                        </p:tav>
                                      </p:tavLst>
                                    </p:anim>
                                    <p:anim calcmode="lin" valueType="num">
                                      <p:cBhvr>
                                        <p:cTn id="45" dur="500" fill="hold"/>
                                        <p:tgtEl>
                                          <p:spTgt spid="28677">
                                            <p:bg/>
                                          </p:spTgt>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8677">
                                            <p:txEl>
                                              <p:pRg st="0" end="0"/>
                                            </p:txEl>
                                          </p:spTgt>
                                        </p:tgtEl>
                                        <p:attrNameLst>
                                          <p:attrName>style.visibility</p:attrName>
                                        </p:attrNameLst>
                                      </p:cBhvr>
                                      <p:to>
                                        <p:strVal val="visible"/>
                                      </p:to>
                                    </p:set>
                                    <p:animEffect>
                                      <p:cBhvr>
                                        <p:cTn id="49" dur="500"/>
                                        <p:tgtEl>
                                          <p:spTgt spid="28677">
                                            <p:txEl>
                                              <p:pRg st="0" end="0"/>
                                            </p:txEl>
                                          </p:spTgt>
                                        </p:tgtEl>
                                      </p:cBhvr>
                                    </p:animEffect>
                                    <p:anim calcmode="lin" valueType="num">
                                      <p:cBhvr>
                                        <p:cTn id="50"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28677">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8679"/>
                                        </p:tgtEl>
                                        <p:attrNameLst>
                                          <p:attrName>style.visibility</p:attrName>
                                        </p:attrNameLst>
                                      </p:cBhvr>
                                      <p:to>
                                        <p:strVal val="visible"/>
                                      </p:to>
                                    </p:set>
                                    <p:animEffect>
                                      <p:cBhvr>
                                        <p:cTn id="55" dur="500"/>
                                        <p:tgtEl>
                                          <p:spTgt spid="28679"/>
                                        </p:tgtEl>
                                      </p:cBhvr>
                                    </p:animEffect>
                                  </p:childTnLst>
                                </p:cTn>
                              </p:par>
                              <p:par>
                                <p:cTn id="56" presetID="23" presetClass="entr" presetSubtype="32" fill="hold" nodeType="withEffect">
                                  <p:stCondLst>
                                    <p:cond delay="0"/>
                                  </p:stCondLst>
                                  <p:childTnLst>
                                    <p:set>
                                      <p:cBhvr>
                                        <p:cTn id="57" dur="1" fill="hold">
                                          <p:stCondLst>
                                            <p:cond delay="0"/>
                                          </p:stCondLst>
                                        </p:cTn>
                                        <p:tgtEl>
                                          <p:spTgt spid="28679"/>
                                        </p:tgtEl>
                                        <p:attrNameLst>
                                          <p:attrName>style.visibility</p:attrName>
                                        </p:attrNameLst>
                                      </p:cBhvr>
                                      <p:to>
                                        <p:strVal val="visible"/>
                                      </p:to>
                                    </p:set>
                                    <p:anim calcmode="lin" valueType="num">
                                      <p:cBhvr>
                                        <p:cTn id="58" dur="500" fill="hold"/>
                                        <p:tgtEl>
                                          <p:spTgt spid="28679"/>
                                        </p:tgtEl>
                                        <p:attrNameLst>
                                          <p:attrName>ppt_w</p:attrName>
                                        </p:attrNameLst>
                                      </p:cBhvr>
                                      <p:tavLst>
                                        <p:tav tm="0">
                                          <p:val>
                                            <p:strVal val="4*#ppt_w"/>
                                          </p:val>
                                        </p:tav>
                                        <p:tav tm="100000">
                                          <p:val>
                                            <p:strVal val="#ppt_w"/>
                                          </p:val>
                                        </p:tav>
                                      </p:tavLst>
                                    </p:anim>
                                    <p:anim calcmode="lin" valueType="num">
                                      <p:cBhvr>
                                        <p:cTn id="59" dur="500" fill="hold"/>
                                        <p:tgtEl>
                                          <p:spTgt spid="28679"/>
                                        </p:tgtEl>
                                        <p:attrNameLst>
                                          <p:attrName>ppt_h</p:attrName>
                                        </p:attrNameLst>
                                      </p:cBhvr>
                                      <p:tavLst>
                                        <p:tav tm="0">
                                          <p:val>
                                            <p:strVal val="4*#ppt_h"/>
                                          </p:val>
                                        </p:tav>
                                        <p:tav tm="100000">
                                          <p:val>
                                            <p:strVal val="#ppt_h"/>
                                          </p:val>
                                        </p:tav>
                                      </p:tavLst>
                                    </p:anim>
                                  </p:childTnLst>
                                </p:cTn>
                              </p:par>
                              <p:par>
                                <p:cTn id="60" presetID="23" presetClass="entr" presetSubtype="32" fill="hold" nodeType="withEffect">
                                  <p:stCondLst>
                                    <p:cond delay="0"/>
                                  </p:stCondLst>
                                  <p:childTnLst>
                                    <p:set>
                                      <p:cBhvr>
                                        <p:cTn id="61" dur="1" fill="hold">
                                          <p:stCondLst>
                                            <p:cond delay="0"/>
                                          </p:stCondLst>
                                        </p:cTn>
                                        <p:tgtEl>
                                          <p:spTgt spid="28679"/>
                                        </p:tgtEl>
                                        <p:attrNameLst>
                                          <p:attrName>style.visibility</p:attrName>
                                        </p:attrNameLst>
                                      </p:cBhvr>
                                      <p:to>
                                        <p:strVal val="visible"/>
                                      </p:to>
                                    </p:set>
                                    <p:anim calcmode="lin" valueType="num">
                                      <p:cBhvr>
                                        <p:cTn id="62" dur="500" fill="hold"/>
                                        <p:tgtEl>
                                          <p:spTgt spid="28679"/>
                                        </p:tgtEl>
                                        <p:attrNameLst>
                                          <p:attrName>ppt_w</p:attrName>
                                        </p:attrNameLst>
                                      </p:cBhvr>
                                      <p:tavLst>
                                        <p:tav tm="0">
                                          <p:val>
                                            <p:strVal val="4*#ppt_w"/>
                                          </p:val>
                                        </p:tav>
                                        <p:tav tm="100000">
                                          <p:val>
                                            <p:strVal val="#ppt_w"/>
                                          </p:val>
                                        </p:tav>
                                      </p:tavLst>
                                    </p:anim>
                                    <p:anim calcmode="lin" valueType="num">
                                      <p:cBhvr>
                                        <p:cTn id="63" dur="500" fill="hold"/>
                                        <p:tgtEl>
                                          <p:spTgt spid="28679"/>
                                        </p:tgtEl>
                                        <p:attrNameLst>
                                          <p:attrName>ppt_h</p:attrName>
                                        </p:attrNameLst>
                                      </p:cBhvr>
                                      <p:tavLst>
                                        <p:tav tm="0">
                                          <p:val>
                                            <p:strVal val="4*#ppt_h"/>
                                          </p:val>
                                        </p:tav>
                                        <p:tav tm="100000">
                                          <p:val>
                                            <p:strVal val="#ppt_h"/>
                                          </p:val>
                                        </p:tav>
                                      </p:tavLst>
                                    </p:anim>
                                  </p:childTnLst>
                                </p:cTn>
                              </p:par>
                            </p:childTnLst>
                          </p:cTn>
                        </p:par>
                        <p:par>
                          <p:cTn id="64" fill="hold">
                            <p:stCondLst>
                              <p:cond delay="3500"/>
                            </p:stCondLst>
                            <p:childTnLst>
                              <p:par>
                                <p:cTn id="65" presetID="42" presetClass="entr" presetSubtype="0" fill="hold" grpId="0" nodeType="afterEffect">
                                  <p:stCondLst>
                                    <p:cond delay="0"/>
                                  </p:stCondLst>
                                  <p:childTnLst>
                                    <p:set>
                                      <p:cBhvr>
                                        <p:cTn id="66" dur="1" fill="hold">
                                          <p:stCondLst>
                                            <p:cond delay="0"/>
                                          </p:stCondLst>
                                        </p:cTn>
                                        <p:tgtEl>
                                          <p:spTgt spid="28676">
                                            <p:bg/>
                                          </p:spTgt>
                                        </p:tgtEl>
                                        <p:attrNameLst>
                                          <p:attrName>style.visibility</p:attrName>
                                        </p:attrNameLst>
                                      </p:cBhvr>
                                      <p:to>
                                        <p:strVal val="visible"/>
                                      </p:to>
                                    </p:set>
                                    <p:animEffect>
                                      <p:cBhvr>
                                        <p:cTn id="67" dur="500"/>
                                        <p:tgtEl>
                                          <p:spTgt spid="28676">
                                            <p:bg/>
                                          </p:spTgt>
                                        </p:tgtEl>
                                      </p:cBhvr>
                                    </p:animEffect>
                                    <p:anim calcmode="lin" valueType="num">
                                      <p:cBhvr>
                                        <p:cTn id="68" dur="500" fill="hold"/>
                                        <p:tgtEl>
                                          <p:spTgt spid="28676">
                                            <p:bg/>
                                          </p:spTgt>
                                        </p:tgtEl>
                                        <p:attrNameLst>
                                          <p:attrName>ppt_x</p:attrName>
                                        </p:attrNameLst>
                                      </p:cBhvr>
                                      <p:tavLst>
                                        <p:tav tm="0">
                                          <p:val>
                                            <p:strVal val="#ppt_x"/>
                                          </p:val>
                                        </p:tav>
                                        <p:tav tm="100000">
                                          <p:val>
                                            <p:strVal val="#ppt_x"/>
                                          </p:val>
                                        </p:tav>
                                      </p:tavLst>
                                    </p:anim>
                                    <p:anim calcmode="lin" valueType="num">
                                      <p:cBhvr>
                                        <p:cTn id="69" dur="500" fill="hold"/>
                                        <p:tgtEl>
                                          <p:spTgt spid="28676">
                                            <p:bg/>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676">
                                            <p:txEl>
                                              <p:pRg st="0" end="0"/>
                                            </p:txEl>
                                          </p:spTgt>
                                        </p:tgtEl>
                                        <p:attrNameLst>
                                          <p:attrName>style.visibility</p:attrName>
                                        </p:attrNameLst>
                                      </p:cBhvr>
                                      <p:to>
                                        <p:strVal val="visible"/>
                                      </p:to>
                                    </p:set>
                                    <p:animEffect>
                                      <p:cBhvr>
                                        <p:cTn id="72" dur="500"/>
                                        <p:tgtEl>
                                          <p:spTgt spid="28676">
                                            <p:txEl>
                                              <p:pRg st="0" end="0"/>
                                            </p:txEl>
                                          </p:spTgt>
                                        </p:tgtEl>
                                      </p:cBhvr>
                                    </p:animEffect>
                                    <p:anim calcmode="lin" valueType="num">
                                      <p:cBhvr>
                                        <p:cTn id="73"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8676">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4000"/>
                            </p:stCondLst>
                            <p:childTnLst>
                              <p:par>
                                <p:cTn id="76" presetID="10" presetClass="entr" presetSubtype="0" fill="hold" nodeType="afterEffect">
                                  <p:stCondLst>
                                    <p:cond delay="0"/>
                                  </p:stCondLst>
                                  <p:childTnLst>
                                    <p:set>
                                      <p:cBhvr>
                                        <p:cTn id="77" dur="1" fill="hold">
                                          <p:stCondLst>
                                            <p:cond delay="0"/>
                                          </p:stCondLst>
                                        </p:cTn>
                                        <p:tgtEl>
                                          <p:spTgt spid="28688"/>
                                        </p:tgtEl>
                                        <p:attrNameLst>
                                          <p:attrName>style.visibility</p:attrName>
                                        </p:attrNameLst>
                                      </p:cBhvr>
                                      <p:to>
                                        <p:strVal val="visible"/>
                                      </p:to>
                                    </p:set>
                                    <p:animEffect>
                                      <p:cBhvr>
                                        <p:cTn id="78" dur="500"/>
                                        <p:tgtEl>
                                          <p:spTgt spid="28688"/>
                                        </p:tgtEl>
                                      </p:cBhvr>
                                    </p:animEffect>
                                  </p:childTnLst>
                                </p:cTn>
                              </p:par>
                              <p:par>
                                <p:cTn id="79" presetID="23" presetClass="entr" presetSubtype="32" fill="hold" nodeType="withEffect">
                                  <p:stCondLst>
                                    <p:cond delay="0"/>
                                  </p:stCondLst>
                                  <p:childTnLst>
                                    <p:set>
                                      <p:cBhvr>
                                        <p:cTn id="80" dur="1" fill="hold">
                                          <p:stCondLst>
                                            <p:cond delay="0"/>
                                          </p:stCondLst>
                                        </p:cTn>
                                        <p:tgtEl>
                                          <p:spTgt spid="28688"/>
                                        </p:tgtEl>
                                        <p:attrNameLst>
                                          <p:attrName>style.visibility</p:attrName>
                                        </p:attrNameLst>
                                      </p:cBhvr>
                                      <p:to>
                                        <p:strVal val="visible"/>
                                      </p:to>
                                    </p:set>
                                    <p:anim calcmode="lin" valueType="num">
                                      <p:cBhvr>
                                        <p:cTn id="81" dur="500" fill="hold"/>
                                        <p:tgtEl>
                                          <p:spTgt spid="28688"/>
                                        </p:tgtEl>
                                        <p:attrNameLst>
                                          <p:attrName>ppt_w</p:attrName>
                                        </p:attrNameLst>
                                      </p:cBhvr>
                                      <p:tavLst>
                                        <p:tav tm="0">
                                          <p:val>
                                            <p:strVal val="4*#ppt_w"/>
                                          </p:val>
                                        </p:tav>
                                        <p:tav tm="100000">
                                          <p:val>
                                            <p:strVal val="#ppt_w"/>
                                          </p:val>
                                        </p:tav>
                                      </p:tavLst>
                                    </p:anim>
                                    <p:anim calcmode="lin" valueType="num">
                                      <p:cBhvr>
                                        <p:cTn id="82" dur="500" fill="hold"/>
                                        <p:tgtEl>
                                          <p:spTgt spid="28688"/>
                                        </p:tgtEl>
                                        <p:attrNameLst>
                                          <p:attrName>ppt_h</p:attrName>
                                        </p:attrNameLst>
                                      </p:cBhvr>
                                      <p:tavLst>
                                        <p:tav tm="0">
                                          <p:val>
                                            <p:strVal val="4*#ppt_h"/>
                                          </p:val>
                                        </p:tav>
                                        <p:tav tm="100000">
                                          <p:val>
                                            <p:strVal val="#ppt_h"/>
                                          </p:val>
                                        </p:tav>
                                      </p:tavLst>
                                    </p:anim>
                                  </p:childTnLst>
                                </p:cTn>
                              </p:par>
                              <p:par>
                                <p:cTn id="83" presetID="23" presetClass="entr" presetSubtype="32" fill="hold" nodeType="withEffect">
                                  <p:stCondLst>
                                    <p:cond delay="0"/>
                                  </p:stCondLst>
                                  <p:childTnLst>
                                    <p:set>
                                      <p:cBhvr>
                                        <p:cTn id="84" dur="1" fill="hold">
                                          <p:stCondLst>
                                            <p:cond delay="0"/>
                                          </p:stCondLst>
                                        </p:cTn>
                                        <p:tgtEl>
                                          <p:spTgt spid="28688"/>
                                        </p:tgtEl>
                                        <p:attrNameLst>
                                          <p:attrName>style.visibility</p:attrName>
                                        </p:attrNameLst>
                                      </p:cBhvr>
                                      <p:to>
                                        <p:strVal val="visible"/>
                                      </p:to>
                                    </p:set>
                                    <p:anim calcmode="lin" valueType="num">
                                      <p:cBhvr>
                                        <p:cTn id="85" dur="500" fill="hold"/>
                                        <p:tgtEl>
                                          <p:spTgt spid="28688"/>
                                        </p:tgtEl>
                                        <p:attrNameLst>
                                          <p:attrName>ppt_w</p:attrName>
                                        </p:attrNameLst>
                                      </p:cBhvr>
                                      <p:tavLst>
                                        <p:tav tm="0">
                                          <p:val>
                                            <p:strVal val="4*#ppt_w"/>
                                          </p:val>
                                        </p:tav>
                                        <p:tav tm="100000">
                                          <p:val>
                                            <p:strVal val="#ppt_w"/>
                                          </p:val>
                                        </p:tav>
                                      </p:tavLst>
                                    </p:anim>
                                    <p:anim calcmode="lin" valueType="num">
                                      <p:cBhvr>
                                        <p:cTn id="86" dur="500" fill="hold"/>
                                        <p:tgtEl>
                                          <p:spTgt spid="28688"/>
                                        </p:tgtEl>
                                        <p:attrNameLst>
                                          <p:attrName>ppt_h</p:attrName>
                                        </p:attrNameLst>
                                      </p:cBhvr>
                                      <p:tavLst>
                                        <p:tav tm="0">
                                          <p:val>
                                            <p:strVal val="4*#ppt_h"/>
                                          </p:val>
                                        </p:tav>
                                        <p:tav tm="100000">
                                          <p:val>
                                            <p:strVal val="#ppt_h"/>
                                          </p:val>
                                        </p:tav>
                                      </p:tavLst>
                                    </p:anim>
                                  </p:childTnLst>
                                </p:cTn>
                              </p:par>
                            </p:childTnLst>
                          </p:cTn>
                        </p:par>
                        <p:par>
                          <p:cTn id="87" fill="hold">
                            <p:stCondLst>
                              <p:cond delay="4500"/>
                            </p:stCondLst>
                            <p:childTnLst>
                              <p:par>
                                <p:cTn id="88" presetID="42" presetClass="entr" presetSubtype="0" fill="hold" grpId="0" nodeType="afterEffect">
                                  <p:stCondLst>
                                    <p:cond delay="0"/>
                                  </p:stCondLst>
                                  <p:childTnLst>
                                    <p:set>
                                      <p:cBhvr>
                                        <p:cTn id="89" dur="1" fill="hold">
                                          <p:stCondLst>
                                            <p:cond delay="0"/>
                                          </p:stCondLst>
                                        </p:cTn>
                                        <p:tgtEl>
                                          <p:spTgt spid="28675">
                                            <p:bg/>
                                          </p:spTgt>
                                        </p:tgtEl>
                                        <p:attrNameLst>
                                          <p:attrName>style.visibility</p:attrName>
                                        </p:attrNameLst>
                                      </p:cBhvr>
                                      <p:to>
                                        <p:strVal val="visible"/>
                                      </p:to>
                                    </p:set>
                                    <p:animEffect>
                                      <p:cBhvr>
                                        <p:cTn id="90" dur="500"/>
                                        <p:tgtEl>
                                          <p:spTgt spid="28675">
                                            <p:bg/>
                                          </p:spTgt>
                                        </p:tgtEl>
                                      </p:cBhvr>
                                    </p:animEffect>
                                    <p:anim calcmode="lin" valueType="num">
                                      <p:cBhvr>
                                        <p:cTn id="91" dur="500" fill="hold"/>
                                        <p:tgtEl>
                                          <p:spTgt spid="28675">
                                            <p:bg/>
                                          </p:spTgt>
                                        </p:tgtEl>
                                        <p:attrNameLst>
                                          <p:attrName>ppt_x</p:attrName>
                                        </p:attrNameLst>
                                      </p:cBhvr>
                                      <p:tavLst>
                                        <p:tav tm="0">
                                          <p:val>
                                            <p:strVal val="#ppt_x"/>
                                          </p:val>
                                        </p:tav>
                                        <p:tav tm="100000">
                                          <p:val>
                                            <p:strVal val="#ppt_x"/>
                                          </p:val>
                                        </p:tav>
                                      </p:tavLst>
                                    </p:anim>
                                    <p:anim calcmode="lin" valueType="num">
                                      <p:cBhvr>
                                        <p:cTn id="92" dur="500" fill="hold"/>
                                        <p:tgtEl>
                                          <p:spTgt spid="28675">
                                            <p:bg/>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675">
                                            <p:txEl>
                                              <p:pRg st="0" end="0"/>
                                            </p:txEl>
                                          </p:spTgt>
                                        </p:tgtEl>
                                        <p:attrNameLst>
                                          <p:attrName>style.visibility</p:attrName>
                                        </p:attrNameLst>
                                      </p:cBhvr>
                                      <p:to>
                                        <p:strVal val="visible"/>
                                      </p:to>
                                    </p:set>
                                    <p:animEffect>
                                      <p:cBhvr>
                                        <p:cTn id="95" dur="500"/>
                                        <p:tgtEl>
                                          <p:spTgt spid="28675">
                                            <p:txEl>
                                              <p:pRg st="0" end="0"/>
                                            </p:txEl>
                                          </p:spTgt>
                                        </p:tgtEl>
                                      </p:cBhvr>
                                    </p:animEffect>
                                    <p:anim calcmode="lin" valueType="num">
                                      <p:cBhvr>
                                        <p:cTn id="96"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allAtOnce" bldLvl="0" animBg="1" autoUpdateAnimBg="0"/>
      <p:bldP spid="28675" grpId="0" build="allAtOnce" bldLvl="0" animBg="1" autoUpdateAnimBg="0"/>
      <p:bldP spid="28676" grpId="0" build="allAtOnce" bldLvl="0" animBg="1" autoUpdateAnimBg="0"/>
      <p:bldP spid="28677" grpId="0" build="allAtOnce"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152" y="5720846"/>
            <a:ext cx="1082860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652248" y="1645787"/>
            <a:ext cx="2457525" cy="3566428"/>
            <a:chOff x="450052" y="1645786"/>
            <a:chExt cx="2457525" cy="3566428"/>
          </a:xfrm>
        </p:grpSpPr>
        <p:sp>
          <p:nvSpPr>
            <p:cNvPr id="6" name="Rounded Rectangle 5"/>
            <p:cNvSpPr/>
            <p:nvPr/>
          </p:nvSpPr>
          <p:spPr>
            <a:xfrm>
              <a:off x="459887" y="1645786"/>
              <a:ext cx="2447690" cy="3566428"/>
            </a:xfrm>
            <a:prstGeom prst="roundRect">
              <a:avLst>
                <a:gd name="adj" fmla="val 51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7" name="Straight Connector 6"/>
            <p:cNvCxnSpPr/>
            <p:nvPr/>
          </p:nvCxnSpPr>
          <p:spPr>
            <a:xfrm>
              <a:off x="459887" y="235974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0052" y="243840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11546" y="4469879"/>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TextBox 9"/>
            <p:cNvSpPr txBox="1"/>
            <p:nvPr/>
          </p:nvSpPr>
          <p:spPr>
            <a:xfrm>
              <a:off x="668071" y="1760090"/>
              <a:ext cx="20313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1066192" y="4510015"/>
              <a:ext cx="12779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1052791" y="2709530"/>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1042954" y="3134813"/>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1052791" y="3504145"/>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1042954" y="3929429"/>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3463390" y="1645787"/>
            <a:ext cx="2457525" cy="3566428"/>
            <a:chOff x="3375149" y="1645786"/>
            <a:chExt cx="2457525" cy="3566428"/>
          </a:xfrm>
        </p:grpSpPr>
        <p:sp>
          <p:nvSpPr>
            <p:cNvPr id="17" name="Rounded Rectangle 16"/>
            <p:cNvSpPr/>
            <p:nvPr/>
          </p:nvSpPr>
          <p:spPr>
            <a:xfrm>
              <a:off x="3384984" y="1645786"/>
              <a:ext cx="2447690" cy="3566428"/>
            </a:xfrm>
            <a:prstGeom prst="roundRect">
              <a:avLst>
                <a:gd name="adj" fmla="val 51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8" name="Straight Connector 17"/>
            <p:cNvCxnSpPr/>
            <p:nvPr/>
          </p:nvCxnSpPr>
          <p:spPr>
            <a:xfrm>
              <a:off x="3384984" y="235974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75149" y="243840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36643" y="4469879"/>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1" name="TextBox 20"/>
            <p:cNvSpPr txBox="1"/>
            <p:nvPr/>
          </p:nvSpPr>
          <p:spPr>
            <a:xfrm>
              <a:off x="3593166" y="1765997"/>
              <a:ext cx="20313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2" name="TextBox 21"/>
            <p:cNvSpPr txBox="1"/>
            <p:nvPr/>
          </p:nvSpPr>
          <p:spPr>
            <a:xfrm>
              <a:off x="3991289" y="4510015"/>
              <a:ext cx="12779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TextBox 22"/>
            <p:cNvSpPr txBox="1"/>
            <p:nvPr/>
          </p:nvSpPr>
          <p:spPr>
            <a:xfrm>
              <a:off x="3961350" y="2709530"/>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TextBox 23"/>
            <p:cNvSpPr txBox="1"/>
            <p:nvPr/>
          </p:nvSpPr>
          <p:spPr>
            <a:xfrm>
              <a:off x="3951512" y="3134813"/>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3961349" y="3504145"/>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25"/>
            <p:cNvSpPr txBox="1"/>
            <p:nvPr/>
          </p:nvSpPr>
          <p:spPr>
            <a:xfrm>
              <a:off x="3951513" y="3929429"/>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Group 26"/>
          <p:cNvGrpSpPr/>
          <p:nvPr/>
        </p:nvGrpSpPr>
        <p:grpSpPr>
          <a:xfrm>
            <a:off x="6272808" y="1645787"/>
            <a:ext cx="2457525" cy="3566428"/>
            <a:chOff x="6300669" y="1645786"/>
            <a:chExt cx="2457525" cy="3566428"/>
          </a:xfrm>
        </p:grpSpPr>
        <p:sp>
          <p:nvSpPr>
            <p:cNvPr id="28" name="Rounded Rectangle 27"/>
            <p:cNvSpPr/>
            <p:nvPr/>
          </p:nvSpPr>
          <p:spPr>
            <a:xfrm>
              <a:off x="6310504" y="1645786"/>
              <a:ext cx="2447690" cy="3566428"/>
            </a:xfrm>
            <a:prstGeom prst="roundRect">
              <a:avLst>
                <a:gd name="adj" fmla="val 51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29" name="Straight Connector 28"/>
            <p:cNvCxnSpPr/>
            <p:nvPr/>
          </p:nvCxnSpPr>
          <p:spPr>
            <a:xfrm>
              <a:off x="6310504" y="235974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00669" y="243840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562163" y="4469879"/>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6518688" y="1765997"/>
              <a:ext cx="20313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6916809" y="4510015"/>
              <a:ext cx="12779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srgbClr val="A9032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6961886" y="2709530"/>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6952048" y="3134813"/>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6961885" y="3504145"/>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36"/>
            <p:cNvSpPr txBox="1"/>
            <p:nvPr/>
          </p:nvSpPr>
          <p:spPr>
            <a:xfrm>
              <a:off x="6952049" y="3929429"/>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8" name="Group 37"/>
          <p:cNvGrpSpPr/>
          <p:nvPr/>
        </p:nvGrpSpPr>
        <p:grpSpPr>
          <a:xfrm>
            <a:off x="9082228" y="1645787"/>
            <a:ext cx="2457525" cy="3566428"/>
            <a:chOff x="9226189" y="1645786"/>
            <a:chExt cx="2457525" cy="3566428"/>
          </a:xfrm>
        </p:grpSpPr>
        <p:sp>
          <p:nvSpPr>
            <p:cNvPr id="39" name="Rounded Rectangle 38"/>
            <p:cNvSpPr/>
            <p:nvPr/>
          </p:nvSpPr>
          <p:spPr>
            <a:xfrm>
              <a:off x="9236024" y="1645786"/>
              <a:ext cx="2447690" cy="3566428"/>
            </a:xfrm>
            <a:prstGeom prst="roundRect">
              <a:avLst>
                <a:gd name="adj" fmla="val 51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40" name="Straight Connector 39"/>
            <p:cNvCxnSpPr/>
            <p:nvPr/>
          </p:nvCxnSpPr>
          <p:spPr>
            <a:xfrm>
              <a:off x="9236024" y="235974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226189" y="243840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9487683" y="4469879"/>
              <a:ext cx="1944372" cy="442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TextBox 42"/>
            <p:cNvSpPr txBox="1"/>
            <p:nvPr/>
          </p:nvSpPr>
          <p:spPr>
            <a:xfrm>
              <a:off x="9444207" y="1760090"/>
              <a:ext cx="203132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4" name="TextBox 43"/>
            <p:cNvSpPr txBox="1"/>
            <p:nvPr/>
          </p:nvSpPr>
          <p:spPr>
            <a:xfrm>
              <a:off x="9842329" y="4510015"/>
              <a:ext cx="12779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1" i="0" u="none" strike="noStrike" kern="1200" cap="none" spc="0" normalizeH="0" baseline="0" noProof="0" dirty="0">
                <a:ln>
                  <a:noFill/>
                </a:ln>
                <a:solidFill>
                  <a:srgbClr val="FF66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5" name="TextBox 44"/>
            <p:cNvSpPr txBox="1"/>
            <p:nvPr/>
          </p:nvSpPr>
          <p:spPr>
            <a:xfrm>
              <a:off x="9817414" y="2709530"/>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6" name="TextBox 45"/>
            <p:cNvSpPr txBox="1"/>
            <p:nvPr/>
          </p:nvSpPr>
          <p:spPr>
            <a:xfrm>
              <a:off x="9807576" y="3134813"/>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7" name="TextBox 46"/>
            <p:cNvSpPr txBox="1"/>
            <p:nvPr/>
          </p:nvSpPr>
          <p:spPr>
            <a:xfrm>
              <a:off x="9817413" y="3504145"/>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TextBox 47"/>
            <p:cNvSpPr txBox="1"/>
            <p:nvPr/>
          </p:nvSpPr>
          <p:spPr>
            <a:xfrm>
              <a:off x="9807577" y="3929429"/>
              <a:ext cx="126188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点击添加内容</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541" y="4063012"/>
            <a:ext cx="2908935" cy="1525997"/>
          </a:xfrm>
          <a:custGeom>
            <a:avLst/>
            <a:gdLst>
              <a:gd name="connsiteX0" fmla="*/ 0 w 2908933"/>
              <a:gd name="connsiteY0" fmla="*/ 0 h 1526562"/>
              <a:gd name="connsiteX1" fmla="*/ 2908933 w 2908933"/>
              <a:gd name="connsiteY1" fmla="*/ 0 h 1526562"/>
              <a:gd name="connsiteX2" fmla="*/ 2908933 w 2908933"/>
              <a:gd name="connsiteY2" fmla="*/ 1526562 h 1526562"/>
              <a:gd name="connsiteX3" fmla="*/ 0 w 2908933"/>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3" h="1526562">
                <a:moveTo>
                  <a:pt x="0" y="0"/>
                </a:moveTo>
                <a:lnTo>
                  <a:pt x="2908933" y="0"/>
                </a:lnTo>
                <a:lnTo>
                  <a:pt x="2908933" y="1526562"/>
                </a:lnTo>
                <a:lnTo>
                  <a:pt x="0" y="1526562"/>
                </a:lnTo>
                <a:close/>
              </a:path>
            </a:pathLst>
          </a:cu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629" y="4066640"/>
            <a:ext cx="2909353" cy="1525997"/>
          </a:xfrm>
          <a:custGeom>
            <a:avLst/>
            <a:gdLst>
              <a:gd name="connsiteX0" fmla="*/ 0 w 2908933"/>
              <a:gd name="connsiteY0" fmla="*/ 0 h 1526562"/>
              <a:gd name="connsiteX1" fmla="*/ 2908933 w 2908933"/>
              <a:gd name="connsiteY1" fmla="*/ 0 h 1526562"/>
              <a:gd name="connsiteX2" fmla="*/ 2908933 w 2908933"/>
              <a:gd name="connsiteY2" fmla="*/ 1526562 h 1526562"/>
              <a:gd name="connsiteX3" fmla="*/ 0 w 2908933"/>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3" h="1526562">
                <a:moveTo>
                  <a:pt x="0" y="0"/>
                </a:moveTo>
                <a:lnTo>
                  <a:pt x="2908933" y="0"/>
                </a:lnTo>
                <a:lnTo>
                  <a:pt x="2908933" y="1526562"/>
                </a:lnTo>
                <a:lnTo>
                  <a:pt x="0" y="1526562"/>
                </a:lnTo>
                <a:close/>
              </a:path>
            </a:pathLst>
          </a:cu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134" y="4066639"/>
            <a:ext cx="2908935" cy="1525999"/>
          </a:xfrm>
          <a:custGeom>
            <a:avLst/>
            <a:gdLst>
              <a:gd name="connsiteX0" fmla="*/ 0 w 2908934"/>
              <a:gd name="connsiteY0" fmla="*/ 0 h 1526562"/>
              <a:gd name="connsiteX1" fmla="*/ 2908934 w 2908934"/>
              <a:gd name="connsiteY1" fmla="*/ 0 h 1526562"/>
              <a:gd name="connsiteX2" fmla="*/ 2908934 w 2908934"/>
              <a:gd name="connsiteY2" fmla="*/ 1526562 h 1526562"/>
              <a:gd name="connsiteX3" fmla="*/ 0 w 2908934"/>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4" h="1526562">
                <a:moveTo>
                  <a:pt x="0" y="0"/>
                </a:moveTo>
                <a:lnTo>
                  <a:pt x="2908934" y="0"/>
                </a:lnTo>
                <a:lnTo>
                  <a:pt x="2908934" y="1526562"/>
                </a:lnTo>
                <a:lnTo>
                  <a:pt x="0" y="1526562"/>
                </a:lnTo>
                <a:close/>
              </a:path>
            </a:pathLst>
          </a:cu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8542" y="1874984"/>
            <a:ext cx="2908934" cy="1525997"/>
          </a:xfrm>
          <a:custGeom>
            <a:avLst/>
            <a:gdLst>
              <a:gd name="connsiteX0" fmla="*/ 0 w 2908933"/>
              <a:gd name="connsiteY0" fmla="*/ 0 h 1526562"/>
              <a:gd name="connsiteX1" fmla="*/ 2908933 w 2908933"/>
              <a:gd name="connsiteY1" fmla="*/ 0 h 1526562"/>
              <a:gd name="connsiteX2" fmla="*/ 2908933 w 2908933"/>
              <a:gd name="connsiteY2" fmla="*/ 1526562 h 1526562"/>
              <a:gd name="connsiteX3" fmla="*/ 0 w 2908933"/>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3" h="1526562">
                <a:moveTo>
                  <a:pt x="0" y="0"/>
                </a:moveTo>
                <a:lnTo>
                  <a:pt x="2908933" y="0"/>
                </a:lnTo>
                <a:lnTo>
                  <a:pt x="2908933" y="1526562"/>
                </a:lnTo>
                <a:lnTo>
                  <a:pt x="0" y="1526562"/>
                </a:lnTo>
                <a:close/>
              </a:path>
            </a:pathLst>
          </a:cu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5629" y="1874417"/>
            <a:ext cx="2909353" cy="1525999"/>
          </a:xfrm>
          <a:custGeom>
            <a:avLst/>
            <a:gdLst>
              <a:gd name="connsiteX0" fmla="*/ 0 w 2908934"/>
              <a:gd name="connsiteY0" fmla="*/ 0 h 1526562"/>
              <a:gd name="connsiteX1" fmla="*/ 2908934 w 2908934"/>
              <a:gd name="connsiteY1" fmla="*/ 0 h 1526562"/>
              <a:gd name="connsiteX2" fmla="*/ 2908934 w 2908934"/>
              <a:gd name="connsiteY2" fmla="*/ 1526562 h 1526562"/>
              <a:gd name="connsiteX3" fmla="*/ 0 w 2908934"/>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4" h="1526562">
                <a:moveTo>
                  <a:pt x="0" y="0"/>
                </a:moveTo>
                <a:lnTo>
                  <a:pt x="2908934" y="0"/>
                </a:lnTo>
                <a:lnTo>
                  <a:pt x="2908934" y="1526562"/>
                </a:lnTo>
                <a:lnTo>
                  <a:pt x="0" y="1526562"/>
                </a:lnTo>
                <a:close/>
              </a:path>
            </a:pathLst>
          </a:cu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3134" y="1878496"/>
            <a:ext cx="2908935" cy="1521920"/>
          </a:xfrm>
          <a:custGeom>
            <a:avLst/>
            <a:gdLst>
              <a:gd name="connsiteX0" fmla="*/ 0 w 2908934"/>
              <a:gd name="connsiteY0" fmla="*/ 0 h 1526562"/>
              <a:gd name="connsiteX1" fmla="*/ 2908934 w 2908934"/>
              <a:gd name="connsiteY1" fmla="*/ 0 h 1526562"/>
              <a:gd name="connsiteX2" fmla="*/ 2908934 w 2908934"/>
              <a:gd name="connsiteY2" fmla="*/ 1526562 h 1526562"/>
              <a:gd name="connsiteX3" fmla="*/ 0 w 2908934"/>
              <a:gd name="connsiteY3" fmla="*/ 1526562 h 1526562"/>
            </a:gdLst>
            <a:ahLst/>
            <a:cxnLst>
              <a:cxn ang="0">
                <a:pos x="connsiteX0" y="connsiteY0"/>
              </a:cxn>
              <a:cxn ang="0">
                <a:pos x="connsiteX1" y="connsiteY1"/>
              </a:cxn>
              <a:cxn ang="0">
                <a:pos x="connsiteX2" y="connsiteY2"/>
              </a:cxn>
              <a:cxn ang="0">
                <a:pos x="connsiteX3" y="connsiteY3"/>
              </a:cxn>
            </a:cxnLst>
            <a:rect l="l" t="t" r="r" b="b"/>
            <a:pathLst>
              <a:path w="2908934" h="1526562">
                <a:moveTo>
                  <a:pt x="0" y="0"/>
                </a:moveTo>
                <a:lnTo>
                  <a:pt x="2908934" y="0"/>
                </a:lnTo>
                <a:lnTo>
                  <a:pt x="2908934" y="1526562"/>
                </a:lnTo>
                <a:lnTo>
                  <a:pt x="0" y="1526562"/>
                </a:lnTo>
                <a:close/>
              </a:path>
            </a:pathLst>
          </a:custGeom>
        </p:spPr>
      </p:pic>
      <p:sp>
        <p:nvSpPr>
          <p:cNvPr id="8" name="Rectangle 7"/>
          <p:cNvSpPr/>
          <p:nvPr/>
        </p:nvSpPr>
        <p:spPr>
          <a:xfrm>
            <a:off x="1493134" y="3401264"/>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TextBox 8"/>
          <p:cNvSpPr txBox="1"/>
          <p:nvPr/>
        </p:nvSpPr>
        <p:spPr>
          <a:xfrm flipH="1">
            <a:off x="2583525" y="3415778"/>
            <a:ext cx="845103" cy="318100"/>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65"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Porfoio</a:t>
            </a:r>
            <a:endParaRPr kumimoji="0" lang="id-ID" sz="14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10" name="TextBox 9"/>
          <p:cNvSpPr txBox="1"/>
          <p:nvPr/>
        </p:nvSpPr>
        <p:spPr>
          <a:xfrm flipH="1">
            <a:off x="1886231" y="3594371"/>
            <a:ext cx="2239687" cy="25654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1065"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Light"/>
              </a:rPr>
              <a:t>Lorem ipsum dolor</a:t>
            </a:r>
            <a:endParaRPr kumimoji="0" lang="en-US" sz="10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Light"/>
            </a:endParaRPr>
          </a:p>
        </p:txBody>
      </p:sp>
      <p:sp>
        <p:nvSpPr>
          <p:cNvPr id="12" name="Rectangle 11"/>
          <p:cNvSpPr/>
          <p:nvPr/>
        </p:nvSpPr>
        <p:spPr>
          <a:xfrm>
            <a:off x="1493134" y="5592921"/>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TextBox 12"/>
          <p:cNvSpPr txBox="1"/>
          <p:nvPr/>
        </p:nvSpPr>
        <p:spPr>
          <a:xfrm flipH="1">
            <a:off x="2583525" y="5607435"/>
            <a:ext cx="845103" cy="318100"/>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65"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Porfoio</a:t>
            </a:r>
            <a:endParaRPr kumimoji="0" lang="id-ID" sz="14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14" name="TextBox 13"/>
          <p:cNvSpPr txBox="1"/>
          <p:nvPr/>
        </p:nvSpPr>
        <p:spPr>
          <a:xfrm flipH="1">
            <a:off x="1886231" y="5786028"/>
            <a:ext cx="2239687" cy="25654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1065"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Light"/>
              </a:rPr>
              <a:t>Lorem ipsum dolor</a:t>
            </a:r>
            <a:endParaRPr kumimoji="0" lang="en-US" sz="10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Light"/>
            </a:endParaRPr>
          </a:p>
        </p:txBody>
      </p:sp>
      <p:sp>
        <p:nvSpPr>
          <p:cNvPr id="16" name="Rectangle 15"/>
          <p:cNvSpPr/>
          <p:nvPr/>
        </p:nvSpPr>
        <p:spPr>
          <a:xfrm>
            <a:off x="4656047" y="3401264"/>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TextBox 17"/>
          <p:cNvSpPr txBox="1"/>
          <p:nvPr/>
        </p:nvSpPr>
        <p:spPr>
          <a:xfrm flipH="1">
            <a:off x="5049145" y="3594371"/>
            <a:ext cx="2239687" cy="25654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1065"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Light"/>
              </a:rPr>
              <a:t>Lorem ipsum dolor</a:t>
            </a:r>
            <a:endParaRPr kumimoji="0" lang="en-US" sz="10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Light"/>
            </a:endParaRPr>
          </a:p>
        </p:txBody>
      </p:sp>
      <p:sp>
        <p:nvSpPr>
          <p:cNvPr id="20" name="Rectangle 19"/>
          <p:cNvSpPr/>
          <p:nvPr/>
        </p:nvSpPr>
        <p:spPr>
          <a:xfrm>
            <a:off x="4656047" y="5592921"/>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TextBox 20"/>
          <p:cNvSpPr txBox="1"/>
          <p:nvPr/>
        </p:nvSpPr>
        <p:spPr>
          <a:xfrm flipH="1">
            <a:off x="5746437" y="5607435"/>
            <a:ext cx="845103" cy="318100"/>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65"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Porfoio</a:t>
            </a:r>
            <a:endParaRPr kumimoji="0" lang="id-ID" sz="14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22" name="TextBox 21"/>
          <p:cNvSpPr txBox="1"/>
          <p:nvPr/>
        </p:nvSpPr>
        <p:spPr>
          <a:xfrm flipH="1">
            <a:off x="5049145" y="5786028"/>
            <a:ext cx="2239687" cy="25654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1065"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Light"/>
              </a:rPr>
              <a:t>Lorem ipsum dolor</a:t>
            </a:r>
            <a:endParaRPr kumimoji="0" lang="en-US" sz="10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Light"/>
            </a:endParaRPr>
          </a:p>
        </p:txBody>
      </p:sp>
      <p:sp>
        <p:nvSpPr>
          <p:cNvPr id="24" name="Rectangle 23"/>
          <p:cNvSpPr/>
          <p:nvPr/>
        </p:nvSpPr>
        <p:spPr>
          <a:xfrm>
            <a:off x="7818542" y="3401264"/>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TextBox 24"/>
          <p:cNvSpPr txBox="1"/>
          <p:nvPr/>
        </p:nvSpPr>
        <p:spPr>
          <a:xfrm flipH="1">
            <a:off x="8908933" y="3415778"/>
            <a:ext cx="845103" cy="318100"/>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65"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Porfoio</a:t>
            </a:r>
            <a:endParaRPr kumimoji="0" lang="id-ID" sz="14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26" name="TextBox 25"/>
          <p:cNvSpPr txBox="1"/>
          <p:nvPr/>
        </p:nvSpPr>
        <p:spPr>
          <a:xfrm flipH="1">
            <a:off x="8211639" y="3594371"/>
            <a:ext cx="2239687" cy="25654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1065"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Light"/>
              </a:rPr>
              <a:t>Lorem ipsum dolor</a:t>
            </a:r>
            <a:endParaRPr kumimoji="0" lang="en-US" sz="10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Light"/>
            </a:endParaRPr>
          </a:p>
        </p:txBody>
      </p:sp>
      <p:sp>
        <p:nvSpPr>
          <p:cNvPr id="28" name="Rectangle 27"/>
          <p:cNvSpPr/>
          <p:nvPr/>
        </p:nvSpPr>
        <p:spPr>
          <a:xfrm>
            <a:off x="7818542" y="5592921"/>
            <a:ext cx="2908935" cy="51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TextBox 28"/>
          <p:cNvSpPr txBox="1"/>
          <p:nvPr/>
        </p:nvSpPr>
        <p:spPr>
          <a:xfrm flipH="1">
            <a:off x="8908933" y="5607435"/>
            <a:ext cx="845103" cy="318100"/>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65"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Porfoio</a:t>
            </a:r>
            <a:endParaRPr kumimoji="0" lang="id-ID" sz="14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
        <p:nvSpPr>
          <p:cNvPr id="30" name="TextBox 29"/>
          <p:cNvSpPr txBox="1"/>
          <p:nvPr/>
        </p:nvSpPr>
        <p:spPr>
          <a:xfrm flipH="1">
            <a:off x="8211639" y="5786028"/>
            <a:ext cx="2239687" cy="256545"/>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1065"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Light"/>
              </a:rPr>
              <a:t>Lorem ipsum dolor</a:t>
            </a:r>
            <a:endParaRPr kumimoji="0" lang="en-US" sz="10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Light"/>
            </a:endParaRPr>
          </a:p>
        </p:txBody>
      </p:sp>
      <p:sp>
        <p:nvSpPr>
          <p:cNvPr id="37" name="TextBox 36"/>
          <p:cNvSpPr txBox="1"/>
          <p:nvPr/>
        </p:nvSpPr>
        <p:spPr>
          <a:xfrm flipH="1">
            <a:off x="5687755" y="3415778"/>
            <a:ext cx="845103" cy="318100"/>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65" b="1"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Lato Regular"/>
              </a:rPr>
              <a:t>Porfoio</a:t>
            </a:r>
            <a:endParaRPr kumimoji="0" lang="id-ID" sz="1465" b="1"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2" grpId="0" animBg="1"/>
      <p:bldP spid="13" grpId="0"/>
      <p:bldP spid="14" grpId="0"/>
      <p:bldP spid="16" grpId="0" animBg="1"/>
      <p:bldP spid="18" grpId="0"/>
      <p:bldP spid="20" grpId="0" animBg="1"/>
      <p:bldP spid="21" grpId="0"/>
      <p:bldP spid="22" grpId="0"/>
      <p:bldP spid="24" grpId="0" animBg="1"/>
      <p:bldP spid="25" grpId="0"/>
      <p:bldP spid="26" grpId="0"/>
      <p:bldP spid="28" grpId="0" animBg="1"/>
      <p:bldP spid="29" grpId="0"/>
      <p:bldP spid="30"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13962" y="1491406"/>
            <a:ext cx="4151573" cy="4151573"/>
            <a:chOff x="987375" y="1577925"/>
            <a:chExt cx="2016000" cy="2016000"/>
          </a:xfrm>
        </p:grpSpPr>
        <p:sp>
          <p:nvSpPr>
            <p:cNvPr id="7" name="椭圆 6"/>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空心弧 7"/>
            <p:cNvSpPr/>
            <p:nvPr/>
          </p:nvSpPr>
          <p:spPr>
            <a:xfrm flipH="1">
              <a:off x="987375" y="1577925"/>
              <a:ext cx="2016000" cy="2016000"/>
            </a:xfrm>
            <a:prstGeom prst="blockArc">
              <a:avLst>
                <a:gd name="adj1" fmla="val 2857957"/>
                <a:gd name="adj2" fmla="val 16229270"/>
                <a:gd name="adj3" fmla="val 26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6280939" y="1758383"/>
            <a:ext cx="3617619" cy="3617619"/>
            <a:chOff x="987375" y="1577925"/>
            <a:chExt cx="2016000" cy="2016000"/>
          </a:xfrm>
        </p:grpSpPr>
        <p:sp>
          <p:nvSpPr>
            <p:cNvPr id="10" name="椭圆 9"/>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空心弧 10"/>
            <p:cNvSpPr/>
            <p:nvPr/>
          </p:nvSpPr>
          <p:spPr>
            <a:xfrm flipH="1">
              <a:off x="987375" y="1577925"/>
              <a:ext cx="2016000" cy="2016000"/>
            </a:xfrm>
            <a:prstGeom prst="blockArc">
              <a:avLst>
                <a:gd name="adj1" fmla="val 20403836"/>
                <a:gd name="adj2" fmla="val 16207885"/>
                <a:gd name="adj3" fmla="val 238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6584048" y="2061492"/>
            <a:ext cx="3011403" cy="3011403"/>
            <a:chOff x="987375" y="1577925"/>
            <a:chExt cx="2016000" cy="2016000"/>
          </a:xfrm>
        </p:grpSpPr>
        <p:sp>
          <p:nvSpPr>
            <p:cNvPr id="13" name="椭圆 12"/>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空心弧 13"/>
            <p:cNvSpPr/>
            <p:nvPr/>
          </p:nvSpPr>
          <p:spPr>
            <a:xfrm flipH="1">
              <a:off x="987375" y="1577925"/>
              <a:ext cx="2016000" cy="2016000"/>
            </a:xfrm>
            <a:prstGeom prst="blockArc">
              <a:avLst>
                <a:gd name="adj1" fmla="val 5453454"/>
                <a:gd name="adj2" fmla="val 16215964"/>
                <a:gd name="adj3" fmla="val 165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6926443" y="2403888"/>
            <a:ext cx="2326612" cy="2326611"/>
            <a:chOff x="987375" y="1577925"/>
            <a:chExt cx="2016001" cy="2016000"/>
          </a:xfrm>
          <a:solidFill>
            <a:schemeClr val="accent2"/>
          </a:solidFill>
        </p:grpSpPr>
        <p:sp>
          <p:nvSpPr>
            <p:cNvPr id="16" name="椭圆 15"/>
            <p:cNvSpPr/>
            <p:nvPr/>
          </p:nvSpPr>
          <p:spPr>
            <a:xfrm flipH="1">
              <a:off x="987376" y="1577925"/>
              <a:ext cx="2016000" cy="20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空心弧 16"/>
            <p:cNvSpPr/>
            <p:nvPr/>
          </p:nvSpPr>
          <p:spPr>
            <a:xfrm flipH="1">
              <a:off x="987375" y="1577925"/>
              <a:ext cx="2016000" cy="2016000"/>
            </a:xfrm>
            <a:prstGeom prst="blockArc">
              <a:avLst>
                <a:gd name="adj1" fmla="val 756045"/>
                <a:gd name="adj2" fmla="val 16193529"/>
                <a:gd name="adj3" fmla="val 167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8" name="同心圆 17"/>
          <p:cNvSpPr/>
          <p:nvPr/>
        </p:nvSpPr>
        <p:spPr>
          <a:xfrm>
            <a:off x="7051084" y="2528527"/>
            <a:ext cx="2077332" cy="2077332"/>
          </a:xfrm>
          <a:prstGeom prst="donut">
            <a:avLst>
              <a:gd name="adj" fmla="val 542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p:cNvSpPr txBox="1"/>
          <p:nvPr/>
        </p:nvSpPr>
        <p:spPr>
          <a:xfrm>
            <a:off x="7397607" y="3094626"/>
            <a:ext cx="1384281" cy="83061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a:t>
            </a:r>
            <a:endPar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添加关键字</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0" name="组合 39"/>
          <p:cNvGrpSpPr/>
          <p:nvPr/>
        </p:nvGrpSpPr>
        <p:grpSpPr>
          <a:xfrm>
            <a:off x="1194849" y="1591099"/>
            <a:ext cx="4500051" cy="724168"/>
            <a:chOff x="5300509" y="1010091"/>
            <a:chExt cx="3375494" cy="543199"/>
          </a:xfrm>
        </p:grpSpPr>
        <p:sp>
          <p:nvSpPr>
            <p:cNvPr id="41" name="椭圆 40"/>
            <p:cNvSpPr/>
            <p:nvPr/>
          </p:nvSpPr>
          <p:spPr bwMode="auto">
            <a:xfrm>
              <a:off x="5300509" y="1076768"/>
              <a:ext cx="144000" cy="144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42" name="说明文字"/>
            <p:cNvGrpSpPr/>
            <p:nvPr/>
          </p:nvGrpSpPr>
          <p:grpSpPr>
            <a:xfrm>
              <a:off x="5466165" y="1010091"/>
              <a:ext cx="3209838" cy="543199"/>
              <a:chOff x="905241" y="1379053"/>
              <a:chExt cx="3327035" cy="563032"/>
            </a:xfrm>
          </p:grpSpPr>
          <p:sp>
            <p:nvSpPr>
              <p:cNvPr id="43" name="TextBox 35"/>
              <p:cNvSpPr txBox="1"/>
              <p:nvPr/>
            </p:nvSpPr>
            <p:spPr>
              <a:xfrm>
                <a:off x="909042" y="1379053"/>
                <a:ext cx="2359480"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44" name="TextBox 36"/>
              <p:cNvSpPr txBox="1"/>
              <p:nvPr/>
            </p:nvSpPr>
            <p:spPr>
              <a:xfrm>
                <a:off x="905241" y="1619040"/>
                <a:ext cx="3327035" cy="3230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grpSp>
        <p:nvGrpSpPr>
          <p:cNvPr id="45" name="组合 44"/>
          <p:cNvGrpSpPr/>
          <p:nvPr/>
        </p:nvGrpSpPr>
        <p:grpSpPr>
          <a:xfrm>
            <a:off x="1194849" y="2674027"/>
            <a:ext cx="4500051" cy="724168"/>
            <a:chOff x="5300509" y="1010091"/>
            <a:chExt cx="3375494" cy="543199"/>
          </a:xfrm>
        </p:grpSpPr>
        <p:sp>
          <p:nvSpPr>
            <p:cNvPr id="46" name="椭圆 45"/>
            <p:cNvSpPr/>
            <p:nvPr/>
          </p:nvSpPr>
          <p:spPr bwMode="auto">
            <a:xfrm>
              <a:off x="5300509" y="1076768"/>
              <a:ext cx="144000" cy="144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47" name="说明文字"/>
            <p:cNvGrpSpPr/>
            <p:nvPr/>
          </p:nvGrpSpPr>
          <p:grpSpPr>
            <a:xfrm>
              <a:off x="5466165" y="1010091"/>
              <a:ext cx="3209838" cy="543199"/>
              <a:chOff x="905241" y="1379053"/>
              <a:chExt cx="3327035" cy="563032"/>
            </a:xfrm>
          </p:grpSpPr>
          <p:sp>
            <p:nvSpPr>
              <p:cNvPr id="48" name="TextBox 35"/>
              <p:cNvSpPr txBox="1"/>
              <p:nvPr/>
            </p:nvSpPr>
            <p:spPr>
              <a:xfrm>
                <a:off x="909042" y="1379053"/>
                <a:ext cx="2359480"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49" name="TextBox 36"/>
              <p:cNvSpPr txBox="1"/>
              <p:nvPr/>
            </p:nvSpPr>
            <p:spPr>
              <a:xfrm>
                <a:off x="905241" y="1619040"/>
                <a:ext cx="3327035" cy="3230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grpSp>
        <p:nvGrpSpPr>
          <p:cNvPr id="50" name="组合 49"/>
          <p:cNvGrpSpPr/>
          <p:nvPr/>
        </p:nvGrpSpPr>
        <p:grpSpPr>
          <a:xfrm>
            <a:off x="1194849" y="3756956"/>
            <a:ext cx="4500051" cy="724168"/>
            <a:chOff x="5300509" y="1010091"/>
            <a:chExt cx="3375494" cy="543199"/>
          </a:xfrm>
        </p:grpSpPr>
        <p:sp>
          <p:nvSpPr>
            <p:cNvPr id="51" name="椭圆 50"/>
            <p:cNvSpPr/>
            <p:nvPr/>
          </p:nvSpPr>
          <p:spPr bwMode="auto">
            <a:xfrm>
              <a:off x="5300509" y="1076768"/>
              <a:ext cx="144000" cy="144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52" name="说明文字"/>
            <p:cNvGrpSpPr/>
            <p:nvPr/>
          </p:nvGrpSpPr>
          <p:grpSpPr>
            <a:xfrm>
              <a:off x="5466165" y="1010091"/>
              <a:ext cx="3209838" cy="543199"/>
              <a:chOff x="905241" y="1379053"/>
              <a:chExt cx="3327035" cy="563032"/>
            </a:xfrm>
          </p:grpSpPr>
          <p:sp>
            <p:nvSpPr>
              <p:cNvPr id="53" name="TextBox 35"/>
              <p:cNvSpPr txBox="1"/>
              <p:nvPr/>
            </p:nvSpPr>
            <p:spPr>
              <a:xfrm>
                <a:off x="909042" y="1379053"/>
                <a:ext cx="2359480"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54" name="TextBox 36"/>
              <p:cNvSpPr txBox="1"/>
              <p:nvPr/>
            </p:nvSpPr>
            <p:spPr>
              <a:xfrm>
                <a:off x="905241" y="1619040"/>
                <a:ext cx="3327035" cy="3230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grpSp>
        <p:nvGrpSpPr>
          <p:cNvPr id="55" name="组合 54"/>
          <p:cNvGrpSpPr/>
          <p:nvPr/>
        </p:nvGrpSpPr>
        <p:grpSpPr>
          <a:xfrm>
            <a:off x="1194849" y="4839885"/>
            <a:ext cx="4500051" cy="724167"/>
            <a:chOff x="5300509" y="1010091"/>
            <a:chExt cx="3375494" cy="543198"/>
          </a:xfrm>
        </p:grpSpPr>
        <p:sp>
          <p:nvSpPr>
            <p:cNvPr id="56" name="椭圆 55"/>
            <p:cNvSpPr/>
            <p:nvPr/>
          </p:nvSpPr>
          <p:spPr bwMode="auto">
            <a:xfrm>
              <a:off x="5300509" y="1076768"/>
              <a:ext cx="144000" cy="144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grpSp>
          <p:nvGrpSpPr>
            <p:cNvPr id="57" name="说明文字"/>
            <p:cNvGrpSpPr/>
            <p:nvPr/>
          </p:nvGrpSpPr>
          <p:grpSpPr>
            <a:xfrm>
              <a:off x="5466165" y="1010091"/>
              <a:ext cx="3209838" cy="543198"/>
              <a:chOff x="905241" y="1379053"/>
              <a:chExt cx="3327035" cy="563031"/>
            </a:xfrm>
          </p:grpSpPr>
          <p:sp>
            <p:nvSpPr>
              <p:cNvPr id="58" name="TextBox 35"/>
              <p:cNvSpPr txBox="1"/>
              <p:nvPr/>
            </p:nvSpPr>
            <p:spPr>
              <a:xfrm>
                <a:off x="909042" y="1379053"/>
                <a:ext cx="2359480" cy="263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请在此处添加小标题</a:t>
                </a:r>
              </a:p>
            </p:txBody>
          </p:sp>
          <p:sp>
            <p:nvSpPr>
              <p:cNvPr id="59" name="TextBox 36"/>
              <p:cNvSpPr txBox="1"/>
              <p:nvPr/>
            </p:nvSpPr>
            <p:spPr>
              <a:xfrm>
                <a:off x="905241" y="1619039"/>
                <a:ext cx="3327035" cy="3230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请在此处添加正文内容，根据需要调整字体与字号。</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300" fill="hold"/>
                                        <p:tgtEl>
                                          <p:spTgt spid="40"/>
                                        </p:tgtEl>
                                        <p:attrNameLst>
                                          <p:attrName>ppt_x</p:attrName>
                                        </p:attrNameLst>
                                      </p:cBhvr>
                                      <p:tavLst>
                                        <p:tav tm="0">
                                          <p:val>
                                            <p:strVal val="0-#ppt_w/2"/>
                                          </p:val>
                                        </p:tav>
                                        <p:tav tm="100000">
                                          <p:val>
                                            <p:strVal val="#ppt_x"/>
                                          </p:val>
                                        </p:tav>
                                      </p:tavLst>
                                    </p:anim>
                                    <p:anim calcmode="lin" valueType="num">
                                      <p:cBhvr additive="base">
                                        <p:cTn id="12" dur="3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500"/>
                                        <p:tgtEl>
                                          <p:spTgt spid="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300" fill="hold"/>
                                        <p:tgtEl>
                                          <p:spTgt spid="45"/>
                                        </p:tgtEl>
                                        <p:attrNameLst>
                                          <p:attrName>ppt_x</p:attrName>
                                        </p:attrNameLst>
                                      </p:cBhvr>
                                      <p:tavLst>
                                        <p:tav tm="0">
                                          <p:val>
                                            <p:strVal val="0-#ppt_w/2"/>
                                          </p:val>
                                        </p:tav>
                                        <p:tav tm="100000">
                                          <p:val>
                                            <p:strVal val="#ppt_x"/>
                                          </p:val>
                                        </p:tav>
                                      </p:tavLst>
                                    </p:anim>
                                    <p:anim calcmode="lin" valueType="num">
                                      <p:cBhvr additive="base">
                                        <p:cTn id="21" dur="3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500"/>
                                        <p:tgtEl>
                                          <p:spTgt spid="12"/>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300" fill="hold"/>
                                        <p:tgtEl>
                                          <p:spTgt spid="50"/>
                                        </p:tgtEl>
                                        <p:attrNameLst>
                                          <p:attrName>ppt_x</p:attrName>
                                        </p:attrNameLst>
                                      </p:cBhvr>
                                      <p:tavLst>
                                        <p:tav tm="0">
                                          <p:val>
                                            <p:strVal val="0-#ppt_w/2"/>
                                          </p:val>
                                        </p:tav>
                                        <p:tav tm="100000">
                                          <p:val>
                                            <p:strVal val="#ppt_x"/>
                                          </p:val>
                                        </p:tav>
                                      </p:tavLst>
                                    </p:anim>
                                    <p:anim calcmode="lin" valueType="num">
                                      <p:cBhvr additive="base">
                                        <p:cTn id="30" dur="3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500"/>
                                        <p:tgtEl>
                                          <p:spTgt spid="6"/>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300" fill="hold"/>
                                        <p:tgtEl>
                                          <p:spTgt spid="55"/>
                                        </p:tgtEl>
                                        <p:attrNameLst>
                                          <p:attrName>ppt_x</p:attrName>
                                        </p:attrNameLst>
                                      </p:cBhvr>
                                      <p:tavLst>
                                        <p:tav tm="0">
                                          <p:val>
                                            <p:strVal val="0-#ppt_w/2"/>
                                          </p:val>
                                        </p:tav>
                                        <p:tav tm="100000">
                                          <p:val>
                                            <p:strVal val="#ppt_x"/>
                                          </p:val>
                                        </p:tav>
                                      </p:tavLst>
                                    </p:anim>
                                    <p:anim calcmode="lin" valueType="num">
                                      <p:cBhvr additive="base">
                                        <p:cTn id="39"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2019" y="1525621"/>
            <a:ext cx="3732240" cy="461665"/>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prstClr val="black">
                    <a:lumMod val="65000"/>
                    <a:lumOff val="35000"/>
                  </a:prstClr>
                </a:solidFill>
                <a:effectLst/>
                <a:uLnTx/>
                <a:uFillTx/>
                <a:latin typeface="Coolvetica Rg" panose="020B0603030602020004" pitchFamily="34" charset="0"/>
                <a:ea typeface="Fira Sans SemiBold Italic" panose="00000700000000000000" pitchFamily="50" charset="0"/>
                <a:cs typeface="Clear Sans" panose="020B0503030202020304" pitchFamily="34" charset="0"/>
              </a:rPr>
              <a:t>Completion of the projects</a:t>
            </a:r>
          </a:p>
        </p:txBody>
      </p:sp>
      <p:grpSp>
        <p:nvGrpSpPr>
          <p:cNvPr id="5" name="Group 4"/>
          <p:cNvGrpSpPr/>
          <p:nvPr/>
        </p:nvGrpSpPr>
        <p:grpSpPr>
          <a:xfrm>
            <a:off x="6656795" y="1970101"/>
            <a:ext cx="4006724" cy="3636174"/>
            <a:chOff x="1778126" y="2699881"/>
            <a:chExt cx="4006724" cy="3636174"/>
          </a:xfrm>
        </p:grpSpPr>
        <p:sp>
          <p:nvSpPr>
            <p:cNvPr id="6" name="TextBox 5"/>
            <p:cNvSpPr txBox="1"/>
            <p:nvPr/>
          </p:nvSpPr>
          <p:spPr>
            <a:xfrm>
              <a:off x="1778126" y="3750732"/>
              <a:ext cx="4006724" cy="258532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rPr>
                <a:t>Lorem ipsum dolro sit amet kalori joula paribus eteca vuram pari doloupta volup estantLorem ipsum dolro sit amet kalori joula paribus eteca vuram pari doloupta volup estante</a:t>
              </a:r>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rPr>
                <a:t>Lorem ipsum dolro sit amet kalori joula paribus eteca vuram pari doloupta Lorem ipsum dolro sit amet kalori joula paribus eteca vuram pari doloupta volup estante</a:t>
              </a:r>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endParaRPr>
            </a:p>
          </p:txBody>
        </p:sp>
        <p:sp>
          <p:nvSpPr>
            <p:cNvPr id="7" name="TextBox 6"/>
            <p:cNvSpPr txBox="1"/>
            <p:nvPr/>
          </p:nvSpPr>
          <p:spPr>
            <a:xfrm>
              <a:off x="3165077" y="2699881"/>
              <a:ext cx="2619773"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rPr>
                <a:t>Lorem ipsum dolro sit amet kalori joula paribus eteca vuram pari doloupta volup estante</a:t>
              </a:r>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a:ea typeface="Open Sans" panose="020B0606030504020204" pitchFamily="34" charset="0"/>
                <a:cs typeface="Open Sans" panose="020B0606030504020204" pitchFamily="34" charset="0"/>
              </a:endParaRPr>
            </a:p>
          </p:txBody>
        </p:sp>
      </p:grpSp>
      <p:sp>
        <p:nvSpPr>
          <p:cNvPr id="8" name="TextBox 7"/>
          <p:cNvSpPr txBox="1"/>
          <p:nvPr/>
        </p:nvSpPr>
        <p:spPr>
          <a:xfrm>
            <a:off x="6652019" y="2033601"/>
            <a:ext cx="1031051" cy="769441"/>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4400" b="0" i="0" u="none" strike="noStrike" kern="1200" cap="none" spc="0" normalizeH="0" baseline="0" noProof="0" dirty="0">
                <a:ln>
                  <a:noFill/>
                </a:ln>
                <a:solidFill>
                  <a:prstClr val="black">
                    <a:lumMod val="65000"/>
                    <a:lumOff val="35000"/>
                  </a:prstClr>
                </a:solidFill>
                <a:effectLst/>
                <a:uLnTx/>
                <a:uFillTx/>
                <a:latin typeface="Arial Black" panose="020B0A04020102020204"/>
                <a:ea typeface="Open Sans Extrabold" panose="020B0906030804020204" pitchFamily="34" charset="0"/>
                <a:cs typeface="Clear Sans" panose="020B0503030202020304" pitchFamily="34" charset="0"/>
              </a:rPr>
              <a:t>9</a:t>
            </a:r>
            <a:r>
              <a:rPr kumimoji="0" lang="en-US" sz="4400" b="0" i="0" u="none" strike="noStrike" kern="1200" cap="none" spc="0" normalizeH="0" baseline="0" noProof="0" dirty="0">
                <a:ln>
                  <a:noFill/>
                </a:ln>
                <a:solidFill>
                  <a:prstClr val="black">
                    <a:lumMod val="65000"/>
                    <a:lumOff val="35000"/>
                  </a:prstClr>
                </a:solidFill>
                <a:effectLst/>
                <a:uLnTx/>
                <a:uFillTx/>
                <a:latin typeface="Arial Black" panose="020B0A04020102020204"/>
                <a:ea typeface="Open Sans Extrabold" panose="020B0906030804020204" pitchFamily="34" charset="0"/>
                <a:cs typeface="Clear Sans" panose="020B0503030202020304" pitchFamily="34" charset="0"/>
              </a:rPr>
              <a:t>0</a:t>
            </a:r>
            <a:r>
              <a:rPr kumimoji="0" lang="id-ID" sz="4400" b="0" i="0" u="none" strike="noStrike" kern="1200" cap="none" spc="0" normalizeH="0" baseline="0" noProof="0" dirty="0">
                <a:ln>
                  <a:noFill/>
                </a:ln>
                <a:solidFill>
                  <a:prstClr val="black">
                    <a:lumMod val="65000"/>
                    <a:lumOff val="35000"/>
                  </a:prstClr>
                </a:solidFill>
                <a:effectLst/>
                <a:uLnTx/>
                <a:uFillTx/>
                <a:latin typeface="Arial Black" panose="020B0A04020102020204"/>
                <a:ea typeface="Open Sans Extrabold" panose="020B0906030804020204" pitchFamily="34" charset="0"/>
                <a:cs typeface="Clear Sans" panose="020B0503030202020304" pitchFamily="34" charset="0"/>
              </a:rPr>
              <a:t>%</a:t>
            </a:r>
          </a:p>
        </p:txBody>
      </p:sp>
      <p:grpSp>
        <p:nvGrpSpPr>
          <p:cNvPr id="23" name="Group 22"/>
          <p:cNvGrpSpPr/>
          <p:nvPr/>
        </p:nvGrpSpPr>
        <p:grpSpPr>
          <a:xfrm>
            <a:off x="618979" y="1331622"/>
            <a:ext cx="5449773" cy="4632134"/>
            <a:chOff x="0" y="1699756"/>
            <a:chExt cx="6068751" cy="5158244"/>
          </a:xfrm>
        </p:grpSpPr>
        <p:grpSp>
          <p:nvGrpSpPr>
            <p:cNvPr id="9" name="Group 8"/>
            <p:cNvGrpSpPr/>
            <p:nvPr/>
          </p:nvGrpSpPr>
          <p:grpSpPr>
            <a:xfrm>
              <a:off x="0" y="1699756"/>
              <a:ext cx="2993230" cy="5158243"/>
              <a:chOff x="711201" y="1569127"/>
              <a:chExt cx="2619076" cy="4876799"/>
            </a:xfrm>
          </p:grpSpPr>
          <p:sp>
            <p:nvSpPr>
              <p:cNvPr id="10" name="Rectangle 9"/>
              <p:cNvSpPr/>
              <p:nvPr/>
            </p:nvSpPr>
            <p:spPr>
              <a:xfrm>
                <a:off x="726233" y="1569127"/>
                <a:ext cx="2604044" cy="240264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1" name="Group 10"/>
              <p:cNvGrpSpPr/>
              <p:nvPr/>
            </p:nvGrpSpPr>
            <p:grpSpPr>
              <a:xfrm>
                <a:off x="711201" y="4043286"/>
                <a:ext cx="2619076" cy="2402640"/>
                <a:chOff x="711201" y="4043286"/>
                <a:chExt cx="2619076" cy="2402640"/>
              </a:xfrm>
            </p:grpSpPr>
            <p:sp>
              <p:nvSpPr>
                <p:cNvPr id="12" name="Rectangle 11"/>
                <p:cNvSpPr/>
                <p:nvPr/>
              </p:nvSpPr>
              <p:spPr>
                <a:xfrm>
                  <a:off x="711201" y="4043286"/>
                  <a:ext cx="2619076" cy="2402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marL="0" marR="0" lvl="0" indent="0" algn="ctr" defTabSz="1450975" rtl="0" eaLnBrk="1" fontAlgn="auto" latinLnBrk="0" hangingPunct="1">
                    <a:lnSpc>
                      <a:spcPct val="2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lear Sans" panose="020B0503030202020304" pitchFamily="34" charset="0"/>
                    <a:ea typeface="Open Sans" panose="020B0606030504020204" pitchFamily="34" charset="0"/>
                    <a:cs typeface="Clear Sans" panose="020B0503030202020304" pitchFamily="34" charset="0"/>
                  </a:endParaRPr>
                </a:p>
              </p:txBody>
            </p:sp>
            <p:grpSp>
              <p:nvGrpSpPr>
                <p:cNvPr id="13" name="Group 12"/>
                <p:cNvGrpSpPr/>
                <p:nvPr/>
              </p:nvGrpSpPr>
              <p:grpSpPr>
                <a:xfrm>
                  <a:off x="1015175" y="4281570"/>
                  <a:ext cx="2096326" cy="1844325"/>
                  <a:chOff x="1015175" y="4281570"/>
                  <a:chExt cx="2096326" cy="1844325"/>
                </a:xfrm>
              </p:grpSpPr>
              <p:sp>
                <p:nvSpPr>
                  <p:cNvPr id="14" name="Rectangle 13"/>
                  <p:cNvSpPr/>
                  <p:nvPr/>
                </p:nvSpPr>
                <p:spPr>
                  <a:xfrm>
                    <a:off x="1015175" y="4667746"/>
                    <a:ext cx="2096326" cy="14581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rPr>
                      <a:t>Lorem ipsum dolor sit amet param qui para quam estaribus cetere.</a:t>
                    </a:r>
                    <a:endParaRPr kumimoji="0" 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rPr>
                      <a:t>Everybody needs something to be done to occupy the mind so that not too lost</a:t>
                    </a:r>
                    <a:endParaRPr kumimoji="0" lang="en-US" sz="1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endParaRPr>
                  </a:p>
                </p:txBody>
              </p:sp>
              <p:sp>
                <p:nvSpPr>
                  <p:cNvPr id="15" name="TextBox 14"/>
                  <p:cNvSpPr txBox="1"/>
                  <p:nvPr/>
                </p:nvSpPr>
                <p:spPr>
                  <a:xfrm>
                    <a:off x="1060542" y="4281570"/>
                    <a:ext cx="959716" cy="48605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id-ID" sz="1600" b="0" i="0" u="none" strike="noStrike" kern="1200" cap="none" spc="0" normalizeH="0" baseline="0" noProof="0" dirty="0">
                        <a:ln>
                          <a:noFill/>
                        </a:ln>
                        <a:solidFill>
                          <a:prstClr val="white"/>
                        </a:solidFill>
                        <a:effectLst/>
                        <a:uLnTx/>
                        <a:uFillTx/>
                        <a:latin typeface="Coolvetica Rg" panose="020B0603030602020004" pitchFamily="34" charset="0"/>
                        <a:ea typeface="微软雅黑" panose="020B0503020204020204" pitchFamily="34" charset="-122"/>
                        <a:cs typeface="Clear Sans" panose="020B0503030202020304" pitchFamily="34" charset="0"/>
                      </a:rPr>
                      <a:t>Project A</a:t>
                    </a:r>
                    <a:endParaRPr kumimoji="0" lang="en-US" sz="1600" b="0" i="0" u="none" strike="noStrike" kern="1200" cap="none" spc="0" normalizeH="0" baseline="0" noProof="0" dirty="0">
                      <a:ln>
                        <a:noFill/>
                      </a:ln>
                      <a:solidFill>
                        <a:prstClr val="white"/>
                      </a:solidFill>
                      <a:effectLst/>
                      <a:uLnTx/>
                      <a:uFillTx/>
                      <a:latin typeface="Coolvetica Rg" panose="020B0603030602020004" pitchFamily="34" charset="0"/>
                      <a:ea typeface="微软雅黑" panose="020B0503020204020204" pitchFamily="34" charset="-122"/>
                      <a:cs typeface="Clear Sans" panose="020B0503030202020304" pitchFamily="34" charset="0"/>
                    </a:endParaRPr>
                  </a:p>
                </p:txBody>
              </p:sp>
            </p:grpSp>
          </p:grpSp>
        </p:grpSp>
        <p:grpSp>
          <p:nvGrpSpPr>
            <p:cNvPr id="16" name="Group 15"/>
            <p:cNvGrpSpPr/>
            <p:nvPr/>
          </p:nvGrpSpPr>
          <p:grpSpPr>
            <a:xfrm>
              <a:off x="3075521" y="1699756"/>
              <a:ext cx="2993230" cy="5158244"/>
              <a:chOff x="3402282" y="1569127"/>
              <a:chExt cx="2619076" cy="4876800"/>
            </a:xfrm>
          </p:grpSpPr>
          <p:sp>
            <p:nvSpPr>
              <p:cNvPr id="17" name="Rectangle 16"/>
              <p:cNvSpPr/>
              <p:nvPr/>
            </p:nvSpPr>
            <p:spPr>
              <a:xfrm>
                <a:off x="3403757" y="4043286"/>
                <a:ext cx="2617601" cy="240264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8" name="Group 17"/>
              <p:cNvGrpSpPr/>
              <p:nvPr/>
            </p:nvGrpSpPr>
            <p:grpSpPr>
              <a:xfrm>
                <a:off x="3402282" y="1569127"/>
                <a:ext cx="2619076" cy="2402640"/>
                <a:chOff x="3402282" y="1569127"/>
                <a:chExt cx="2619076" cy="2402640"/>
              </a:xfrm>
            </p:grpSpPr>
            <p:sp>
              <p:nvSpPr>
                <p:cNvPr id="19" name="Rectangle 18"/>
                <p:cNvSpPr/>
                <p:nvPr/>
              </p:nvSpPr>
              <p:spPr>
                <a:xfrm>
                  <a:off x="3402282" y="1569127"/>
                  <a:ext cx="2619076" cy="2402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marL="0" marR="0" lvl="0" indent="0" algn="ctr" defTabSz="1450975" rtl="0" eaLnBrk="1" fontAlgn="auto" latinLnBrk="0" hangingPunct="1">
                    <a:lnSpc>
                      <a:spcPct val="2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Clear Sans" panose="020B0503030202020304" pitchFamily="34" charset="0"/>
                    <a:ea typeface="Open Sans" panose="020B0606030504020204" pitchFamily="34" charset="0"/>
                    <a:cs typeface="Clear Sans" panose="020B0503030202020304" pitchFamily="34" charset="0"/>
                  </a:endParaRPr>
                </a:p>
              </p:txBody>
            </p:sp>
            <p:grpSp>
              <p:nvGrpSpPr>
                <p:cNvPr id="20" name="Group 19"/>
                <p:cNvGrpSpPr/>
                <p:nvPr/>
              </p:nvGrpSpPr>
              <p:grpSpPr>
                <a:xfrm>
                  <a:off x="3673688" y="1814142"/>
                  <a:ext cx="2096326" cy="1844324"/>
                  <a:chOff x="1015175" y="4281570"/>
                  <a:chExt cx="2096326" cy="1844324"/>
                </a:xfrm>
              </p:grpSpPr>
              <p:sp>
                <p:nvSpPr>
                  <p:cNvPr id="21" name="Rectangle 20"/>
                  <p:cNvSpPr/>
                  <p:nvPr/>
                </p:nvSpPr>
                <p:spPr>
                  <a:xfrm>
                    <a:off x="1015175" y="4667745"/>
                    <a:ext cx="2096326" cy="14581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rPr>
                      <a:t>Lorem ipsum dolor sit amet param qui para quam estaribus cetere.</a:t>
                    </a:r>
                    <a:endParaRPr kumimoji="0" 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rPr>
                      <a:t>Everybody needs something to be done to occupy the mind so that not too lost</a:t>
                    </a:r>
                    <a:endParaRPr kumimoji="0" lang="en-US" sz="1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Clear Sans Light" panose="020B0303030202020304" pitchFamily="34" charset="0"/>
                    </a:endParaRPr>
                  </a:p>
                </p:txBody>
              </p:sp>
              <p:sp>
                <p:nvSpPr>
                  <p:cNvPr id="22" name="TextBox 21"/>
                  <p:cNvSpPr txBox="1"/>
                  <p:nvPr/>
                </p:nvSpPr>
                <p:spPr>
                  <a:xfrm>
                    <a:off x="1060542" y="4281570"/>
                    <a:ext cx="948782" cy="48605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id-ID" sz="1600" b="0" i="0" u="none" strike="noStrike" kern="1200" cap="none" spc="0" normalizeH="0" baseline="0" noProof="0" dirty="0">
                        <a:ln>
                          <a:noFill/>
                        </a:ln>
                        <a:solidFill>
                          <a:prstClr val="white"/>
                        </a:solidFill>
                        <a:effectLst/>
                        <a:uLnTx/>
                        <a:uFillTx/>
                        <a:latin typeface="Coolvetica Rg" panose="020B0603030602020004" pitchFamily="34" charset="0"/>
                        <a:ea typeface="微软雅黑" panose="020B0503020204020204" pitchFamily="34" charset="-122"/>
                        <a:cs typeface="Clear Sans" panose="020B0503030202020304" pitchFamily="34" charset="0"/>
                      </a:rPr>
                      <a:t>Project B</a:t>
                    </a:r>
                    <a:endParaRPr kumimoji="0" lang="en-US" sz="1600" b="0" i="0" u="none" strike="noStrike" kern="1200" cap="none" spc="0" normalizeH="0" baseline="0" noProof="0" dirty="0">
                      <a:ln>
                        <a:noFill/>
                      </a:ln>
                      <a:solidFill>
                        <a:prstClr val="white"/>
                      </a:solidFill>
                      <a:effectLst/>
                      <a:uLnTx/>
                      <a:uFillTx/>
                      <a:latin typeface="Coolvetica Rg" panose="020B0603030602020004" pitchFamily="34" charset="0"/>
                      <a:ea typeface="微软雅黑" panose="020B0503020204020204" pitchFamily="34" charset="-122"/>
                      <a:cs typeface="Clear Sans" panose="020B0503030202020304" pitchFamily="34" charset="0"/>
                    </a:endParaRPr>
                  </a:p>
                </p:txBody>
              </p:sp>
            </p:grpSp>
          </p:gr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65" y="1699355"/>
            <a:ext cx="2389594" cy="1265863"/>
          </a:xfrm>
          <a:prstGeom prst="rect">
            <a:avLst/>
          </a:prstGeom>
        </p:spPr>
      </p:pic>
      <p:grpSp>
        <p:nvGrpSpPr>
          <p:cNvPr id="9" name="组合 8"/>
          <p:cNvGrpSpPr/>
          <p:nvPr/>
        </p:nvGrpSpPr>
        <p:grpSpPr>
          <a:xfrm>
            <a:off x="4919111" y="3433789"/>
            <a:ext cx="1613209" cy="338554"/>
            <a:chOff x="3046094" y="2844833"/>
            <a:chExt cx="1209907" cy="253916"/>
          </a:xfrm>
        </p:grpSpPr>
        <p:sp>
          <p:nvSpPr>
            <p:cNvPr id="10" name="椭圆 9"/>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25" name="组合 24"/>
          <p:cNvGrpSpPr/>
          <p:nvPr/>
        </p:nvGrpSpPr>
        <p:grpSpPr>
          <a:xfrm>
            <a:off x="7837153" y="3423000"/>
            <a:ext cx="1613209" cy="338554"/>
            <a:chOff x="3046094" y="2844833"/>
            <a:chExt cx="1209907" cy="253916"/>
          </a:xfrm>
        </p:grpSpPr>
        <p:sp>
          <p:nvSpPr>
            <p:cNvPr id="26" name="椭圆 25"/>
            <p:cNvSpPr/>
            <p:nvPr/>
          </p:nvSpPr>
          <p:spPr>
            <a:xfrm>
              <a:off x="3046094" y="2891187"/>
              <a:ext cx="184292" cy="184292"/>
            </a:xfrm>
            <a:prstGeom prst="ellipse">
              <a:avLst/>
            </a:prstGeom>
            <a:solidFill>
              <a:schemeClr val="accent1"/>
            </a:solidFill>
            <a:ln w="15875">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3194172" y="2844833"/>
              <a:ext cx="106182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点击添加内容</a:t>
              </a:r>
            </a:p>
          </p:txBody>
        </p:sp>
      </p:grpSp>
      <p:grpSp>
        <p:nvGrpSpPr>
          <p:cNvPr id="40" name="组合 39"/>
          <p:cNvGrpSpPr/>
          <p:nvPr/>
        </p:nvGrpSpPr>
        <p:grpSpPr>
          <a:xfrm>
            <a:off x="2650165" y="2632350"/>
            <a:ext cx="2152380" cy="1078402"/>
            <a:chOff x="970450" y="1896381"/>
            <a:chExt cx="1727200" cy="518160"/>
          </a:xfrm>
        </p:grpSpPr>
        <p:sp>
          <p:nvSpPr>
            <p:cNvPr id="41" name="圆角矩形 40"/>
            <p:cNvSpPr/>
            <p:nvPr/>
          </p:nvSpPr>
          <p:spPr>
            <a:xfrm>
              <a:off x="970450" y="1896381"/>
              <a:ext cx="1727200" cy="518160"/>
            </a:xfrm>
            <a:prstGeom prst="roundRect">
              <a:avLst>
                <a:gd name="adj" fmla="val 12266"/>
              </a:avLst>
            </a:prstGeom>
            <a:solidFill>
              <a:schemeClr val="accent1"/>
            </a:solidFill>
            <a:ln w="9525">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056980" y="1958971"/>
              <a:ext cx="1554140" cy="412994"/>
            </a:xfrm>
            <a:prstGeom prst="roundRect">
              <a:avLst>
                <a:gd name="adj" fmla="val 12182"/>
              </a:avLst>
            </a:prstGeom>
            <a:solidFill>
              <a:schemeClr val="bg1"/>
            </a:solidFill>
            <a:ln w="9525">
              <a:noFill/>
            </a:ln>
            <a:effectLst>
              <a:innerShdw blurRad="63500" dist="25400" dir="135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第二部分</a:t>
              </a:r>
            </a:p>
          </p:txBody>
        </p:sp>
      </p:grpSp>
      <p:sp>
        <p:nvSpPr>
          <p:cNvPr id="2" name="矩形 1"/>
          <p:cNvSpPr/>
          <p:nvPr/>
        </p:nvSpPr>
        <p:spPr>
          <a:xfrm>
            <a:off x="4782609" y="2513688"/>
            <a:ext cx="480131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A9032B"/>
                </a:solidFill>
                <a:effectLst/>
                <a:uLnTx/>
                <a:uFillTx/>
                <a:latin typeface="微软雅黑" panose="020B0503020204020204" pitchFamily="34" charset="-122"/>
                <a:ea typeface="微软雅黑" panose="020B0503020204020204" pitchFamily="34" charset="-122"/>
                <a:cs typeface="+mn-cs"/>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7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333">
      <a:dk1>
        <a:sysClr val="windowText" lastClr="000000"/>
      </a:dk1>
      <a:lt1>
        <a:sysClr val="window" lastClr="FFFFFF"/>
      </a:lt1>
      <a:dk2>
        <a:srgbClr val="000000"/>
      </a:dk2>
      <a:lt2>
        <a:srgbClr val="FFFFFF"/>
      </a:lt2>
      <a:accent1>
        <a:srgbClr val="A9032B"/>
      </a:accent1>
      <a:accent2>
        <a:srgbClr val="FF6600"/>
      </a:accent2>
      <a:accent3>
        <a:srgbClr val="A9032B"/>
      </a:accent3>
      <a:accent4>
        <a:srgbClr val="FF6600"/>
      </a:accent4>
      <a:accent5>
        <a:srgbClr val="A9032B"/>
      </a:accent5>
      <a:accent6>
        <a:srgbClr val="FF6600"/>
      </a:accent6>
      <a:hlink>
        <a:srgbClr val="A9032B"/>
      </a:hlink>
      <a:folHlink>
        <a:srgbClr val="FF66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2194</Words>
  <Application>Microsoft Office PowerPoint</Application>
  <PresentationFormat>宽屏</PresentationFormat>
  <Paragraphs>332</Paragraphs>
  <Slides>30</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Impact MT Std</vt:lpstr>
      <vt:lpstr>Coolvetica Rg</vt:lpstr>
      <vt:lpstr>Arial</vt:lpstr>
      <vt:lpstr>Lato Light</vt:lpstr>
      <vt:lpstr>Arial Black</vt:lpstr>
      <vt:lpstr>Source Sans Pro</vt:lpstr>
      <vt:lpstr>宋体</vt:lpstr>
      <vt:lpstr>Calibri</vt:lpstr>
      <vt:lpstr>Montserrat</vt:lpstr>
      <vt:lpstr>Clear Sans</vt:lpstr>
      <vt:lpstr>微软雅黑</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王丹</dc:creator>
  <cp:lastModifiedBy>天 下</cp:lastModifiedBy>
  <cp:revision>10</cp:revision>
  <dcterms:created xsi:type="dcterms:W3CDTF">2018-04-03T11:34:00Z</dcterms:created>
  <dcterms:modified xsi:type="dcterms:W3CDTF">2021-01-05T07:27:27Z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