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92" r:id="rId2"/>
    <p:sldId id="256" r:id="rId3"/>
    <p:sldId id="294" r:id="rId4"/>
    <p:sldId id="295" r:id="rId5"/>
    <p:sldId id="277" r:id="rId6"/>
    <p:sldId id="306" r:id="rId7"/>
    <p:sldId id="268" r:id="rId8"/>
    <p:sldId id="284" r:id="rId9"/>
    <p:sldId id="296" r:id="rId10"/>
    <p:sldId id="279" r:id="rId11"/>
    <p:sldId id="258" r:id="rId12"/>
    <p:sldId id="274" r:id="rId13"/>
    <p:sldId id="262" r:id="rId14"/>
    <p:sldId id="297" r:id="rId15"/>
    <p:sldId id="260" r:id="rId16"/>
    <p:sldId id="269" r:id="rId17"/>
    <p:sldId id="305" r:id="rId18"/>
    <p:sldId id="303" r:id="rId19"/>
    <p:sldId id="298" r:id="rId20"/>
    <p:sldId id="299" r:id="rId21"/>
    <p:sldId id="278" r:id="rId22"/>
    <p:sldId id="301" r:id="rId23"/>
    <p:sldId id="302" r:id="rId24"/>
    <p:sldId id="288" r:id="rId25"/>
    <p:sldId id="275" r:id="rId26"/>
    <p:sldId id="282" r:id="rId27"/>
    <p:sldId id="310" r:id="rId2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1229"/>
    <a:srgbClr val="2C3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2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D1CDA-62B6-412E-B163-BA9F3C1D434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BB490-566C-467F-B399-51AB5A3EAEF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7" y="0"/>
            <a:ext cx="9139126" cy="5143500"/>
          </a:xfrm>
          <a:prstGeom prst="rect">
            <a:avLst/>
          </a:prstGeom>
        </p:spPr>
      </p:pic>
      <p:sp>
        <p:nvSpPr>
          <p:cNvPr id="5" name="TextBox 4"/>
          <p:cNvSpPr txBox="1"/>
          <p:nvPr userDrawn="1"/>
        </p:nvSpPr>
        <p:spPr>
          <a:xfrm>
            <a:off x="323528" y="173884"/>
            <a:ext cx="2714205" cy="58477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chemeClr val="bg1"/>
                </a:solidFill>
                <a:latin typeface="冬青黑体简体中文 W3" pitchFamily="34" charset="-122"/>
                <a:ea typeface="冬青黑体简体中文 W3" pitchFamily="34" charset="-122"/>
              </a:rPr>
              <a:t>添加文本信息</a:t>
            </a:r>
            <a:endParaRPr lang="en-US" altLang="zh-CN" sz="3200" b="1" dirty="0">
              <a:solidFill>
                <a:schemeClr val="bg1"/>
              </a:solidFill>
              <a:latin typeface="冬青黑体简体中文 W3" pitchFamily="34" charset="-122"/>
              <a:ea typeface="冬青黑体简体中文 W3" pitchFamily="34" charset="-122"/>
            </a:endParaRPr>
          </a:p>
        </p:txBody>
      </p:sp>
      <p:sp>
        <p:nvSpPr>
          <p:cNvPr id="6" name="矩形 5"/>
          <p:cNvSpPr/>
          <p:nvPr userDrawn="1"/>
        </p:nvSpPr>
        <p:spPr>
          <a:xfrm>
            <a:off x="2437" y="700182"/>
            <a:ext cx="9139126" cy="420462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machine-Guardians At The Gat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674648" y="-1751012"/>
            <a:ext cx="609600" cy="609600"/>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7" y="-285750"/>
            <a:ext cx="9139126" cy="5715000"/>
          </a:xfrm>
          <a:prstGeom prst="rect">
            <a:avLst/>
          </a:prstGeom>
        </p:spPr>
      </p:pic>
      <p:grpSp>
        <p:nvGrpSpPr>
          <p:cNvPr id="23" name="组合 22"/>
          <p:cNvGrpSpPr/>
          <p:nvPr/>
        </p:nvGrpSpPr>
        <p:grpSpPr>
          <a:xfrm>
            <a:off x="1691681" y="627535"/>
            <a:ext cx="1520837" cy="1260499"/>
            <a:chOff x="1981213" y="908130"/>
            <a:chExt cx="657601" cy="545032"/>
          </a:xfrm>
        </p:grpSpPr>
        <p:grpSp>
          <p:nvGrpSpPr>
            <p:cNvPr id="24" name="组合 23"/>
            <p:cNvGrpSpPr/>
            <p:nvPr/>
          </p:nvGrpSpPr>
          <p:grpSpPr>
            <a:xfrm>
              <a:off x="2023848" y="908130"/>
              <a:ext cx="614966" cy="545032"/>
              <a:chOff x="3295850" y="2263221"/>
              <a:chExt cx="2643764" cy="2343151"/>
            </a:xfrm>
          </p:grpSpPr>
          <p:sp>
            <p:nvSpPr>
              <p:cNvPr id="27"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28"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26" name="文本框 88"/>
            <p:cNvSpPr txBox="1"/>
            <p:nvPr/>
          </p:nvSpPr>
          <p:spPr>
            <a:xfrm>
              <a:off x="1981213" y="961839"/>
              <a:ext cx="657225" cy="439166"/>
            </a:xfrm>
            <a:prstGeom prst="rect">
              <a:avLst/>
            </a:prstGeom>
            <a:noFill/>
          </p:spPr>
          <p:txBody>
            <a:bodyPr wrap="square" rtlCol="0">
              <a:spAutoFit/>
            </a:bodyPr>
            <a:lstStyle/>
            <a:p>
              <a:pPr algn="ctr"/>
              <a:r>
                <a:rPr lang="zh-CN" altLang="en-US" sz="6000" b="1" dirty="0">
                  <a:solidFill>
                    <a:srgbClr val="2C3666"/>
                  </a:solidFill>
                  <a:latin typeface="微软雅黑" panose="020B0503020204020204" pitchFamily="34" charset="-122"/>
                  <a:ea typeface="微软雅黑" panose="020B0503020204020204" pitchFamily="34" charset="-122"/>
                </a:rPr>
                <a:t>军</a:t>
              </a:r>
            </a:p>
          </p:txBody>
        </p:sp>
      </p:grpSp>
      <p:grpSp>
        <p:nvGrpSpPr>
          <p:cNvPr id="29" name="组合 28"/>
          <p:cNvGrpSpPr/>
          <p:nvPr/>
        </p:nvGrpSpPr>
        <p:grpSpPr>
          <a:xfrm>
            <a:off x="3128071" y="627535"/>
            <a:ext cx="1520837" cy="1260499"/>
            <a:chOff x="1981213" y="908130"/>
            <a:chExt cx="657601" cy="545032"/>
          </a:xfrm>
        </p:grpSpPr>
        <p:grpSp>
          <p:nvGrpSpPr>
            <p:cNvPr id="30" name="组合 29"/>
            <p:cNvGrpSpPr/>
            <p:nvPr/>
          </p:nvGrpSpPr>
          <p:grpSpPr>
            <a:xfrm>
              <a:off x="2023848" y="908130"/>
              <a:ext cx="614966" cy="545032"/>
              <a:chOff x="3295850" y="2263221"/>
              <a:chExt cx="2643764" cy="2343151"/>
            </a:xfrm>
          </p:grpSpPr>
          <p:sp>
            <p:nvSpPr>
              <p:cNvPr id="33"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34"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31" name="文本框 88"/>
            <p:cNvSpPr txBox="1"/>
            <p:nvPr/>
          </p:nvSpPr>
          <p:spPr>
            <a:xfrm>
              <a:off x="1981213" y="961839"/>
              <a:ext cx="657225" cy="439166"/>
            </a:xfrm>
            <a:prstGeom prst="rect">
              <a:avLst/>
            </a:prstGeom>
            <a:noFill/>
          </p:spPr>
          <p:txBody>
            <a:bodyPr wrap="square" rtlCol="0">
              <a:spAutoFit/>
            </a:bodyPr>
            <a:lstStyle/>
            <a:p>
              <a:pPr algn="ctr"/>
              <a:r>
                <a:rPr lang="zh-CN" altLang="en-US" sz="6000" b="1" dirty="0">
                  <a:solidFill>
                    <a:srgbClr val="2C3666"/>
                  </a:solidFill>
                  <a:latin typeface="微软雅黑" panose="020B0503020204020204" pitchFamily="34" charset="-122"/>
                  <a:ea typeface="微软雅黑" panose="020B0503020204020204" pitchFamily="34" charset="-122"/>
                </a:rPr>
                <a:t>事</a:t>
              </a:r>
            </a:p>
          </p:txBody>
        </p:sp>
      </p:grpSp>
      <p:grpSp>
        <p:nvGrpSpPr>
          <p:cNvPr id="35" name="组合 34"/>
          <p:cNvGrpSpPr/>
          <p:nvPr/>
        </p:nvGrpSpPr>
        <p:grpSpPr>
          <a:xfrm>
            <a:off x="4564461" y="627535"/>
            <a:ext cx="1520837" cy="1260499"/>
            <a:chOff x="1981213" y="908130"/>
            <a:chExt cx="657601" cy="545032"/>
          </a:xfrm>
        </p:grpSpPr>
        <p:grpSp>
          <p:nvGrpSpPr>
            <p:cNvPr id="36" name="组合 35"/>
            <p:cNvGrpSpPr/>
            <p:nvPr/>
          </p:nvGrpSpPr>
          <p:grpSpPr>
            <a:xfrm>
              <a:off x="2023848" y="908130"/>
              <a:ext cx="614966" cy="545032"/>
              <a:chOff x="3295850" y="2263221"/>
              <a:chExt cx="2643764" cy="2343151"/>
            </a:xfrm>
          </p:grpSpPr>
          <p:sp>
            <p:nvSpPr>
              <p:cNvPr id="38"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39"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37" name="文本框 88"/>
            <p:cNvSpPr txBox="1"/>
            <p:nvPr/>
          </p:nvSpPr>
          <p:spPr>
            <a:xfrm>
              <a:off x="1981213" y="961839"/>
              <a:ext cx="657225" cy="439166"/>
            </a:xfrm>
            <a:prstGeom prst="rect">
              <a:avLst/>
            </a:prstGeom>
            <a:noFill/>
          </p:spPr>
          <p:txBody>
            <a:bodyPr wrap="square" rtlCol="0">
              <a:spAutoFit/>
            </a:bodyPr>
            <a:lstStyle/>
            <a:p>
              <a:pPr algn="ctr"/>
              <a:r>
                <a:rPr lang="zh-CN" altLang="en-US" sz="6000" b="1" dirty="0">
                  <a:solidFill>
                    <a:srgbClr val="2C3666"/>
                  </a:solidFill>
                  <a:latin typeface="微软雅黑" panose="020B0503020204020204" pitchFamily="34" charset="-122"/>
                  <a:ea typeface="微软雅黑" panose="020B0503020204020204" pitchFamily="34" charset="-122"/>
                </a:rPr>
                <a:t>训</a:t>
              </a:r>
            </a:p>
          </p:txBody>
        </p:sp>
      </p:grpSp>
      <p:grpSp>
        <p:nvGrpSpPr>
          <p:cNvPr id="64" name="组合 63"/>
          <p:cNvGrpSpPr/>
          <p:nvPr/>
        </p:nvGrpSpPr>
        <p:grpSpPr>
          <a:xfrm>
            <a:off x="6061894" y="627535"/>
            <a:ext cx="1519967" cy="1260499"/>
            <a:chOff x="2002718" y="908130"/>
            <a:chExt cx="657225" cy="545032"/>
          </a:xfrm>
        </p:grpSpPr>
        <p:grpSp>
          <p:nvGrpSpPr>
            <p:cNvPr id="65" name="组合 64"/>
            <p:cNvGrpSpPr/>
            <p:nvPr/>
          </p:nvGrpSpPr>
          <p:grpSpPr>
            <a:xfrm>
              <a:off x="2023848" y="908130"/>
              <a:ext cx="614966" cy="545032"/>
              <a:chOff x="3295850" y="2263221"/>
              <a:chExt cx="2643764" cy="2343151"/>
            </a:xfrm>
          </p:grpSpPr>
          <p:sp>
            <p:nvSpPr>
              <p:cNvPr id="67"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68"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66" name="文本框 88"/>
            <p:cNvSpPr txBox="1"/>
            <p:nvPr/>
          </p:nvSpPr>
          <p:spPr>
            <a:xfrm>
              <a:off x="2002718" y="961839"/>
              <a:ext cx="657225" cy="439166"/>
            </a:xfrm>
            <a:prstGeom prst="rect">
              <a:avLst/>
            </a:prstGeom>
            <a:noFill/>
          </p:spPr>
          <p:txBody>
            <a:bodyPr wrap="square" rtlCol="0">
              <a:spAutoFit/>
            </a:bodyPr>
            <a:lstStyle/>
            <a:p>
              <a:pPr algn="ctr"/>
              <a:r>
                <a:rPr lang="zh-CN" altLang="en-US" sz="6000" b="1" dirty="0">
                  <a:solidFill>
                    <a:srgbClr val="2C3666"/>
                  </a:solidFill>
                  <a:latin typeface="微软雅黑" panose="020B0503020204020204" pitchFamily="34" charset="-122"/>
                  <a:ea typeface="微软雅黑" panose="020B0503020204020204" pitchFamily="34" charset="-122"/>
                </a:rPr>
                <a:t>练</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5"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500"/>
                                        <p:tgtEl>
                                          <p:spTgt spid="23"/>
                                        </p:tgtEl>
                                      </p:cBhvr>
                                    </p:animEffect>
                                    <p:anim calcmode="lin" valueType="num">
                                      <p:cBhvr>
                                        <p:cTn id="11" dur="1500" fill="hold"/>
                                        <p:tgtEl>
                                          <p:spTgt spid="23"/>
                                        </p:tgtEl>
                                        <p:attrNameLst>
                                          <p:attrName>ppt_w</p:attrName>
                                        </p:attrNameLst>
                                      </p:cBhvr>
                                      <p:tavLst>
                                        <p:tav tm="0" fmla="#ppt_w*sin(2.5*pi*$)">
                                          <p:val>
                                            <p:fltVal val="0"/>
                                          </p:val>
                                        </p:tav>
                                        <p:tav tm="100000">
                                          <p:val>
                                            <p:fltVal val="1"/>
                                          </p:val>
                                        </p:tav>
                                      </p:tavLst>
                                    </p:anim>
                                    <p:anim calcmode="lin" valueType="num">
                                      <p:cBhvr>
                                        <p:cTn id="12" dur="1500" fill="hold"/>
                                        <p:tgtEl>
                                          <p:spTgt spid="23"/>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5" presetClass="entr" presetSubtype="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500"/>
                                        <p:tgtEl>
                                          <p:spTgt spid="29"/>
                                        </p:tgtEl>
                                      </p:cBhvr>
                                    </p:animEffect>
                                    <p:anim calcmode="lin" valueType="num">
                                      <p:cBhvr>
                                        <p:cTn id="17" dur="1500" fill="hold"/>
                                        <p:tgtEl>
                                          <p:spTgt spid="29"/>
                                        </p:tgtEl>
                                        <p:attrNameLst>
                                          <p:attrName>ppt_w</p:attrName>
                                        </p:attrNameLst>
                                      </p:cBhvr>
                                      <p:tavLst>
                                        <p:tav tm="0" fmla="#ppt_w*sin(2.5*pi*$)">
                                          <p:val>
                                            <p:fltVal val="0"/>
                                          </p:val>
                                        </p:tav>
                                        <p:tav tm="100000">
                                          <p:val>
                                            <p:fltVal val="1"/>
                                          </p:val>
                                        </p:tav>
                                      </p:tavLst>
                                    </p:anim>
                                    <p:anim calcmode="lin" valueType="num">
                                      <p:cBhvr>
                                        <p:cTn id="18" dur="1500" fill="hold"/>
                                        <p:tgtEl>
                                          <p:spTgt spid="29"/>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500"/>
                                        <p:tgtEl>
                                          <p:spTgt spid="35"/>
                                        </p:tgtEl>
                                      </p:cBhvr>
                                    </p:animEffect>
                                    <p:anim calcmode="lin" valueType="num">
                                      <p:cBhvr>
                                        <p:cTn id="23" dur="1500" fill="hold"/>
                                        <p:tgtEl>
                                          <p:spTgt spid="35"/>
                                        </p:tgtEl>
                                        <p:attrNameLst>
                                          <p:attrName>ppt_w</p:attrName>
                                        </p:attrNameLst>
                                      </p:cBhvr>
                                      <p:tavLst>
                                        <p:tav tm="0" fmla="#ppt_w*sin(2.5*pi*$)">
                                          <p:val>
                                            <p:fltVal val="0"/>
                                          </p:val>
                                        </p:tav>
                                        <p:tav tm="100000">
                                          <p:val>
                                            <p:fltVal val="1"/>
                                          </p:val>
                                        </p:tav>
                                      </p:tavLst>
                                    </p:anim>
                                    <p:anim calcmode="lin" valueType="num">
                                      <p:cBhvr>
                                        <p:cTn id="24" dur="1500" fill="hold"/>
                                        <p:tgtEl>
                                          <p:spTgt spid="35"/>
                                        </p:tgtEl>
                                        <p:attrNameLst>
                                          <p:attrName>ppt_h</p:attrName>
                                        </p:attrNameLst>
                                      </p:cBhvr>
                                      <p:tavLst>
                                        <p:tav tm="0">
                                          <p:val>
                                            <p:strVal val="#ppt_h"/>
                                          </p:val>
                                        </p:tav>
                                        <p:tav tm="100000">
                                          <p:val>
                                            <p:strVal val="#ppt_h"/>
                                          </p:val>
                                        </p:tav>
                                      </p:tavLst>
                                    </p:anim>
                                  </p:childTnLst>
                                </p:cTn>
                              </p:par>
                            </p:childTnLst>
                          </p:cTn>
                        </p:par>
                        <p:par>
                          <p:cTn id="25" fill="hold">
                            <p:stCondLst>
                              <p:cond delay="4500"/>
                            </p:stCondLst>
                            <p:childTnLst>
                              <p:par>
                                <p:cTn id="26" presetID="45" presetClass="entr" presetSubtype="0" fill="hold"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500"/>
                                        <p:tgtEl>
                                          <p:spTgt spid="64"/>
                                        </p:tgtEl>
                                      </p:cBhvr>
                                    </p:animEffect>
                                    <p:anim calcmode="lin" valueType="num">
                                      <p:cBhvr>
                                        <p:cTn id="29" dur="1500" fill="hold"/>
                                        <p:tgtEl>
                                          <p:spTgt spid="64"/>
                                        </p:tgtEl>
                                        <p:attrNameLst>
                                          <p:attrName>ppt_w</p:attrName>
                                        </p:attrNameLst>
                                      </p:cBhvr>
                                      <p:tavLst>
                                        <p:tav tm="0" fmla="#ppt_w*sin(2.5*pi*$)">
                                          <p:val>
                                            <p:fltVal val="0"/>
                                          </p:val>
                                        </p:tav>
                                        <p:tav tm="100000">
                                          <p:val>
                                            <p:fltVal val="1"/>
                                          </p:val>
                                        </p:tav>
                                      </p:tavLst>
                                    </p:anim>
                                    <p:anim calcmode="lin" valueType="num">
                                      <p:cBhvr>
                                        <p:cTn id="30" dur="15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箭头 10"/>
          <p:cNvSpPr>
            <a:spLocks noChangeArrowheads="1"/>
          </p:cNvSpPr>
          <p:nvPr/>
        </p:nvSpPr>
        <p:spPr bwMode="auto">
          <a:xfrm>
            <a:off x="2886454" y="1589030"/>
            <a:ext cx="3427346" cy="394495"/>
          </a:xfrm>
          <a:prstGeom prst="rightArrow">
            <a:avLst>
              <a:gd name="adj1" fmla="val 50000"/>
              <a:gd name="adj2" fmla="val 50092"/>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宋体" panose="02010600030101010101" pitchFamily="2" charset="-122"/>
            </a:endParaRPr>
          </a:p>
        </p:txBody>
      </p:sp>
      <p:sp>
        <p:nvSpPr>
          <p:cNvPr id="12" name="右箭头 11"/>
          <p:cNvSpPr>
            <a:spLocks noChangeArrowheads="1"/>
          </p:cNvSpPr>
          <p:nvPr/>
        </p:nvSpPr>
        <p:spPr bwMode="auto">
          <a:xfrm flipH="1">
            <a:off x="2847255" y="2180771"/>
            <a:ext cx="3490476" cy="392809"/>
          </a:xfrm>
          <a:prstGeom prst="rightArrow">
            <a:avLst>
              <a:gd name="adj1" fmla="val 50000"/>
              <a:gd name="adj2" fmla="val 50064"/>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宋体" panose="02010600030101010101" pitchFamily="2" charset="-122"/>
            </a:endParaRPr>
          </a:p>
        </p:txBody>
      </p:sp>
      <p:sp>
        <p:nvSpPr>
          <p:cNvPr id="15" name="矩形 14"/>
          <p:cNvSpPr/>
          <p:nvPr/>
        </p:nvSpPr>
        <p:spPr>
          <a:xfrm>
            <a:off x="3719459" y="1459218"/>
            <a:ext cx="1486900" cy="124586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96171" tIns="48084" rIns="96171" bIns="48084" anchor="ctr"/>
          <a:lstStyle/>
          <a:p>
            <a:pPr>
              <a:lnSpc>
                <a:spcPct val="120000"/>
              </a:lnSpc>
              <a:defRPr/>
            </a:pPr>
            <a:r>
              <a:rPr lang="zh-CN" altLang="en-US" kern="0" dirty="0">
                <a:solidFill>
                  <a:srgbClr val="414455"/>
                </a:solidFill>
                <a:latin typeface="微软雅黑" panose="020B0503020204020204" pitchFamily="34" charset="-122"/>
                <a:ea typeface="微软雅黑" panose="020B0503020204020204" pitchFamily="34" charset="-122"/>
              </a:rPr>
              <a:t>   添加标题</a:t>
            </a:r>
          </a:p>
        </p:txBody>
      </p:sp>
      <p:sp>
        <p:nvSpPr>
          <p:cNvPr id="16" name="下箭头 15"/>
          <p:cNvSpPr>
            <a:spLocks noChangeArrowheads="1"/>
          </p:cNvSpPr>
          <p:nvPr/>
        </p:nvSpPr>
        <p:spPr bwMode="auto">
          <a:xfrm>
            <a:off x="4068341" y="3038881"/>
            <a:ext cx="842301" cy="590055"/>
          </a:xfrm>
          <a:prstGeom prst="downArrow">
            <a:avLst>
              <a:gd name="adj1" fmla="val 50000"/>
              <a:gd name="adj2" fmla="val 50000"/>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宋体" panose="02010600030101010101" pitchFamily="2" charset="-122"/>
            </a:endParaRPr>
          </a:p>
        </p:txBody>
      </p:sp>
      <p:sp>
        <p:nvSpPr>
          <p:cNvPr id="17" name="TextBox 16"/>
          <p:cNvSpPr txBox="1"/>
          <p:nvPr/>
        </p:nvSpPr>
        <p:spPr bwMode="auto">
          <a:xfrm>
            <a:off x="1076399" y="3200724"/>
            <a:ext cx="1551692" cy="1323186"/>
          </a:xfrm>
          <a:prstGeom prst="rect">
            <a:avLst/>
          </a:prstGeom>
          <a:noFill/>
        </p:spPr>
        <p:txBody>
          <a:bodyPr lIns="96171" tIns="48084" rIns="96171" bIns="48084">
            <a:spAutoFit/>
          </a:bodyPr>
          <a:lstStyle/>
          <a:p>
            <a:pPr>
              <a:lnSpc>
                <a:spcPct val="13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8" name="TextBox 17"/>
          <p:cNvSpPr txBox="1"/>
          <p:nvPr/>
        </p:nvSpPr>
        <p:spPr bwMode="auto">
          <a:xfrm>
            <a:off x="6500677" y="3264788"/>
            <a:ext cx="1553354" cy="1323186"/>
          </a:xfrm>
          <a:prstGeom prst="rect">
            <a:avLst/>
          </a:prstGeom>
          <a:noFill/>
        </p:spPr>
        <p:txBody>
          <a:bodyPr lIns="96171" tIns="48084" rIns="96171" bIns="48084">
            <a:spAutoFit/>
          </a:bodyPr>
          <a:lstStyle/>
          <a:p>
            <a:pPr>
              <a:lnSpc>
                <a:spcPct val="13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9" name="TextBox 19"/>
          <p:cNvSpPr txBox="1">
            <a:spLocks noChangeArrowheads="1"/>
          </p:cNvSpPr>
          <p:nvPr/>
        </p:nvSpPr>
        <p:spPr bwMode="auto">
          <a:xfrm>
            <a:off x="4012820" y="3821126"/>
            <a:ext cx="1177890" cy="688038"/>
          </a:xfrm>
          <a:prstGeom prst="rect">
            <a:avLst/>
          </a:prstGeom>
          <a:noFill/>
          <a:ln>
            <a:noFill/>
          </a:ln>
        </p:spPr>
        <p:txBody>
          <a:bodyPr lIns="96171" tIns="48084" rIns="96171" bIns="4808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600" kern="0" dirty="0">
                <a:solidFill>
                  <a:prstClr val="black">
                    <a:lumMod val="85000"/>
                    <a:lumOff val="15000"/>
                  </a:prstClr>
                </a:solidFill>
                <a:latin typeface="微软雅黑" panose="020B0503020204020204" pitchFamily="34" charset="-122"/>
                <a:ea typeface="微软雅黑" panose="020B0503020204020204" pitchFamily="34" charset="-122"/>
              </a:rPr>
              <a:t>单击此处添加标题</a:t>
            </a:r>
          </a:p>
        </p:txBody>
      </p:sp>
      <p:grpSp>
        <p:nvGrpSpPr>
          <p:cNvPr id="20" name="Group 38"/>
          <p:cNvGrpSpPr/>
          <p:nvPr/>
        </p:nvGrpSpPr>
        <p:grpSpPr>
          <a:xfrm>
            <a:off x="827585" y="1024094"/>
            <a:ext cx="1938327" cy="1942247"/>
            <a:chOff x="3692576" y="1742634"/>
            <a:chExt cx="2790379" cy="2796023"/>
          </a:xfrm>
        </p:grpSpPr>
        <p:grpSp>
          <p:nvGrpSpPr>
            <p:cNvPr id="21" name="组合 79"/>
            <p:cNvGrpSpPr/>
            <p:nvPr/>
          </p:nvGrpSpPr>
          <p:grpSpPr bwMode="auto">
            <a:xfrm>
              <a:off x="3692576" y="1742634"/>
              <a:ext cx="2790379" cy="2796023"/>
              <a:chOff x="6379729" y="2488774"/>
              <a:chExt cx="2513016" cy="2513016"/>
            </a:xfrm>
          </p:grpSpPr>
          <p:sp>
            <p:nvSpPr>
              <p:cNvPr id="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400" kern="0">
                  <a:solidFill>
                    <a:srgbClr val="FFFFFF"/>
                  </a:solidFill>
                  <a:latin typeface="Arial" panose="020B0604020202020204"/>
                  <a:ea typeface="宋体" panose="02010600030101010101" pitchFamily="2" charset="-122"/>
                </a:endParaRPr>
              </a:p>
            </p:txBody>
          </p:sp>
          <p:sp>
            <p:nvSpPr>
              <p:cNvPr id="2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grpSp>
        <p:sp>
          <p:nvSpPr>
            <p:cNvPr id="22"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2800" b="1" kern="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25" name="Group 38"/>
          <p:cNvGrpSpPr/>
          <p:nvPr/>
        </p:nvGrpSpPr>
        <p:grpSpPr>
          <a:xfrm>
            <a:off x="6500678" y="1024096"/>
            <a:ext cx="1938327" cy="1942247"/>
            <a:chOff x="3692576" y="1742634"/>
            <a:chExt cx="2790379" cy="2796023"/>
          </a:xfrm>
        </p:grpSpPr>
        <p:grpSp>
          <p:nvGrpSpPr>
            <p:cNvPr id="26" name="组合 79"/>
            <p:cNvGrpSpPr/>
            <p:nvPr/>
          </p:nvGrpSpPr>
          <p:grpSpPr bwMode="auto">
            <a:xfrm>
              <a:off x="3692576" y="1742634"/>
              <a:ext cx="2790379" cy="2796023"/>
              <a:chOff x="6379729" y="2488774"/>
              <a:chExt cx="2513016" cy="2513016"/>
            </a:xfrm>
          </p:grpSpPr>
          <p:sp>
            <p:nvSpPr>
              <p:cNvPr id="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400" kern="0">
                  <a:solidFill>
                    <a:srgbClr val="FFFFFF"/>
                  </a:solidFill>
                  <a:latin typeface="Arial" panose="020B0604020202020204"/>
                  <a:ea typeface="宋体" panose="02010600030101010101" pitchFamily="2" charset="-122"/>
                </a:endParaRPr>
              </a:p>
            </p:txBody>
          </p:sp>
          <p:sp>
            <p:nvSpPr>
              <p:cNvPr id="2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grpSp>
        <p:sp>
          <p:nvSpPr>
            <p:cNvPr id="27"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fontAlgn="base" hangingPunct="1">
                <a:spcBef>
                  <a:spcPct val="0"/>
                </a:spcBef>
                <a:spcAft>
                  <a:spcPct val="0"/>
                </a:spcAft>
                <a:defRPr/>
              </a:pPr>
              <a:r>
                <a:rPr lang="zh-CN" altLang="en-US" sz="2800" b="1" kern="0" dirty="0">
                  <a:solidFill>
                    <a:prstClr val="white"/>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Left)">
                                      <p:cBhvr>
                                        <p:cTn id="7" dur="500"/>
                                        <p:tgtEl>
                                          <p:spTgt spid="11"/>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Right)">
                                      <p:cBhvr>
                                        <p:cTn id="10" dur="500"/>
                                        <p:tgtEl>
                                          <p:spTgt spid="12"/>
                                        </p:tgtEl>
                                      </p:cBhvr>
                                    </p:animEffect>
                                  </p:childTnLst>
                                </p:cTn>
                              </p:par>
                            </p:childTnLst>
                          </p:cTn>
                        </p:par>
                        <p:par>
                          <p:cTn id="11" fill="hold">
                            <p:stCondLst>
                              <p:cond delay="500"/>
                            </p:stCondLst>
                            <p:childTnLst>
                              <p:par>
                                <p:cTn id="12" presetID="17" presetClass="entr" presetSubtype="1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8"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amond(in)">
                                      <p:cBhvr>
                                        <p:cTn id="34" dur="500"/>
                                        <p:tgtEl>
                                          <p:spTgt spid="19"/>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500"/>
                                        <p:tgtEl>
                                          <p:spTgt spid="17"/>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amond(in)">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0329" y="2622376"/>
            <a:ext cx="954107" cy="323165"/>
          </a:xfrm>
          <a:prstGeom prst="rect">
            <a:avLst/>
          </a:prstGeom>
          <a:noFill/>
        </p:spPr>
        <p:txBody>
          <a:bodyPr wrap="none" rtlCol="0">
            <a:spAutoFit/>
          </a:bodyPr>
          <a:lstStyle/>
          <a:p>
            <a:pPr algn="r"/>
            <a:r>
              <a:rPr lang="zh-CN" altLang="en-US" sz="1500" dirty="0">
                <a:latin typeface="微软雅黑" panose="020B0503020204020204" pitchFamily="34" charset="-122"/>
                <a:ea typeface="微软雅黑" panose="020B0503020204020204" pitchFamily="34" charset="-122"/>
              </a:rPr>
              <a:t>时间进度</a:t>
            </a:r>
          </a:p>
        </p:txBody>
      </p:sp>
      <p:sp>
        <p:nvSpPr>
          <p:cNvPr id="5" name="TextBox 4"/>
          <p:cNvSpPr txBox="1"/>
          <p:nvPr/>
        </p:nvSpPr>
        <p:spPr>
          <a:xfrm>
            <a:off x="1988713" y="3713167"/>
            <a:ext cx="954107" cy="323165"/>
          </a:xfrm>
          <a:prstGeom prst="rect">
            <a:avLst/>
          </a:prstGeom>
          <a:noFill/>
        </p:spPr>
        <p:txBody>
          <a:bodyPr wrap="none" rtlCol="0">
            <a:spAutoFit/>
          </a:bodyPr>
          <a:lstStyle/>
          <a:p>
            <a:pPr algn="r"/>
            <a:r>
              <a:rPr lang="zh-CN" altLang="en-US" sz="1500" dirty="0">
                <a:latin typeface="微软雅黑" panose="020B0503020204020204" pitchFamily="34" charset="-122"/>
                <a:ea typeface="微软雅黑" panose="020B0503020204020204" pitchFamily="34" charset="-122"/>
              </a:rPr>
              <a:t>效益预测</a:t>
            </a:r>
          </a:p>
        </p:txBody>
      </p:sp>
      <p:sp>
        <p:nvSpPr>
          <p:cNvPr id="6" name="TextBox 5"/>
          <p:cNvSpPr txBox="1"/>
          <p:nvPr/>
        </p:nvSpPr>
        <p:spPr>
          <a:xfrm>
            <a:off x="6263864" y="2608626"/>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操作方式科学</a:t>
            </a:r>
          </a:p>
        </p:txBody>
      </p:sp>
      <p:sp>
        <p:nvSpPr>
          <p:cNvPr id="7" name="TextBox 6"/>
          <p:cNvSpPr txBox="1"/>
          <p:nvPr/>
        </p:nvSpPr>
        <p:spPr>
          <a:xfrm>
            <a:off x="5789132" y="3716246"/>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资金准备充足</a:t>
            </a:r>
          </a:p>
        </p:txBody>
      </p:sp>
      <p:sp>
        <p:nvSpPr>
          <p:cNvPr id="8" name="椭圆 34"/>
          <p:cNvSpPr/>
          <p:nvPr/>
        </p:nvSpPr>
        <p:spPr>
          <a:xfrm rot="16200000">
            <a:off x="3756791" y="2379724"/>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C366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9" name="组合 8"/>
          <p:cNvGrpSpPr/>
          <p:nvPr/>
        </p:nvGrpSpPr>
        <p:grpSpPr>
          <a:xfrm rot="5400000">
            <a:off x="5197848" y="2354339"/>
            <a:ext cx="902720" cy="1172844"/>
            <a:chOff x="4020870" y="2194485"/>
            <a:chExt cx="1102258" cy="1432090"/>
          </a:xfrm>
          <a:effectLst>
            <a:outerShdw blurRad="444500" dist="254000" dir="8100000" algn="tr" rotWithShape="0">
              <a:prstClr val="black">
                <a:alpha val="50000"/>
              </a:prstClr>
            </a:outerShdw>
          </a:effectLst>
        </p:grpSpPr>
        <p:sp>
          <p:nvSpPr>
            <p:cNvPr id="1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12" name="椭圆 34"/>
          <p:cNvSpPr/>
          <p:nvPr/>
        </p:nvSpPr>
        <p:spPr>
          <a:xfrm rot="5400000">
            <a:off x="4619151" y="3468611"/>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C366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13" name="组合 12"/>
          <p:cNvGrpSpPr/>
          <p:nvPr/>
        </p:nvGrpSpPr>
        <p:grpSpPr>
          <a:xfrm rot="16200000">
            <a:off x="3216934" y="3444903"/>
            <a:ext cx="902720" cy="1172844"/>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16" name="TextBox 15"/>
          <p:cNvSpPr txBox="1"/>
          <p:nvPr/>
        </p:nvSpPr>
        <p:spPr>
          <a:xfrm>
            <a:off x="5772290" y="4054322"/>
            <a:ext cx="2723823" cy="430887"/>
          </a:xfrm>
          <a:prstGeom prst="rect">
            <a:avLst/>
          </a:prstGeom>
          <a:noFill/>
        </p:spPr>
        <p:txBody>
          <a:bodyPr wrap="non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803738" y="2966166"/>
            <a:ext cx="2723823"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323529" y="4050705"/>
            <a:ext cx="2723823"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6263865" y="2932952"/>
            <a:ext cx="2723823" cy="430887"/>
          </a:xfrm>
          <a:prstGeom prst="rect">
            <a:avLst/>
          </a:prstGeom>
          <a:noFill/>
        </p:spPr>
        <p:txBody>
          <a:bodyPr wrap="non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2093245" y="1528506"/>
            <a:ext cx="954107" cy="323165"/>
          </a:xfrm>
          <a:prstGeom prst="rect">
            <a:avLst/>
          </a:prstGeom>
          <a:noFill/>
        </p:spPr>
        <p:txBody>
          <a:bodyPr wrap="none" rtlCol="0">
            <a:spAutoFit/>
          </a:bodyPr>
          <a:lstStyle/>
          <a:p>
            <a:pPr algn="r"/>
            <a:r>
              <a:rPr lang="zh-CN" altLang="en-US" sz="1500" dirty="0">
                <a:latin typeface="微软雅黑" panose="020B0503020204020204" pitchFamily="34" charset="-122"/>
                <a:ea typeface="微软雅黑" panose="020B0503020204020204" pitchFamily="34" charset="-122"/>
              </a:rPr>
              <a:t>主要任务</a:t>
            </a:r>
          </a:p>
        </p:txBody>
      </p:sp>
      <p:sp>
        <p:nvSpPr>
          <p:cNvPr id="21" name="TextBox 20"/>
          <p:cNvSpPr txBox="1"/>
          <p:nvPr/>
        </p:nvSpPr>
        <p:spPr>
          <a:xfrm>
            <a:off x="5766678" y="1563639"/>
            <a:ext cx="153118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团队协作能力强</a:t>
            </a:r>
          </a:p>
        </p:txBody>
      </p:sp>
      <p:sp>
        <p:nvSpPr>
          <p:cNvPr id="22" name="椭圆 34"/>
          <p:cNvSpPr/>
          <p:nvPr/>
        </p:nvSpPr>
        <p:spPr>
          <a:xfrm rot="5400000">
            <a:off x="4634969" y="1308269"/>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C366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23" name="组合 22"/>
          <p:cNvGrpSpPr/>
          <p:nvPr/>
        </p:nvGrpSpPr>
        <p:grpSpPr>
          <a:xfrm rot="16200000">
            <a:off x="3232752" y="1284561"/>
            <a:ext cx="902720" cy="1172844"/>
            <a:chOff x="4020870" y="2194485"/>
            <a:chExt cx="1102258" cy="1432090"/>
          </a:xfrm>
          <a:effectLst>
            <a:outerShdw blurRad="444500" dist="254000" dir="8100000" algn="tr" rotWithShape="0">
              <a:prstClr val="black">
                <a:alpha val="50000"/>
              </a:prstClr>
            </a:outerShdw>
          </a:effectLst>
        </p:grpSpPr>
        <p:sp>
          <p:nvSpPr>
            <p:cNvPr id="2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2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26" name="TextBox 25"/>
          <p:cNvSpPr txBox="1"/>
          <p:nvPr/>
        </p:nvSpPr>
        <p:spPr>
          <a:xfrm>
            <a:off x="5754758" y="1851671"/>
            <a:ext cx="2723823" cy="430887"/>
          </a:xfrm>
          <a:prstGeom prst="rect">
            <a:avLst/>
          </a:prstGeom>
          <a:noFill/>
        </p:spPr>
        <p:txBody>
          <a:bodyPr wrap="non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395537" y="1854929"/>
            <a:ext cx="2723823"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28" name="KSO_Shape"/>
          <p:cNvSpPr/>
          <p:nvPr/>
        </p:nvSpPr>
        <p:spPr bwMode="auto">
          <a:xfrm>
            <a:off x="3553256" y="1651568"/>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2C3666"/>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29" name="KSO_Shape"/>
          <p:cNvSpPr/>
          <p:nvPr/>
        </p:nvSpPr>
        <p:spPr bwMode="auto">
          <a:xfrm>
            <a:off x="4113049" y="2702017"/>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0" name="KSO_Shape"/>
          <p:cNvSpPr/>
          <p:nvPr/>
        </p:nvSpPr>
        <p:spPr bwMode="auto">
          <a:xfrm>
            <a:off x="3548185" y="3811408"/>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2C3666"/>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1" name="KSO_Shape"/>
          <p:cNvSpPr/>
          <p:nvPr/>
        </p:nvSpPr>
        <p:spPr bwMode="auto">
          <a:xfrm>
            <a:off x="4676072" y="1691503"/>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2" name="KSO_Shape"/>
          <p:cNvSpPr/>
          <p:nvPr/>
        </p:nvSpPr>
        <p:spPr bwMode="auto">
          <a:xfrm>
            <a:off x="5245718" y="2688266"/>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2C3666"/>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3" name="KSO_Shape"/>
          <p:cNvSpPr/>
          <p:nvPr/>
        </p:nvSpPr>
        <p:spPr>
          <a:xfrm>
            <a:off x="4703452" y="3819650"/>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4000">
                                          <p:cBhvr additive="base">
                                            <p:cTn id="7" dur="500" fill="hold"/>
                                            <p:tgtEl>
                                              <p:spTgt spid="23"/>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p:tgtEl>
                                              <p:spTgt spid="27"/>
                                            </p:tgtEl>
                                            <p:attrNameLst>
                                              <p:attrName>ppt_x</p:attrName>
                                            </p:attrNameLst>
                                          </p:cBhvr>
                                          <p:tavLst>
                                            <p:tav tm="0">
                                              <p:val>
                                                <p:strVal val="#ppt_x-#ppt_w*1.125000"/>
                                              </p:val>
                                            </p:tav>
                                            <p:tav tm="100000">
                                              <p:val>
                                                <p:strVal val="#ppt_x"/>
                                              </p:val>
                                            </p:tav>
                                          </p:tavLst>
                                        </p:anim>
                                        <p:animEffect transition="in" filter="wipe(right)">
                                          <p:cBhvr>
                                            <p:cTn id="12" dur="300"/>
                                            <p:tgtEl>
                                              <p:spTgt spid="27"/>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300"/>
                                            <p:tgtEl>
                                              <p:spTgt spid="20"/>
                                            </p:tgtEl>
                                            <p:attrNameLst>
                                              <p:attrName>ppt_x</p:attrName>
                                            </p:attrNameLst>
                                          </p:cBhvr>
                                          <p:tavLst>
                                            <p:tav tm="0">
                                              <p:val>
                                                <p:strVal val="#ppt_x-#ppt_w*1.125000"/>
                                              </p:val>
                                            </p:tav>
                                            <p:tav tm="100000">
                                              <p:val>
                                                <p:strVal val="#ppt_x"/>
                                              </p:val>
                                            </p:tav>
                                          </p:tavLst>
                                        </p:anim>
                                        <p:animEffect transition="in" filter="wipe(right)">
                                          <p:cBhvr>
                                            <p:cTn id="16" dur="300"/>
                                            <p:tgtEl>
                                              <p:spTgt spid="20"/>
                                            </p:tgtEl>
                                          </p:cBhvr>
                                        </p:animEffect>
                                      </p:childTnLst>
                                    </p:cTn>
                                  </p:par>
                                </p:childTnLst>
                              </p:cTn>
                            </p:par>
                            <p:par>
                              <p:cTn id="17" fill="hold">
                                <p:stCondLst>
                                  <p:cond delay="500"/>
                                </p:stCondLst>
                                <p:childTnLst>
                                  <p:par>
                                    <p:cTn id="18" presetID="2" presetClass="entr" presetSubtype="2" fill="hold" grpId="0" nodeType="afterEffect" p14:presetBounceEnd="44000">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14:bounceEnd="44000">
                                          <p:cBhvr additive="base">
                                            <p:cTn id="20" dur="500" fill="hold"/>
                                            <p:tgtEl>
                                              <p:spTgt spid="22"/>
                                            </p:tgtEl>
                                            <p:attrNameLst>
                                              <p:attrName>ppt_x</p:attrName>
                                            </p:attrNameLst>
                                          </p:cBhvr>
                                          <p:tavLst>
                                            <p:tav tm="0">
                                              <p:val>
                                                <p:strVal val="1+#ppt_w/2"/>
                                              </p:val>
                                            </p:tav>
                                            <p:tav tm="100000">
                                              <p:val>
                                                <p:strVal val="#ppt_x"/>
                                              </p:val>
                                            </p:tav>
                                          </p:tavLst>
                                        </p:anim>
                                        <p:anim calcmode="lin" valueType="num" p14:bounceEnd="44000">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300"/>
                                            <p:tgtEl>
                                              <p:spTgt spid="21"/>
                                            </p:tgtEl>
                                            <p:attrNameLst>
                                              <p:attrName>ppt_x</p:attrName>
                                            </p:attrNameLst>
                                          </p:cBhvr>
                                          <p:tavLst>
                                            <p:tav tm="0">
                                              <p:val>
                                                <p:strVal val="#ppt_x+#ppt_w*1.125000"/>
                                              </p:val>
                                            </p:tav>
                                            <p:tav tm="100000">
                                              <p:val>
                                                <p:strVal val="#ppt_x"/>
                                              </p:val>
                                            </p:tav>
                                          </p:tavLst>
                                        </p:anim>
                                        <p:animEffect transition="in" filter="wipe(left)">
                                          <p:cBhvr>
                                            <p:cTn id="25" dur="300"/>
                                            <p:tgtEl>
                                              <p:spTgt spid="21"/>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300"/>
                                            <p:tgtEl>
                                              <p:spTgt spid="26"/>
                                            </p:tgtEl>
                                            <p:attrNameLst>
                                              <p:attrName>ppt_x</p:attrName>
                                            </p:attrNameLst>
                                          </p:cBhvr>
                                          <p:tavLst>
                                            <p:tav tm="0">
                                              <p:val>
                                                <p:strVal val="#ppt_x+#ppt_w*1.125000"/>
                                              </p:val>
                                            </p:tav>
                                            <p:tav tm="100000">
                                              <p:val>
                                                <p:strVal val="#ppt_x"/>
                                              </p:val>
                                            </p:tav>
                                          </p:tavLst>
                                        </p:anim>
                                        <p:animEffect transition="in" filter="wipe(left)">
                                          <p:cBhvr>
                                            <p:cTn id="29" dur="300"/>
                                            <p:tgtEl>
                                              <p:spTgt spid="26"/>
                                            </p:tgtEl>
                                          </p:cBhvr>
                                        </p:animEffect>
                                      </p:childTnLst>
                                    </p:cTn>
                                  </p:par>
                                </p:childTnLst>
                              </p:cTn>
                            </p:par>
                            <p:par>
                              <p:cTn id="30" fill="hold">
                                <p:stCondLst>
                                  <p:cond delay="1000"/>
                                </p:stCondLst>
                                <p:childTnLst>
                                  <p:par>
                                    <p:cTn id="31" presetID="2" presetClass="entr" presetSubtype="8" fill="hold" grpId="0" nodeType="afterEffect" p14:presetBounceEnd="44000">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14:bounceEnd="44000">
                                          <p:cBhvr additive="base">
                                            <p:cTn id="33" dur="500" fill="hold"/>
                                            <p:tgtEl>
                                              <p:spTgt spid="8"/>
                                            </p:tgtEl>
                                            <p:attrNameLst>
                                              <p:attrName>ppt_x</p:attrName>
                                            </p:attrNameLst>
                                          </p:cBhvr>
                                          <p:tavLst>
                                            <p:tav tm="0">
                                              <p:val>
                                                <p:strVal val="0-#ppt_w/2"/>
                                              </p:val>
                                            </p:tav>
                                            <p:tav tm="100000">
                                              <p:val>
                                                <p:strVal val="#ppt_x"/>
                                              </p:val>
                                            </p:tav>
                                          </p:tavLst>
                                        </p:anim>
                                        <p:anim calcmode="lin" valueType="num" p14:bounceEnd="44000">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300"/>
                                            <p:tgtEl>
                                              <p:spTgt spid="4"/>
                                            </p:tgtEl>
                                            <p:attrNameLst>
                                              <p:attrName>ppt_x</p:attrName>
                                            </p:attrNameLst>
                                          </p:cBhvr>
                                          <p:tavLst>
                                            <p:tav tm="0">
                                              <p:val>
                                                <p:strVal val="#ppt_x-#ppt_w*1.125000"/>
                                              </p:val>
                                            </p:tav>
                                            <p:tav tm="100000">
                                              <p:val>
                                                <p:strVal val="#ppt_x"/>
                                              </p:val>
                                            </p:tav>
                                          </p:tavLst>
                                        </p:anim>
                                        <p:animEffect transition="in" filter="wipe(right)">
                                          <p:cBhvr>
                                            <p:cTn id="38" dur="300"/>
                                            <p:tgtEl>
                                              <p:spTgt spid="4"/>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p:tgtEl>
                                              <p:spTgt spid="17"/>
                                            </p:tgtEl>
                                            <p:attrNameLst>
                                              <p:attrName>ppt_x</p:attrName>
                                            </p:attrNameLst>
                                          </p:cBhvr>
                                          <p:tavLst>
                                            <p:tav tm="0">
                                              <p:val>
                                                <p:strVal val="#ppt_x-#ppt_w*1.125000"/>
                                              </p:val>
                                            </p:tav>
                                            <p:tav tm="100000">
                                              <p:val>
                                                <p:strVal val="#ppt_x"/>
                                              </p:val>
                                            </p:tav>
                                          </p:tavLst>
                                        </p:anim>
                                        <p:animEffect transition="in" filter="wipe(right)">
                                          <p:cBhvr>
                                            <p:cTn id="42" dur="300"/>
                                            <p:tgtEl>
                                              <p:spTgt spid="17"/>
                                            </p:tgtEl>
                                          </p:cBhvr>
                                        </p:animEffect>
                                      </p:childTnLst>
                                    </p:cTn>
                                  </p:par>
                                </p:childTnLst>
                              </p:cTn>
                            </p:par>
                            <p:par>
                              <p:cTn id="43" fill="hold">
                                <p:stCondLst>
                                  <p:cond delay="1500"/>
                                </p:stCondLst>
                                <p:childTnLst>
                                  <p:par>
                                    <p:cTn id="44" presetID="2" presetClass="entr" presetSubtype="2" fill="hold" nodeType="afterEffect" p14:presetBounceEnd="44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44000">
                                          <p:cBhvr additive="base">
                                            <p:cTn id="46" dur="500" fill="hold"/>
                                            <p:tgtEl>
                                              <p:spTgt spid="9"/>
                                            </p:tgtEl>
                                            <p:attrNameLst>
                                              <p:attrName>ppt_x</p:attrName>
                                            </p:attrNameLst>
                                          </p:cBhvr>
                                          <p:tavLst>
                                            <p:tav tm="0">
                                              <p:val>
                                                <p:strVal val="1+#ppt_w/2"/>
                                              </p:val>
                                            </p:tav>
                                            <p:tav tm="100000">
                                              <p:val>
                                                <p:strVal val="#ppt_x"/>
                                              </p:val>
                                            </p:tav>
                                          </p:tavLst>
                                        </p:anim>
                                        <p:anim calcmode="lin" valueType="num" p14:bounceEnd="44000">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p:tgtEl>
                                              <p:spTgt spid="6"/>
                                            </p:tgtEl>
                                            <p:attrNameLst>
                                              <p:attrName>ppt_x</p:attrName>
                                            </p:attrNameLst>
                                          </p:cBhvr>
                                          <p:tavLst>
                                            <p:tav tm="0">
                                              <p:val>
                                                <p:strVal val="#ppt_x+#ppt_w*1.125000"/>
                                              </p:val>
                                            </p:tav>
                                            <p:tav tm="100000">
                                              <p:val>
                                                <p:strVal val="#ppt_x"/>
                                              </p:val>
                                            </p:tav>
                                          </p:tavLst>
                                        </p:anim>
                                        <p:animEffect transition="in" filter="wipe(left)">
                                          <p:cBhvr>
                                            <p:cTn id="51" dur="300"/>
                                            <p:tgtEl>
                                              <p:spTgt spid="6"/>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300"/>
                                            <p:tgtEl>
                                              <p:spTgt spid="19"/>
                                            </p:tgtEl>
                                            <p:attrNameLst>
                                              <p:attrName>ppt_x</p:attrName>
                                            </p:attrNameLst>
                                          </p:cBhvr>
                                          <p:tavLst>
                                            <p:tav tm="0">
                                              <p:val>
                                                <p:strVal val="#ppt_x+#ppt_w*1.125000"/>
                                              </p:val>
                                            </p:tav>
                                            <p:tav tm="100000">
                                              <p:val>
                                                <p:strVal val="#ppt_x"/>
                                              </p:val>
                                            </p:tav>
                                          </p:tavLst>
                                        </p:anim>
                                        <p:animEffect transition="in" filter="wipe(left)">
                                          <p:cBhvr>
                                            <p:cTn id="55" dur="300"/>
                                            <p:tgtEl>
                                              <p:spTgt spid="19"/>
                                            </p:tgtEl>
                                          </p:cBhvr>
                                        </p:animEffect>
                                      </p:childTnLst>
                                    </p:cTn>
                                  </p:par>
                                </p:childTnLst>
                              </p:cTn>
                            </p:par>
                            <p:par>
                              <p:cTn id="56" fill="hold">
                                <p:stCondLst>
                                  <p:cond delay="2000"/>
                                </p:stCondLst>
                                <p:childTnLst>
                                  <p:par>
                                    <p:cTn id="57" presetID="2" presetClass="entr" presetSubtype="8" fill="hold" nodeType="afterEffect" p14:presetBounceEnd="44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44000">
                                          <p:cBhvr additive="base">
                                            <p:cTn id="59" dur="500" fill="hold"/>
                                            <p:tgtEl>
                                              <p:spTgt spid="13"/>
                                            </p:tgtEl>
                                            <p:attrNameLst>
                                              <p:attrName>ppt_x</p:attrName>
                                            </p:attrNameLst>
                                          </p:cBhvr>
                                          <p:tavLst>
                                            <p:tav tm="0">
                                              <p:val>
                                                <p:strVal val="0-#ppt_w/2"/>
                                              </p:val>
                                            </p:tav>
                                            <p:tav tm="100000">
                                              <p:val>
                                                <p:strVal val="#ppt_x"/>
                                              </p:val>
                                            </p:tav>
                                          </p:tavLst>
                                        </p:anim>
                                        <p:anim calcmode="lin" valueType="num" p14:bounceEnd="44000">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300"/>
                                            <p:tgtEl>
                                              <p:spTgt spid="18"/>
                                            </p:tgtEl>
                                            <p:attrNameLst>
                                              <p:attrName>ppt_x</p:attrName>
                                            </p:attrNameLst>
                                          </p:cBhvr>
                                          <p:tavLst>
                                            <p:tav tm="0">
                                              <p:val>
                                                <p:strVal val="#ppt_x-#ppt_w*1.125000"/>
                                              </p:val>
                                            </p:tav>
                                            <p:tav tm="100000">
                                              <p:val>
                                                <p:strVal val="#ppt_x"/>
                                              </p:val>
                                            </p:tav>
                                          </p:tavLst>
                                        </p:anim>
                                        <p:animEffect transition="in" filter="wipe(right)">
                                          <p:cBhvr>
                                            <p:cTn id="64" dur="300"/>
                                            <p:tgtEl>
                                              <p:spTgt spid="18"/>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300"/>
                                            <p:tgtEl>
                                              <p:spTgt spid="5"/>
                                            </p:tgtEl>
                                            <p:attrNameLst>
                                              <p:attrName>ppt_x</p:attrName>
                                            </p:attrNameLst>
                                          </p:cBhvr>
                                          <p:tavLst>
                                            <p:tav tm="0">
                                              <p:val>
                                                <p:strVal val="#ppt_x-#ppt_w*1.125000"/>
                                              </p:val>
                                            </p:tav>
                                            <p:tav tm="100000">
                                              <p:val>
                                                <p:strVal val="#ppt_x"/>
                                              </p:val>
                                            </p:tav>
                                          </p:tavLst>
                                        </p:anim>
                                        <p:animEffect transition="in" filter="wipe(right)">
                                          <p:cBhvr>
                                            <p:cTn id="68" dur="300"/>
                                            <p:tgtEl>
                                              <p:spTgt spid="5"/>
                                            </p:tgtEl>
                                          </p:cBhvr>
                                        </p:animEffect>
                                      </p:childTnLst>
                                    </p:cTn>
                                  </p:par>
                                </p:childTnLst>
                              </p:cTn>
                            </p:par>
                            <p:par>
                              <p:cTn id="69" fill="hold">
                                <p:stCondLst>
                                  <p:cond delay="2500"/>
                                </p:stCondLst>
                                <p:childTnLst>
                                  <p:par>
                                    <p:cTn id="70" presetID="2" presetClass="entr" presetSubtype="2" fill="hold" grpId="0" nodeType="afterEffect" p14:presetBounceEnd="44000">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14:bounceEnd="44000">
                                          <p:cBhvr additive="base">
                                            <p:cTn id="72" dur="500" fill="hold"/>
                                            <p:tgtEl>
                                              <p:spTgt spid="12"/>
                                            </p:tgtEl>
                                            <p:attrNameLst>
                                              <p:attrName>ppt_x</p:attrName>
                                            </p:attrNameLst>
                                          </p:cBhvr>
                                          <p:tavLst>
                                            <p:tav tm="0">
                                              <p:val>
                                                <p:strVal val="1+#ppt_w/2"/>
                                              </p:val>
                                            </p:tav>
                                            <p:tav tm="100000">
                                              <p:val>
                                                <p:strVal val="#ppt_x"/>
                                              </p:val>
                                            </p:tav>
                                          </p:tavLst>
                                        </p:anim>
                                        <p:anim calcmode="lin" valueType="num" p14:bounceEnd="44000">
                                          <p:cBhvr additive="base">
                                            <p:cTn id="73" dur="500" fill="hold"/>
                                            <p:tgtEl>
                                              <p:spTgt spid="12"/>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300"/>
                                            <p:tgtEl>
                                              <p:spTgt spid="7"/>
                                            </p:tgtEl>
                                            <p:attrNameLst>
                                              <p:attrName>ppt_x</p:attrName>
                                            </p:attrNameLst>
                                          </p:cBhvr>
                                          <p:tavLst>
                                            <p:tav tm="0">
                                              <p:val>
                                                <p:strVal val="#ppt_x+#ppt_w*1.125000"/>
                                              </p:val>
                                            </p:tav>
                                            <p:tav tm="100000">
                                              <p:val>
                                                <p:strVal val="#ppt_x"/>
                                              </p:val>
                                            </p:tav>
                                          </p:tavLst>
                                        </p:anim>
                                        <p:animEffect transition="in" filter="wipe(left)">
                                          <p:cBhvr>
                                            <p:cTn id="77" dur="300"/>
                                            <p:tgtEl>
                                              <p:spTgt spid="7"/>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300"/>
                                            <p:tgtEl>
                                              <p:spTgt spid="16"/>
                                            </p:tgtEl>
                                            <p:attrNameLst>
                                              <p:attrName>ppt_x</p:attrName>
                                            </p:attrNameLst>
                                          </p:cBhvr>
                                          <p:tavLst>
                                            <p:tav tm="0">
                                              <p:val>
                                                <p:strVal val="#ppt_x+#ppt_w*1.125000"/>
                                              </p:val>
                                            </p:tav>
                                            <p:tav tm="100000">
                                              <p:val>
                                                <p:strVal val="#ppt_x"/>
                                              </p:val>
                                            </p:tav>
                                          </p:tavLst>
                                        </p:anim>
                                        <p:animEffect transition="in" filter="wipe(left)">
                                          <p:cBhvr>
                                            <p:cTn id="81" dur="300"/>
                                            <p:tgtEl>
                                              <p:spTgt spid="16"/>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anim calcmode="lin" valueType="num">
                                          <p:cBhvr>
                                            <p:cTn id="88" dur="500" fill="hold"/>
                                            <p:tgtEl>
                                              <p:spTgt spid="31"/>
                                            </p:tgtEl>
                                            <p:attrNameLst>
                                              <p:attrName>ppt_x</p:attrName>
                                            </p:attrNameLst>
                                          </p:cBhvr>
                                          <p:tavLst>
                                            <p:tav tm="0">
                                              <p:val>
                                                <p:fltVal val="0.5"/>
                                              </p:val>
                                            </p:tav>
                                            <p:tav tm="100000">
                                              <p:val>
                                                <p:strVal val="#ppt_x"/>
                                              </p:val>
                                            </p:tav>
                                          </p:tavLst>
                                        </p:anim>
                                        <p:anim calcmode="lin" valueType="num">
                                          <p:cBhvr>
                                            <p:cTn id="89" dur="500" fill="hold"/>
                                            <p:tgtEl>
                                              <p:spTgt spid="31"/>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anim calcmode="lin" valueType="num">
                                          <p:cBhvr>
                                            <p:cTn id="95" dur="500" fill="hold"/>
                                            <p:tgtEl>
                                              <p:spTgt spid="28"/>
                                            </p:tgtEl>
                                            <p:attrNameLst>
                                              <p:attrName>ppt_x</p:attrName>
                                            </p:attrNameLst>
                                          </p:cBhvr>
                                          <p:tavLst>
                                            <p:tav tm="0">
                                              <p:val>
                                                <p:fltVal val="0.5"/>
                                              </p:val>
                                            </p:tav>
                                            <p:tav tm="100000">
                                              <p:val>
                                                <p:strVal val="#ppt_x"/>
                                              </p:val>
                                            </p:tav>
                                          </p:tavLst>
                                        </p:anim>
                                        <p:anim calcmode="lin" valueType="num">
                                          <p:cBhvr>
                                            <p:cTn id="96" dur="500" fill="hold"/>
                                            <p:tgtEl>
                                              <p:spTgt spid="2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anim calcmode="lin" valueType="num">
                                          <p:cBhvr>
                                            <p:cTn id="102" dur="500" fill="hold"/>
                                            <p:tgtEl>
                                              <p:spTgt spid="29"/>
                                            </p:tgtEl>
                                            <p:attrNameLst>
                                              <p:attrName>ppt_x</p:attrName>
                                            </p:attrNameLst>
                                          </p:cBhvr>
                                          <p:tavLst>
                                            <p:tav tm="0">
                                              <p:val>
                                                <p:fltVal val="0.5"/>
                                              </p:val>
                                            </p:tav>
                                            <p:tav tm="100000">
                                              <p:val>
                                                <p:strVal val="#ppt_x"/>
                                              </p:val>
                                            </p:tav>
                                          </p:tavLst>
                                        </p:anim>
                                        <p:anim calcmode="lin" valueType="num">
                                          <p:cBhvr>
                                            <p:cTn id="103" dur="500" fill="hold"/>
                                            <p:tgtEl>
                                              <p:spTgt spid="29"/>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anim calcmode="lin" valueType="num">
                                          <p:cBhvr>
                                            <p:cTn id="109" dur="500" fill="hold"/>
                                            <p:tgtEl>
                                              <p:spTgt spid="30"/>
                                            </p:tgtEl>
                                            <p:attrNameLst>
                                              <p:attrName>ppt_x</p:attrName>
                                            </p:attrNameLst>
                                          </p:cBhvr>
                                          <p:tavLst>
                                            <p:tav tm="0">
                                              <p:val>
                                                <p:fltVal val="0.5"/>
                                              </p:val>
                                            </p:tav>
                                            <p:tav tm="100000">
                                              <p:val>
                                                <p:strVal val="#ppt_x"/>
                                              </p:val>
                                            </p:tav>
                                          </p:tavLst>
                                        </p:anim>
                                        <p:anim calcmode="lin" valueType="num">
                                          <p:cBhvr>
                                            <p:cTn id="110" dur="500" fill="hold"/>
                                            <p:tgtEl>
                                              <p:spTgt spid="30"/>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2"/>
                                            </p:tgtEl>
                                            <p:attrNameLst>
                                              <p:attrName>style.visibility</p:attrName>
                                            </p:attrNameLst>
                                          </p:cBhvr>
                                          <p:to>
                                            <p:strVal val="visible"/>
                                          </p:to>
                                        </p:set>
                                        <p:anim calcmode="lin" valueType="num">
                                          <p:cBhvr>
                                            <p:cTn id="113" dur="500" fill="hold"/>
                                            <p:tgtEl>
                                              <p:spTgt spid="32"/>
                                            </p:tgtEl>
                                            <p:attrNameLst>
                                              <p:attrName>ppt_w</p:attrName>
                                            </p:attrNameLst>
                                          </p:cBhvr>
                                          <p:tavLst>
                                            <p:tav tm="0">
                                              <p:val>
                                                <p:fltVal val="0"/>
                                              </p:val>
                                            </p:tav>
                                            <p:tav tm="100000">
                                              <p:val>
                                                <p:strVal val="#ppt_w"/>
                                              </p:val>
                                            </p:tav>
                                          </p:tavLst>
                                        </p:anim>
                                        <p:anim calcmode="lin" valueType="num">
                                          <p:cBhvr>
                                            <p:cTn id="114" dur="500" fill="hold"/>
                                            <p:tgtEl>
                                              <p:spTgt spid="32"/>
                                            </p:tgtEl>
                                            <p:attrNameLst>
                                              <p:attrName>ppt_h</p:attrName>
                                            </p:attrNameLst>
                                          </p:cBhvr>
                                          <p:tavLst>
                                            <p:tav tm="0">
                                              <p:val>
                                                <p:fltVal val="0"/>
                                              </p:val>
                                            </p:tav>
                                            <p:tav tm="100000">
                                              <p:val>
                                                <p:strVal val="#ppt_h"/>
                                              </p:val>
                                            </p:tav>
                                          </p:tavLst>
                                        </p:anim>
                                        <p:animEffect transition="in" filter="fade">
                                          <p:cBhvr>
                                            <p:cTn id="115" dur="500"/>
                                            <p:tgtEl>
                                              <p:spTgt spid="32"/>
                                            </p:tgtEl>
                                          </p:cBhvr>
                                        </p:animEffect>
                                        <p:anim calcmode="lin" valueType="num">
                                          <p:cBhvr>
                                            <p:cTn id="116" dur="500" fill="hold"/>
                                            <p:tgtEl>
                                              <p:spTgt spid="32"/>
                                            </p:tgtEl>
                                            <p:attrNameLst>
                                              <p:attrName>ppt_x</p:attrName>
                                            </p:attrNameLst>
                                          </p:cBhvr>
                                          <p:tavLst>
                                            <p:tav tm="0">
                                              <p:val>
                                                <p:fltVal val="0.5"/>
                                              </p:val>
                                            </p:tav>
                                            <p:tav tm="100000">
                                              <p:val>
                                                <p:strVal val="#ppt_x"/>
                                              </p:val>
                                            </p:tav>
                                          </p:tavLst>
                                        </p:anim>
                                        <p:anim calcmode="lin" valueType="num">
                                          <p:cBhvr>
                                            <p:cTn id="117" dur="500" fill="hold"/>
                                            <p:tgtEl>
                                              <p:spTgt spid="32"/>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3"/>
                                            </p:tgtEl>
                                            <p:attrNameLst>
                                              <p:attrName>style.visibility</p:attrName>
                                            </p:attrNameLst>
                                          </p:cBhvr>
                                          <p:to>
                                            <p:strVal val="visible"/>
                                          </p:to>
                                        </p:set>
                                        <p:anim calcmode="lin" valueType="num">
                                          <p:cBhvr>
                                            <p:cTn id="120" dur="500" fill="hold"/>
                                            <p:tgtEl>
                                              <p:spTgt spid="33"/>
                                            </p:tgtEl>
                                            <p:attrNameLst>
                                              <p:attrName>ppt_w</p:attrName>
                                            </p:attrNameLst>
                                          </p:cBhvr>
                                          <p:tavLst>
                                            <p:tav tm="0">
                                              <p:val>
                                                <p:fltVal val="0"/>
                                              </p:val>
                                            </p:tav>
                                            <p:tav tm="100000">
                                              <p:val>
                                                <p:strVal val="#ppt_w"/>
                                              </p:val>
                                            </p:tav>
                                          </p:tavLst>
                                        </p:anim>
                                        <p:anim calcmode="lin" valueType="num">
                                          <p:cBhvr>
                                            <p:cTn id="121" dur="500" fill="hold"/>
                                            <p:tgtEl>
                                              <p:spTgt spid="33"/>
                                            </p:tgtEl>
                                            <p:attrNameLst>
                                              <p:attrName>ppt_h</p:attrName>
                                            </p:attrNameLst>
                                          </p:cBhvr>
                                          <p:tavLst>
                                            <p:tav tm="0">
                                              <p:val>
                                                <p:fltVal val="0"/>
                                              </p:val>
                                            </p:tav>
                                            <p:tav tm="100000">
                                              <p:val>
                                                <p:strVal val="#ppt_h"/>
                                              </p:val>
                                            </p:tav>
                                          </p:tavLst>
                                        </p:anim>
                                        <p:animEffect transition="in" filter="fade">
                                          <p:cBhvr>
                                            <p:cTn id="122" dur="500"/>
                                            <p:tgtEl>
                                              <p:spTgt spid="33"/>
                                            </p:tgtEl>
                                          </p:cBhvr>
                                        </p:animEffect>
                                        <p:anim calcmode="lin" valueType="num">
                                          <p:cBhvr>
                                            <p:cTn id="123" dur="500" fill="hold"/>
                                            <p:tgtEl>
                                              <p:spTgt spid="33"/>
                                            </p:tgtEl>
                                            <p:attrNameLst>
                                              <p:attrName>ppt_x</p:attrName>
                                            </p:attrNameLst>
                                          </p:cBhvr>
                                          <p:tavLst>
                                            <p:tav tm="0">
                                              <p:val>
                                                <p:fltVal val="0.5"/>
                                              </p:val>
                                            </p:tav>
                                            <p:tav tm="100000">
                                              <p:val>
                                                <p:strVal val="#ppt_x"/>
                                              </p:val>
                                            </p:tav>
                                          </p:tavLst>
                                        </p:anim>
                                        <p:anim calcmode="lin" valueType="num">
                                          <p:cBhvr>
                                            <p:cTn id="124"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2" grpId="0" animBg="1"/>
          <p:bldP spid="16" grpId="0"/>
          <p:bldP spid="17" grpId="0"/>
          <p:bldP spid="18" grpId="0"/>
          <p:bldP spid="19" grpId="0"/>
          <p:bldP spid="20" grpId="0"/>
          <p:bldP spid="21" grpId="0"/>
          <p:bldP spid="22" grpId="0" animBg="1"/>
          <p:bldP spid="26" grpId="0"/>
          <p:bldP spid="27" grpId="0"/>
          <p:bldP spid="28" grpId="0" animBg="1"/>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p:tgtEl>
                                              <p:spTgt spid="27"/>
                                            </p:tgtEl>
                                            <p:attrNameLst>
                                              <p:attrName>ppt_x</p:attrName>
                                            </p:attrNameLst>
                                          </p:cBhvr>
                                          <p:tavLst>
                                            <p:tav tm="0">
                                              <p:val>
                                                <p:strVal val="#ppt_x-#ppt_w*1.125000"/>
                                              </p:val>
                                            </p:tav>
                                            <p:tav tm="100000">
                                              <p:val>
                                                <p:strVal val="#ppt_x"/>
                                              </p:val>
                                            </p:tav>
                                          </p:tavLst>
                                        </p:anim>
                                        <p:animEffect transition="in" filter="wipe(right)">
                                          <p:cBhvr>
                                            <p:cTn id="12" dur="300"/>
                                            <p:tgtEl>
                                              <p:spTgt spid="27"/>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300"/>
                                            <p:tgtEl>
                                              <p:spTgt spid="20"/>
                                            </p:tgtEl>
                                            <p:attrNameLst>
                                              <p:attrName>ppt_x</p:attrName>
                                            </p:attrNameLst>
                                          </p:cBhvr>
                                          <p:tavLst>
                                            <p:tav tm="0">
                                              <p:val>
                                                <p:strVal val="#ppt_x-#ppt_w*1.125000"/>
                                              </p:val>
                                            </p:tav>
                                            <p:tav tm="100000">
                                              <p:val>
                                                <p:strVal val="#ppt_x"/>
                                              </p:val>
                                            </p:tav>
                                          </p:tavLst>
                                        </p:anim>
                                        <p:animEffect transition="in" filter="wipe(right)">
                                          <p:cBhvr>
                                            <p:cTn id="16" dur="300"/>
                                            <p:tgtEl>
                                              <p:spTgt spid="20"/>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300"/>
                                            <p:tgtEl>
                                              <p:spTgt spid="21"/>
                                            </p:tgtEl>
                                            <p:attrNameLst>
                                              <p:attrName>ppt_x</p:attrName>
                                            </p:attrNameLst>
                                          </p:cBhvr>
                                          <p:tavLst>
                                            <p:tav tm="0">
                                              <p:val>
                                                <p:strVal val="#ppt_x+#ppt_w*1.125000"/>
                                              </p:val>
                                            </p:tav>
                                            <p:tav tm="100000">
                                              <p:val>
                                                <p:strVal val="#ppt_x"/>
                                              </p:val>
                                            </p:tav>
                                          </p:tavLst>
                                        </p:anim>
                                        <p:animEffect transition="in" filter="wipe(left)">
                                          <p:cBhvr>
                                            <p:cTn id="25" dur="300"/>
                                            <p:tgtEl>
                                              <p:spTgt spid="21"/>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300"/>
                                            <p:tgtEl>
                                              <p:spTgt spid="26"/>
                                            </p:tgtEl>
                                            <p:attrNameLst>
                                              <p:attrName>ppt_x</p:attrName>
                                            </p:attrNameLst>
                                          </p:cBhvr>
                                          <p:tavLst>
                                            <p:tav tm="0">
                                              <p:val>
                                                <p:strVal val="#ppt_x+#ppt_w*1.125000"/>
                                              </p:val>
                                            </p:tav>
                                            <p:tav tm="100000">
                                              <p:val>
                                                <p:strVal val="#ppt_x"/>
                                              </p:val>
                                            </p:tav>
                                          </p:tavLst>
                                        </p:anim>
                                        <p:animEffect transition="in" filter="wipe(left)">
                                          <p:cBhvr>
                                            <p:cTn id="29" dur="300"/>
                                            <p:tgtEl>
                                              <p:spTgt spid="26"/>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300"/>
                                            <p:tgtEl>
                                              <p:spTgt spid="4"/>
                                            </p:tgtEl>
                                            <p:attrNameLst>
                                              <p:attrName>ppt_x</p:attrName>
                                            </p:attrNameLst>
                                          </p:cBhvr>
                                          <p:tavLst>
                                            <p:tav tm="0">
                                              <p:val>
                                                <p:strVal val="#ppt_x-#ppt_w*1.125000"/>
                                              </p:val>
                                            </p:tav>
                                            <p:tav tm="100000">
                                              <p:val>
                                                <p:strVal val="#ppt_x"/>
                                              </p:val>
                                            </p:tav>
                                          </p:tavLst>
                                        </p:anim>
                                        <p:animEffect transition="in" filter="wipe(right)">
                                          <p:cBhvr>
                                            <p:cTn id="38" dur="300"/>
                                            <p:tgtEl>
                                              <p:spTgt spid="4"/>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p:tgtEl>
                                              <p:spTgt spid="17"/>
                                            </p:tgtEl>
                                            <p:attrNameLst>
                                              <p:attrName>ppt_x</p:attrName>
                                            </p:attrNameLst>
                                          </p:cBhvr>
                                          <p:tavLst>
                                            <p:tav tm="0">
                                              <p:val>
                                                <p:strVal val="#ppt_x-#ppt_w*1.125000"/>
                                              </p:val>
                                            </p:tav>
                                            <p:tav tm="100000">
                                              <p:val>
                                                <p:strVal val="#ppt_x"/>
                                              </p:val>
                                            </p:tav>
                                          </p:tavLst>
                                        </p:anim>
                                        <p:animEffect transition="in" filter="wipe(right)">
                                          <p:cBhvr>
                                            <p:cTn id="42" dur="300"/>
                                            <p:tgtEl>
                                              <p:spTgt spid="17"/>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p:tgtEl>
                                              <p:spTgt spid="6"/>
                                            </p:tgtEl>
                                            <p:attrNameLst>
                                              <p:attrName>ppt_x</p:attrName>
                                            </p:attrNameLst>
                                          </p:cBhvr>
                                          <p:tavLst>
                                            <p:tav tm="0">
                                              <p:val>
                                                <p:strVal val="#ppt_x+#ppt_w*1.125000"/>
                                              </p:val>
                                            </p:tav>
                                            <p:tav tm="100000">
                                              <p:val>
                                                <p:strVal val="#ppt_x"/>
                                              </p:val>
                                            </p:tav>
                                          </p:tavLst>
                                        </p:anim>
                                        <p:animEffect transition="in" filter="wipe(left)">
                                          <p:cBhvr>
                                            <p:cTn id="51" dur="300"/>
                                            <p:tgtEl>
                                              <p:spTgt spid="6"/>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300"/>
                                            <p:tgtEl>
                                              <p:spTgt spid="19"/>
                                            </p:tgtEl>
                                            <p:attrNameLst>
                                              <p:attrName>ppt_x</p:attrName>
                                            </p:attrNameLst>
                                          </p:cBhvr>
                                          <p:tavLst>
                                            <p:tav tm="0">
                                              <p:val>
                                                <p:strVal val="#ppt_x+#ppt_w*1.125000"/>
                                              </p:val>
                                            </p:tav>
                                            <p:tav tm="100000">
                                              <p:val>
                                                <p:strVal val="#ppt_x"/>
                                              </p:val>
                                            </p:tav>
                                          </p:tavLst>
                                        </p:anim>
                                        <p:animEffect transition="in" filter="wipe(left)">
                                          <p:cBhvr>
                                            <p:cTn id="55" dur="300"/>
                                            <p:tgtEl>
                                              <p:spTgt spid="19"/>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300"/>
                                            <p:tgtEl>
                                              <p:spTgt spid="18"/>
                                            </p:tgtEl>
                                            <p:attrNameLst>
                                              <p:attrName>ppt_x</p:attrName>
                                            </p:attrNameLst>
                                          </p:cBhvr>
                                          <p:tavLst>
                                            <p:tav tm="0">
                                              <p:val>
                                                <p:strVal val="#ppt_x-#ppt_w*1.125000"/>
                                              </p:val>
                                            </p:tav>
                                            <p:tav tm="100000">
                                              <p:val>
                                                <p:strVal val="#ppt_x"/>
                                              </p:val>
                                            </p:tav>
                                          </p:tavLst>
                                        </p:anim>
                                        <p:animEffect transition="in" filter="wipe(right)">
                                          <p:cBhvr>
                                            <p:cTn id="64" dur="300"/>
                                            <p:tgtEl>
                                              <p:spTgt spid="18"/>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300"/>
                                            <p:tgtEl>
                                              <p:spTgt spid="5"/>
                                            </p:tgtEl>
                                            <p:attrNameLst>
                                              <p:attrName>ppt_x</p:attrName>
                                            </p:attrNameLst>
                                          </p:cBhvr>
                                          <p:tavLst>
                                            <p:tav tm="0">
                                              <p:val>
                                                <p:strVal val="#ppt_x-#ppt_w*1.125000"/>
                                              </p:val>
                                            </p:tav>
                                            <p:tav tm="100000">
                                              <p:val>
                                                <p:strVal val="#ppt_x"/>
                                              </p:val>
                                            </p:tav>
                                          </p:tavLst>
                                        </p:anim>
                                        <p:animEffect transition="in" filter="wipe(right)">
                                          <p:cBhvr>
                                            <p:cTn id="68" dur="300"/>
                                            <p:tgtEl>
                                              <p:spTgt spid="5"/>
                                            </p:tgtEl>
                                          </p:cBhvr>
                                        </p:animEffect>
                                      </p:childTnLst>
                                    </p:cTn>
                                  </p:par>
                                </p:childTnLst>
                              </p:cTn>
                            </p:par>
                            <p:par>
                              <p:cTn id="69" fill="hold">
                                <p:stCondLst>
                                  <p:cond delay="2500"/>
                                </p:stCondLst>
                                <p:childTnLst>
                                  <p:par>
                                    <p:cTn id="70" presetID="2" presetClass="entr" presetSubtype="2"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1+#ppt_w/2"/>
                                              </p:val>
                                            </p:tav>
                                            <p:tav tm="100000">
                                              <p:val>
                                                <p:strVal val="#ppt_x"/>
                                              </p:val>
                                            </p:tav>
                                          </p:tavLst>
                                        </p:anim>
                                        <p:anim calcmode="lin" valueType="num">
                                          <p:cBhvr additive="base">
                                            <p:cTn id="73" dur="500" fill="hold"/>
                                            <p:tgtEl>
                                              <p:spTgt spid="12"/>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300"/>
                                            <p:tgtEl>
                                              <p:spTgt spid="7"/>
                                            </p:tgtEl>
                                            <p:attrNameLst>
                                              <p:attrName>ppt_x</p:attrName>
                                            </p:attrNameLst>
                                          </p:cBhvr>
                                          <p:tavLst>
                                            <p:tav tm="0">
                                              <p:val>
                                                <p:strVal val="#ppt_x+#ppt_w*1.125000"/>
                                              </p:val>
                                            </p:tav>
                                            <p:tav tm="100000">
                                              <p:val>
                                                <p:strVal val="#ppt_x"/>
                                              </p:val>
                                            </p:tav>
                                          </p:tavLst>
                                        </p:anim>
                                        <p:animEffect transition="in" filter="wipe(left)">
                                          <p:cBhvr>
                                            <p:cTn id="77" dur="300"/>
                                            <p:tgtEl>
                                              <p:spTgt spid="7"/>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300"/>
                                            <p:tgtEl>
                                              <p:spTgt spid="16"/>
                                            </p:tgtEl>
                                            <p:attrNameLst>
                                              <p:attrName>ppt_x</p:attrName>
                                            </p:attrNameLst>
                                          </p:cBhvr>
                                          <p:tavLst>
                                            <p:tav tm="0">
                                              <p:val>
                                                <p:strVal val="#ppt_x+#ppt_w*1.125000"/>
                                              </p:val>
                                            </p:tav>
                                            <p:tav tm="100000">
                                              <p:val>
                                                <p:strVal val="#ppt_x"/>
                                              </p:val>
                                            </p:tav>
                                          </p:tavLst>
                                        </p:anim>
                                        <p:animEffect transition="in" filter="wipe(left)">
                                          <p:cBhvr>
                                            <p:cTn id="81" dur="300"/>
                                            <p:tgtEl>
                                              <p:spTgt spid="16"/>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anim calcmode="lin" valueType="num">
                                          <p:cBhvr>
                                            <p:cTn id="88" dur="500" fill="hold"/>
                                            <p:tgtEl>
                                              <p:spTgt spid="31"/>
                                            </p:tgtEl>
                                            <p:attrNameLst>
                                              <p:attrName>ppt_x</p:attrName>
                                            </p:attrNameLst>
                                          </p:cBhvr>
                                          <p:tavLst>
                                            <p:tav tm="0">
                                              <p:val>
                                                <p:fltVal val="0.5"/>
                                              </p:val>
                                            </p:tav>
                                            <p:tav tm="100000">
                                              <p:val>
                                                <p:strVal val="#ppt_x"/>
                                              </p:val>
                                            </p:tav>
                                          </p:tavLst>
                                        </p:anim>
                                        <p:anim calcmode="lin" valueType="num">
                                          <p:cBhvr>
                                            <p:cTn id="89" dur="500" fill="hold"/>
                                            <p:tgtEl>
                                              <p:spTgt spid="31"/>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anim calcmode="lin" valueType="num">
                                          <p:cBhvr>
                                            <p:cTn id="95" dur="500" fill="hold"/>
                                            <p:tgtEl>
                                              <p:spTgt spid="28"/>
                                            </p:tgtEl>
                                            <p:attrNameLst>
                                              <p:attrName>ppt_x</p:attrName>
                                            </p:attrNameLst>
                                          </p:cBhvr>
                                          <p:tavLst>
                                            <p:tav tm="0">
                                              <p:val>
                                                <p:fltVal val="0.5"/>
                                              </p:val>
                                            </p:tav>
                                            <p:tav tm="100000">
                                              <p:val>
                                                <p:strVal val="#ppt_x"/>
                                              </p:val>
                                            </p:tav>
                                          </p:tavLst>
                                        </p:anim>
                                        <p:anim calcmode="lin" valueType="num">
                                          <p:cBhvr>
                                            <p:cTn id="96" dur="500" fill="hold"/>
                                            <p:tgtEl>
                                              <p:spTgt spid="2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anim calcmode="lin" valueType="num">
                                          <p:cBhvr>
                                            <p:cTn id="102" dur="500" fill="hold"/>
                                            <p:tgtEl>
                                              <p:spTgt spid="29"/>
                                            </p:tgtEl>
                                            <p:attrNameLst>
                                              <p:attrName>ppt_x</p:attrName>
                                            </p:attrNameLst>
                                          </p:cBhvr>
                                          <p:tavLst>
                                            <p:tav tm="0">
                                              <p:val>
                                                <p:fltVal val="0.5"/>
                                              </p:val>
                                            </p:tav>
                                            <p:tav tm="100000">
                                              <p:val>
                                                <p:strVal val="#ppt_x"/>
                                              </p:val>
                                            </p:tav>
                                          </p:tavLst>
                                        </p:anim>
                                        <p:anim calcmode="lin" valueType="num">
                                          <p:cBhvr>
                                            <p:cTn id="103" dur="500" fill="hold"/>
                                            <p:tgtEl>
                                              <p:spTgt spid="29"/>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anim calcmode="lin" valueType="num">
                                          <p:cBhvr>
                                            <p:cTn id="109" dur="500" fill="hold"/>
                                            <p:tgtEl>
                                              <p:spTgt spid="30"/>
                                            </p:tgtEl>
                                            <p:attrNameLst>
                                              <p:attrName>ppt_x</p:attrName>
                                            </p:attrNameLst>
                                          </p:cBhvr>
                                          <p:tavLst>
                                            <p:tav tm="0">
                                              <p:val>
                                                <p:fltVal val="0.5"/>
                                              </p:val>
                                            </p:tav>
                                            <p:tav tm="100000">
                                              <p:val>
                                                <p:strVal val="#ppt_x"/>
                                              </p:val>
                                            </p:tav>
                                          </p:tavLst>
                                        </p:anim>
                                        <p:anim calcmode="lin" valueType="num">
                                          <p:cBhvr>
                                            <p:cTn id="110" dur="500" fill="hold"/>
                                            <p:tgtEl>
                                              <p:spTgt spid="30"/>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2"/>
                                            </p:tgtEl>
                                            <p:attrNameLst>
                                              <p:attrName>style.visibility</p:attrName>
                                            </p:attrNameLst>
                                          </p:cBhvr>
                                          <p:to>
                                            <p:strVal val="visible"/>
                                          </p:to>
                                        </p:set>
                                        <p:anim calcmode="lin" valueType="num">
                                          <p:cBhvr>
                                            <p:cTn id="113" dur="500" fill="hold"/>
                                            <p:tgtEl>
                                              <p:spTgt spid="32"/>
                                            </p:tgtEl>
                                            <p:attrNameLst>
                                              <p:attrName>ppt_w</p:attrName>
                                            </p:attrNameLst>
                                          </p:cBhvr>
                                          <p:tavLst>
                                            <p:tav tm="0">
                                              <p:val>
                                                <p:fltVal val="0"/>
                                              </p:val>
                                            </p:tav>
                                            <p:tav tm="100000">
                                              <p:val>
                                                <p:strVal val="#ppt_w"/>
                                              </p:val>
                                            </p:tav>
                                          </p:tavLst>
                                        </p:anim>
                                        <p:anim calcmode="lin" valueType="num">
                                          <p:cBhvr>
                                            <p:cTn id="114" dur="500" fill="hold"/>
                                            <p:tgtEl>
                                              <p:spTgt spid="32"/>
                                            </p:tgtEl>
                                            <p:attrNameLst>
                                              <p:attrName>ppt_h</p:attrName>
                                            </p:attrNameLst>
                                          </p:cBhvr>
                                          <p:tavLst>
                                            <p:tav tm="0">
                                              <p:val>
                                                <p:fltVal val="0"/>
                                              </p:val>
                                            </p:tav>
                                            <p:tav tm="100000">
                                              <p:val>
                                                <p:strVal val="#ppt_h"/>
                                              </p:val>
                                            </p:tav>
                                          </p:tavLst>
                                        </p:anim>
                                        <p:animEffect transition="in" filter="fade">
                                          <p:cBhvr>
                                            <p:cTn id="115" dur="500"/>
                                            <p:tgtEl>
                                              <p:spTgt spid="32"/>
                                            </p:tgtEl>
                                          </p:cBhvr>
                                        </p:animEffect>
                                        <p:anim calcmode="lin" valueType="num">
                                          <p:cBhvr>
                                            <p:cTn id="116" dur="500" fill="hold"/>
                                            <p:tgtEl>
                                              <p:spTgt spid="32"/>
                                            </p:tgtEl>
                                            <p:attrNameLst>
                                              <p:attrName>ppt_x</p:attrName>
                                            </p:attrNameLst>
                                          </p:cBhvr>
                                          <p:tavLst>
                                            <p:tav tm="0">
                                              <p:val>
                                                <p:fltVal val="0.5"/>
                                              </p:val>
                                            </p:tav>
                                            <p:tav tm="100000">
                                              <p:val>
                                                <p:strVal val="#ppt_x"/>
                                              </p:val>
                                            </p:tav>
                                          </p:tavLst>
                                        </p:anim>
                                        <p:anim calcmode="lin" valueType="num">
                                          <p:cBhvr>
                                            <p:cTn id="117" dur="500" fill="hold"/>
                                            <p:tgtEl>
                                              <p:spTgt spid="32"/>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3"/>
                                            </p:tgtEl>
                                            <p:attrNameLst>
                                              <p:attrName>style.visibility</p:attrName>
                                            </p:attrNameLst>
                                          </p:cBhvr>
                                          <p:to>
                                            <p:strVal val="visible"/>
                                          </p:to>
                                        </p:set>
                                        <p:anim calcmode="lin" valueType="num">
                                          <p:cBhvr>
                                            <p:cTn id="120" dur="500" fill="hold"/>
                                            <p:tgtEl>
                                              <p:spTgt spid="33"/>
                                            </p:tgtEl>
                                            <p:attrNameLst>
                                              <p:attrName>ppt_w</p:attrName>
                                            </p:attrNameLst>
                                          </p:cBhvr>
                                          <p:tavLst>
                                            <p:tav tm="0">
                                              <p:val>
                                                <p:fltVal val="0"/>
                                              </p:val>
                                            </p:tav>
                                            <p:tav tm="100000">
                                              <p:val>
                                                <p:strVal val="#ppt_w"/>
                                              </p:val>
                                            </p:tav>
                                          </p:tavLst>
                                        </p:anim>
                                        <p:anim calcmode="lin" valueType="num">
                                          <p:cBhvr>
                                            <p:cTn id="121" dur="500" fill="hold"/>
                                            <p:tgtEl>
                                              <p:spTgt spid="33"/>
                                            </p:tgtEl>
                                            <p:attrNameLst>
                                              <p:attrName>ppt_h</p:attrName>
                                            </p:attrNameLst>
                                          </p:cBhvr>
                                          <p:tavLst>
                                            <p:tav tm="0">
                                              <p:val>
                                                <p:fltVal val="0"/>
                                              </p:val>
                                            </p:tav>
                                            <p:tav tm="100000">
                                              <p:val>
                                                <p:strVal val="#ppt_h"/>
                                              </p:val>
                                            </p:tav>
                                          </p:tavLst>
                                        </p:anim>
                                        <p:animEffect transition="in" filter="fade">
                                          <p:cBhvr>
                                            <p:cTn id="122" dur="500"/>
                                            <p:tgtEl>
                                              <p:spTgt spid="33"/>
                                            </p:tgtEl>
                                          </p:cBhvr>
                                        </p:animEffect>
                                        <p:anim calcmode="lin" valueType="num">
                                          <p:cBhvr>
                                            <p:cTn id="123" dur="500" fill="hold"/>
                                            <p:tgtEl>
                                              <p:spTgt spid="33"/>
                                            </p:tgtEl>
                                            <p:attrNameLst>
                                              <p:attrName>ppt_x</p:attrName>
                                            </p:attrNameLst>
                                          </p:cBhvr>
                                          <p:tavLst>
                                            <p:tav tm="0">
                                              <p:val>
                                                <p:fltVal val="0.5"/>
                                              </p:val>
                                            </p:tav>
                                            <p:tav tm="100000">
                                              <p:val>
                                                <p:strVal val="#ppt_x"/>
                                              </p:val>
                                            </p:tav>
                                          </p:tavLst>
                                        </p:anim>
                                        <p:anim calcmode="lin" valueType="num">
                                          <p:cBhvr>
                                            <p:cTn id="124"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2" grpId="0" animBg="1"/>
          <p:bldP spid="16" grpId="0"/>
          <p:bldP spid="17" grpId="0"/>
          <p:bldP spid="18" grpId="0"/>
          <p:bldP spid="19" grpId="0"/>
          <p:bldP spid="20" grpId="0"/>
          <p:bldP spid="21" grpId="0"/>
          <p:bldP spid="22" grpId="0" animBg="1"/>
          <p:bldP spid="26" grpId="0"/>
          <p:bldP spid="27" grpId="0"/>
          <p:bldP spid="28" grpId="0" animBg="1"/>
          <p:bldP spid="29" grpId="0" animBg="1"/>
          <p:bldP spid="30" grpId="0" animBg="1"/>
          <p:bldP spid="31" grpId="0" animBg="1"/>
          <p:bldP spid="32" grpId="0" animBg="1"/>
          <p:bldP spid="33"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5"/>
          <p:cNvGrpSpPr/>
          <p:nvPr/>
        </p:nvGrpSpPr>
        <p:grpSpPr>
          <a:xfrm>
            <a:off x="4764657" y="1059583"/>
            <a:ext cx="3908276" cy="948129"/>
            <a:chOff x="5880306" y="1817018"/>
            <a:chExt cx="5093766" cy="948129"/>
          </a:xfrm>
        </p:grpSpPr>
        <p:sp>
          <p:nvSpPr>
            <p:cNvPr id="39" name="TextBox 6"/>
            <p:cNvSpPr txBox="1"/>
            <p:nvPr/>
          </p:nvSpPr>
          <p:spPr bwMode="auto">
            <a:xfrm>
              <a:off x="5883829" y="1817018"/>
              <a:ext cx="1906587" cy="369332"/>
            </a:xfrm>
            <a:prstGeom prst="rect">
              <a:avLst/>
            </a:prstGeom>
            <a:noFill/>
          </p:spPr>
          <p:txBody>
            <a:bodyPr>
              <a:spAutoFit/>
            </a:bodyPr>
            <a:lstStyle/>
            <a:p>
              <a:pPr>
                <a:defRPr/>
              </a:pPr>
              <a:r>
                <a:rPr lang="zh-CN" altLang="en-US" kern="0" dirty="0">
                  <a:solidFill>
                    <a:srgbClr val="2C3666"/>
                  </a:solidFill>
                  <a:latin typeface="微软雅黑" panose="020B0503020204020204" pitchFamily="34" charset="-122"/>
                  <a:ea typeface="微软雅黑" panose="020B0503020204020204" pitchFamily="34" charset="-122"/>
                </a:rPr>
                <a:t>添加小标题</a:t>
              </a:r>
              <a:endParaRPr lang="en-US" kern="0" dirty="0">
                <a:solidFill>
                  <a:srgbClr val="2C3666"/>
                </a:solidFill>
                <a:latin typeface="微软雅黑" panose="020B0503020204020204" pitchFamily="34" charset="-122"/>
                <a:ea typeface="微软雅黑" panose="020B0503020204020204" pitchFamily="34" charset="-122"/>
              </a:endParaRPr>
            </a:p>
          </p:txBody>
        </p:sp>
        <p:cxnSp>
          <p:nvCxnSpPr>
            <p:cNvPr id="40" name="Straight Connector 7"/>
            <p:cNvCxnSpPr/>
            <p:nvPr/>
          </p:nvCxnSpPr>
          <p:spPr>
            <a:xfrm>
              <a:off x="5883829" y="2159669"/>
              <a:ext cx="1906587" cy="0"/>
            </a:xfrm>
            <a:prstGeom prst="line">
              <a:avLst/>
            </a:prstGeom>
            <a:noFill/>
            <a:ln w="12700" cap="flat" cmpd="sng" algn="ctr">
              <a:solidFill>
                <a:sysClr val="window" lastClr="FFFFFF">
                  <a:lumMod val="85000"/>
                </a:sysClr>
              </a:solidFill>
              <a:prstDash val="solid"/>
              <a:miter lim="800000"/>
            </a:ln>
            <a:effectLst/>
          </p:spPr>
        </p:cxnSp>
        <p:sp>
          <p:nvSpPr>
            <p:cNvPr id="41" name="Rectangle 8"/>
            <p:cNvSpPr/>
            <p:nvPr/>
          </p:nvSpPr>
          <p:spPr>
            <a:xfrm>
              <a:off x="5880306" y="2164983"/>
              <a:ext cx="5093766" cy="600164"/>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zh-CN" altLang="en-US" sz="11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endParaRPr lang="en-US" altLang="zh-CN" sz="1100" dirty="0">
                <a:solidFill>
                  <a:srgbClr val="484849"/>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11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p>
            <a:p>
              <a:pPr fontAlgn="base">
                <a:spcBef>
                  <a:spcPct val="0"/>
                </a:spcBef>
                <a:spcAft>
                  <a:spcPct val="0"/>
                </a:spcAft>
                <a:buFont typeface="Arial" panose="020B0604020202020204" pitchFamily="34" charset="0"/>
                <a:buNone/>
              </a:pPr>
              <a:endParaRPr lang="zh-CN" altLang="en-US" sz="1100" dirty="0">
                <a:solidFill>
                  <a:srgbClr val="484849"/>
                </a:solidFill>
                <a:latin typeface="微软雅黑" panose="020B0503020204020204" pitchFamily="34" charset="-122"/>
                <a:ea typeface="微软雅黑" panose="020B0503020204020204" pitchFamily="34" charset="-122"/>
              </a:endParaRPr>
            </a:p>
          </p:txBody>
        </p:sp>
      </p:grpSp>
      <p:grpSp>
        <p:nvGrpSpPr>
          <p:cNvPr id="42" name="Group 9"/>
          <p:cNvGrpSpPr/>
          <p:nvPr/>
        </p:nvGrpSpPr>
        <p:grpSpPr>
          <a:xfrm>
            <a:off x="4768180" y="2007711"/>
            <a:ext cx="3908276" cy="923670"/>
            <a:chOff x="5883829" y="3081995"/>
            <a:chExt cx="5093766" cy="923670"/>
          </a:xfrm>
        </p:grpSpPr>
        <p:sp>
          <p:nvSpPr>
            <p:cNvPr id="43" name="TextBox 10"/>
            <p:cNvSpPr txBox="1"/>
            <p:nvPr/>
          </p:nvSpPr>
          <p:spPr bwMode="auto">
            <a:xfrm>
              <a:off x="5883829" y="3081995"/>
              <a:ext cx="1911350" cy="369332"/>
            </a:xfrm>
            <a:prstGeom prst="rect">
              <a:avLst/>
            </a:prstGeom>
            <a:noFill/>
          </p:spPr>
          <p:txBody>
            <a:bodyPr>
              <a:spAutoFit/>
            </a:bodyPr>
            <a:lstStyle/>
            <a:p>
              <a:pPr lvl="0">
                <a:defRPr/>
              </a:pPr>
              <a:r>
                <a:rPr lang="zh-CN" altLang="en-US" kern="0" dirty="0">
                  <a:solidFill>
                    <a:srgbClr val="2C3666"/>
                  </a:solidFill>
                  <a:latin typeface="微软雅黑" panose="020B0503020204020204" pitchFamily="34" charset="-122"/>
                  <a:ea typeface="微软雅黑" panose="020B0503020204020204" pitchFamily="34" charset="-122"/>
                </a:rPr>
                <a:t>添加小标题</a:t>
              </a:r>
              <a:endParaRPr lang="en-US" altLang="zh-CN" kern="0" dirty="0">
                <a:solidFill>
                  <a:srgbClr val="2C3666"/>
                </a:solidFill>
                <a:latin typeface="微软雅黑" panose="020B0503020204020204" pitchFamily="34" charset="-122"/>
                <a:ea typeface="微软雅黑" panose="020B0503020204020204" pitchFamily="34" charset="-122"/>
              </a:endParaRPr>
            </a:p>
          </p:txBody>
        </p:sp>
        <p:cxnSp>
          <p:nvCxnSpPr>
            <p:cNvPr id="44" name="Straight Connector 11"/>
            <p:cNvCxnSpPr/>
            <p:nvPr/>
          </p:nvCxnSpPr>
          <p:spPr>
            <a:xfrm>
              <a:off x="5934921" y="3420133"/>
              <a:ext cx="1372734" cy="0"/>
            </a:xfrm>
            <a:prstGeom prst="line">
              <a:avLst/>
            </a:prstGeom>
            <a:noFill/>
            <a:ln w="12700" cap="flat" cmpd="sng" algn="ctr">
              <a:solidFill>
                <a:sysClr val="window" lastClr="FFFFFF">
                  <a:lumMod val="85000"/>
                </a:sysClr>
              </a:solidFill>
              <a:prstDash val="solid"/>
              <a:miter lim="800000"/>
            </a:ln>
            <a:effectLst/>
          </p:spPr>
        </p:cxnSp>
        <p:sp>
          <p:nvSpPr>
            <p:cNvPr id="45" name="Rectangle 12"/>
            <p:cNvSpPr/>
            <p:nvPr/>
          </p:nvSpPr>
          <p:spPr>
            <a:xfrm>
              <a:off x="5883829" y="3405501"/>
              <a:ext cx="5093766" cy="600164"/>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zh-CN" altLang="en-US" sz="11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endParaRPr lang="en-US" altLang="zh-CN" sz="1100" dirty="0">
                <a:solidFill>
                  <a:srgbClr val="484849"/>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11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p>
            <a:p>
              <a:pPr fontAlgn="base">
                <a:spcBef>
                  <a:spcPct val="0"/>
                </a:spcBef>
                <a:spcAft>
                  <a:spcPct val="0"/>
                </a:spcAft>
                <a:buFont typeface="Arial" panose="020B0604020202020204" pitchFamily="34" charset="0"/>
                <a:buNone/>
              </a:pPr>
              <a:endParaRPr lang="zh-CN" altLang="en-US" sz="1100" dirty="0">
                <a:solidFill>
                  <a:srgbClr val="484849"/>
                </a:solidFill>
                <a:latin typeface="微软雅黑" panose="020B0503020204020204" pitchFamily="34" charset="-122"/>
                <a:ea typeface="微软雅黑" panose="020B0503020204020204" pitchFamily="34" charset="-122"/>
              </a:endParaRPr>
            </a:p>
          </p:txBody>
        </p:sp>
      </p:grpSp>
      <p:grpSp>
        <p:nvGrpSpPr>
          <p:cNvPr id="46" name="Group 13"/>
          <p:cNvGrpSpPr/>
          <p:nvPr/>
        </p:nvGrpSpPr>
        <p:grpSpPr>
          <a:xfrm>
            <a:off x="4768180" y="2908009"/>
            <a:ext cx="3908276" cy="946776"/>
            <a:chOff x="5883829" y="4247197"/>
            <a:chExt cx="5093766" cy="946776"/>
          </a:xfrm>
        </p:grpSpPr>
        <p:sp>
          <p:nvSpPr>
            <p:cNvPr id="47" name="TextBox 14"/>
            <p:cNvSpPr txBox="1"/>
            <p:nvPr/>
          </p:nvSpPr>
          <p:spPr bwMode="auto">
            <a:xfrm>
              <a:off x="5883829" y="4247197"/>
              <a:ext cx="2205038" cy="369332"/>
            </a:xfrm>
            <a:prstGeom prst="rect">
              <a:avLst/>
            </a:prstGeom>
            <a:noFill/>
          </p:spPr>
          <p:txBody>
            <a:bodyPr>
              <a:spAutoFit/>
            </a:bodyPr>
            <a:lstStyle/>
            <a:p>
              <a:pPr lvl="0">
                <a:defRPr/>
              </a:pPr>
              <a:r>
                <a:rPr lang="zh-CN" altLang="en-US" kern="0" dirty="0">
                  <a:solidFill>
                    <a:srgbClr val="2C3666"/>
                  </a:solidFill>
                  <a:latin typeface="微软雅黑" panose="020B0503020204020204" pitchFamily="34" charset="-122"/>
                  <a:ea typeface="微软雅黑" panose="020B0503020204020204" pitchFamily="34" charset="-122"/>
                </a:rPr>
                <a:t>添加小标题</a:t>
              </a:r>
              <a:endParaRPr lang="en-US" altLang="zh-CN" kern="0" dirty="0">
                <a:solidFill>
                  <a:srgbClr val="2C3666"/>
                </a:solidFill>
                <a:latin typeface="微软雅黑" panose="020B0503020204020204" pitchFamily="34" charset="-122"/>
                <a:ea typeface="微软雅黑" panose="020B0503020204020204" pitchFamily="34" charset="-122"/>
              </a:endParaRPr>
            </a:p>
          </p:txBody>
        </p:sp>
        <p:cxnSp>
          <p:nvCxnSpPr>
            <p:cNvPr id="48" name="Straight Connector 15"/>
            <p:cNvCxnSpPr/>
            <p:nvPr/>
          </p:nvCxnSpPr>
          <p:spPr>
            <a:xfrm>
              <a:off x="5934921" y="4585335"/>
              <a:ext cx="1641890" cy="0"/>
            </a:xfrm>
            <a:prstGeom prst="line">
              <a:avLst/>
            </a:prstGeom>
            <a:noFill/>
            <a:ln w="12700" cap="flat" cmpd="sng" algn="ctr">
              <a:solidFill>
                <a:sysClr val="window" lastClr="FFFFFF">
                  <a:lumMod val="85000"/>
                </a:sysClr>
              </a:solidFill>
              <a:prstDash val="solid"/>
              <a:miter lim="800000"/>
            </a:ln>
            <a:effectLst/>
          </p:spPr>
        </p:cxnSp>
        <p:sp>
          <p:nvSpPr>
            <p:cNvPr id="49" name="Rectangle 16"/>
            <p:cNvSpPr/>
            <p:nvPr/>
          </p:nvSpPr>
          <p:spPr>
            <a:xfrm>
              <a:off x="5883829" y="4593809"/>
              <a:ext cx="5093766" cy="600164"/>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zh-CN" altLang="en-US" sz="11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endParaRPr lang="en-US" altLang="zh-CN" sz="1100" dirty="0">
                <a:solidFill>
                  <a:srgbClr val="484849"/>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11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p>
            <a:p>
              <a:pPr fontAlgn="base">
                <a:spcBef>
                  <a:spcPct val="0"/>
                </a:spcBef>
                <a:spcAft>
                  <a:spcPct val="0"/>
                </a:spcAft>
                <a:buFont typeface="Arial" panose="020B0604020202020204" pitchFamily="34" charset="0"/>
                <a:buNone/>
              </a:pPr>
              <a:endParaRPr lang="zh-CN" altLang="en-US" sz="1100" dirty="0">
                <a:solidFill>
                  <a:srgbClr val="484849"/>
                </a:solidFill>
                <a:latin typeface="微软雅黑" panose="020B0503020204020204" pitchFamily="34" charset="-122"/>
                <a:ea typeface="微软雅黑" panose="020B0503020204020204" pitchFamily="34" charset="-122"/>
              </a:endParaRPr>
            </a:p>
          </p:txBody>
        </p:sp>
      </p:grpSp>
      <p:grpSp>
        <p:nvGrpSpPr>
          <p:cNvPr id="50" name="Group 17"/>
          <p:cNvGrpSpPr/>
          <p:nvPr/>
        </p:nvGrpSpPr>
        <p:grpSpPr>
          <a:xfrm>
            <a:off x="4764657" y="3805727"/>
            <a:ext cx="3908276" cy="938289"/>
            <a:chOff x="5880306" y="5144914"/>
            <a:chExt cx="5093766" cy="938289"/>
          </a:xfrm>
        </p:grpSpPr>
        <p:sp>
          <p:nvSpPr>
            <p:cNvPr id="51" name="TextBox 18"/>
            <p:cNvSpPr txBox="1"/>
            <p:nvPr/>
          </p:nvSpPr>
          <p:spPr bwMode="auto">
            <a:xfrm>
              <a:off x="5883828" y="5144914"/>
              <a:ext cx="1912419" cy="369332"/>
            </a:xfrm>
            <a:prstGeom prst="rect">
              <a:avLst/>
            </a:prstGeom>
            <a:noFill/>
          </p:spPr>
          <p:txBody>
            <a:bodyPr wrap="square">
              <a:spAutoFit/>
            </a:bodyPr>
            <a:lstStyle/>
            <a:p>
              <a:pPr lvl="0">
                <a:defRPr/>
              </a:pPr>
              <a:r>
                <a:rPr lang="zh-CN" altLang="en-US" kern="0" dirty="0">
                  <a:solidFill>
                    <a:srgbClr val="2C3666"/>
                  </a:solidFill>
                  <a:latin typeface="微软雅黑" panose="020B0503020204020204" pitchFamily="34" charset="-122"/>
                  <a:ea typeface="微软雅黑" panose="020B0503020204020204" pitchFamily="34" charset="-122"/>
                </a:rPr>
                <a:t>添加小标题</a:t>
              </a:r>
              <a:endParaRPr lang="en-US" altLang="zh-CN" kern="0" dirty="0">
                <a:solidFill>
                  <a:srgbClr val="2C3666"/>
                </a:solidFill>
                <a:latin typeface="微软雅黑" panose="020B0503020204020204" pitchFamily="34" charset="-122"/>
                <a:ea typeface="微软雅黑" panose="020B0503020204020204" pitchFamily="34" charset="-122"/>
              </a:endParaRPr>
            </a:p>
          </p:txBody>
        </p:sp>
        <p:cxnSp>
          <p:nvCxnSpPr>
            <p:cNvPr id="52" name="Straight Connector 19"/>
            <p:cNvCxnSpPr/>
            <p:nvPr/>
          </p:nvCxnSpPr>
          <p:spPr>
            <a:xfrm>
              <a:off x="5932434" y="5446917"/>
              <a:ext cx="817643" cy="0"/>
            </a:xfrm>
            <a:prstGeom prst="line">
              <a:avLst/>
            </a:prstGeom>
            <a:noFill/>
            <a:ln w="12700" cap="flat" cmpd="sng" algn="ctr">
              <a:solidFill>
                <a:sysClr val="window" lastClr="FFFFFF">
                  <a:lumMod val="85000"/>
                </a:sysClr>
              </a:solidFill>
              <a:prstDash val="solid"/>
              <a:miter lim="800000"/>
            </a:ln>
            <a:effectLst/>
          </p:spPr>
        </p:cxnSp>
        <p:sp>
          <p:nvSpPr>
            <p:cNvPr id="53" name="Rectangle 20"/>
            <p:cNvSpPr/>
            <p:nvPr/>
          </p:nvSpPr>
          <p:spPr>
            <a:xfrm>
              <a:off x="5880306" y="5483039"/>
              <a:ext cx="5093766" cy="600164"/>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zh-CN" altLang="en-US" sz="11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endParaRPr lang="en-US" altLang="zh-CN" sz="1100" dirty="0">
                <a:solidFill>
                  <a:srgbClr val="484849"/>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11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p>
            <a:p>
              <a:pPr fontAlgn="base">
                <a:spcBef>
                  <a:spcPct val="0"/>
                </a:spcBef>
                <a:spcAft>
                  <a:spcPct val="0"/>
                </a:spcAft>
                <a:buFont typeface="Arial" panose="020B0604020202020204" pitchFamily="34" charset="0"/>
                <a:buNone/>
              </a:pPr>
              <a:endParaRPr lang="zh-CN" altLang="en-US" sz="1100" dirty="0">
                <a:solidFill>
                  <a:srgbClr val="484849"/>
                </a:solidFill>
                <a:latin typeface="微软雅黑" panose="020B0503020204020204" pitchFamily="34" charset="-122"/>
                <a:ea typeface="微软雅黑" panose="020B0503020204020204" pitchFamily="34" charset="-122"/>
              </a:endParaRPr>
            </a:p>
          </p:txBody>
        </p:sp>
      </p:grpSp>
      <p:grpSp>
        <p:nvGrpSpPr>
          <p:cNvPr id="54" name="Group 22"/>
          <p:cNvGrpSpPr/>
          <p:nvPr/>
        </p:nvGrpSpPr>
        <p:grpSpPr>
          <a:xfrm rot="18970732">
            <a:off x="1732932" y="952713"/>
            <a:ext cx="1421901" cy="1424777"/>
            <a:chOff x="2187746" y="2123279"/>
            <a:chExt cx="1927113" cy="1931011"/>
          </a:xfrm>
        </p:grpSpPr>
        <p:sp>
          <p:nvSpPr>
            <p:cNvPr id="5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ndParaRPr>
            </a:p>
          </p:txBody>
        </p:sp>
        <p:sp>
          <p:nvSpPr>
            <p:cNvPr id="5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57" name="椭圆 80"/>
            <p:cNvSpPr/>
            <p:nvPr/>
          </p:nvSpPr>
          <p:spPr bwMode="auto">
            <a:xfrm>
              <a:off x="2454986" y="2391057"/>
              <a:ext cx="1392631" cy="1395453"/>
            </a:xfrm>
            <a:prstGeom prst="roundRect">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58" name="Group 26"/>
          <p:cNvGrpSpPr/>
          <p:nvPr/>
        </p:nvGrpSpPr>
        <p:grpSpPr>
          <a:xfrm rot="18970732">
            <a:off x="1714176" y="3353508"/>
            <a:ext cx="1421901" cy="1424777"/>
            <a:chOff x="2187746" y="2123279"/>
            <a:chExt cx="1927113" cy="1931011"/>
          </a:xfrm>
        </p:grpSpPr>
        <p:sp>
          <p:nvSpPr>
            <p:cNvPr id="5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ndParaRPr>
            </a:p>
          </p:txBody>
        </p:sp>
        <p:sp>
          <p:nvSpPr>
            <p:cNvPr id="6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61" name="椭圆 80"/>
            <p:cNvSpPr/>
            <p:nvPr/>
          </p:nvSpPr>
          <p:spPr bwMode="auto">
            <a:xfrm>
              <a:off x="2454986" y="2391057"/>
              <a:ext cx="1392631" cy="1395453"/>
            </a:xfrm>
            <a:prstGeom prst="roundRect">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62" name="Group 30"/>
          <p:cNvGrpSpPr/>
          <p:nvPr/>
        </p:nvGrpSpPr>
        <p:grpSpPr>
          <a:xfrm rot="18970732">
            <a:off x="537461" y="2169301"/>
            <a:ext cx="1421901" cy="1424777"/>
            <a:chOff x="2187746" y="2123279"/>
            <a:chExt cx="1927113" cy="1931011"/>
          </a:xfrm>
        </p:grpSpPr>
        <p:sp>
          <p:nvSpPr>
            <p:cNvPr id="6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ndParaRPr>
            </a:p>
          </p:txBody>
        </p:sp>
        <p:sp>
          <p:nvSpPr>
            <p:cNvPr id="6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65" name="椭圆 80"/>
            <p:cNvSpPr/>
            <p:nvPr/>
          </p:nvSpPr>
          <p:spPr bwMode="auto">
            <a:xfrm>
              <a:off x="2454986" y="2391057"/>
              <a:ext cx="1392631" cy="1395453"/>
            </a:xfrm>
            <a:prstGeom prst="roundRect">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66" name="Group 34"/>
          <p:cNvGrpSpPr/>
          <p:nvPr/>
        </p:nvGrpSpPr>
        <p:grpSpPr>
          <a:xfrm rot="18970732">
            <a:off x="2928404" y="2137958"/>
            <a:ext cx="1421901" cy="1424777"/>
            <a:chOff x="2187746" y="2123279"/>
            <a:chExt cx="1927113" cy="1931011"/>
          </a:xfrm>
        </p:grpSpPr>
        <p:sp>
          <p:nvSpPr>
            <p:cNvPr id="6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ndParaRPr>
            </a:p>
          </p:txBody>
        </p:sp>
        <p:sp>
          <p:nvSpPr>
            <p:cNvPr id="6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69" name="椭圆 80"/>
            <p:cNvSpPr/>
            <p:nvPr/>
          </p:nvSpPr>
          <p:spPr bwMode="auto">
            <a:xfrm>
              <a:off x="2454986" y="2391057"/>
              <a:ext cx="1392631" cy="1395453"/>
            </a:xfrm>
            <a:prstGeom prst="roundRect">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pic>
        <p:nvPicPr>
          <p:cNvPr id="70"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571" y="2459622"/>
            <a:ext cx="874350" cy="789343"/>
          </a:xfrm>
          <a:prstGeom prst="rect">
            <a:avLst/>
          </a:prstGeom>
        </p:spPr>
      </p:pic>
      <p:pic>
        <p:nvPicPr>
          <p:cNvPr id="71"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9337" y="2445358"/>
            <a:ext cx="789342" cy="789341"/>
          </a:xfrm>
          <a:prstGeom prst="rect">
            <a:avLst/>
          </a:prstGeom>
        </p:spPr>
      </p:pic>
      <p:pic>
        <p:nvPicPr>
          <p:cNvPr id="72"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9265" y="1289080"/>
            <a:ext cx="789342" cy="789342"/>
          </a:xfrm>
          <a:prstGeom prst="rect">
            <a:avLst/>
          </a:prstGeom>
        </p:spPr>
      </p:pic>
      <p:pic>
        <p:nvPicPr>
          <p:cNvPr id="73"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9021" y="3731186"/>
            <a:ext cx="676433" cy="67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 calcmode="lin" valueType="num">
                                      <p:cBhvr>
                                        <p:cTn id="9" dur="500" fill="hold"/>
                                        <p:tgtEl>
                                          <p:spTgt spid="54"/>
                                        </p:tgtEl>
                                        <p:attrNameLst>
                                          <p:attrName>ppt_x</p:attrName>
                                        </p:attrNameLst>
                                      </p:cBhvr>
                                      <p:tavLst>
                                        <p:tav tm="0">
                                          <p:val>
                                            <p:fltVal val="0.5"/>
                                          </p:val>
                                        </p:tav>
                                        <p:tav tm="100000">
                                          <p:val>
                                            <p:strVal val="#ppt_x"/>
                                          </p:val>
                                        </p:tav>
                                      </p:tavLst>
                                    </p:anim>
                                    <p:anim calcmode="lin" valueType="num">
                                      <p:cBhvr>
                                        <p:cTn id="10" dur="500" fill="hold"/>
                                        <p:tgtEl>
                                          <p:spTgt spid="5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anim calcmode="lin" valueType="num">
                                      <p:cBhvr>
                                        <p:cTn id="15" dur="500" fill="hold"/>
                                        <p:tgtEl>
                                          <p:spTgt spid="72"/>
                                        </p:tgtEl>
                                        <p:attrNameLst>
                                          <p:attrName>ppt_x</p:attrName>
                                        </p:attrNameLst>
                                      </p:cBhvr>
                                      <p:tavLst>
                                        <p:tav tm="0">
                                          <p:val>
                                            <p:fltVal val="0.5"/>
                                          </p:val>
                                        </p:tav>
                                        <p:tav tm="100000">
                                          <p:val>
                                            <p:strVal val="#ppt_x"/>
                                          </p:val>
                                        </p:tav>
                                      </p:tavLst>
                                    </p:anim>
                                    <p:anim calcmode="lin" valueType="num">
                                      <p:cBhvr>
                                        <p:cTn id="16" dur="500" fill="hold"/>
                                        <p:tgtEl>
                                          <p:spTgt spid="72"/>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3" presetClass="entr" presetSubtype="528"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500" fill="hold"/>
                                        <p:tgtEl>
                                          <p:spTgt spid="58"/>
                                        </p:tgtEl>
                                        <p:attrNameLst>
                                          <p:attrName>ppt_w</p:attrName>
                                        </p:attrNameLst>
                                      </p:cBhvr>
                                      <p:tavLst>
                                        <p:tav tm="0">
                                          <p:val>
                                            <p:fltVal val="0"/>
                                          </p:val>
                                        </p:tav>
                                        <p:tav tm="100000">
                                          <p:val>
                                            <p:strVal val="#ppt_w"/>
                                          </p:val>
                                        </p:tav>
                                      </p:tavLst>
                                    </p:anim>
                                    <p:anim calcmode="lin" valueType="num">
                                      <p:cBhvr>
                                        <p:cTn id="21" dur="500" fill="hold"/>
                                        <p:tgtEl>
                                          <p:spTgt spid="58"/>
                                        </p:tgtEl>
                                        <p:attrNameLst>
                                          <p:attrName>ppt_h</p:attrName>
                                        </p:attrNameLst>
                                      </p:cBhvr>
                                      <p:tavLst>
                                        <p:tav tm="0">
                                          <p:val>
                                            <p:fltVal val="0"/>
                                          </p:val>
                                        </p:tav>
                                        <p:tav tm="100000">
                                          <p:val>
                                            <p:strVal val="#ppt_h"/>
                                          </p:val>
                                        </p:tav>
                                      </p:tavLst>
                                    </p:anim>
                                    <p:anim calcmode="lin" valueType="num">
                                      <p:cBhvr>
                                        <p:cTn id="22" dur="500" fill="hold"/>
                                        <p:tgtEl>
                                          <p:spTgt spid="58"/>
                                        </p:tgtEl>
                                        <p:attrNameLst>
                                          <p:attrName>ppt_x</p:attrName>
                                        </p:attrNameLst>
                                      </p:cBhvr>
                                      <p:tavLst>
                                        <p:tav tm="0">
                                          <p:val>
                                            <p:fltVal val="0.5"/>
                                          </p:val>
                                        </p:tav>
                                        <p:tav tm="100000">
                                          <p:val>
                                            <p:strVal val="#ppt_x"/>
                                          </p:val>
                                        </p:tav>
                                      </p:tavLst>
                                    </p:anim>
                                    <p:anim calcmode="lin" valueType="num">
                                      <p:cBhvr>
                                        <p:cTn id="23" dur="500" fill="hold"/>
                                        <p:tgtEl>
                                          <p:spTgt spid="58"/>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 calcmode="lin" valueType="num">
                                      <p:cBhvr>
                                        <p:cTn id="28" dur="500" fill="hold"/>
                                        <p:tgtEl>
                                          <p:spTgt spid="73"/>
                                        </p:tgtEl>
                                        <p:attrNameLst>
                                          <p:attrName>ppt_x</p:attrName>
                                        </p:attrNameLst>
                                      </p:cBhvr>
                                      <p:tavLst>
                                        <p:tav tm="0">
                                          <p:val>
                                            <p:fltVal val="0.5"/>
                                          </p:val>
                                        </p:tav>
                                        <p:tav tm="100000">
                                          <p:val>
                                            <p:strVal val="#ppt_x"/>
                                          </p:val>
                                        </p:tav>
                                      </p:tavLst>
                                    </p:anim>
                                    <p:anim calcmode="lin" valueType="num">
                                      <p:cBhvr>
                                        <p:cTn id="29" dur="500" fill="hold"/>
                                        <p:tgtEl>
                                          <p:spTgt spid="73"/>
                                        </p:tgtEl>
                                        <p:attrNameLst>
                                          <p:attrName>ppt_y</p:attrName>
                                        </p:attrNameLst>
                                      </p:cBhvr>
                                      <p:tavLst>
                                        <p:tav tm="0">
                                          <p:val>
                                            <p:fltVal val="0.5"/>
                                          </p:val>
                                        </p:tav>
                                        <p:tav tm="100000">
                                          <p:val>
                                            <p:strVal val="#ppt_y"/>
                                          </p:val>
                                        </p:tav>
                                      </p:tavLst>
                                    </p:anim>
                                  </p:childTnLst>
                                </p:cTn>
                              </p:par>
                            </p:childTnLst>
                          </p:cTn>
                        </p:par>
                        <p:par>
                          <p:cTn id="30" fill="hold">
                            <p:stCondLst>
                              <p:cond delay="1000"/>
                            </p:stCondLst>
                            <p:childTnLst>
                              <p:par>
                                <p:cTn id="31" presetID="23" presetClass="entr" presetSubtype="528"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fltVal val="0"/>
                                          </p:val>
                                        </p:tav>
                                        <p:tav tm="100000">
                                          <p:val>
                                            <p:strVal val="#ppt_h"/>
                                          </p:val>
                                        </p:tav>
                                      </p:tavLst>
                                    </p:anim>
                                    <p:anim calcmode="lin" valueType="num">
                                      <p:cBhvr>
                                        <p:cTn id="35" dur="500" fill="hold"/>
                                        <p:tgtEl>
                                          <p:spTgt spid="62"/>
                                        </p:tgtEl>
                                        <p:attrNameLst>
                                          <p:attrName>ppt_x</p:attrName>
                                        </p:attrNameLst>
                                      </p:cBhvr>
                                      <p:tavLst>
                                        <p:tav tm="0">
                                          <p:val>
                                            <p:fltVal val="0.5"/>
                                          </p:val>
                                        </p:tav>
                                        <p:tav tm="100000">
                                          <p:val>
                                            <p:strVal val="#ppt_x"/>
                                          </p:val>
                                        </p:tav>
                                      </p:tavLst>
                                    </p:anim>
                                    <p:anim calcmode="lin" valueType="num">
                                      <p:cBhvr>
                                        <p:cTn id="36" dur="500" fill="hold"/>
                                        <p:tgtEl>
                                          <p:spTgt spid="62"/>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 calcmode="lin" valueType="num">
                                      <p:cBhvr>
                                        <p:cTn id="41" dur="500" fill="hold"/>
                                        <p:tgtEl>
                                          <p:spTgt spid="70"/>
                                        </p:tgtEl>
                                        <p:attrNameLst>
                                          <p:attrName>ppt_x</p:attrName>
                                        </p:attrNameLst>
                                      </p:cBhvr>
                                      <p:tavLst>
                                        <p:tav tm="0">
                                          <p:val>
                                            <p:fltVal val="0.5"/>
                                          </p:val>
                                        </p:tav>
                                        <p:tav tm="100000">
                                          <p:val>
                                            <p:strVal val="#ppt_x"/>
                                          </p:val>
                                        </p:tav>
                                      </p:tavLst>
                                    </p:anim>
                                    <p:anim calcmode="lin" valueType="num">
                                      <p:cBhvr>
                                        <p:cTn id="42" dur="500" fill="hold"/>
                                        <p:tgtEl>
                                          <p:spTgt spid="70"/>
                                        </p:tgtEl>
                                        <p:attrNameLst>
                                          <p:attrName>ppt_y</p:attrName>
                                        </p:attrNameLst>
                                      </p:cBhvr>
                                      <p:tavLst>
                                        <p:tav tm="0">
                                          <p:val>
                                            <p:fltVal val="0.5"/>
                                          </p:val>
                                        </p:tav>
                                        <p:tav tm="100000">
                                          <p:val>
                                            <p:strVal val="#ppt_y"/>
                                          </p:val>
                                        </p:tav>
                                      </p:tavLst>
                                    </p:anim>
                                  </p:childTnLst>
                                </p:cTn>
                              </p:par>
                            </p:childTnLst>
                          </p:cTn>
                        </p:par>
                        <p:par>
                          <p:cTn id="43" fill="hold">
                            <p:stCondLst>
                              <p:cond delay="1500"/>
                            </p:stCondLst>
                            <p:childTnLst>
                              <p:par>
                                <p:cTn id="44" presetID="23" presetClass="entr" presetSubtype="528" fill="hold"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 calcmode="lin" valueType="num">
                                      <p:cBhvr>
                                        <p:cTn id="48" dur="500" fill="hold"/>
                                        <p:tgtEl>
                                          <p:spTgt spid="71"/>
                                        </p:tgtEl>
                                        <p:attrNameLst>
                                          <p:attrName>ppt_x</p:attrName>
                                        </p:attrNameLst>
                                      </p:cBhvr>
                                      <p:tavLst>
                                        <p:tav tm="0">
                                          <p:val>
                                            <p:fltVal val="0.5"/>
                                          </p:val>
                                        </p:tav>
                                        <p:tav tm="100000">
                                          <p:val>
                                            <p:strVal val="#ppt_x"/>
                                          </p:val>
                                        </p:tav>
                                      </p:tavLst>
                                    </p:anim>
                                    <p:anim calcmode="lin" valueType="num">
                                      <p:cBhvr>
                                        <p:cTn id="49" dur="500" fill="hold"/>
                                        <p:tgtEl>
                                          <p:spTgt spid="71"/>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 calcmode="lin" valueType="num">
                                      <p:cBhvr>
                                        <p:cTn id="54" dur="500" fill="hold"/>
                                        <p:tgtEl>
                                          <p:spTgt spid="66"/>
                                        </p:tgtEl>
                                        <p:attrNameLst>
                                          <p:attrName>ppt_x</p:attrName>
                                        </p:attrNameLst>
                                      </p:cBhvr>
                                      <p:tavLst>
                                        <p:tav tm="0">
                                          <p:val>
                                            <p:fltVal val="0.5"/>
                                          </p:val>
                                        </p:tav>
                                        <p:tav tm="100000">
                                          <p:val>
                                            <p:strVal val="#ppt_x"/>
                                          </p:val>
                                        </p:tav>
                                      </p:tavLst>
                                    </p:anim>
                                    <p:anim calcmode="lin" valueType="num">
                                      <p:cBhvr>
                                        <p:cTn id="55" dur="500" fill="hold"/>
                                        <p:tgtEl>
                                          <p:spTgt spid="66"/>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 presetClass="entr" presetSubtype="2"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1+#ppt_w/2"/>
                                          </p:val>
                                        </p:tav>
                                        <p:tav tm="100000">
                                          <p:val>
                                            <p:strVal val="#ppt_x"/>
                                          </p:val>
                                        </p:tav>
                                      </p:tavLst>
                                    </p:anim>
                                    <p:anim calcmode="lin" valueType="num">
                                      <p:cBhvr additive="base">
                                        <p:cTn id="60" dur="5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25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50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1+#ppt_w/2"/>
                                          </p:val>
                                        </p:tav>
                                        <p:tav tm="100000">
                                          <p:val>
                                            <p:strVal val="#ppt_x"/>
                                          </p:val>
                                        </p:tav>
                                      </p:tavLst>
                                    </p:anim>
                                    <p:anim calcmode="lin" valueType="num">
                                      <p:cBhvr additive="base">
                                        <p:cTn id="68" dur="500" fill="hold"/>
                                        <p:tgtEl>
                                          <p:spTgt spid="46"/>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75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1+#ppt_w/2"/>
                                          </p:val>
                                        </p:tav>
                                        <p:tav tm="100000">
                                          <p:val>
                                            <p:strVal val="#ppt_x"/>
                                          </p:val>
                                        </p:tav>
                                      </p:tavLst>
                                    </p:anim>
                                    <p:anim calcmode="lin" valueType="num">
                                      <p:cBhvr additive="base">
                                        <p:cTn id="72"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角星 1"/>
          <p:cNvSpPr/>
          <p:nvPr/>
        </p:nvSpPr>
        <p:spPr>
          <a:xfrm>
            <a:off x="1947769" y="1882273"/>
            <a:ext cx="2165350" cy="2165350"/>
          </a:xfrm>
          <a:prstGeom prst="star5">
            <a:avLst/>
          </a:prstGeom>
          <a:noFill/>
          <a:ln w="76200">
            <a:solidFill>
              <a:srgbClr val="2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nvGrpSpPr>
          <p:cNvPr id="3" name="组合 2"/>
          <p:cNvGrpSpPr/>
          <p:nvPr/>
        </p:nvGrpSpPr>
        <p:grpSpPr>
          <a:xfrm>
            <a:off x="2421092" y="2498223"/>
            <a:ext cx="1218704" cy="1218704"/>
            <a:chOff x="3962648" y="2819400"/>
            <a:chExt cx="1218704" cy="1218704"/>
          </a:xfrm>
        </p:grpSpPr>
        <p:grpSp>
          <p:nvGrpSpPr>
            <p:cNvPr id="4" name="组合 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5" name="TextBox 4"/>
            <p:cNvSpPr txBox="1"/>
            <p:nvPr/>
          </p:nvSpPr>
          <p:spPr>
            <a:xfrm>
              <a:off x="4241959" y="3108951"/>
              <a:ext cx="646331" cy="646331"/>
            </a:xfrm>
            <a:prstGeom prst="rect">
              <a:avLst/>
            </a:prstGeom>
            <a:noFill/>
          </p:spPr>
          <p:txBody>
            <a:bodyPr wrap="none" rtlCol="0">
              <a:spAutoFit/>
            </a:bodyPr>
            <a:lstStyle/>
            <a:p>
              <a:pPr algn="ct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支出</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成本</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8" name="椭圆 7"/>
          <p:cNvSpPr/>
          <p:nvPr/>
        </p:nvSpPr>
        <p:spPr>
          <a:xfrm>
            <a:off x="1445023" y="2362760"/>
            <a:ext cx="710139" cy="710139"/>
          </a:xfrm>
          <a:prstGeom prst="ellipse">
            <a:avLst/>
          </a:prstGeom>
          <a:solidFill>
            <a:srgbClr val="2C366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9" name="椭圆 8"/>
          <p:cNvSpPr/>
          <p:nvPr/>
        </p:nvSpPr>
        <p:spPr>
          <a:xfrm>
            <a:off x="2675376" y="1365810"/>
            <a:ext cx="710139" cy="710139"/>
          </a:xfrm>
          <a:prstGeom prst="ellipse">
            <a:avLst/>
          </a:prstGeom>
          <a:solidFill>
            <a:srgbClr val="2C366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10" name="椭圆 9"/>
          <p:cNvSpPr/>
          <p:nvPr/>
        </p:nvSpPr>
        <p:spPr>
          <a:xfrm>
            <a:off x="3919975" y="2362760"/>
            <a:ext cx="710139" cy="710139"/>
          </a:xfrm>
          <a:prstGeom prst="ellipse">
            <a:avLst/>
          </a:prstGeom>
          <a:solidFill>
            <a:srgbClr val="2C366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1" name="椭圆 10"/>
          <p:cNvSpPr/>
          <p:nvPr/>
        </p:nvSpPr>
        <p:spPr>
          <a:xfrm>
            <a:off x="3428381" y="3805828"/>
            <a:ext cx="710139" cy="710139"/>
          </a:xfrm>
          <a:prstGeom prst="ellipse">
            <a:avLst/>
          </a:prstGeom>
          <a:solidFill>
            <a:srgbClr val="2C366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2" name="椭圆 11"/>
          <p:cNvSpPr/>
          <p:nvPr/>
        </p:nvSpPr>
        <p:spPr>
          <a:xfrm>
            <a:off x="1935024" y="3793128"/>
            <a:ext cx="710139" cy="710139"/>
          </a:xfrm>
          <a:prstGeom prst="ellipse">
            <a:avLst/>
          </a:prstGeom>
          <a:solidFill>
            <a:srgbClr val="2C366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3" name="TextBox 12"/>
          <p:cNvSpPr txBox="1"/>
          <p:nvPr/>
        </p:nvSpPr>
        <p:spPr>
          <a:xfrm>
            <a:off x="1678355" y="1545633"/>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管理成本</a:t>
            </a:r>
          </a:p>
        </p:txBody>
      </p:sp>
      <p:sp>
        <p:nvSpPr>
          <p:cNvPr id="14" name="TextBox 13"/>
          <p:cNvSpPr txBox="1"/>
          <p:nvPr/>
        </p:nvSpPr>
        <p:spPr>
          <a:xfrm>
            <a:off x="4741065" y="2562139"/>
            <a:ext cx="902811"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其他成本</a:t>
            </a:r>
          </a:p>
        </p:txBody>
      </p:sp>
      <p:sp>
        <p:nvSpPr>
          <p:cNvPr id="15" name="TextBox 14"/>
          <p:cNvSpPr txBox="1"/>
          <p:nvPr/>
        </p:nvSpPr>
        <p:spPr>
          <a:xfrm>
            <a:off x="4234407" y="4064174"/>
            <a:ext cx="902811"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人员成本</a:t>
            </a:r>
          </a:p>
        </p:txBody>
      </p:sp>
      <p:sp>
        <p:nvSpPr>
          <p:cNvPr id="16" name="TextBox 15"/>
          <p:cNvSpPr txBox="1"/>
          <p:nvPr/>
        </p:nvSpPr>
        <p:spPr>
          <a:xfrm>
            <a:off x="395537" y="2595617"/>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办公成本</a:t>
            </a:r>
          </a:p>
        </p:txBody>
      </p:sp>
      <p:sp>
        <p:nvSpPr>
          <p:cNvPr id="17" name="TextBox 16"/>
          <p:cNvSpPr txBox="1"/>
          <p:nvPr/>
        </p:nvSpPr>
        <p:spPr>
          <a:xfrm>
            <a:off x="906067" y="4014331"/>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营销成本</a:t>
            </a:r>
          </a:p>
        </p:txBody>
      </p:sp>
      <p:grpSp>
        <p:nvGrpSpPr>
          <p:cNvPr id="18" name="组合 17"/>
          <p:cNvGrpSpPr/>
          <p:nvPr/>
        </p:nvGrpSpPr>
        <p:grpSpPr>
          <a:xfrm>
            <a:off x="6057880" y="1419134"/>
            <a:ext cx="2077200" cy="432536"/>
            <a:chOff x="814328" y="3219334"/>
            <a:chExt cx="2077200" cy="432536"/>
          </a:xfrm>
        </p:grpSpPr>
        <p:grpSp>
          <p:nvGrpSpPr>
            <p:cNvPr id="19" name="组合 18"/>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1" name="圆角矩形 20"/>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2C3666"/>
                  </a:solidFill>
                </a:rPr>
                <a:t>点击输入标题文本</a:t>
              </a:r>
            </a:p>
          </p:txBody>
        </p:sp>
      </p:grpSp>
      <p:sp>
        <p:nvSpPr>
          <p:cNvPr id="23" name="TextBox 22"/>
          <p:cNvSpPr txBox="1"/>
          <p:nvPr/>
        </p:nvSpPr>
        <p:spPr>
          <a:xfrm>
            <a:off x="5836341" y="2148565"/>
            <a:ext cx="2520281" cy="752514"/>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01</a:t>
            </a: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5836341" y="2971364"/>
            <a:ext cx="2520281" cy="752514"/>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02</a:t>
            </a: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5836341" y="3835460"/>
            <a:ext cx="2520281" cy="532453"/>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03</a:t>
            </a:r>
            <a:r>
              <a:rPr lang="zh-CN" altLang="en-US" sz="1100" dirty="0">
                <a:latin typeface="微软雅黑" panose="020B0503020204020204" pitchFamily="34" charset="-122"/>
                <a:ea typeface="微软雅黑" panose="020B0503020204020204" pitchFamily="34" charset="-122"/>
              </a:rPr>
              <a:t>、点击输入简要文字内容，文字内容需</a:t>
            </a:r>
          </a:p>
        </p:txBody>
      </p:sp>
      <p:sp>
        <p:nvSpPr>
          <p:cNvPr id="26" name="TextBox 25"/>
          <p:cNvSpPr txBox="1"/>
          <p:nvPr/>
        </p:nvSpPr>
        <p:spPr>
          <a:xfrm>
            <a:off x="2695649" y="1595315"/>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458401" y="2597396"/>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15%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939364" y="2597396"/>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10%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954413" y="4037786"/>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35%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441761" y="4045108"/>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1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3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2000"/>
                            </p:stCondLst>
                            <p:childTnLst>
                              <p:par>
                                <p:cTn id="61" presetID="12" presetClass="entr" presetSubtype="2"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p:tgtEl>
                                          <p:spTgt spid="13"/>
                                        </p:tgtEl>
                                        <p:attrNameLst>
                                          <p:attrName>ppt_x</p:attrName>
                                        </p:attrNameLst>
                                      </p:cBhvr>
                                      <p:tavLst>
                                        <p:tav tm="0">
                                          <p:val>
                                            <p:strVal val="#ppt_x+#ppt_w*1.125000"/>
                                          </p:val>
                                        </p:tav>
                                        <p:tav tm="100000">
                                          <p:val>
                                            <p:strVal val="#ppt_x"/>
                                          </p:val>
                                        </p:tav>
                                      </p:tavLst>
                                    </p:anim>
                                    <p:animEffect transition="in" filter="wipe(left)">
                                      <p:cBhvr>
                                        <p:cTn id="64" dur="500"/>
                                        <p:tgtEl>
                                          <p:spTgt spid="13"/>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ppt_x</p:attrName>
                                        </p:attrNameLst>
                                      </p:cBhvr>
                                      <p:tavLst>
                                        <p:tav tm="0">
                                          <p:val>
                                            <p:strVal val="#ppt_x+#ppt_w*1.125000"/>
                                          </p:val>
                                        </p:tav>
                                        <p:tav tm="100000">
                                          <p:val>
                                            <p:strVal val="#ppt_x"/>
                                          </p:val>
                                        </p:tav>
                                      </p:tavLst>
                                    </p:anim>
                                    <p:animEffect transition="in" filter="wipe(left)">
                                      <p:cBhvr>
                                        <p:cTn id="68" dur="500"/>
                                        <p:tgtEl>
                                          <p:spTgt spid="16"/>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p:tgtEl>
                                          <p:spTgt spid="17"/>
                                        </p:tgtEl>
                                        <p:attrNameLst>
                                          <p:attrName>ppt_x</p:attrName>
                                        </p:attrNameLst>
                                      </p:cBhvr>
                                      <p:tavLst>
                                        <p:tav tm="0">
                                          <p:val>
                                            <p:strVal val="#ppt_x+#ppt_w*1.125000"/>
                                          </p:val>
                                        </p:tav>
                                        <p:tav tm="100000">
                                          <p:val>
                                            <p:strVal val="#ppt_x"/>
                                          </p:val>
                                        </p:tav>
                                      </p:tavLst>
                                    </p:anim>
                                    <p:animEffect transition="in" filter="wipe(left)">
                                      <p:cBhvr>
                                        <p:cTn id="72" dur="500"/>
                                        <p:tgtEl>
                                          <p:spTgt spid="17"/>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p:tgtEl>
                                          <p:spTgt spid="14"/>
                                        </p:tgtEl>
                                        <p:attrNameLst>
                                          <p:attrName>ppt_x</p:attrName>
                                        </p:attrNameLst>
                                      </p:cBhvr>
                                      <p:tavLst>
                                        <p:tav tm="0">
                                          <p:val>
                                            <p:strVal val="#ppt_x-#ppt_w*1.125000"/>
                                          </p:val>
                                        </p:tav>
                                        <p:tav tm="100000">
                                          <p:val>
                                            <p:strVal val="#ppt_x"/>
                                          </p:val>
                                        </p:tav>
                                      </p:tavLst>
                                    </p:anim>
                                    <p:animEffect transition="in" filter="wipe(right)">
                                      <p:cBhvr>
                                        <p:cTn id="76" dur="500"/>
                                        <p:tgtEl>
                                          <p:spTgt spid="14"/>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p:tgtEl>
                                          <p:spTgt spid="15"/>
                                        </p:tgtEl>
                                        <p:attrNameLst>
                                          <p:attrName>ppt_x</p:attrName>
                                        </p:attrNameLst>
                                      </p:cBhvr>
                                      <p:tavLst>
                                        <p:tav tm="0">
                                          <p:val>
                                            <p:strVal val="#ppt_x-#ppt_w*1.125000"/>
                                          </p:val>
                                        </p:tav>
                                        <p:tav tm="100000">
                                          <p:val>
                                            <p:strVal val="#ppt_x"/>
                                          </p:val>
                                        </p:tav>
                                      </p:tavLst>
                                    </p:anim>
                                    <p:animEffect transition="in" filter="wipe(right)">
                                      <p:cBhvr>
                                        <p:cTn id="80" dur="500"/>
                                        <p:tgtEl>
                                          <p:spTgt spid="15"/>
                                        </p:tgtEl>
                                      </p:cBhvr>
                                    </p:animEffect>
                                  </p:childTnLst>
                                </p:cTn>
                              </p:par>
                            </p:childTnLst>
                          </p:cTn>
                        </p:par>
                        <p:par>
                          <p:cTn id="81" fill="hold">
                            <p:stCondLst>
                              <p:cond delay="2500"/>
                            </p:stCondLst>
                            <p:childTnLst>
                              <p:par>
                                <p:cTn id="82" presetID="42"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anim calcmode="lin" valueType="num">
                                      <p:cBhvr>
                                        <p:cTn id="85" dur="500" fill="hold"/>
                                        <p:tgtEl>
                                          <p:spTgt spid="18"/>
                                        </p:tgtEl>
                                        <p:attrNameLst>
                                          <p:attrName>ppt_x</p:attrName>
                                        </p:attrNameLst>
                                      </p:cBhvr>
                                      <p:tavLst>
                                        <p:tav tm="0">
                                          <p:val>
                                            <p:strVal val="#ppt_x"/>
                                          </p:val>
                                        </p:tav>
                                        <p:tav tm="100000">
                                          <p:val>
                                            <p:strVal val="#ppt_x"/>
                                          </p:val>
                                        </p:tav>
                                      </p:tavLst>
                                    </p:anim>
                                    <p:anim calcmode="lin" valueType="num">
                                      <p:cBhvr>
                                        <p:cTn id="86" dur="500" fill="hold"/>
                                        <p:tgtEl>
                                          <p:spTgt spid="18"/>
                                        </p:tgtEl>
                                        <p:attrNameLst>
                                          <p:attrName>ppt_y</p:attrName>
                                        </p:attrNameLst>
                                      </p:cBhvr>
                                      <p:tavLst>
                                        <p:tav tm="0">
                                          <p:val>
                                            <p:strVal val="#ppt_y+.1"/>
                                          </p:val>
                                        </p:tav>
                                        <p:tav tm="100000">
                                          <p:val>
                                            <p:strVal val="#ppt_y"/>
                                          </p:val>
                                        </p:tav>
                                      </p:tavLst>
                                    </p:anim>
                                  </p:childTnLst>
                                </p:cTn>
                              </p:par>
                            </p:childTnLst>
                          </p:cTn>
                        </p:par>
                        <p:par>
                          <p:cTn id="87" fill="hold">
                            <p:stCondLst>
                              <p:cond delay="3000"/>
                            </p:stCondLst>
                            <p:childTnLst>
                              <p:par>
                                <p:cTn id="88" presetID="22" presetClass="entr" presetSubtype="1"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up)">
                                      <p:cBhvr>
                                        <p:cTn id="90" dur="500"/>
                                        <p:tgtEl>
                                          <p:spTgt spid="23"/>
                                        </p:tgtEl>
                                      </p:cBhvr>
                                    </p:animEffect>
                                  </p:childTnLst>
                                </p:cTn>
                              </p:par>
                              <p:par>
                                <p:cTn id="91" presetID="22" presetClass="entr" presetSubtype="1" fill="hold" grpId="0" nodeType="withEffect">
                                  <p:stCondLst>
                                    <p:cond delay="100"/>
                                  </p:stCondLst>
                                  <p:childTnLst>
                                    <p:set>
                                      <p:cBhvr>
                                        <p:cTn id="92" dur="1" fill="hold">
                                          <p:stCondLst>
                                            <p:cond delay="0"/>
                                          </p:stCondLst>
                                        </p:cTn>
                                        <p:tgtEl>
                                          <p:spTgt spid="24"/>
                                        </p:tgtEl>
                                        <p:attrNameLst>
                                          <p:attrName>style.visibility</p:attrName>
                                        </p:attrNameLst>
                                      </p:cBhvr>
                                      <p:to>
                                        <p:strVal val="visible"/>
                                      </p:to>
                                    </p:set>
                                    <p:animEffect transition="in" filter="wipe(up)">
                                      <p:cBhvr>
                                        <p:cTn id="93" dur="500"/>
                                        <p:tgtEl>
                                          <p:spTgt spid="24"/>
                                        </p:tgtEl>
                                      </p:cBhvr>
                                    </p:animEffect>
                                  </p:childTnLst>
                                </p:cTn>
                              </p:par>
                              <p:par>
                                <p:cTn id="94" presetID="22" presetClass="entr" presetSubtype="1" fill="hold" grpId="0" nodeType="withEffect">
                                  <p:stCondLst>
                                    <p:cond delay="200"/>
                                  </p:stCondLst>
                                  <p:childTnLst>
                                    <p:set>
                                      <p:cBhvr>
                                        <p:cTn id="95" dur="1" fill="hold">
                                          <p:stCondLst>
                                            <p:cond delay="0"/>
                                          </p:stCondLst>
                                        </p:cTn>
                                        <p:tgtEl>
                                          <p:spTgt spid="25"/>
                                        </p:tgtEl>
                                        <p:attrNameLst>
                                          <p:attrName>style.visibility</p:attrName>
                                        </p:attrNameLst>
                                      </p:cBhvr>
                                      <p:to>
                                        <p:strVal val="visible"/>
                                      </p:to>
                                    </p:set>
                                    <p:animEffect transition="in" filter="wipe(up)">
                                      <p:cBhvr>
                                        <p:cTn id="9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p:bldP spid="14" grpId="0"/>
      <p:bldP spid="15" grpId="0"/>
      <p:bldP spid="16" grpId="0"/>
      <p:bldP spid="17" grpId="0"/>
      <p:bldP spid="23" grpId="0"/>
      <p:bldP spid="24" grpId="0"/>
      <p:bldP spid="25" grpId="0"/>
      <p:bldP spid="26"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 y="-285750"/>
            <a:ext cx="9139125" cy="5715000"/>
          </a:xfrm>
          <a:prstGeom prst="rect">
            <a:avLst/>
          </a:prstGeom>
        </p:spPr>
      </p:pic>
      <p:sp>
        <p:nvSpPr>
          <p:cNvPr id="15" name="TextBox 14"/>
          <p:cNvSpPr txBox="1"/>
          <p:nvPr/>
        </p:nvSpPr>
        <p:spPr>
          <a:xfrm>
            <a:off x="4193064" y="771550"/>
            <a:ext cx="2954655" cy="1077218"/>
          </a:xfrm>
          <a:prstGeom prst="rect">
            <a:avLst/>
          </a:prstGeom>
          <a:noFill/>
        </p:spPr>
        <p:txBody>
          <a:bodyPr wrap="none" rtlCol="0">
            <a:spAutoFit/>
          </a:bodyPr>
          <a:lstStyle/>
          <a:p>
            <a:pPr marL="0" lvl="1">
              <a:defRPr/>
            </a:pPr>
            <a:r>
              <a:rPr lang="zh-CN" altLang="en-US" sz="1400" b="1" kern="0" dirty="0">
                <a:solidFill>
                  <a:srgbClr val="2C3666"/>
                </a:solidFill>
                <a:latin typeface="微软雅黑" panose="020B0503020204020204" pitchFamily="34" charset="-122"/>
                <a:ea typeface="微软雅黑" panose="020B0503020204020204" pitchFamily="34" charset="-122"/>
              </a:rPr>
              <a:t> </a:t>
            </a:r>
            <a:r>
              <a:rPr lang="zh-CN" altLang="en-US" sz="2800" b="1" kern="0" dirty="0">
                <a:solidFill>
                  <a:srgbClr val="2C3666"/>
                </a:solidFill>
                <a:latin typeface="微软雅黑" panose="020B0503020204020204" pitchFamily="34" charset="-122"/>
                <a:ea typeface="微软雅黑" panose="020B0503020204020204" pitchFamily="34" charset="-122"/>
              </a:rPr>
              <a:t>第一部分</a:t>
            </a:r>
            <a:endParaRPr lang="en-US" altLang="zh-CN" sz="2800" b="1" kern="0" dirty="0">
              <a:solidFill>
                <a:srgbClr val="2C3666"/>
              </a:solidFill>
              <a:latin typeface="微软雅黑" panose="020B0503020204020204" pitchFamily="34" charset="-122"/>
              <a:ea typeface="微软雅黑" panose="020B0503020204020204" pitchFamily="34" charset="-122"/>
            </a:endParaRPr>
          </a:p>
          <a:p>
            <a:pPr marL="0" lvl="1" algn="ctr">
              <a:defRPr/>
            </a:pPr>
            <a:r>
              <a:rPr lang="zh-CN" altLang="en-US" sz="3600" b="1" kern="0" dirty="0">
                <a:solidFill>
                  <a:srgbClr val="2C3666"/>
                </a:solidFill>
                <a:latin typeface="微软雅黑" panose="020B0503020204020204" pitchFamily="34" charset="-122"/>
                <a:ea typeface="微软雅黑" panose="020B0503020204020204" pitchFamily="34" charset="-122"/>
              </a:rPr>
              <a:t>标题文字内容</a:t>
            </a:r>
            <a:endParaRPr lang="en-US" altLang="zh-CN" sz="3600" b="1" kern="0" dirty="0">
              <a:solidFill>
                <a:srgbClr val="2C3666"/>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V="1">
            <a:off x="3779912" y="699542"/>
            <a:ext cx="0" cy="1924424"/>
          </a:xfrm>
          <a:prstGeom prst="line">
            <a:avLst/>
          </a:prstGeom>
          <a:noFill/>
          <a:ln w="12700" cap="flat" cmpd="sng" algn="ctr">
            <a:solidFill>
              <a:srgbClr val="2C3666"/>
            </a:solidFill>
            <a:prstDash val="dash"/>
          </a:ln>
          <a:effectLst/>
        </p:spPr>
      </p:cxnSp>
      <p:sp>
        <p:nvSpPr>
          <p:cNvPr id="21" name="TextBox 20"/>
          <p:cNvSpPr txBox="1"/>
          <p:nvPr/>
        </p:nvSpPr>
        <p:spPr>
          <a:xfrm>
            <a:off x="4289733" y="1851670"/>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1"/>
          <p:cNvSpPr txBox="1"/>
          <p:nvPr/>
        </p:nvSpPr>
        <p:spPr>
          <a:xfrm>
            <a:off x="5342404" y="185167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2"/>
          <p:cNvSpPr txBox="1"/>
          <p:nvPr/>
        </p:nvSpPr>
        <p:spPr>
          <a:xfrm>
            <a:off x="6352430" y="1851670"/>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3"/>
          <p:cNvSpPr txBox="1"/>
          <p:nvPr/>
        </p:nvSpPr>
        <p:spPr>
          <a:xfrm>
            <a:off x="4289733" y="2198741"/>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4"/>
          <p:cNvSpPr txBox="1"/>
          <p:nvPr/>
        </p:nvSpPr>
        <p:spPr>
          <a:xfrm>
            <a:off x="5342405" y="2198741"/>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6" name="TextBox 25"/>
          <p:cNvSpPr txBox="1"/>
          <p:nvPr/>
        </p:nvSpPr>
        <p:spPr>
          <a:xfrm>
            <a:off x="6352044" y="2198741"/>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grpSp>
        <p:nvGrpSpPr>
          <p:cNvPr id="37" name="组合 78"/>
          <p:cNvGrpSpPr/>
          <p:nvPr/>
        </p:nvGrpSpPr>
        <p:grpSpPr bwMode="auto">
          <a:xfrm>
            <a:off x="2027623" y="1019484"/>
            <a:ext cx="1338680" cy="1185225"/>
            <a:chOff x="1349437" y="779714"/>
            <a:chExt cx="2923167" cy="2620769"/>
          </a:xfrm>
        </p:grpSpPr>
        <p:sp>
          <p:nvSpPr>
            <p:cNvPr id="3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a:defRPr/>
              </a:pPr>
              <a:endParaRPr lang="zh-CN" altLang="en-US" kern="0">
                <a:solidFill>
                  <a:prstClr val="black"/>
                </a:solidFill>
                <a:latin typeface="Arial" panose="020B0604020202020204"/>
                <a:ea typeface="微软雅黑" panose="020B0503020204020204" pitchFamily="34" charset="-122"/>
              </a:endParaRPr>
            </a:p>
          </p:txBody>
        </p:sp>
        <p:sp>
          <p:nvSpPr>
            <p:cNvPr id="3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2C3666"/>
            </a:solidFill>
            <a:ln w="15875" cap="flat" cmpd="sng" algn="ctr">
              <a:noFill/>
              <a:prstDash val="solid"/>
            </a:ln>
            <a:effectLst>
              <a:innerShdw blurRad="241300" dist="114300">
                <a:prstClr val="black">
                  <a:alpha val="40000"/>
                </a:prstClr>
              </a:innerShdw>
            </a:effectLst>
          </p:spPr>
          <p:txBody>
            <a:bodyPr anchor="ctr"/>
            <a:lstStyle/>
            <a:p>
              <a:pPr algn="ctr">
                <a:defRPr/>
              </a:pPr>
              <a:endParaRPr lang="zh-CN" altLang="en-US" kern="0" dirty="0">
                <a:solidFill>
                  <a:prstClr val="white"/>
                </a:solidFill>
                <a:latin typeface="Arial" panose="020B0604020202020204"/>
                <a:ea typeface="微软雅黑" panose="020B0503020204020204" pitchFamily="34" charset="-122"/>
              </a:endParaRPr>
            </a:p>
          </p:txBody>
        </p:sp>
      </p:grpSp>
      <p:sp>
        <p:nvSpPr>
          <p:cNvPr id="44" name="TextBox 43"/>
          <p:cNvSpPr txBox="1"/>
          <p:nvPr/>
        </p:nvSpPr>
        <p:spPr>
          <a:xfrm>
            <a:off x="2411761" y="1083922"/>
            <a:ext cx="633507" cy="1107996"/>
          </a:xfrm>
          <a:prstGeom prst="rect">
            <a:avLst/>
          </a:prstGeom>
          <a:noFill/>
          <a:effectLst>
            <a:innerShdw blurRad="63500" dist="50800" dir="18900000">
              <a:prstClr val="black">
                <a:alpha val="50000"/>
              </a:prstClr>
            </a:innerShdw>
          </a:effectLst>
        </p:spPr>
        <p:txBody>
          <a:bodyPr wrap="none" rtlCol="0">
            <a:spAutoFit/>
          </a:bodyPr>
          <a:lstStyle/>
          <a:p>
            <a:r>
              <a:rPr lang="en-US" altLang="zh-CN" sz="6600" dirty="0">
                <a:solidFill>
                  <a:schemeClr val="bg1"/>
                </a:solidFill>
                <a:latin typeface="Impact" panose="020B0806030902050204" pitchFamily="34" charset="0"/>
              </a:rPr>
              <a:t>3</a:t>
            </a:r>
            <a:endParaRPr lang="zh-CN" altLang="en-US" sz="66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2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32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32000">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0"/>
                                            <p:tgtEl>
                                              <p:spTgt spid="44"/>
                                            </p:tgtEl>
                                          </p:cBhvr>
                                        </p:animEffect>
                                        <p:anim calcmode="lin" valueType="num">
                                          <p:cBhvr>
                                            <p:cTn id="12" dur="2000" fill="hold"/>
                                            <p:tgtEl>
                                              <p:spTgt spid="44"/>
                                            </p:tgtEl>
                                            <p:attrNameLst>
                                              <p:attrName>ppt_w</p:attrName>
                                            </p:attrNameLst>
                                          </p:cBhvr>
                                          <p:tavLst>
                                            <p:tav tm="0" fmla="#ppt_w*sin(2.5*pi*$)">
                                              <p:val>
                                                <p:fltVal val="0"/>
                                              </p:val>
                                            </p:tav>
                                            <p:tav tm="100000">
                                              <p:val>
                                                <p:fltVal val="1"/>
                                              </p:val>
                                            </p:tav>
                                          </p:tavLst>
                                        </p:anim>
                                        <p:anim calcmode="lin" valueType="num">
                                          <p:cBhvr>
                                            <p:cTn id="13" dur="2000" fill="hold"/>
                                            <p:tgtEl>
                                              <p:spTgt spid="44"/>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right)">
                                          <p:cBhvr>
                                            <p:cTn id="22" dur="500"/>
                                            <p:tgtEl>
                                              <p:spTgt spid="15"/>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8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4" grpId="0"/>
          <p:bldP spid="25" grpId="0"/>
          <p:bldP spid="26"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0"/>
                                            <p:tgtEl>
                                              <p:spTgt spid="44"/>
                                            </p:tgtEl>
                                          </p:cBhvr>
                                        </p:animEffect>
                                        <p:anim calcmode="lin" valueType="num">
                                          <p:cBhvr>
                                            <p:cTn id="12" dur="2000" fill="hold"/>
                                            <p:tgtEl>
                                              <p:spTgt spid="44"/>
                                            </p:tgtEl>
                                            <p:attrNameLst>
                                              <p:attrName>ppt_w</p:attrName>
                                            </p:attrNameLst>
                                          </p:cBhvr>
                                          <p:tavLst>
                                            <p:tav tm="0" fmla="#ppt_w*sin(2.5*pi*$)">
                                              <p:val>
                                                <p:fltVal val="0"/>
                                              </p:val>
                                            </p:tav>
                                            <p:tav tm="100000">
                                              <p:val>
                                                <p:fltVal val="1"/>
                                              </p:val>
                                            </p:tav>
                                          </p:tavLst>
                                        </p:anim>
                                        <p:anim calcmode="lin" valueType="num">
                                          <p:cBhvr>
                                            <p:cTn id="13" dur="2000" fill="hold"/>
                                            <p:tgtEl>
                                              <p:spTgt spid="44"/>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right)">
                                          <p:cBhvr>
                                            <p:cTn id="22" dur="500"/>
                                            <p:tgtEl>
                                              <p:spTgt spid="15"/>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8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4" grpId="0"/>
          <p:bldP spid="25" grpId="0"/>
          <p:bldP spid="26" grpId="0"/>
          <p:bldP spid="4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4"/>
          <p:cNvSpPr/>
          <p:nvPr/>
        </p:nvSpPr>
        <p:spPr>
          <a:xfrm rot="10800000">
            <a:off x="3334084" y="1708343"/>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C366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rot="5400000">
            <a:off x="3538287" y="2935410"/>
            <a:ext cx="1061672" cy="1379360"/>
            <a:chOff x="4020870" y="2194485"/>
            <a:chExt cx="1102258" cy="1432090"/>
          </a:xfrm>
          <a:effectLst>
            <a:outerShdw blurRad="444500" dist="254000" dir="8100000" algn="tr" rotWithShape="0">
              <a:prstClr val="black">
                <a:alpha val="50000"/>
              </a:prstClr>
            </a:outerShdw>
          </a:effectLst>
        </p:grpSpPr>
        <p:sp>
          <p:nvSpPr>
            <p:cNvPr id="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34"/>
          <p:cNvSpPr/>
          <p:nvPr/>
        </p:nvSpPr>
        <p:spPr>
          <a:xfrm>
            <a:off x="4765968" y="277001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C366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4570570" y="1511398"/>
            <a:ext cx="1061672" cy="1379360"/>
            <a:chOff x="4020870" y="2194485"/>
            <a:chExt cx="1102258" cy="1432090"/>
          </a:xfrm>
          <a:effectLst>
            <a:outerShdw blurRad="444500" dist="254000" dir="8100000" algn="tr" rotWithShape="0">
              <a:prstClr val="black">
                <a:alpha val="50000"/>
              </a:prstClr>
            </a:outerShdw>
          </a:effectLst>
        </p:grpSpPr>
        <p:sp>
          <p:nvSpPr>
            <p:cNvPr id="1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Freeform 18"/>
          <p:cNvSpPr>
            <a:spLocks noEditPoints="1"/>
          </p:cNvSpPr>
          <p:nvPr/>
        </p:nvSpPr>
        <p:spPr bwMode="auto">
          <a:xfrm>
            <a:off x="5035708" y="3397746"/>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3" name="组合 12"/>
          <p:cNvGrpSpPr/>
          <p:nvPr/>
        </p:nvGrpSpPr>
        <p:grpSpPr>
          <a:xfrm>
            <a:off x="3642519" y="3398872"/>
            <a:ext cx="525462" cy="452437"/>
            <a:chOff x="3379788" y="4325938"/>
            <a:chExt cx="525462" cy="452437"/>
          </a:xfrm>
          <a:solidFill>
            <a:srgbClr val="2C3666"/>
          </a:solidFill>
        </p:grpSpPr>
        <p:sp>
          <p:nvSpPr>
            <p:cNvPr id="14"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3609181" y="2020674"/>
            <a:ext cx="558800" cy="460375"/>
            <a:chOff x="3376613" y="2879725"/>
            <a:chExt cx="558800" cy="460375"/>
          </a:xfrm>
        </p:grpSpPr>
        <p:sp>
          <p:nvSpPr>
            <p:cNvPr id="19"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Freeform 12"/>
          <p:cNvSpPr/>
          <p:nvPr/>
        </p:nvSpPr>
        <p:spPr bwMode="auto">
          <a:xfrm>
            <a:off x="4980159" y="1929905"/>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2C3666"/>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6084168" y="2208813"/>
            <a:ext cx="2344788" cy="333425"/>
          </a:xfrm>
          <a:prstGeom prst="rect">
            <a:avLst/>
          </a:prstGeom>
          <a:noFill/>
        </p:spPr>
        <p:txBody>
          <a:bodyPr wrap="square" lIns="0" tIns="0" rIns="0" bIns="0" rtlCol="0">
            <a:spAutoFit/>
          </a:bodyPr>
          <a:lstStyle/>
          <a:p>
            <a:pPr algn="just">
              <a:lnSpc>
                <a:spcPts val="13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3" name="TextBox 22"/>
          <p:cNvSpPr txBox="1"/>
          <p:nvPr/>
        </p:nvSpPr>
        <p:spPr>
          <a:xfrm>
            <a:off x="6084168" y="1912951"/>
            <a:ext cx="2322652" cy="215444"/>
          </a:xfrm>
          <a:prstGeom prst="rect">
            <a:avLst/>
          </a:prstGeom>
          <a:noFill/>
        </p:spPr>
        <p:txBody>
          <a:bodyPr wrap="square" lIns="0" tIns="0" rIns="0" bIns="0" rtlCol="0">
            <a:spAutoFit/>
          </a:bodyPr>
          <a:lstStyle/>
          <a:p>
            <a:r>
              <a:rPr lang="en-US" altLang="zh-CN" sz="1400" b="1" dirty="0">
                <a:latin typeface="微软雅黑" panose="020B0503020204020204" pitchFamily="34" charset="-122"/>
                <a:ea typeface="微软雅黑" panose="020B0503020204020204" pitchFamily="34" charset="-122"/>
              </a:rPr>
              <a:t>QQ</a:t>
            </a:r>
            <a:r>
              <a:rPr lang="zh-CN" altLang="en-US" sz="1400" b="1" dirty="0">
                <a:latin typeface="微软雅黑" panose="020B0503020204020204" pitchFamily="34" charset="-122"/>
                <a:ea typeface="微软雅黑" panose="020B0503020204020204" pitchFamily="34" charset="-122"/>
              </a:rPr>
              <a:t>空间推广</a:t>
            </a:r>
          </a:p>
        </p:txBody>
      </p:sp>
      <p:sp>
        <p:nvSpPr>
          <p:cNvPr id="24" name="TextBox 23"/>
          <p:cNvSpPr txBox="1"/>
          <p:nvPr/>
        </p:nvSpPr>
        <p:spPr>
          <a:xfrm>
            <a:off x="6095236" y="3605495"/>
            <a:ext cx="2344788" cy="333425"/>
          </a:xfrm>
          <a:prstGeom prst="rect">
            <a:avLst/>
          </a:prstGeom>
          <a:noFill/>
        </p:spPr>
        <p:txBody>
          <a:bodyPr wrap="square" lIns="0" tIns="0" rIns="0" bIns="0" rtlCol="0">
            <a:spAutoFit/>
          </a:bodyPr>
          <a:lstStyle/>
          <a:p>
            <a:pPr algn="just">
              <a:lnSpc>
                <a:spcPts val="13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5" name="TextBox 24"/>
          <p:cNvSpPr txBox="1"/>
          <p:nvPr/>
        </p:nvSpPr>
        <p:spPr>
          <a:xfrm>
            <a:off x="6095236" y="3309633"/>
            <a:ext cx="2322652" cy="215444"/>
          </a:xfrm>
          <a:prstGeom prst="rect">
            <a:avLst/>
          </a:prstGeom>
          <a:noFill/>
        </p:spPr>
        <p:txBody>
          <a:bodyPr wrap="square" lIns="0" tIns="0" rIns="0" bIns="0" rtlCol="0">
            <a:spAutoFit/>
          </a:bodyPr>
          <a:lstStyle/>
          <a:p>
            <a:r>
              <a:rPr lang="zh-CN" altLang="en-US" sz="1400" b="1" dirty="0">
                <a:latin typeface="微软雅黑" panose="020B0503020204020204" pitchFamily="34" charset="-122"/>
                <a:ea typeface="微软雅黑" panose="020B0503020204020204" pitchFamily="34" charset="-122"/>
              </a:rPr>
              <a:t>本地论坛推广</a:t>
            </a:r>
          </a:p>
        </p:txBody>
      </p:sp>
      <p:sp>
        <p:nvSpPr>
          <p:cNvPr id="26" name="TextBox 25"/>
          <p:cNvSpPr txBox="1"/>
          <p:nvPr/>
        </p:nvSpPr>
        <p:spPr>
          <a:xfrm>
            <a:off x="736691" y="3694733"/>
            <a:ext cx="2344788" cy="333425"/>
          </a:xfrm>
          <a:prstGeom prst="rect">
            <a:avLst/>
          </a:prstGeom>
          <a:noFill/>
        </p:spPr>
        <p:txBody>
          <a:bodyPr wrap="square" lIns="0" tIns="0" rIns="0" bIns="0" rtlCol="0">
            <a:spAutoFit/>
          </a:bodyPr>
          <a:lstStyle/>
          <a:p>
            <a:pPr algn="r">
              <a:lnSpc>
                <a:spcPts val="13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7" name="TextBox 26"/>
          <p:cNvSpPr txBox="1"/>
          <p:nvPr/>
        </p:nvSpPr>
        <p:spPr>
          <a:xfrm>
            <a:off x="736691" y="3398871"/>
            <a:ext cx="2322652" cy="215444"/>
          </a:xfrm>
          <a:prstGeom prst="rect">
            <a:avLst/>
          </a:prstGeom>
          <a:noFill/>
        </p:spPr>
        <p:txBody>
          <a:bodyPr wrap="square" lIns="0" tIns="0" rIns="0" bIns="0" rtlCol="0">
            <a:spAutoFit/>
          </a:bodyPr>
          <a:lstStyle/>
          <a:p>
            <a:pPr algn="r"/>
            <a:r>
              <a:rPr lang="zh-CN" altLang="en-US" sz="1400" b="1" dirty="0">
                <a:latin typeface="微软雅黑" panose="020B0503020204020204" pitchFamily="34" charset="-122"/>
                <a:ea typeface="微软雅黑" panose="020B0503020204020204" pitchFamily="34" charset="-122"/>
              </a:rPr>
              <a:t>微博推广</a:t>
            </a:r>
          </a:p>
        </p:txBody>
      </p:sp>
      <p:sp>
        <p:nvSpPr>
          <p:cNvPr id="28" name="TextBox 27"/>
          <p:cNvSpPr txBox="1"/>
          <p:nvPr/>
        </p:nvSpPr>
        <p:spPr>
          <a:xfrm>
            <a:off x="725623" y="2225767"/>
            <a:ext cx="2344788" cy="333425"/>
          </a:xfrm>
          <a:prstGeom prst="rect">
            <a:avLst/>
          </a:prstGeom>
          <a:noFill/>
        </p:spPr>
        <p:txBody>
          <a:bodyPr wrap="square" lIns="0" tIns="0" rIns="0" bIns="0" rtlCol="0">
            <a:spAutoFit/>
          </a:bodyPr>
          <a:lstStyle/>
          <a:p>
            <a:pPr algn="r">
              <a:lnSpc>
                <a:spcPts val="13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9" name="TextBox 28"/>
          <p:cNvSpPr txBox="1"/>
          <p:nvPr/>
        </p:nvSpPr>
        <p:spPr>
          <a:xfrm>
            <a:off x="725623" y="1929905"/>
            <a:ext cx="2322652" cy="215444"/>
          </a:xfrm>
          <a:prstGeom prst="rect">
            <a:avLst/>
          </a:prstGeom>
          <a:noFill/>
        </p:spPr>
        <p:txBody>
          <a:bodyPr wrap="square" lIns="0" tIns="0" rIns="0" bIns="0" rtlCol="0">
            <a:spAutoFit/>
          </a:bodyPr>
          <a:lstStyle/>
          <a:p>
            <a:pPr algn="r"/>
            <a:r>
              <a:rPr lang="zh-CN" altLang="en-US" sz="1400" b="1" dirty="0">
                <a:latin typeface="微软雅黑" panose="020B0503020204020204" pitchFamily="34" charset="-122"/>
                <a:ea typeface="微软雅黑" panose="020B0503020204020204" pitchFamily="34" charset="-122"/>
              </a:rPr>
              <a:t>微信推广</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14:presetBounceEnd="40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14:presetBounceEnd="40000">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14:bounceEnd="40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9"/>
                                            </p:tgtEl>
                                            <p:attrNameLst>
                                              <p:attrName>style.visibility</p:attrName>
                                            </p:attrNameLst>
                                          </p:cBhvr>
                                          <p:to>
                                            <p:strVal val="visible"/>
                                          </p:to>
                                        </p:set>
                                        <p:anim calcmode="lin" valueType="num" p14:bounceEnd="40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3500"/>
                                </p:stCondLst>
                                <p:childTnLst>
                                  <p:par>
                                    <p:cTn id="61" presetID="53" presetClass="entr" presetSubtype="16"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21" grpId="0" animBg="1"/>
          <p:bldP spid="22" grpId="0"/>
          <p:bldP spid="23" grpId="0"/>
          <p:bldP spid="24" grpId="0"/>
          <p:bldP spid="25" grpId="0"/>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3500"/>
                                </p:stCondLst>
                                <p:childTnLst>
                                  <p:par>
                                    <p:cTn id="61" presetID="53" presetClass="entr" presetSubtype="16"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21" grpId="0" animBg="1"/>
          <p:bldP spid="22" grpId="0"/>
          <p:bldP spid="23" grpId="0"/>
          <p:bldP spid="24" grpId="0"/>
          <p:bldP spid="25" grpId="0"/>
          <p:bldP spid="26" grpId="0"/>
          <p:bldP spid="27" grpId="0"/>
          <p:bldP spid="28" grpId="0"/>
          <p:bldP spid="2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10"/>
          <p:cNvGrpSpPr/>
          <p:nvPr/>
        </p:nvGrpSpPr>
        <p:grpSpPr>
          <a:xfrm>
            <a:off x="599665" y="1347615"/>
            <a:ext cx="1521665" cy="1524741"/>
            <a:chOff x="3692576" y="1742634"/>
            <a:chExt cx="2790379" cy="2796023"/>
          </a:xfrm>
        </p:grpSpPr>
        <p:grpSp>
          <p:nvGrpSpPr>
            <p:cNvPr id="34" name="组合 79"/>
            <p:cNvGrpSpPr/>
            <p:nvPr/>
          </p:nvGrpSpPr>
          <p:grpSpPr bwMode="auto">
            <a:xfrm>
              <a:off x="3692576" y="1742634"/>
              <a:ext cx="2790379" cy="2796023"/>
              <a:chOff x="6379729" y="2488774"/>
              <a:chExt cx="2513016" cy="2513016"/>
            </a:xfrm>
          </p:grpSpPr>
          <p:sp>
            <p:nvSpPr>
              <p:cNvPr id="3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200" kern="0">
                  <a:solidFill>
                    <a:srgbClr val="FFFFFF"/>
                  </a:solidFill>
                  <a:latin typeface="Arial" panose="020B0604020202020204"/>
                </a:endParaRPr>
              </a:p>
            </p:txBody>
          </p:sp>
          <p:sp>
            <p:nvSpPr>
              <p:cNvPr id="3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kern="0">
                  <a:solidFill>
                    <a:srgbClr val="FFFFFF"/>
                  </a:solidFill>
                </a:endParaRPr>
              </a:p>
            </p:txBody>
          </p:sp>
        </p:grpSp>
        <p:sp>
          <p:nvSpPr>
            <p:cNvPr id="35"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3200" kern="0" dirty="0">
                  <a:solidFill>
                    <a:srgbClr val="FFFFFF"/>
                  </a:solidFill>
                </a:rPr>
                <a:t>1</a:t>
              </a:r>
              <a:endParaRPr lang="zh-CN" altLang="en-US" sz="3200" kern="0" dirty="0">
                <a:solidFill>
                  <a:srgbClr val="FFFFFF"/>
                </a:solidFill>
              </a:endParaRPr>
            </a:p>
          </p:txBody>
        </p:sp>
      </p:grpSp>
      <p:grpSp>
        <p:nvGrpSpPr>
          <p:cNvPr id="38" name="Group 10"/>
          <p:cNvGrpSpPr/>
          <p:nvPr/>
        </p:nvGrpSpPr>
        <p:grpSpPr>
          <a:xfrm>
            <a:off x="2749530" y="1347615"/>
            <a:ext cx="1521665" cy="1524741"/>
            <a:chOff x="3692576" y="1742634"/>
            <a:chExt cx="2790379" cy="2796023"/>
          </a:xfrm>
        </p:grpSpPr>
        <p:grpSp>
          <p:nvGrpSpPr>
            <p:cNvPr id="39" name="组合 79"/>
            <p:cNvGrpSpPr/>
            <p:nvPr/>
          </p:nvGrpSpPr>
          <p:grpSpPr bwMode="auto">
            <a:xfrm>
              <a:off x="3692576" y="1742634"/>
              <a:ext cx="2790379" cy="2796023"/>
              <a:chOff x="6379729" y="2488774"/>
              <a:chExt cx="2513016" cy="2513016"/>
            </a:xfrm>
          </p:grpSpPr>
          <p:sp>
            <p:nvSpPr>
              <p:cNvPr id="4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200" kern="0">
                  <a:solidFill>
                    <a:srgbClr val="FFFFFF"/>
                  </a:solidFill>
                  <a:latin typeface="Arial" panose="020B0604020202020204"/>
                </a:endParaRPr>
              </a:p>
            </p:txBody>
          </p:sp>
          <p:sp>
            <p:nvSpPr>
              <p:cNvPr id="4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kern="0">
                  <a:solidFill>
                    <a:srgbClr val="FFFFFF"/>
                  </a:solidFill>
                </a:endParaRPr>
              </a:p>
            </p:txBody>
          </p:sp>
        </p:grpSp>
        <p:sp>
          <p:nvSpPr>
            <p:cNvPr id="40"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3200" kern="0" dirty="0">
                  <a:solidFill>
                    <a:srgbClr val="FFFFFF"/>
                  </a:solidFill>
                </a:rPr>
                <a:t>2</a:t>
              </a:r>
              <a:endParaRPr lang="zh-CN" altLang="en-US" sz="3200" kern="0" dirty="0">
                <a:solidFill>
                  <a:srgbClr val="FFFFFF"/>
                </a:solidFill>
              </a:endParaRPr>
            </a:p>
          </p:txBody>
        </p:sp>
      </p:grpSp>
      <p:grpSp>
        <p:nvGrpSpPr>
          <p:cNvPr id="43" name="Group 10"/>
          <p:cNvGrpSpPr/>
          <p:nvPr/>
        </p:nvGrpSpPr>
        <p:grpSpPr>
          <a:xfrm>
            <a:off x="4899394" y="1347615"/>
            <a:ext cx="1521665" cy="1524741"/>
            <a:chOff x="3692576" y="1742634"/>
            <a:chExt cx="2790379" cy="2796023"/>
          </a:xfrm>
        </p:grpSpPr>
        <p:grpSp>
          <p:nvGrpSpPr>
            <p:cNvPr id="44" name="组合 79"/>
            <p:cNvGrpSpPr/>
            <p:nvPr/>
          </p:nvGrpSpPr>
          <p:grpSpPr bwMode="auto">
            <a:xfrm>
              <a:off x="3692576" y="1742634"/>
              <a:ext cx="2790379" cy="2796023"/>
              <a:chOff x="6379729" y="2488774"/>
              <a:chExt cx="2513016" cy="2513016"/>
            </a:xfrm>
          </p:grpSpPr>
          <p:sp>
            <p:nvSpPr>
              <p:cNvPr id="4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200" kern="0">
                  <a:solidFill>
                    <a:srgbClr val="FFFFFF"/>
                  </a:solidFill>
                  <a:latin typeface="Arial" panose="020B0604020202020204"/>
                </a:endParaRPr>
              </a:p>
            </p:txBody>
          </p:sp>
          <p:sp>
            <p:nvSpPr>
              <p:cNvPr id="4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kern="0">
                  <a:solidFill>
                    <a:srgbClr val="FFFFFF"/>
                  </a:solidFill>
                </a:endParaRPr>
              </a:p>
            </p:txBody>
          </p:sp>
        </p:grpSp>
        <p:sp>
          <p:nvSpPr>
            <p:cNvPr id="45"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3200" kern="0" dirty="0">
                  <a:solidFill>
                    <a:srgbClr val="FFFFFF"/>
                  </a:solidFill>
                </a:rPr>
                <a:t>3</a:t>
              </a:r>
              <a:endParaRPr lang="zh-CN" altLang="en-US" sz="3200" kern="0" dirty="0">
                <a:solidFill>
                  <a:srgbClr val="FFFFFF"/>
                </a:solidFill>
              </a:endParaRPr>
            </a:p>
          </p:txBody>
        </p:sp>
      </p:grpSp>
      <p:grpSp>
        <p:nvGrpSpPr>
          <p:cNvPr id="48" name="Group 10"/>
          <p:cNvGrpSpPr/>
          <p:nvPr/>
        </p:nvGrpSpPr>
        <p:grpSpPr>
          <a:xfrm>
            <a:off x="7049259" y="1347615"/>
            <a:ext cx="1521665" cy="1524741"/>
            <a:chOff x="3692576" y="1742634"/>
            <a:chExt cx="2790379" cy="2796023"/>
          </a:xfrm>
        </p:grpSpPr>
        <p:grpSp>
          <p:nvGrpSpPr>
            <p:cNvPr id="49" name="组合 79"/>
            <p:cNvGrpSpPr/>
            <p:nvPr/>
          </p:nvGrpSpPr>
          <p:grpSpPr bwMode="auto">
            <a:xfrm>
              <a:off x="3692576" y="1742634"/>
              <a:ext cx="2790379" cy="2796023"/>
              <a:chOff x="6379729" y="2488774"/>
              <a:chExt cx="2513016" cy="2513016"/>
            </a:xfrm>
          </p:grpSpPr>
          <p:sp>
            <p:nvSpPr>
              <p:cNvPr id="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200" kern="0">
                  <a:solidFill>
                    <a:srgbClr val="FFFFFF"/>
                  </a:solidFill>
                  <a:latin typeface="Arial" panose="020B0604020202020204"/>
                </a:endParaRPr>
              </a:p>
            </p:txBody>
          </p:sp>
          <p:sp>
            <p:nvSpPr>
              <p:cNvPr id="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kern="0">
                  <a:solidFill>
                    <a:srgbClr val="FFFFFF"/>
                  </a:solidFill>
                </a:endParaRPr>
              </a:p>
            </p:txBody>
          </p:sp>
        </p:grpSp>
        <p:sp>
          <p:nvSpPr>
            <p:cNvPr id="50"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3200" kern="0" dirty="0">
                  <a:solidFill>
                    <a:srgbClr val="FFFFFF"/>
                  </a:solidFill>
                </a:rPr>
                <a:t>4</a:t>
              </a:r>
              <a:endParaRPr lang="zh-CN" altLang="en-US" sz="3200" kern="0" dirty="0">
                <a:solidFill>
                  <a:srgbClr val="FFFFFF"/>
                </a:solidFill>
              </a:endParaRPr>
            </a:p>
          </p:txBody>
        </p:sp>
      </p:grpSp>
      <p:sp>
        <p:nvSpPr>
          <p:cNvPr id="53" name="任意多边形 52"/>
          <p:cNvSpPr/>
          <p:nvPr/>
        </p:nvSpPr>
        <p:spPr>
          <a:xfrm>
            <a:off x="2370123" y="1981092"/>
            <a:ext cx="130613" cy="25778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rtlCol="0" anchor="ctr"/>
          <a:lstStyle/>
          <a:p>
            <a:pPr algn="ctr" fontAlgn="base">
              <a:spcBef>
                <a:spcPct val="0"/>
              </a:spcBef>
              <a:spcAft>
                <a:spcPct val="0"/>
              </a:spcAft>
            </a:pPr>
            <a:endParaRPr lang="zh-CN" altLang="en-US" sz="3200" kern="0">
              <a:solidFill>
                <a:srgbClr val="FFFFFF"/>
              </a:solidFill>
              <a:latin typeface="Arial" panose="020B0604020202020204" pitchFamily="34" charset="0"/>
            </a:endParaRPr>
          </a:p>
        </p:txBody>
      </p:sp>
      <p:sp>
        <p:nvSpPr>
          <p:cNvPr id="54" name="任意多边形 53"/>
          <p:cNvSpPr/>
          <p:nvPr/>
        </p:nvSpPr>
        <p:spPr>
          <a:xfrm>
            <a:off x="4519987" y="1981092"/>
            <a:ext cx="130613" cy="25778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rtlCol="0" anchor="ctr"/>
          <a:lstStyle/>
          <a:p>
            <a:pPr algn="ctr" fontAlgn="base">
              <a:spcBef>
                <a:spcPct val="0"/>
              </a:spcBef>
              <a:spcAft>
                <a:spcPct val="0"/>
              </a:spcAft>
            </a:pPr>
            <a:endParaRPr lang="zh-CN" altLang="en-US" sz="3200" kern="0">
              <a:solidFill>
                <a:srgbClr val="FFFFFF"/>
              </a:solidFill>
              <a:latin typeface="Arial" panose="020B0604020202020204" pitchFamily="34" charset="0"/>
            </a:endParaRPr>
          </a:p>
        </p:txBody>
      </p:sp>
      <p:sp>
        <p:nvSpPr>
          <p:cNvPr id="55" name="任意多边形 54"/>
          <p:cNvSpPr/>
          <p:nvPr/>
        </p:nvSpPr>
        <p:spPr>
          <a:xfrm>
            <a:off x="6669852" y="1981092"/>
            <a:ext cx="130613" cy="25778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rtlCol="0" anchor="ctr"/>
          <a:lstStyle/>
          <a:p>
            <a:pPr algn="ctr" fontAlgn="base">
              <a:spcBef>
                <a:spcPct val="0"/>
              </a:spcBef>
              <a:spcAft>
                <a:spcPct val="0"/>
              </a:spcAft>
            </a:pPr>
            <a:endParaRPr lang="zh-CN" altLang="en-US" sz="3200" kern="0">
              <a:solidFill>
                <a:srgbClr val="FFFFFF"/>
              </a:solidFill>
              <a:latin typeface="Arial" panose="020B0604020202020204" pitchFamily="34" charset="0"/>
            </a:endParaRPr>
          </a:p>
        </p:txBody>
      </p:sp>
      <p:grpSp>
        <p:nvGrpSpPr>
          <p:cNvPr id="2" name="组合 1"/>
          <p:cNvGrpSpPr/>
          <p:nvPr/>
        </p:nvGrpSpPr>
        <p:grpSpPr>
          <a:xfrm>
            <a:off x="197412" y="3217670"/>
            <a:ext cx="2377622" cy="1298297"/>
            <a:chOff x="197412" y="3503419"/>
            <a:chExt cx="2377622" cy="1298297"/>
          </a:xfrm>
        </p:grpSpPr>
        <p:sp>
          <p:nvSpPr>
            <p:cNvPr id="56" name="Content Placeholder 2"/>
            <p:cNvSpPr txBox="1"/>
            <p:nvPr/>
          </p:nvSpPr>
          <p:spPr>
            <a:xfrm>
              <a:off x="617286" y="3973513"/>
              <a:ext cx="1537878" cy="828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00" dirty="0"/>
                <a:t>点击输入简要文字内容，文字内容需概括精炼，不用多余的文字修饰，言简意赅的说明分项内容</a:t>
              </a:r>
              <a:r>
                <a:rPr lang="en-US" altLang="zh-CN" sz="1000" dirty="0"/>
                <a:t>……</a:t>
              </a:r>
            </a:p>
          </p:txBody>
        </p:sp>
        <p:sp>
          <p:nvSpPr>
            <p:cNvPr id="57" name="Title 13"/>
            <p:cNvSpPr txBox="1"/>
            <p:nvPr/>
          </p:nvSpPr>
          <p:spPr>
            <a:xfrm>
              <a:off x="197412" y="3503419"/>
              <a:ext cx="2377622" cy="400110"/>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800" dirty="0">
                  <a:solidFill>
                    <a:schemeClr val="tx1"/>
                  </a:solidFill>
                  <a:latin typeface="微软雅黑" panose="020B0503020204020204" pitchFamily="34" charset="-122"/>
                  <a:ea typeface="微软雅黑" panose="020B0503020204020204" pitchFamily="34" charset="-122"/>
                </a:rPr>
                <a:t>第一部分</a:t>
              </a:r>
              <a:endParaRPr lang="en-US" sz="1800" dirty="0">
                <a:solidFill>
                  <a:schemeClr val="tx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327230" y="3217670"/>
            <a:ext cx="2377622" cy="1298297"/>
            <a:chOff x="2327230" y="3503419"/>
            <a:chExt cx="2377622" cy="1298297"/>
          </a:xfrm>
        </p:grpSpPr>
        <p:sp>
          <p:nvSpPr>
            <p:cNvPr id="58" name="Content Placeholder 2"/>
            <p:cNvSpPr txBox="1"/>
            <p:nvPr/>
          </p:nvSpPr>
          <p:spPr>
            <a:xfrm>
              <a:off x="2747104" y="3973513"/>
              <a:ext cx="1537878" cy="828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00" dirty="0"/>
                <a:t>点击输入简要文字内容，文字内容需概括精炼，不用多余的文字修饰，言简意赅的说明分项内容</a:t>
              </a:r>
              <a:r>
                <a:rPr lang="en-US" altLang="zh-CN" sz="1000" dirty="0"/>
                <a:t>……</a:t>
              </a:r>
            </a:p>
          </p:txBody>
        </p:sp>
        <p:sp>
          <p:nvSpPr>
            <p:cNvPr id="59" name="Title 13"/>
            <p:cNvSpPr txBox="1"/>
            <p:nvPr/>
          </p:nvSpPr>
          <p:spPr>
            <a:xfrm>
              <a:off x="2327230" y="3503419"/>
              <a:ext cx="2377622" cy="400110"/>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800" dirty="0">
                  <a:solidFill>
                    <a:schemeClr val="tx1"/>
                  </a:solidFill>
                  <a:latin typeface="微软雅黑" panose="020B0503020204020204" pitchFamily="34" charset="-122"/>
                  <a:ea typeface="微软雅黑" panose="020B0503020204020204" pitchFamily="34" charset="-122"/>
                </a:rPr>
                <a:t>第二部分</a:t>
              </a:r>
              <a:endParaRPr lang="en-US" altLang="zh-CN" sz="1800" dirty="0">
                <a:solidFill>
                  <a:schemeClr val="tx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457048" y="3217670"/>
            <a:ext cx="2377622" cy="1298297"/>
            <a:chOff x="4457048" y="3503419"/>
            <a:chExt cx="2377622" cy="1298297"/>
          </a:xfrm>
        </p:grpSpPr>
        <p:sp>
          <p:nvSpPr>
            <p:cNvPr id="60" name="Content Placeholder 2"/>
            <p:cNvSpPr txBox="1"/>
            <p:nvPr/>
          </p:nvSpPr>
          <p:spPr>
            <a:xfrm>
              <a:off x="4876922" y="3973513"/>
              <a:ext cx="1537878" cy="828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00" dirty="0"/>
                <a:t>点击输入简要文字内容，文字内容需概括精炼，不用多余的文字修饰，言简意赅的说明分项内容</a:t>
              </a:r>
              <a:r>
                <a:rPr lang="en-US" altLang="zh-CN" sz="1000" dirty="0"/>
                <a:t>……</a:t>
              </a:r>
            </a:p>
          </p:txBody>
        </p:sp>
        <p:sp>
          <p:nvSpPr>
            <p:cNvPr id="61" name="Title 13"/>
            <p:cNvSpPr txBox="1"/>
            <p:nvPr/>
          </p:nvSpPr>
          <p:spPr>
            <a:xfrm>
              <a:off x="4457048" y="3503419"/>
              <a:ext cx="2377622" cy="400110"/>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800" dirty="0">
                  <a:solidFill>
                    <a:schemeClr val="tx1"/>
                  </a:solidFill>
                  <a:latin typeface="微软雅黑" panose="020B0503020204020204" pitchFamily="34" charset="-122"/>
                  <a:ea typeface="微软雅黑" panose="020B0503020204020204" pitchFamily="34" charset="-122"/>
                </a:rPr>
                <a:t>第三部分</a:t>
              </a:r>
              <a:endParaRPr lang="en-US" altLang="zh-CN" sz="1800" dirty="0">
                <a:solidFill>
                  <a:schemeClr val="tx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586866" y="3217670"/>
            <a:ext cx="2377622" cy="1298297"/>
            <a:chOff x="6586866" y="3503419"/>
            <a:chExt cx="2377622" cy="1298297"/>
          </a:xfrm>
        </p:grpSpPr>
        <p:sp>
          <p:nvSpPr>
            <p:cNvPr id="62" name="Content Placeholder 2"/>
            <p:cNvSpPr txBox="1"/>
            <p:nvPr/>
          </p:nvSpPr>
          <p:spPr>
            <a:xfrm>
              <a:off x="7006740" y="3973513"/>
              <a:ext cx="1537878" cy="828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00" dirty="0"/>
                <a:t>点击输入简要文字内容，文字内容需概括精炼，不用多余的文字修饰，言简意赅的说明分项内容</a:t>
              </a:r>
              <a:r>
                <a:rPr lang="en-US" altLang="zh-CN" sz="1000" dirty="0"/>
                <a:t>……</a:t>
              </a:r>
            </a:p>
          </p:txBody>
        </p:sp>
        <p:sp>
          <p:nvSpPr>
            <p:cNvPr id="63" name="Title 13"/>
            <p:cNvSpPr txBox="1"/>
            <p:nvPr/>
          </p:nvSpPr>
          <p:spPr>
            <a:xfrm>
              <a:off x="6586866" y="3503419"/>
              <a:ext cx="2377622" cy="400110"/>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800" dirty="0">
                  <a:solidFill>
                    <a:schemeClr val="tx1"/>
                  </a:solidFill>
                  <a:latin typeface="微软雅黑" panose="020B0503020204020204" pitchFamily="34" charset="-122"/>
                  <a:ea typeface="微软雅黑" panose="020B0503020204020204" pitchFamily="34" charset="-122"/>
                </a:rPr>
                <a:t>第四部分</a:t>
              </a:r>
              <a:endParaRPr lang="en-US" altLang="zh-CN" sz="1800"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strVal val="4/3*#ppt_w"/>
                                          </p:val>
                                        </p:tav>
                                        <p:tav tm="100000">
                                          <p:val>
                                            <p:strVal val="#ppt_w"/>
                                          </p:val>
                                        </p:tav>
                                      </p:tavLst>
                                    </p:anim>
                                    <p:anim calcmode="lin" valueType="num">
                                      <p:cBhvr>
                                        <p:cTn id="8" dur="500" fill="hold"/>
                                        <p:tgtEl>
                                          <p:spTgt spid="33"/>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strVal val="4/3*#ppt_w"/>
                                          </p:val>
                                        </p:tav>
                                        <p:tav tm="100000">
                                          <p:val>
                                            <p:strVal val="#ppt_w"/>
                                          </p:val>
                                        </p:tav>
                                      </p:tavLst>
                                    </p:anim>
                                    <p:anim calcmode="lin" valueType="num">
                                      <p:cBhvr>
                                        <p:cTn id="12" dur="500" fill="hold"/>
                                        <p:tgtEl>
                                          <p:spTgt spid="38"/>
                                        </p:tgtEl>
                                        <p:attrNameLst>
                                          <p:attrName>ppt_h</p:attrName>
                                        </p:attrNameLst>
                                      </p:cBhvr>
                                      <p:tavLst>
                                        <p:tav tm="0">
                                          <p:val>
                                            <p:strVal val="4/3*#ppt_h"/>
                                          </p:val>
                                        </p:tav>
                                        <p:tav tm="100000">
                                          <p:val>
                                            <p:strVal val="#ppt_h"/>
                                          </p:val>
                                        </p:tav>
                                      </p:tavLst>
                                    </p:anim>
                                  </p:childTnLst>
                                </p:cTn>
                              </p:par>
                              <p:par>
                                <p:cTn id="13" presetID="23" presetClass="entr" presetSubtype="288" fill="hold" nodeType="withEffect">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ppt_w</p:attrName>
                                        </p:attrNameLst>
                                      </p:cBhvr>
                                      <p:tavLst>
                                        <p:tav tm="0">
                                          <p:val>
                                            <p:strVal val="4/3*#ppt_w"/>
                                          </p:val>
                                        </p:tav>
                                        <p:tav tm="100000">
                                          <p:val>
                                            <p:strVal val="#ppt_w"/>
                                          </p:val>
                                        </p:tav>
                                      </p:tavLst>
                                    </p:anim>
                                    <p:anim calcmode="lin" valueType="num">
                                      <p:cBhvr>
                                        <p:cTn id="16" dur="500" fill="hold"/>
                                        <p:tgtEl>
                                          <p:spTgt spid="43"/>
                                        </p:tgtEl>
                                        <p:attrNameLst>
                                          <p:attrName>ppt_h</p:attrName>
                                        </p:attrNameLst>
                                      </p:cBhvr>
                                      <p:tavLst>
                                        <p:tav tm="0">
                                          <p:val>
                                            <p:strVal val="4/3*#ppt_h"/>
                                          </p:val>
                                        </p:tav>
                                        <p:tav tm="100000">
                                          <p:val>
                                            <p:strVal val="#ppt_h"/>
                                          </p:val>
                                        </p:tav>
                                      </p:tavLst>
                                    </p:anim>
                                  </p:childTnLst>
                                </p:cTn>
                              </p:par>
                              <p:par>
                                <p:cTn id="17" presetID="23" presetClass="entr" presetSubtype="288" fill="hold" nodeType="withEffect">
                                  <p:stCondLst>
                                    <p:cond delay="75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strVal val="4/3*#ppt_w"/>
                                          </p:val>
                                        </p:tav>
                                        <p:tav tm="100000">
                                          <p:val>
                                            <p:strVal val="#ppt_w"/>
                                          </p:val>
                                        </p:tav>
                                      </p:tavLst>
                                    </p:anim>
                                    <p:anim calcmode="lin" valueType="num">
                                      <p:cBhvr>
                                        <p:cTn id="20" dur="500" fill="hold"/>
                                        <p:tgtEl>
                                          <p:spTgt spid="48"/>
                                        </p:tgtEl>
                                        <p:attrNameLst>
                                          <p:attrName>ppt_h</p:attrName>
                                        </p:attrNameLst>
                                      </p:cBhvr>
                                      <p:tavLst>
                                        <p:tav tm="0">
                                          <p:val>
                                            <p:strVal val="4/3*#ppt_h"/>
                                          </p:val>
                                        </p:tav>
                                        <p:tav tm="100000">
                                          <p:val>
                                            <p:strVal val="#ppt_h"/>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5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50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7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334376" y="2020143"/>
            <a:ext cx="8558105" cy="17603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763254" y="1347614"/>
            <a:ext cx="1457934" cy="1475898"/>
            <a:chOff x="763254" y="1633364"/>
            <a:chExt cx="1457934" cy="1475898"/>
          </a:xfrm>
        </p:grpSpPr>
        <p:sp>
          <p:nvSpPr>
            <p:cNvPr id="3" name="五角星 18"/>
            <p:cNvSpPr/>
            <p:nvPr/>
          </p:nvSpPr>
          <p:spPr>
            <a:xfrm rot="2134838">
              <a:off x="763254" y="1633364"/>
              <a:ext cx="1457934" cy="147589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C3666"/>
            </a:solidFill>
            <a:ln>
              <a:noFill/>
            </a:ln>
          </p:spPr>
          <p:style>
            <a:lnRef idx="2">
              <a:schemeClr val="accent1">
                <a:shade val="50000"/>
              </a:schemeClr>
            </a:lnRef>
            <a:fillRef idx="1">
              <a:schemeClr val="accent1"/>
            </a:fillRef>
            <a:effectRef idx="0">
              <a:schemeClr val="accent1"/>
            </a:effectRef>
            <a:fontRef idx="minor">
              <a:schemeClr val="lt1"/>
            </a:fontRef>
          </p:style>
          <p:txBody>
            <a:bodyPr lIns="121185" tIns="60593" rIns="121185" bIns="60593"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4" name="TextBox 3"/>
            <p:cNvSpPr txBox="1"/>
            <p:nvPr/>
          </p:nvSpPr>
          <p:spPr>
            <a:xfrm>
              <a:off x="879273" y="2168821"/>
              <a:ext cx="1225895" cy="337813"/>
            </a:xfrm>
            <a:prstGeom prst="rect">
              <a:avLst/>
            </a:prstGeom>
            <a:noFill/>
          </p:spPr>
          <p:txBody>
            <a:bodyPr wrap="square" lIns="121185" tIns="60593" rIns="121185" bIns="60593" rtlCol="0">
              <a:spAutoFit/>
            </a:bodyPr>
            <a:lstStyle/>
            <a:p>
              <a:pPr algn="ctr"/>
              <a:r>
                <a:rPr lang="zh-CN" altLang="en-US" sz="1400" b="1" dirty="0">
                  <a:solidFill>
                    <a:srgbClr val="FFFFFF"/>
                  </a:solidFill>
                  <a:latin typeface="微软雅黑" panose="020B0503020204020204" pitchFamily="34" charset="-122"/>
                  <a:ea typeface="微软雅黑" panose="020B0503020204020204" pitchFamily="34" charset="-122"/>
                </a:rPr>
                <a:t>标题内容</a:t>
              </a:r>
            </a:p>
          </p:txBody>
        </p:sp>
      </p:grpSp>
      <p:grpSp>
        <p:nvGrpSpPr>
          <p:cNvPr id="21" name="组合 20"/>
          <p:cNvGrpSpPr/>
          <p:nvPr/>
        </p:nvGrpSpPr>
        <p:grpSpPr>
          <a:xfrm>
            <a:off x="2786883" y="1347614"/>
            <a:ext cx="1457934" cy="1475898"/>
            <a:chOff x="2786883" y="1633364"/>
            <a:chExt cx="1457934" cy="1475898"/>
          </a:xfrm>
        </p:grpSpPr>
        <p:sp>
          <p:nvSpPr>
            <p:cNvPr id="5" name="五角星 18"/>
            <p:cNvSpPr/>
            <p:nvPr/>
          </p:nvSpPr>
          <p:spPr>
            <a:xfrm rot="2134838">
              <a:off x="2786883" y="1633364"/>
              <a:ext cx="1457934" cy="147589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C3666"/>
            </a:solidFill>
            <a:ln>
              <a:noFill/>
            </a:ln>
          </p:spPr>
          <p:style>
            <a:lnRef idx="2">
              <a:schemeClr val="accent1">
                <a:shade val="50000"/>
              </a:schemeClr>
            </a:lnRef>
            <a:fillRef idx="1">
              <a:schemeClr val="accent1"/>
            </a:fillRef>
            <a:effectRef idx="0">
              <a:schemeClr val="accent1"/>
            </a:effectRef>
            <a:fontRef idx="minor">
              <a:schemeClr val="lt1"/>
            </a:fontRef>
          </p:style>
          <p:txBody>
            <a:bodyPr lIns="121185" tIns="60593" rIns="121185" bIns="60593"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7" name="TextBox 6"/>
            <p:cNvSpPr txBox="1"/>
            <p:nvPr/>
          </p:nvSpPr>
          <p:spPr>
            <a:xfrm>
              <a:off x="2918380" y="2168821"/>
              <a:ext cx="1225895" cy="337813"/>
            </a:xfrm>
            <a:prstGeom prst="rect">
              <a:avLst/>
            </a:prstGeom>
            <a:noFill/>
          </p:spPr>
          <p:txBody>
            <a:bodyPr wrap="square" lIns="121185" tIns="60593" rIns="121185" bIns="60593" rtlCol="0">
              <a:spAutoFit/>
            </a:bodyPr>
            <a:lstStyle/>
            <a:p>
              <a:pPr algn="ctr"/>
              <a:r>
                <a:rPr lang="zh-CN" altLang="en-US" sz="1400" b="1" dirty="0">
                  <a:solidFill>
                    <a:srgbClr val="FFFFFF"/>
                  </a:solidFill>
                  <a:latin typeface="微软雅黑" panose="020B0503020204020204" pitchFamily="34" charset="-122"/>
                  <a:ea typeface="微软雅黑" panose="020B0503020204020204" pitchFamily="34" charset="-122"/>
                </a:rPr>
                <a:t>标题内容</a:t>
              </a:r>
            </a:p>
          </p:txBody>
        </p:sp>
      </p:grpSp>
      <p:grpSp>
        <p:nvGrpSpPr>
          <p:cNvPr id="22" name="组合 21"/>
          <p:cNvGrpSpPr/>
          <p:nvPr/>
        </p:nvGrpSpPr>
        <p:grpSpPr>
          <a:xfrm>
            <a:off x="4869035" y="1347614"/>
            <a:ext cx="1457934" cy="1475898"/>
            <a:chOff x="4869035" y="1633364"/>
            <a:chExt cx="1457934" cy="1475898"/>
          </a:xfrm>
        </p:grpSpPr>
        <p:sp>
          <p:nvSpPr>
            <p:cNvPr id="6" name="五角星 18"/>
            <p:cNvSpPr/>
            <p:nvPr/>
          </p:nvSpPr>
          <p:spPr>
            <a:xfrm rot="2134838">
              <a:off x="4869035" y="1633364"/>
              <a:ext cx="1457934" cy="147589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C3666"/>
            </a:solidFill>
            <a:ln>
              <a:noFill/>
            </a:ln>
          </p:spPr>
          <p:style>
            <a:lnRef idx="2">
              <a:schemeClr val="accent1">
                <a:shade val="50000"/>
              </a:schemeClr>
            </a:lnRef>
            <a:fillRef idx="1">
              <a:schemeClr val="accent1"/>
            </a:fillRef>
            <a:effectRef idx="0">
              <a:schemeClr val="accent1"/>
            </a:effectRef>
            <a:fontRef idx="minor">
              <a:schemeClr val="lt1"/>
            </a:fontRef>
          </p:style>
          <p:txBody>
            <a:bodyPr lIns="121185" tIns="60593" rIns="121185" bIns="60593"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8" name="TextBox 7"/>
            <p:cNvSpPr txBox="1"/>
            <p:nvPr/>
          </p:nvSpPr>
          <p:spPr>
            <a:xfrm>
              <a:off x="4969577" y="2168821"/>
              <a:ext cx="1225895" cy="337813"/>
            </a:xfrm>
            <a:prstGeom prst="rect">
              <a:avLst/>
            </a:prstGeom>
            <a:noFill/>
          </p:spPr>
          <p:txBody>
            <a:bodyPr wrap="square" lIns="121185" tIns="60593" rIns="121185" bIns="60593" rtlCol="0">
              <a:spAutoFit/>
            </a:bodyPr>
            <a:lstStyle/>
            <a:p>
              <a:pPr algn="ctr"/>
              <a:r>
                <a:rPr lang="zh-CN" altLang="en-US" sz="1400" b="1" dirty="0">
                  <a:solidFill>
                    <a:srgbClr val="FFFFFF"/>
                  </a:solidFill>
                  <a:latin typeface="微软雅黑" panose="020B0503020204020204" pitchFamily="34" charset="-122"/>
                  <a:ea typeface="微软雅黑" panose="020B0503020204020204" pitchFamily="34" charset="-122"/>
                </a:rPr>
                <a:t>标题内容</a:t>
              </a:r>
            </a:p>
          </p:txBody>
        </p:sp>
      </p:grpSp>
      <p:grpSp>
        <p:nvGrpSpPr>
          <p:cNvPr id="23" name="组合 22"/>
          <p:cNvGrpSpPr/>
          <p:nvPr/>
        </p:nvGrpSpPr>
        <p:grpSpPr>
          <a:xfrm>
            <a:off x="6892664" y="1347614"/>
            <a:ext cx="1457934" cy="1475898"/>
            <a:chOff x="6892664" y="1633364"/>
            <a:chExt cx="1457934" cy="1475898"/>
          </a:xfrm>
        </p:grpSpPr>
        <p:sp>
          <p:nvSpPr>
            <p:cNvPr id="9" name="五角星 18"/>
            <p:cNvSpPr/>
            <p:nvPr/>
          </p:nvSpPr>
          <p:spPr>
            <a:xfrm rot="2134838">
              <a:off x="6892664" y="1633364"/>
              <a:ext cx="1457934" cy="147589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C3666"/>
            </a:solidFill>
            <a:ln>
              <a:noFill/>
            </a:ln>
          </p:spPr>
          <p:style>
            <a:lnRef idx="2">
              <a:schemeClr val="accent1">
                <a:shade val="50000"/>
              </a:schemeClr>
            </a:lnRef>
            <a:fillRef idx="1">
              <a:schemeClr val="accent1"/>
            </a:fillRef>
            <a:effectRef idx="0">
              <a:schemeClr val="accent1"/>
            </a:effectRef>
            <a:fontRef idx="minor">
              <a:schemeClr val="lt1"/>
            </a:fontRef>
          </p:style>
          <p:txBody>
            <a:bodyPr lIns="121185" tIns="60593" rIns="121185" bIns="60593"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10" name="TextBox 9"/>
            <p:cNvSpPr txBox="1"/>
            <p:nvPr/>
          </p:nvSpPr>
          <p:spPr>
            <a:xfrm>
              <a:off x="7005751" y="2168821"/>
              <a:ext cx="1225895" cy="337813"/>
            </a:xfrm>
            <a:prstGeom prst="rect">
              <a:avLst/>
            </a:prstGeom>
            <a:noFill/>
          </p:spPr>
          <p:txBody>
            <a:bodyPr wrap="square" lIns="121185" tIns="60593" rIns="121185" bIns="60593" rtlCol="0">
              <a:spAutoFit/>
            </a:bodyPr>
            <a:lstStyle/>
            <a:p>
              <a:pPr algn="ctr"/>
              <a:r>
                <a:rPr lang="zh-CN" altLang="en-US" sz="1400" b="1" dirty="0">
                  <a:solidFill>
                    <a:srgbClr val="FFFFFF"/>
                  </a:solidFill>
                  <a:latin typeface="微软雅黑" panose="020B0503020204020204" pitchFamily="34" charset="-122"/>
                  <a:ea typeface="微软雅黑" panose="020B0503020204020204" pitchFamily="34" charset="-122"/>
                </a:rPr>
                <a:t>标题内容</a:t>
              </a:r>
            </a:p>
          </p:txBody>
        </p:sp>
      </p:grpSp>
      <p:grpSp>
        <p:nvGrpSpPr>
          <p:cNvPr id="24" name="组合 23"/>
          <p:cNvGrpSpPr/>
          <p:nvPr/>
        </p:nvGrpSpPr>
        <p:grpSpPr>
          <a:xfrm>
            <a:off x="695985" y="3121408"/>
            <a:ext cx="1620996" cy="1153760"/>
            <a:chOff x="695985" y="3407158"/>
            <a:chExt cx="1620996" cy="1153760"/>
          </a:xfrm>
        </p:grpSpPr>
        <p:sp>
          <p:nvSpPr>
            <p:cNvPr id="11" name="矩形 10"/>
            <p:cNvSpPr/>
            <p:nvPr/>
          </p:nvSpPr>
          <p:spPr>
            <a:xfrm>
              <a:off x="923673" y="3407158"/>
              <a:ext cx="1172098" cy="261602"/>
            </a:xfrm>
            <a:prstGeom prst="rect">
              <a:avLst/>
            </a:prstGeom>
          </p:spPr>
          <p:txBody>
            <a:bodyPr wrap="none" lIns="91431" tIns="45716" rIns="91431" bIns="45716">
              <a:spAutoFit/>
            </a:body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输入小标题内容</a:t>
              </a:r>
              <a:endPar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695985" y="3668374"/>
              <a:ext cx="1620996" cy="89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grpSp>
      <p:grpSp>
        <p:nvGrpSpPr>
          <p:cNvPr id="25" name="组合 24"/>
          <p:cNvGrpSpPr/>
          <p:nvPr/>
        </p:nvGrpSpPr>
        <p:grpSpPr>
          <a:xfrm>
            <a:off x="2730042" y="3121408"/>
            <a:ext cx="1620996" cy="1153760"/>
            <a:chOff x="2730042" y="3407158"/>
            <a:chExt cx="1620996" cy="1153760"/>
          </a:xfrm>
        </p:grpSpPr>
        <p:sp>
          <p:nvSpPr>
            <p:cNvPr id="13" name="矩形 12"/>
            <p:cNvSpPr/>
            <p:nvPr/>
          </p:nvSpPr>
          <p:spPr>
            <a:xfrm>
              <a:off x="2957730" y="3407158"/>
              <a:ext cx="1172098" cy="261602"/>
            </a:xfrm>
            <a:prstGeom prst="rect">
              <a:avLst/>
            </a:prstGeom>
          </p:spPr>
          <p:txBody>
            <a:bodyPr wrap="none" lIns="91431" tIns="45716" rIns="91431" bIns="45716">
              <a:spAutoFit/>
            </a:body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输入小标题内容</a:t>
              </a:r>
              <a:endPar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2730042" y="3668374"/>
              <a:ext cx="1620996" cy="89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grpSp>
      <p:grpSp>
        <p:nvGrpSpPr>
          <p:cNvPr id="26" name="组合 25"/>
          <p:cNvGrpSpPr/>
          <p:nvPr/>
        </p:nvGrpSpPr>
        <p:grpSpPr>
          <a:xfrm>
            <a:off x="4839434" y="3121408"/>
            <a:ext cx="1620996" cy="1153760"/>
            <a:chOff x="4839434" y="3407158"/>
            <a:chExt cx="1620996" cy="1153760"/>
          </a:xfrm>
        </p:grpSpPr>
        <p:sp>
          <p:nvSpPr>
            <p:cNvPr id="15" name="矩形 14"/>
            <p:cNvSpPr/>
            <p:nvPr/>
          </p:nvSpPr>
          <p:spPr>
            <a:xfrm>
              <a:off x="5067122" y="3407158"/>
              <a:ext cx="1172098" cy="261602"/>
            </a:xfrm>
            <a:prstGeom prst="rect">
              <a:avLst/>
            </a:prstGeom>
          </p:spPr>
          <p:txBody>
            <a:bodyPr wrap="none" lIns="91431" tIns="45716" rIns="91431" bIns="45716">
              <a:spAutoFit/>
            </a:body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输入小标题内容</a:t>
              </a:r>
              <a:endPar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4839434" y="3668374"/>
              <a:ext cx="1620996" cy="89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grpSp>
      <p:grpSp>
        <p:nvGrpSpPr>
          <p:cNvPr id="27" name="组合 26"/>
          <p:cNvGrpSpPr/>
          <p:nvPr/>
        </p:nvGrpSpPr>
        <p:grpSpPr>
          <a:xfrm>
            <a:off x="6873490" y="3121408"/>
            <a:ext cx="1620996" cy="1153760"/>
            <a:chOff x="6873490" y="3407158"/>
            <a:chExt cx="1620996" cy="1153760"/>
          </a:xfrm>
        </p:grpSpPr>
        <p:sp>
          <p:nvSpPr>
            <p:cNvPr id="17" name="矩形 16"/>
            <p:cNvSpPr/>
            <p:nvPr/>
          </p:nvSpPr>
          <p:spPr>
            <a:xfrm>
              <a:off x="7101179" y="3407158"/>
              <a:ext cx="1172098" cy="261602"/>
            </a:xfrm>
            <a:prstGeom prst="rect">
              <a:avLst/>
            </a:prstGeom>
          </p:spPr>
          <p:txBody>
            <a:bodyPr wrap="none" lIns="91431" tIns="45716" rIns="91431" bIns="45716">
              <a:spAutoFit/>
            </a:body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输入小标题内容</a:t>
              </a:r>
              <a:endPar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6873490" y="3668374"/>
              <a:ext cx="1620996" cy="89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1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16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16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2500"/>
                                </p:stCondLst>
                                <p:childTnLst>
                                  <p:par>
                                    <p:cTn id="26" presetID="2" presetClass="entr" presetSubtype="4" decel="2600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decel="2600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decel="2600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decel="2600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2500"/>
                                </p:stCondLst>
                                <p:childTnLst>
                                  <p:par>
                                    <p:cTn id="26" presetID="2" presetClass="entr" presetSubtype="4" decel="2600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decel="2600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decel="2600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decel="2600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3848484" y="1690574"/>
            <a:ext cx="1331281" cy="1109802"/>
            <a:chOff x="1120174" y="1546084"/>
            <a:chExt cx="1036800" cy="864000"/>
          </a:xfrm>
        </p:grpSpPr>
        <p:sp>
          <p:nvSpPr>
            <p:cNvPr id="6" name="六边形 5"/>
            <p:cNvSpPr>
              <a:spLocks noChangeAspect="1"/>
            </p:cNvSpPr>
            <p:nvPr/>
          </p:nvSpPr>
          <p:spPr>
            <a:xfrm>
              <a:off x="1120174" y="1546084"/>
              <a:ext cx="1036800" cy="864000"/>
            </a:xfrm>
            <a:prstGeom prst="hexagon">
              <a:avLst/>
            </a:prstGeom>
            <a:solidFill>
              <a:srgbClr val="2C3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 name="TextBox 3"/>
            <p:cNvSpPr txBox="1"/>
            <p:nvPr/>
          </p:nvSpPr>
          <p:spPr>
            <a:xfrm>
              <a:off x="1315400" y="1808549"/>
              <a:ext cx="743057" cy="311492"/>
            </a:xfrm>
            <a:prstGeom prst="rect">
              <a:avLst/>
            </a:prstGeom>
            <a:noFill/>
          </p:spPr>
          <p:txBody>
            <a:bodyPr wrap="non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rPr>
                <a:t>方法二</a:t>
              </a:r>
            </a:p>
          </p:txBody>
        </p:sp>
      </p:grpSp>
      <p:grpSp>
        <p:nvGrpSpPr>
          <p:cNvPr id="7" name="组合 6"/>
          <p:cNvGrpSpPr>
            <a:grpSpLocks noChangeAspect="1"/>
          </p:cNvGrpSpPr>
          <p:nvPr/>
        </p:nvGrpSpPr>
        <p:grpSpPr>
          <a:xfrm>
            <a:off x="2345171" y="2320084"/>
            <a:ext cx="1594528" cy="1329255"/>
            <a:chOff x="1017666" y="2695004"/>
            <a:chExt cx="1241816" cy="1034848"/>
          </a:xfrm>
        </p:grpSpPr>
        <p:grpSp>
          <p:nvGrpSpPr>
            <p:cNvPr id="8" name="组合 7"/>
            <p:cNvGrpSpPr/>
            <p:nvPr/>
          </p:nvGrpSpPr>
          <p:grpSpPr>
            <a:xfrm>
              <a:off x="1017666" y="2695004"/>
              <a:ext cx="1241816" cy="1034848"/>
              <a:chOff x="1017666" y="1609725"/>
              <a:chExt cx="1241816" cy="1034848"/>
            </a:xfrm>
          </p:grpSpPr>
          <p:sp>
            <p:nvSpPr>
              <p:cNvPr id="10" name="六边形 9"/>
              <p:cNvSpPr>
                <a:spLocks noChangeAspect="1"/>
              </p:cNvSpPr>
              <p:nvPr/>
            </p:nvSpPr>
            <p:spPr>
              <a:xfrm>
                <a:off x="1017666" y="1609725"/>
                <a:ext cx="1241816" cy="1034848"/>
              </a:xfrm>
              <a:prstGeom prst="hexagon">
                <a:avLst/>
              </a:prstGeom>
              <a:solidFill>
                <a:srgbClr val="2C3666"/>
              </a:solidFill>
              <a:ln w="6350">
                <a:solidFill>
                  <a:srgbClr val="2C36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1" name="六边形 10"/>
              <p:cNvSpPr>
                <a:spLocks noChangeAspect="1"/>
              </p:cNvSpPr>
              <p:nvPr/>
            </p:nvSpPr>
            <p:spPr>
              <a:xfrm>
                <a:off x="1120174" y="1695149"/>
                <a:ext cx="1036800" cy="864000"/>
              </a:xfrm>
              <a:prstGeom prst="hexagon">
                <a:avLst/>
              </a:prstGeom>
              <a:solidFill>
                <a:srgbClr val="2C3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9" name="TextBox 8"/>
            <p:cNvSpPr txBox="1"/>
            <p:nvPr/>
          </p:nvSpPr>
          <p:spPr>
            <a:xfrm>
              <a:off x="1314771" y="3058089"/>
              <a:ext cx="743057" cy="311492"/>
            </a:xfrm>
            <a:prstGeom prst="rect">
              <a:avLst/>
            </a:prstGeom>
            <a:noFill/>
          </p:spPr>
          <p:txBody>
            <a:bodyPr wrap="non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rPr>
                <a:t>方法一</a:t>
              </a:r>
            </a:p>
          </p:txBody>
        </p:sp>
      </p:grpSp>
      <p:grpSp>
        <p:nvGrpSpPr>
          <p:cNvPr id="12" name="组合 11"/>
          <p:cNvGrpSpPr>
            <a:grpSpLocks noChangeAspect="1"/>
          </p:cNvGrpSpPr>
          <p:nvPr/>
        </p:nvGrpSpPr>
        <p:grpSpPr>
          <a:xfrm>
            <a:off x="3848484" y="3164666"/>
            <a:ext cx="1331281" cy="1109802"/>
            <a:chOff x="1120174" y="4014486"/>
            <a:chExt cx="1036800" cy="864000"/>
          </a:xfrm>
        </p:grpSpPr>
        <p:sp>
          <p:nvSpPr>
            <p:cNvPr id="16" name="六边形 15"/>
            <p:cNvSpPr>
              <a:spLocks noChangeAspect="1"/>
            </p:cNvSpPr>
            <p:nvPr/>
          </p:nvSpPr>
          <p:spPr>
            <a:xfrm>
              <a:off x="1120174" y="4014486"/>
              <a:ext cx="1036800" cy="864000"/>
            </a:xfrm>
            <a:prstGeom prst="hexagon">
              <a:avLst/>
            </a:prstGeom>
            <a:solidFill>
              <a:srgbClr val="2C3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4" name="TextBox 13"/>
            <p:cNvSpPr txBox="1"/>
            <p:nvPr/>
          </p:nvSpPr>
          <p:spPr>
            <a:xfrm>
              <a:off x="1306667" y="4274220"/>
              <a:ext cx="743057" cy="311492"/>
            </a:xfrm>
            <a:prstGeom prst="rect">
              <a:avLst/>
            </a:prstGeom>
            <a:noFill/>
          </p:spPr>
          <p:txBody>
            <a:bodyPr wrap="non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rPr>
                <a:t>方法四</a:t>
              </a:r>
            </a:p>
          </p:txBody>
        </p:sp>
      </p:grpSp>
      <p:grpSp>
        <p:nvGrpSpPr>
          <p:cNvPr id="17" name="组合 16"/>
          <p:cNvGrpSpPr>
            <a:grpSpLocks noChangeAspect="1"/>
          </p:cNvGrpSpPr>
          <p:nvPr/>
        </p:nvGrpSpPr>
        <p:grpSpPr>
          <a:xfrm>
            <a:off x="5087839" y="2320084"/>
            <a:ext cx="1594528" cy="1329255"/>
            <a:chOff x="1017666" y="2695004"/>
            <a:chExt cx="1241816" cy="1034848"/>
          </a:xfrm>
        </p:grpSpPr>
        <p:grpSp>
          <p:nvGrpSpPr>
            <p:cNvPr id="18" name="组合 17"/>
            <p:cNvGrpSpPr/>
            <p:nvPr/>
          </p:nvGrpSpPr>
          <p:grpSpPr>
            <a:xfrm>
              <a:off x="1017666" y="2695004"/>
              <a:ext cx="1241816" cy="1034848"/>
              <a:chOff x="1017666" y="1609725"/>
              <a:chExt cx="1241816" cy="1034848"/>
            </a:xfrm>
          </p:grpSpPr>
          <p:sp>
            <p:nvSpPr>
              <p:cNvPr id="20" name="六边形 19"/>
              <p:cNvSpPr>
                <a:spLocks noChangeAspect="1"/>
              </p:cNvSpPr>
              <p:nvPr/>
            </p:nvSpPr>
            <p:spPr>
              <a:xfrm>
                <a:off x="1017666" y="1609725"/>
                <a:ext cx="1241816" cy="1034848"/>
              </a:xfrm>
              <a:prstGeom prst="hexagon">
                <a:avLst/>
              </a:prstGeom>
              <a:solidFill>
                <a:srgbClr val="2C3666"/>
              </a:solidFill>
              <a:ln w="6350">
                <a:solidFill>
                  <a:srgbClr val="2C36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1" name="六边形 20"/>
              <p:cNvSpPr>
                <a:spLocks noChangeAspect="1"/>
              </p:cNvSpPr>
              <p:nvPr/>
            </p:nvSpPr>
            <p:spPr>
              <a:xfrm>
                <a:off x="1120174" y="1695149"/>
                <a:ext cx="1036800" cy="864000"/>
              </a:xfrm>
              <a:prstGeom prst="hexagon">
                <a:avLst/>
              </a:prstGeom>
              <a:solidFill>
                <a:srgbClr val="2C3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19" name="TextBox 18"/>
            <p:cNvSpPr txBox="1"/>
            <p:nvPr/>
          </p:nvSpPr>
          <p:spPr>
            <a:xfrm>
              <a:off x="1314771" y="3058089"/>
              <a:ext cx="743057" cy="311492"/>
            </a:xfrm>
            <a:prstGeom prst="rect">
              <a:avLst/>
            </a:prstGeom>
            <a:noFill/>
          </p:spPr>
          <p:txBody>
            <a:bodyPr wrap="non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rPr>
                <a:t>方法三</a:t>
              </a:r>
            </a:p>
          </p:txBody>
        </p:sp>
      </p:grpSp>
      <p:sp>
        <p:nvSpPr>
          <p:cNvPr id="22" name="Rectangle 13" descr="FD1DDF730CE4456e89755B07FE1653D0# #Rectangle 13"/>
          <p:cNvSpPr>
            <a:spLocks noChangeArrowheads="1"/>
          </p:cNvSpPr>
          <p:nvPr/>
        </p:nvSpPr>
        <p:spPr bwMode="auto">
          <a:xfrm>
            <a:off x="467544" y="1059583"/>
            <a:ext cx="1800862"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Rectangle 13" descr="FD1DDF730CE4456e89755B07FE1653D0# #Rectangle 13"/>
          <p:cNvSpPr>
            <a:spLocks noChangeArrowheads="1"/>
          </p:cNvSpPr>
          <p:nvPr/>
        </p:nvSpPr>
        <p:spPr bwMode="auto">
          <a:xfrm>
            <a:off x="467545" y="1436560"/>
            <a:ext cx="1573048" cy="164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单击此处添加方法阐述，添加简短问题说明文字，方法与措施的具体说明文字添加此处。单击此处添加方法阐述，添加简短问题说明文字，方法与措施的具体说明文字添加此处。</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13" descr="FD1DDF730CE4456e89755B07FE1653D0# #Rectangle 13"/>
          <p:cNvSpPr>
            <a:spLocks noChangeArrowheads="1"/>
          </p:cNvSpPr>
          <p:nvPr/>
        </p:nvSpPr>
        <p:spPr bwMode="auto">
          <a:xfrm>
            <a:off x="5580478" y="1059583"/>
            <a:ext cx="1800862"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Rectangle 13" descr="FD1DDF730CE4456e89755B07FE1653D0# #Rectangle 13"/>
          <p:cNvSpPr>
            <a:spLocks noChangeArrowheads="1"/>
          </p:cNvSpPr>
          <p:nvPr/>
        </p:nvSpPr>
        <p:spPr bwMode="auto">
          <a:xfrm>
            <a:off x="5580478" y="1436559"/>
            <a:ext cx="3037537"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单击此处添加方法阐述，添加简短问题说明文字，方法与措施的具体说明文字添加此处。单击此处添加方法阐述，添加简短问题说明文字，方法与措施的具体说明文字添加此处。</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13" descr="FD1DDF730CE4456e89755B07FE1653D0# #Rectangle 13"/>
          <p:cNvSpPr>
            <a:spLocks noChangeArrowheads="1"/>
          </p:cNvSpPr>
          <p:nvPr/>
        </p:nvSpPr>
        <p:spPr bwMode="auto">
          <a:xfrm>
            <a:off x="477993" y="3774283"/>
            <a:ext cx="1800862"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Rectangle 13" descr="FD1DDF730CE4456e89755B07FE1653D0# #Rectangle 13"/>
          <p:cNvSpPr>
            <a:spLocks noChangeArrowheads="1"/>
          </p:cNvSpPr>
          <p:nvPr/>
        </p:nvSpPr>
        <p:spPr bwMode="auto">
          <a:xfrm>
            <a:off x="477994" y="4151258"/>
            <a:ext cx="2976209"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单击此处添加方法阐述，添加简短问题说明文字，方法与措施的具体说明文字添加此处。单击此处添加方法阐述，添加简短问题说明文字，方法与措施的具体说明文字添加此处。</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Rectangle 13" descr="FD1DDF730CE4456e89755B07FE1653D0# #Rectangle 13"/>
          <p:cNvSpPr>
            <a:spLocks noChangeArrowheads="1"/>
          </p:cNvSpPr>
          <p:nvPr/>
        </p:nvSpPr>
        <p:spPr bwMode="auto">
          <a:xfrm>
            <a:off x="6871431" y="3199951"/>
            <a:ext cx="1800862"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Rectangle 13" descr="FD1DDF730CE4456e89755B07FE1653D0# #Rectangle 13"/>
          <p:cNvSpPr>
            <a:spLocks noChangeArrowheads="1"/>
          </p:cNvSpPr>
          <p:nvPr/>
        </p:nvSpPr>
        <p:spPr bwMode="auto">
          <a:xfrm>
            <a:off x="6871431" y="3576927"/>
            <a:ext cx="1822522" cy="130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单击此处添加方法阐述，添加简短问题说明文字，方法与措施的具体说明文字添加此处。单击此处添加方法阐述，添加简短问题说明文字，方法与措施的具体说明文字添加此处。</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568541" y="1416746"/>
            <a:ext cx="2573894" cy="903339"/>
            <a:chOff x="611560" y="1470144"/>
            <a:chExt cx="2440674" cy="856274"/>
          </a:xfrm>
        </p:grpSpPr>
        <p:cxnSp>
          <p:nvCxnSpPr>
            <p:cNvPr id="31" name="直接连接符 30"/>
            <p:cNvCxnSpPr/>
            <p:nvPr/>
          </p:nvCxnSpPr>
          <p:spPr>
            <a:xfrm>
              <a:off x="611560" y="1470144"/>
              <a:ext cx="1872208" cy="0"/>
            </a:xfrm>
            <a:prstGeom prst="line">
              <a:avLst/>
            </a:prstGeom>
            <a:ln w="6350">
              <a:solidFill>
                <a:srgbClr val="2C366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483768" y="1470144"/>
              <a:ext cx="568466" cy="856274"/>
            </a:xfrm>
            <a:prstGeom prst="line">
              <a:avLst/>
            </a:prstGeom>
            <a:ln w="6350">
              <a:solidFill>
                <a:srgbClr val="2C3666"/>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flipH="1">
            <a:off x="5124847" y="1416745"/>
            <a:ext cx="3493168" cy="478462"/>
            <a:chOff x="-380931" y="1470144"/>
            <a:chExt cx="3312368" cy="453534"/>
          </a:xfrm>
        </p:grpSpPr>
        <p:cxnSp>
          <p:nvCxnSpPr>
            <p:cNvPr id="34" name="直接连接符 33"/>
            <p:cNvCxnSpPr/>
            <p:nvPr/>
          </p:nvCxnSpPr>
          <p:spPr>
            <a:xfrm>
              <a:off x="-380931" y="1470144"/>
              <a:ext cx="2864699" cy="0"/>
            </a:xfrm>
            <a:prstGeom prst="line">
              <a:avLst/>
            </a:prstGeom>
            <a:ln w="6350">
              <a:solidFill>
                <a:srgbClr val="2C366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483767" y="1470144"/>
              <a:ext cx="447670" cy="453534"/>
            </a:xfrm>
            <a:prstGeom prst="line">
              <a:avLst/>
            </a:prstGeom>
            <a:ln w="6350">
              <a:solidFill>
                <a:srgbClr val="2C3666"/>
              </a:solidFill>
            </a:ln>
          </p:spPr>
          <p:style>
            <a:lnRef idx="1">
              <a:schemeClr val="accent1"/>
            </a:lnRef>
            <a:fillRef idx="0">
              <a:schemeClr val="accent1"/>
            </a:fillRef>
            <a:effectRef idx="0">
              <a:schemeClr val="accent1"/>
            </a:effectRef>
            <a:fontRef idx="minor">
              <a:schemeClr val="tx1"/>
            </a:fontRef>
          </p:style>
        </p:cxnSp>
      </p:grpSp>
      <p:cxnSp>
        <p:nvCxnSpPr>
          <p:cNvPr id="36" name="直接连接符 35"/>
          <p:cNvCxnSpPr/>
          <p:nvPr/>
        </p:nvCxnSpPr>
        <p:spPr>
          <a:xfrm>
            <a:off x="568542" y="4127387"/>
            <a:ext cx="3341291" cy="0"/>
          </a:xfrm>
          <a:prstGeom prst="line">
            <a:avLst/>
          </a:prstGeom>
          <a:ln w="6350">
            <a:solidFill>
              <a:srgbClr val="2C366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403348" y="3557113"/>
            <a:ext cx="2248856" cy="0"/>
          </a:xfrm>
          <a:prstGeom prst="line">
            <a:avLst/>
          </a:prstGeom>
          <a:ln w="6350">
            <a:solidFill>
              <a:srgbClr val="2C366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anim calcmode="lin" valueType="num">
                                      <p:cBhvr>
                                        <p:cTn id="21" dur="500" fill="hold"/>
                                        <p:tgtEl>
                                          <p:spTgt spid="23"/>
                                        </p:tgtEl>
                                        <p:attrNameLst>
                                          <p:attrName>ppt_x</p:attrName>
                                        </p:attrNameLst>
                                      </p:cBhvr>
                                      <p:tavLst>
                                        <p:tav tm="0">
                                          <p:val>
                                            <p:strVal val="#ppt_x"/>
                                          </p:val>
                                        </p:tav>
                                        <p:tav tm="100000">
                                          <p:val>
                                            <p:strVal val="#ppt_x"/>
                                          </p:val>
                                        </p:tav>
                                      </p:tavLst>
                                    </p:anim>
                                    <p:anim calcmode="lin" valueType="num">
                                      <p:cBhvr>
                                        <p:cTn id="22" dur="5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750" fill="hold"/>
                                        <p:tgtEl>
                                          <p:spTgt spid="2"/>
                                        </p:tgtEl>
                                        <p:attrNameLst>
                                          <p:attrName>ppt_x</p:attrName>
                                        </p:attrNameLst>
                                      </p:cBhvr>
                                      <p:tavLst>
                                        <p:tav tm="0">
                                          <p:val>
                                            <p:strVal val="#ppt_x"/>
                                          </p:val>
                                        </p:tav>
                                        <p:tav tm="100000">
                                          <p:val>
                                            <p:strVal val="#ppt_x"/>
                                          </p:val>
                                        </p:tav>
                                      </p:tavLst>
                                    </p:anim>
                                    <p:anim calcmode="lin" valueType="num">
                                      <p:cBhvr additive="base">
                                        <p:cTn id="27" dur="750" fill="hold"/>
                                        <p:tgtEl>
                                          <p:spTgt spid="2"/>
                                        </p:tgtEl>
                                        <p:attrNameLst>
                                          <p:attrName>ppt_y</p:attrName>
                                        </p:attrNameLst>
                                      </p:cBhvr>
                                      <p:tavLst>
                                        <p:tav tm="0">
                                          <p:val>
                                            <p:strVal val="0-#ppt_h/2"/>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ppt_x</p:attrName>
                                        </p:attrNameLst>
                                      </p:cBhvr>
                                      <p:tavLst>
                                        <p:tav tm="0">
                                          <p:val>
                                            <p:strVal val="#ppt_x"/>
                                          </p:val>
                                        </p:tav>
                                        <p:tav tm="100000">
                                          <p:val>
                                            <p:strVal val="#ppt_x"/>
                                          </p:val>
                                        </p:tav>
                                      </p:tavLst>
                                    </p:anim>
                                    <p:anim calcmode="lin" valueType="num">
                                      <p:cBhvr>
                                        <p:cTn id="41" dur="5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 presetClass="entr" presetSubtype="2"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750" fill="hold"/>
                                        <p:tgtEl>
                                          <p:spTgt spid="17"/>
                                        </p:tgtEl>
                                        <p:attrNameLst>
                                          <p:attrName>ppt_x</p:attrName>
                                        </p:attrNameLst>
                                      </p:cBhvr>
                                      <p:tavLst>
                                        <p:tav tm="0">
                                          <p:val>
                                            <p:strVal val="1+#ppt_w/2"/>
                                          </p:val>
                                        </p:tav>
                                        <p:tav tm="100000">
                                          <p:val>
                                            <p:strVal val="#ppt_x"/>
                                          </p:val>
                                        </p:tav>
                                      </p:tavLst>
                                    </p:anim>
                                    <p:anim calcmode="lin" valueType="num">
                                      <p:cBhvr additive="base">
                                        <p:cTn id="46" dur="75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22" presetClass="entr" presetSubtype="8"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anim calcmode="lin" valueType="num">
                                      <p:cBhvr>
                                        <p:cTn id="59" dur="500" fill="hold"/>
                                        <p:tgtEl>
                                          <p:spTgt spid="29"/>
                                        </p:tgtEl>
                                        <p:attrNameLst>
                                          <p:attrName>ppt_x</p:attrName>
                                        </p:attrNameLst>
                                      </p:cBhvr>
                                      <p:tavLst>
                                        <p:tav tm="0">
                                          <p:val>
                                            <p:strVal val="#ppt_x"/>
                                          </p:val>
                                        </p:tav>
                                        <p:tav tm="100000">
                                          <p:val>
                                            <p:strVal val="#ppt_x"/>
                                          </p:val>
                                        </p:tav>
                                      </p:tavLst>
                                    </p:anim>
                                    <p:anim calcmode="lin" valueType="num">
                                      <p:cBhvr>
                                        <p:cTn id="60" dur="500" fill="hold"/>
                                        <p:tgtEl>
                                          <p:spTgt spid="29"/>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22" presetClass="entr" presetSubtype="2"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500"/>
                                        <p:tgtEl>
                                          <p:spTgt spid="36"/>
                                        </p:tgtEl>
                                      </p:cBhvr>
                                    </p:animEffect>
                                  </p:childTnLst>
                                </p:cTn>
                              </p:par>
                            </p:childTnLst>
                          </p:cTn>
                        </p:par>
                        <p:par>
                          <p:cTn id="70" fill="hold">
                            <p:stCondLst>
                              <p:cond delay="8500"/>
                            </p:stCondLst>
                            <p:childTnLst>
                              <p:par>
                                <p:cTn id="71" presetID="22" presetClass="entr" presetSubtype="8"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par>
                          <p:cTn id="74" fill="hold">
                            <p:stCondLst>
                              <p:cond delay="9000"/>
                            </p:stCondLst>
                            <p:childTnLst>
                              <p:par>
                                <p:cTn id="75" presetID="42" presetClass="entr" presetSubtype="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anim calcmode="lin" valueType="num">
                                      <p:cBhvr>
                                        <p:cTn id="78" dur="500" fill="hold"/>
                                        <p:tgtEl>
                                          <p:spTgt spid="27"/>
                                        </p:tgtEl>
                                        <p:attrNameLst>
                                          <p:attrName>ppt_x</p:attrName>
                                        </p:attrNameLst>
                                      </p:cBhvr>
                                      <p:tavLst>
                                        <p:tav tm="0">
                                          <p:val>
                                            <p:strVal val="#ppt_x"/>
                                          </p:val>
                                        </p:tav>
                                        <p:tav tm="100000">
                                          <p:val>
                                            <p:strVal val="#ppt_x"/>
                                          </p:val>
                                        </p:tav>
                                      </p:tavLst>
                                    </p:anim>
                                    <p:anim calcmode="lin" valueType="num">
                                      <p:cBhvr>
                                        <p:cTn id="7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 y="-285750"/>
            <a:ext cx="9139125" cy="5715000"/>
          </a:xfrm>
          <a:prstGeom prst="rect">
            <a:avLst/>
          </a:prstGeom>
        </p:spPr>
      </p:pic>
      <p:sp>
        <p:nvSpPr>
          <p:cNvPr id="15" name="TextBox 14"/>
          <p:cNvSpPr txBox="1"/>
          <p:nvPr/>
        </p:nvSpPr>
        <p:spPr>
          <a:xfrm>
            <a:off x="4193064" y="843558"/>
            <a:ext cx="2954655" cy="1077218"/>
          </a:xfrm>
          <a:prstGeom prst="rect">
            <a:avLst/>
          </a:prstGeom>
          <a:noFill/>
        </p:spPr>
        <p:txBody>
          <a:bodyPr wrap="none" rtlCol="0">
            <a:spAutoFit/>
          </a:bodyPr>
          <a:lstStyle/>
          <a:p>
            <a:pPr marL="0" lvl="1">
              <a:defRPr/>
            </a:pPr>
            <a:r>
              <a:rPr lang="zh-CN" altLang="en-US" sz="1400" b="1" kern="0" dirty="0">
                <a:solidFill>
                  <a:srgbClr val="2C3666"/>
                </a:solidFill>
                <a:latin typeface="微软雅黑" panose="020B0503020204020204" pitchFamily="34" charset="-122"/>
                <a:ea typeface="微软雅黑" panose="020B0503020204020204" pitchFamily="34" charset="-122"/>
              </a:rPr>
              <a:t> </a:t>
            </a:r>
            <a:r>
              <a:rPr lang="zh-CN" altLang="en-US" sz="2800" b="1" kern="0" dirty="0">
                <a:solidFill>
                  <a:srgbClr val="2C3666"/>
                </a:solidFill>
                <a:latin typeface="微软雅黑" panose="020B0503020204020204" pitchFamily="34" charset="-122"/>
                <a:ea typeface="微软雅黑" panose="020B0503020204020204" pitchFamily="34" charset="-122"/>
              </a:rPr>
              <a:t>第一部分</a:t>
            </a:r>
            <a:endParaRPr lang="en-US" altLang="zh-CN" sz="2800" b="1" kern="0" dirty="0">
              <a:solidFill>
                <a:srgbClr val="2C3666"/>
              </a:solidFill>
              <a:latin typeface="微软雅黑" panose="020B0503020204020204" pitchFamily="34" charset="-122"/>
              <a:ea typeface="微软雅黑" panose="020B0503020204020204" pitchFamily="34" charset="-122"/>
            </a:endParaRPr>
          </a:p>
          <a:p>
            <a:pPr marL="0" lvl="1" algn="ctr">
              <a:defRPr/>
            </a:pPr>
            <a:r>
              <a:rPr lang="zh-CN" altLang="en-US" sz="3600" b="1" kern="0" dirty="0">
                <a:solidFill>
                  <a:srgbClr val="2C3666"/>
                </a:solidFill>
                <a:latin typeface="微软雅黑" panose="020B0503020204020204" pitchFamily="34" charset="-122"/>
                <a:ea typeface="微软雅黑" panose="020B0503020204020204" pitchFamily="34" charset="-122"/>
              </a:rPr>
              <a:t>标题文字内容</a:t>
            </a:r>
            <a:endParaRPr lang="en-US" altLang="zh-CN" sz="3600" b="1" kern="0" dirty="0">
              <a:solidFill>
                <a:srgbClr val="2C3666"/>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V="1">
            <a:off x="3779912" y="771550"/>
            <a:ext cx="0" cy="1924424"/>
          </a:xfrm>
          <a:prstGeom prst="line">
            <a:avLst/>
          </a:prstGeom>
          <a:noFill/>
          <a:ln w="12700" cap="flat" cmpd="sng" algn="ctr">
            <a:solidFill>
              <a:srgbClr val="2C3666"/>
            </a:solidFill>
            <a:prstDash val="dash"/>
          </a:ln>
          <a:effectLst/>
        </p:spPr>
      </p:cxnSp>
      <p:sp>
        <p:nvSpPr>
          <p:cNvPr id="21" name="TextBox 20"/>
          <p:cNvSpPr txBox="1"/>
          <p:nvPr/>
        </p:nvSpPr>
        <p:spPr>
          <a:xfrm>
            <a:off x="4289733" y="192367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1"/>
          <p:cNvSpPr txBox="1"/>
          <p:nvPr/>
        </p:nvSpPr>
        <p:spPr>
          <a:xfrm>
            <a:off x="5342404" y="192367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2"/>
          <p:cNvSpPr txBox="1"/>
          <p:nvPr/>
        </p:nvSpPr>
        <p:spPr>
          <a:xfrm>
            <a:off x="6352430" y="192367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3"/>
          <p:cNvSpPr txBox="1"/>
          <p:nvPr/>
        </p:nvSpPr>
        <p:spPr>
          <a:xfrm>
            <a:off x="4289733" y="2270749"/>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4"/>
          <p:cNvSpPr txBox="1"/>
          <p:nvPr/>
        </p:nvSpPr>
        <p:spPr>
          <a:xfrm>
            <a:off x="5342405" y="2270749"/>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6" name="TextBox 25"/>
          <p:cNvSpPr txBox="1"/>
          <p:nvPr/>
        </p:nvSpPr>
        <p:spPr>
          <a:xfrm>
            <a:off x="6352044" y="2270749"/>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grpSp>
        <p:nvGrpSpPr>
          <p:cNvPr id="37" name="组合 78"/>
          <p:cNvGrpSpPr/>
          <p:nvPr/>
        </p:nvGrpSpPr>
        <p:grpSpPr bwMode="auto">
          <a:xfrm>
            <a:off x="2027623" y="1091492"/>
            <a:ext cx="1338680" cy="1185225"/>
            <a:chOff x="1349437" y="779714"/>
            <a:chExt cx="2923167" cy="2620769"/>
          </a:xfrm>
        </p:grpSpPr>
        <p:sp>
          <p:nvSpPr>
            <p:cNvPr id="3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a:defRPr/>
              </a:pPr>
              <a:endParaRPr lang="zh-CN" altLang="en-US" kern="0">
                <a:solidFill>
                  <a:prstClr val="black"/>
                </a:solidFill>
                <a:latin typeface="Arial" panose="020B0604020202020204"/>
                <a:ea typeface="微软雅黑" panose="020B0503020204020204" pitchFamily="34" charset="-122"/>
              </a:endParaRPr>
            </a:p>
          </p:txBody>
        </p:sp>
        <p:sp>
          <p:nvSpPr>
            <p:cNvPr id="3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2C3666"/>
            </a:solidFill>
            <a:ln w="15875" cap="flat" cmpd="sng" algn="ctr">
              <a:noFill/>
              <a:prstDash val="solid"/>
            </a:ln>
            <a:effectLst>
              <a:innerShdw blurRad="241300" dist="114300">
                <a:prstClr val="black">
                  <a:alpha val="40000"/>
                </a:prstClr>
              </a:innerShdw>
            </a:effectLst>
          </p:spPr>
          <p:txBody>
            <a:bodyPr anchor="ctr"/>
            <a:lstStyle/>
            <a:p>
              <a:pPr algn="ctr">
                <a:defRPr/>
              </a:pPr>
              <a:endParaRPr lang="zh-CN" altLang="en-US" kern="0" dirty="0">
                <a:solidFill>
                  <a:prstClr val="white"/>
                </a:solidFill>
                <a:latin typeface="Arial" panose="020B0604020202020204"/>
                <a:ea typeface="微软雅黑" panose="020B0503020204020204" pitchFamily="34" charset="-122"/>
              </a:endParaRPr>
            </a:p>
          </p:txBody>
        </p:sp>
      </p:grpSp>
      <p:sp>
        <p:nvSpPr>
          <p:cNvPr id="44" name="TextBox 43"/>
          <p:cNvSpPr txBox="1"/>
          <p:nvPr/>
        </p:nvSpPr>
        <p:spPr>
          <a:xfrm>
            <a:off x="2411761" y="1155930"/>
            <a:ext cx="607859" cy="1107996"/>
          </a:xfrm>
          <a:prstGeom prst="rect">
            <a:avLst/>
          </a:prstGeom>
          <a:noFill/>
          <a:effectLst>
            <a:innerShdw blurRad="63500" dist="50800" dir="18900000">
              <a:prstClr val="black">
                <a:alpha val="50000"/>
              </a:prstClr>
            </a:innerShdw>
          </a:effectLst>
        </p:spPr>
        <p:txBody>
          <a:bodyPr wrap="none" rtlCol="0">
            <a:spAutoFit/>
          </a:bodyPr>
          <a:lstStyle/>
          <a:p>
            <a:r>
              <a:rPr lang="en-US" altLang="zh-CN" sz="6600" dirty="0">
                <a:solidFill>
                  <a:schemeClr val="bg1"/>
                </a:solidFill>
                <a:latin typeface="Impact" panose="020B0806030902050204" pitchFamily="34" charset="0"/>
              </a:rPr>
              <a:t>4</a:t>
            </a:r>
            <a:endParaRPr lang="zh-CN" altLang="en-US" sz="66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2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32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32000">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0"/>
                                            <p:tgtEl>
                                              <p:spTgt spid="44"/>
                                            </p:tgtEl>
                                          </p:cBhvr>
                                        </p:animEffect>
                                        <p:anim calcmode="lin" valueType="num">
                                          <p:cBhvr>
                                            <p:cTn id="12" dur="2000" fill="hold"/>
                                            <p:tgtEl>
                                              <p:spTgt spid="44"/>
                                            </p:tgtEl>
                                            <p:attrNameLst>
                                              <p:attrName>ppt_w</p:attrName>
                                            </p:attrNameLst>
                                          </p:cBhvr>
                                          <p:tavLst>
                                            <p:tav tm="0" fmla="#ppt_w*sin(2.5*pi*$)">
                                              <p:val>
                                                <p:fltVal val="0"/>
                                              </p:val>
                                            </p:tav>
                                            <p:tav tm="100000">
                                              <p:val>
                                                <p:fltVal val="1"/>
                                              </p:val>
                                            </p:tav>
                                          </p:tavLst>
                                        </p:anim>
                                        <p:anim calcmode="lin" valueType="num">
                                          <p:cBhvr>
                                            <p:cTn id="13" dur="2000" fill="hold"/>
                                            <p:tgtEl>
                                              <p:spTgt spid="44"/>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right)">
                                          <p:cBhvr>
                                            <p:cTn id="22" dur="500"/>
                                            <p:tgtEl>
                                              <p:spTgt spid="15"/>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8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4" grpId="0"/>
          <p:bldP spid="25" grpId="0"/>
          <p:bldP spid="26"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0"/>
                                            <p:tgtEl>
                                              <p:spTgt spid="44"/>
                                            </p:tgtEl>
                                          </p:cBhvr>
                                        </p:animEffect>
                                        <p:anim calcmode="lin" valueType="num">
                                          <p:cBhvr>
                                            <p:cTn id="12" dur="2000" fill="hold"/>
                                            <p:tgtEl>
                                              <p:spTgt spid="44"/>
                                            </p:tgtEl>
                                            <p:attrNameLst>
                                              <p:attrName>ppt_w</p:attrName>
                                            </p:attrNameLst>
                                          </p:cBhvr>
                                          <p:tavLst>
                                            <p:tav tm="0" fmla="#ppt_w*sin(2.5*pi*$)">
                                              <p:val>
                                                <p:fltVal val="0"/>
                                              </p:val>
                                            </p:tav>
                                            <p:tav tm="100000">
                                              <p:val>
                                                <p:fltVal val="1"/>
                                              </p:val>
                                            </p:tav>
                                          </p:tavLst>
                                        </p:anim>
                                        <p:anim calcmode="lin" valueType="num">
                                          <p:cBhvr>
                                            <p:cTn id="13" dur="2000" fill="hold"/>
                                            <p:tgtEl>
                                              <p:spTgt spid="44"/>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right)">
                                          <p:cBhvr>
                                            <p:cTn id="22" dur="500"/>
                                            <p:tgtEl>
                                              <p:spTgt spid="15"/>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8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4" grpId="0"/>
          <p:bldP spid="25" grpId="0"/>
          <p:bldP spid="26" grpId="0"/>
          <p:bldP spid="4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1124" t="40719" r="427" b="1721"/>
          <a:stretch>
            <a:fillRect/>
          </a:stretch>
        </p:blipFill>
        <p:spPr>
          <a:xfrm>
            <a:off x="-4164" y="-285750"/>
            <a:ext cx="9148164" cy="3289548"/>
          </a:xfrm>
          <a:prstGeom prst="rect">
            <a:avLst/>
          </a:prstGeom>
        </p:spPr>
      </p:pic>
      <p:grpSp>
        <p:nvGrpSpPr>
          <p:cNvPr id="59" name="组合 58"/>
          <p:cNvGrpSpPr/>
          <p:nvPr/>
        </p:nvGrpSpPr>
        <p:grpSpPr>
          <a:xfrm>
            <a:off x="683569" y="2139703"/>
            <a:ext cx="1110069" cy="1112313"/>
            <a:chOff x="1187625" y="888140"/>
            <a:chExt cx="2077399" cy="2081600"/>
          </a:xfrm>
        </p:grpSpPr>
        <p:grpSp>
          <p:nvGrpSpPr>
            <p:cNvPr id="60" name="组合 79"/>
            <p:cNvGrpSpPr/>
            <p:nvPr/>
          </p:nvGrpSpPr>
          <p:grpSpPr bwMode="auto">
            <a:xfrm>
              <a:off x="1187625" y="888140"/>
              <a:ext cx="2077399" cy="2081600"/>
              <a:chOff x="6379729" y="2488774"/>
              <a:chExt cx="2513016" cy="2513016"/>
            </a:xfrm>
          </p:grpSpPr>
          <p:sp>
            <p:nvSpPr>
              <p:cNvPr id="6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700" b="1" kern="0">
                  <a:solidFill>
                    <a:srgbClr val="FFFFFF"/>
                  </a:solidFill>
                  <a:latin typeface="微软雅黑" panose="020B0503020204020204" pitchFamily="34" charset="-122"/>
                  <a:ea typeface="微软雅黑" panose="020B0503020204020204" pitchFamily="34" charset="-122"/>
                </a:endParaRPr>
              </a:p>
            </p:txBody>
          </p:sp>
          <p:sp>
            <p:nvSpPr>
              <p:cNvPr id="6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700" b="1" kern="0">
                  <a:solidFill>
                    <a:srgbClr val="FFFFFF"/>
                  </a:solidFill>
                  <a:latin typeface="微软雅黑" panose="020B0503020204020204" pitchFamily="34" charset="-122"/>
                  <a:ea typeface="微软雅黑" panose="020B0503020204020204" pitchFamily="34" charset="-122"/>
                </a:endParaRPr>
              </a:p>
            </p:txBody>
          </p:sp>
        </p:grpSp>
        <p:sp>
          <p:nvSpPr>
            <p:cNvPr id="61" name="椭圆 80"/>
            <p:cNvSpPr/>
            <p:nvPr/>
          </p:nvSpPr>
          <p:spPr bwMode="auto">
            <a:xfrm>
              <a:off x="1492151" y="1182158"/>
              <a:ext cx="1501235" cy="1504277"/>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4400" b="1" kern="0" dirty="0">
                  <a:solidFill>
                    <a:srgbClr val="FFFFFF"/>
                  </a:solidFill>
                  <a:latin typeface="微软雅黑" panose="020B0503020204020204" pitchFamily="34" charset="-122"/>
                  <a:ea typeface="微软雅黑" panose="020B0503020204020204" pitchFamily="34" charset="-122"/>
                </a:rPr>
                <a:t>序</a:t>
              </a:r>
            </a:p>
          </p:txBody>
        </p:sp>
      </p:grpSp>
      <p:grpSp>
        <p:nvGrpSpPr>
          <p:cNvPr id="64" name="组合 63"/>
          <p:cNvGrpSpPr/>
          <p:nvPr/>
        </p:nvGrpSpPr>
        <p:grpSpPr>
          <a:xfrm>
            <a:off x="1877756" y="2139703"/>
            <a:ext cx="1110069" cy="1112313"/>
            <a:chOff x="1187625" y="888140"/>
            <a:chExt cx="2077399" cy="2081600"/>
          </a:xfrm>
        </p:grpSpPr>
        <p:grpSp>
          <p:nvGrpSpPr>
            <p:cNvPr id="65" name="组合 79"/>
            <p:cNvGrpSpPr/>
            <p:nvPr/>
          </p:nvGrpSpPr>
          <p:grpSpPr bwMode="auto">
            <a:xfrm>
              <a:off x="1187625" y="888140"/>
              <a:ext cx="2077399" cy="2081600"/>
              <a:chOff x="6379729" y="2488774"/>
              <a:chExt cx="2513016" cy="2513016"/>
            </a:xfrm>
          </p:grpSpPr>
          <p:sp>
            <p:nvSpPr>
              <p:cNvPr id="8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700" b="1" kern="0">
                  <a:solidFill>
                    <a:srgbClr val="FFFFFF"/>
                  </a:solidFill>
                  <a:latin typeface="微软雅黑" panose="020B0503020204020204" pitchFamily="34" charset="-122"/>
                  <a:ea typeface="微软雅黑" panose="020B0503020204020204" pitchFamily="34" charset="-122"/>
                </a:endParaRPr>
              </a:p>
            </p:txBody>
          </p:sp>
          <p:sp>
            <p:nvSpPr>
              <p:cNvPr id="8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700" b="1" kern="0">
                  <a:solidFill>
                    <a:srgbClr val="FFFFFF"/>
                  </a:solidFill>
                  <a:latin typeface="微软雅黑" panose="020B0503020204020204" pitchFamily="34" charset="-122"/>
                  <a:ea typeface="微软雅黑" panose="020B0503020204020204" pitchFamily="34" charset="-122"/>
                </a:endParaRPr>
              </a:p>
            </p:txBody>
          </p:sp>
        </p:grpSp>
        <p:sp>
          <p:nvSpPr>
            <p:cNvPr id="80" name="椭圆 80"/>
            <p:cNvSpPr/>
            <p:nvPr/>
          </p:nvSpPr>
          <p:spPr bwMode="auto">
            <a:xfrm>
              <a:off x="1492151" y="1182158"/>
              <a:ext cx="1501235" cy="1504277"/>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fontAlgn="base" hangingPunct="1">
                <a:spcBef>
                  <a:spcPct val="0"/>
                </a:spcBef>
                <a:spcAft>
                  <a:spcPct val="0"/>
                </a:spcAft>
                <a:defRPr/>
              </a:pPr>
              <a:r>
                <a:rPr lang="zh-CN" altLang="en-US" sz="4400" b="1" kern="0" dirty="0">
                  <a:solidFill>
                    <a:srgbClr val="FFFFFF"/>
                  </a:solidFill>
                  <a:latin typeface="微软雅黑" panose="020B0503020204020204" pitchFamily="34" charset="-122"/>
                  <a:ea typeface="微软雅黑" panose="020B0503020204020204" pitchFamily="34" charset="-122"/>
                </a:rPr>
                <a:t>言</a:t>
              </a:r>
            </a:p>
          </p:txBody>
        </p:sp>
      </p:grpSp>
      <p:sp>
        <p:nvSpPr>
          <p:cNvPr id="93" name="TextBox 92"/>
          <p:cNvSpPr txBox="1"/>
          <p:nvPr/>
        </p:nvSpPr>
        <p:spPr>
          <a:xfrm>
            <a:off x="899592" y="3435847"/>
            <a:ext cx="7416824" cy="1384995"/>
          </a:xfrm>
          <a:prstGeom prst="rect">
            <a:avLst/>
          </a:prstGeom>
          <a:noFill/>
        </p:spPr>
        <p:txBody>
          <a:bodyPr wrap="square" rtlCol="0">
            <a:spAutoFit/>
          </a:bodyPr>
          <a:lstStyle/>
          <a:p>
            <a:pPr algn="just">
              <a:lnSpc>
                <a:spcPct val="150000"/>
              </a:lnSpc>
            </a:pPr>
            <a:r>
              <a:rPr lang="zh-CN" altLang="en-US" sz="1400" dirty="0">
                <a:solidFill>
                  <a:srgbClr val="2C3666"/>
                </a:solidFill>
                <a:latin typeface="+mn-ea"/>
              </a:rPr>
              <a:t>请在此添加正文并根据需要调整字体大小，建议采用</a:t>
            </a:r>
            <a:r>
              <a:rPr lang="en-US" altLang="zh-CN" sz="1400" dirty="0">
                <a:solidFill>
                  <a:srgbClr val="2C3666"/>
                </a:solidFill>
                <a:latin typeface="+mn-ea"/>
              </a:rPr>
              <a:t>1.5</a:t>
            </a:r>
            <a:r>
              <a:rPr lang="zh-CN" altLang="en-US" sz="1400" dirty="0">
                <a:solidFill>
                  <a:srgbClr val="2C3666"/>
                </a:solidFill>
                <a:latin typeface="+mn-ea"/>
              </a:rPr>
              <a:t>倍行距和两端对齐方式。建议采用</a:t>
            </a:r>
            <a:r>
              <a:rPr lang="en-US" altLang="zh-CN" sz="1400" dirty="0">
                <a:solidFill>
                  <a:srgbClr val="2C3666"/>
                </a:solidFill>
                <a:latin typeface="+mn-ea"/>
              </a:rPr>
              <a:t>1.5</a:t>
            </a:r>
            <a:r>
              <a:rPr lang="zh-CN" altLang="en-US" sz="1400" dirty="0">
                <a:solidFill>
                  <a:srgbClr val="2C3666"/>
                </a:solidFill>
                <a:latin typeface="+mn-ea"/>
              </a:rPr>
              <a:t>倍行距和两端对齐方式。请在此添加正文并根据需要调整字体大小，建议采用</a:t>
            </a:r>
            <a:r>
              <a:rPr lang="en-US" altLang="zh-CN" sz="1400" dirty="0">
                <a:solidFill>
                  <a:srgbClr val="2C3666"/>
                </a:solidFill>
                <a:latin typeface="+mn-ea"/>
              </a:rPr>
              <a:t>1.5</a:t>
            </a:r>
            <a:r>
              <a:rPr lang="zh-CN" altLang="en-US" sz="1400" dirty="0">
                <a:solidFill>
                  <a:srgbClr val="2C3666"/>
                </a:solidFill>
                <a:latin typeface="+mn-ea"/>
              </a:rPr>
              <a:t>倍行距和两端对齐方式。请在此添加正文并根据需要调整字体大小，建议采用</a:t>
            </a:r>
            <a:r>
              <a:rPr lang="en-US" altLang="zh-CN" sz="1400" dirty="0">
                <a:solidFill>
                  <a:srgbClr val="2C3666"/>
                </a:solidFill>
                <a:latin typeface="+mn-ea"/>
              </a:rPr>
              <a:t>1.5</a:t>
            </a:r>
            <a:r>
              <a:rPr lang="zh-CN" altLang="en-US" sz="1400" dirty="0">
                <a:solidFill>
                  <a:srgbClr val="2C3666"/>
                </a:solidFill>
                <a:latin typeface="+mn-ea"/>
              </a:rPr>
              <a:t>倍行距和两端对齐方式。建议采用</a:t>
            </a:r>
            <a:r>
              <a:rPr lang="en-US" altLang="zh-CN" sz="1400" dirty="0">
                <a:solidFill>
                  <a:srgbClr val="2C3666"/>
                </a:solidFill>
                <a:latin typeface="+mn-ea"/>
              </a:rPr>
              <a:t>1.5</a:t>
            </a:r>
            <a:r>
              <a:rPr lang="zh-CN" altLang="en-US" sz="1400" dirty="0">
                <a:solidFill>
                  <a:srgbClr val="2C3666"/>
                </a:solidFill>
                <a:latin typeface="+mn-ea"/>
              </a:rPr>
              <a:t>倍行距和两端对齐方式。</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1250" fill="hold"/>
                                        <p:tgtEl>
                                          <p:spTgt spid="64"/>
                                        </p:tgtEl>
                                        <p:attrNameLst>
                                          <p:attrName>ppt_x</p:attrName>
                                        </p:attrNameLst>
                                      </p:cBhvr>
                                      <p:tavLst>
                                        <p:tav tm="0">
                                          <p:val>
                                            <p:strVal val="0-#ppt_w/2"/>
                                          </p:val>
                                        </p:tav>
                                        <p:tav tm="100000">
                                          <p:val>
                                            <p:strVal val="#ppt_x"/>
                                          </p:val>
                                        </p:tav>
                                      </p:tavLst>
                                    </p:anim>
                                    <p:anim calcmode="lin" valueType="num">
                                      <p:cBhvr additive="base">
                                        <p:cTn id="12" dur="1250" fill="hold"/>
                                        <p:tgtEl>
                                          <p:spTgt spid="64"/>
                                        </p:tgtEl>
                                        <p:attrNameLst>
                                          <p:attrName>ppt_y</p:attrName>
                                        </p:attrNameLst>
                                      </p:cBhvr>
                                      <p:tavLst>
                                        <p:tav tm="0">
                                          <p:val>
                                            <p:strVal val="#ppt_y"/>
                                          </p:val>
                                        </p:tav>
                                        <p:tav tm="100000">
                                          <p:val>
                                            <p:strVal val="#ppt_y"/>
                                          </p:val>
                                        </p:tav>
                                      </p:tavLst>
                                    </p:anim>
                                  </p:childTnLst>
                                </p:cTn>
                              </p:par>
                              <p:par>
                                <p:cTn id="13" presetID="8" presetClass="emph" presetSubtype="0" fill="hold" nodeType="withEffect">
                                  <p:stCondLst>
                                    <p:cond delay="0"/>
                                  </p:stCondLst>
                                  <p:childTnLst>
                                    <p:animRot by="21600000">
                                      <p:cBhvr>
                                        <p:cTn id="14" dur="1250" fill="hold"/>
                                        <p:tgtEl>
                                          <p:spTgt spid="64"/>
                                        </p:tgtEl>
                                        <p:attrNameLst>
                                          <p:attrName>r</p:attrName>
                                        </p:attrNameLst>
                                      </p:cBhvr>
                                    </p:animRo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1250" fill="hold"/>
                                        <p:tgtEl>
                                          <p:spTgt spid="59"/>
                                        </p:tgtEl>
                                        <p:attrNameLst>
                                          <p:attrName>ppt_x</p:attrName>
                                        </p:attrNameLst>
                                      </p:cBhvr>
                                      <p:tavLst>
                                        <p:tav tm="0">
                                          <p:val>
                                            <p:strVal val="0-#ppt_w/2"/>
                                          </p:val>
                                        </p:tav>
                                        <p:tav tm="100000">
                                          <p:val>
                                            <p:strVal val="#ppt_x"/>
                                          </p:val>
                                        </p:tav>
                                      </p:tavLst>
                                    </p:anim>
                                    <p:anim calcmode="lin" valueType="num">
                                      <p:cBhvr additive="base">
                                        <p:cTn id="19" dur="1250" fill="hold"/>
                                        <p:tgtEl>
                                          <p:spTgt spid="59"/>
                                        </p:tgtEl>
                                        <p:attrNameLst>
                                          <p:attrName>ppt_y</p:attrName>
                                        </p:attrNameLst>
                                      </p:cBhvr>
                                      <p:tavLst>
                                        <p:tav tm="0">
                                          <p:val>
                                            <p:strVal val="#ppt_y"/>
                                          </p:val>
                                        </p:tav>
                                        <p:tav tm="100000">
                                          <p:val>
                                            <p:strVal val="#ppt_y"/>
                                          </p:val>
                                        </p:tav>
                                      </p:tavLst>
                                    </p:anim>
                                  </p:childTnLst>
                                </p:cTn>
                              </p:par>
                              <p:par>
                                <p:cTn id="20" presetID="8" presetClass="emph" presetSubtype="0" fill="hold" nodeType="withEffect">
                                  <p:stCondLst>
                                    <p:cond delay="0"/>
                                  </p:stCondLst>
                                  <p:childTnLst>
                                    <p:animRot by="21600000">
                                      <p:cBhvr>
                                        <p:cTn id="21" dur="1250" fill="hold"/>
                                        <p:tgtEl>
                                          <p:spTgt spid="59"/>
                                        </p:tgtEl>
                                        <p:attrNameLst>
                                          <p:attrName>r</p:attrName>
                                        </p:attrNameLst>
                                      </p:cBhvr>
                                    </p:animRot>
                                  </p:childTnLst>
                                </p:cTn>
                              </p:par>
                            </p:childTnLst>
                          </p:cTn>
                        </p:par>
                        <p:par>
                          <p:cTn id="22" fill="hold">
                            <p:stCondLst>
                              <p:cond delay="3500"/>
                            </p:stCondLst>
                            <p:childTnLst>
                              <p:par>
                                <p:cTn id="23" presetID="12" presetClass="entr" presetSubtype="4"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additive="base">
                                        <p:cTn id="25" dur="1750"/>
                                        <p:tgtEl>
                                          <p:spTgt spid="93"/>
                                        </p:tgtEl>
                                        <p:attrNameLst>
                                          <p:attrName>ppt_y</p:attrName>
                                        </p:attrNameLst>
                                      </p:cBhvr>
                                      <p:tavLst>
                                        <p:tav tm="0">
                                          <p:val>
                                            <p:strVal val="#ppt_y+#ppt_h*1.125000"/>
                                          </p:val>
                                        </p:tav>
                                        <p:tav tm="100000">
                                          <p:val>
                                            <p:strVal val="#ppt_y"/>
                                          </p:val>
                                        </p:tav>
                                      </p:tavLst>
                                    </p:anim>
                                    <p:animEffect transition="in" filter="wipe(up)">
                                      <p:cBhvr>
                                        <p:cTn id="26" dur="17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45007" y="1537943"/>
            <a:ext cx="1100093" cy="2694270"/>
            <a:chOff x="845006" y="1823693"/>
            <a:chExt cx="1100093" cy="2694270"/>
          </a:xfrm>
        </p:grpSpPr>
        <p:sp>
          <p:nvSpPr>
            <p:cNvPr id="2" name="箭头3"/>
            <p:cNvSpPr/>
            <p:nvPr/>
          </p:nvSpPr>
          <p:spPr bwMode="gray">
            <a:xfrm flipV="1">
              <a:off x="1013640" y="3230313"/>
              <a:ext cx="925507" cy="128765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000">
                <a:solidFill>
                  <a:sysClr val="windowText" lastClr="000000"/>
                </a:solidFill>
                <a:latin typeface="Calibri" panose="020F0502020204030204"/>
                <a:ea typeface="宋体" panose="02010600030101010101" pitchFamily="2" charset="-122"/>
              </a:endParaRPr>
            </a:p>
          </p:txBody>
        </p:sp>
        <p:sp>
          <p:nvSpPr>
            <p:cNvPr id="3" name="箭头2"/>
            <p:cNvSpPr/>
            <p:nvPr/>
          </p:nvSpPr>
          <p:spPr bwMode="gray">
            <a:xfrm rot="16200000">
              <a:off x="1257515" y="2694431"/>
              <a:ext cx="275075" cy="110009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000">
                <a:solidFill>
                  <a:sysClr val="windowText" lastClr="000000"/>
                </a:solidFill>
                <a:latin typeface="Calibri" panose="020F0502020204030204"/>
                <a:ea typeface="宋体" panose="02010600030101010101" pitchFamily="2" charset="-122"/>
              </a:endParaRPr>
            </a:p>
          </p:txBody>
        </p:sp>
        <p:sp>
          <p:nvSpPr>
            <p:cNvPr id="4" name="箭头1"/>
            <p:cNvSpPr/>
            <p:nvPr/>
          </p:nvSpPr>
          <p:spPr bwMode="gray">
            <a:xfrm>
              <a:off x="1007689" y="1823693"/>
              <a:ext cx="925507" cy="149161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000">
                <a:solidFill>
                  <a:sysClr val="windowText" lastClr="000000"/>
                </a:solidFill>
                <a:latin typeface="Calibri" panose="020F0502020204030204"/>
                <a:ea typeface="宋体" panose="02010600030101010101" pitchFamily="2" charset="-122"/>
              </a:endParaRPr>
            </a:p>
          </p:txBody>
        </p:sp>
      </p:grpSp>
      <p:sp>
        <p:nvSpPr>
          <p:cNvPr id="5" name="文本1"/>
          <p:cNvSpPr>
            <a:spLocks noChangeArrowheads="1"/>
          </p:cNvSpPr>
          <p:nvPr/>
        </p:nvSpPr>
        <p:spPr bwMode="gray">
          <a:xfrm>
            <a:off x="3098231" y="1208781"/>
            <a:ext cx="5006053" cy="1012698"/>
          </a:xfrm>
          <a:prstGeom prst="roundRect">
            <a:avLst>
              <a:gd name="adj" fmla="val 11505"/>
            </a:avLst>
          </a:prstGeom>
          <a:noFill/>
          <a:ln w="15875" cap="flat" cmpd="sng" algn="ctr">
            <a:solidFill>
              <a:srgbClr val="2C3666"/>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标题1"/>
          <p:cNvSpPr>
            <a:spLocks noChangeArrowheads="1"/>
          </p:cNvSpPr>
          <p:nvPr/>
        </p:nvSpPr>
        <p:spPr bwMode="gray">
          <a:xfrm>
            <a:off x="2046061" y="1203598"/>
            <a:ext cx="1052168" cy="1017882"/>
          </a:xfrm>
          <a:prstGeom prst="roundRect">
            <a:avLst>
              <a:gd name="adj" fmla="val 11921"/>
            </a:avLst>
          </a:prstGeom>
          <a:solidFill>
            <a:srgbClr val="2C3666"/>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600" b="1" dirty="0">
                <a:solidFill>
                  <a:sysClr val="window" lastClr="FFFFFF">
                    <a:lumMod val="95000"/>
                  </a:sysClr>
                </a:solidFill>
                <a:latin typeface="微软雅黑" panose="020B0503020204020204" pitchFamily="34" charset="-122"/>
                <a:ea typeface="微软雅黑" panose="020B0503020204020204" pitchFamily="34" charset="-122"/>
              </a:rPr>
              <a:t>添加标题</a:t>
            </a:r>
            <a:endParaRPr lang="zh-CN" altLang="zh-CN" sz="16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7" name="文本2"/>
          <p:cNvSpPr>
            <a:spLocks noChangeArrowheads="1"/>
          </p:cNvSpPr>
          <p:nvPr/>
        </p:nvSpPr>
        <p:spPr bwMode="gray">
          <a:xfrm>
            <a:off x="3098231" y="2439420"/>
            <a:ext cx="5006053" cy="1009349"/>
          </a:xfrm>
          <a:prstGeom prst="roundRect">
            <a:avLst>
              <a:gd name="adj" fmla="val 11505"/>
            </a:avLst>
          </a:prstGeom>
          <a:noFill/>
          <a:ln w="15875" cap="flat" cmpd="sng" algn="ctr">
            <a:solidFill>
              <a:srgbClr val="2C3666"/>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标题2"/>
          <p:cNvSpPr>
            <a:spLocks noChangeArrowheads="1"/>
          </p:cNvSpPr>
          <p:nvPr/>
        </p:nvSpPr>
        <p:spPr bwMode="gray">
          <a:xfrm>
            <a:off x="2046062" y="2439420"/>
            <a:ext cx="1052169" cy="1009349"/>
          </a:xfrm>
          <a:prstGeom prst="roundRect">
            <a:avLst>
              <a:gd name="adj" fmla="val 11921"/>
            </a:avLst>
          </a:prstGeom>
          <a:solidFill>
            <a:srgbClr val="2C3666"/>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600" b="1" dirty="0">
                <a:solidFill>
                  <a:sysClr val="window" lastClr="FFFFFF">
                    <a:lumMod val="95000"/>
                  </a:sysClr>
                </a:solidFill>
                <a:latin typeface="微软雅黑" panose="020B0503020204020204" pitchFamily="34" charset="-122"/>
                <a:ea typeface="微软雅黑" panose="020B0503020204020204" pitchFamily="34" charset="-122"/>
              </a:rPr>
              <a:t>添加标题</a:t>
            </a:r>
            <a:endParaRPr lang="zh-CN" altLang="zh-CN" sz="16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9" name="文本3"/>
          <p:cNvSpPr>
            <a:spLocks noChangeArrowheads="1"/>
          </p:cNvSpPr>
          <p:nvPr/>
        </p:nvSpPr>
        <p:spPr bwMode="ltGray">
          <a:xfrm>
            <a:off x="3098231" y="3659638"/>
            <a:ext cx="5006053" cy="1000344"/>
          </a:xfrm>
          <a:prstGeom prst="roundRect">
            <a:avLst>
              <a:gd name="adj" fmla="val 11505"/>
            </a:avLst>
          </a:prstGeom>
          <a:noFill/>
          <a:ln w="15875" cap="flat" cmpd="sng" algn="ctr">
            <a:solidFill>
              <a:srgbClr val="2C3666"/>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标题3"/>
          <p:cNvSpPr>
            <a:spLocks noChangeArrowheads="1"/>
          </p:cNvSpPr>
          <p:nvPr/>
        </p:nvSpPr>
        <p:spPr bwMode="gray">
          <a:xfrm>
            <a:off x="2046061" y="3659638"/>
            <a:ext cx="1052168" cy="1000344"/>
          </a:xfrm>
          <a:prstGeom prst="roundRect">
            <a:avLst>
              <a:gd name="adj" fmla="val 11921"/>
            </a:avLst>
          </a:prstGeom>
          <a:solidFill>
            <a:srgbClr val="2C3666"/>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600" b="1" dirty="0">
                <a:solidFill>
                  <a:sysClr val="window" lastClr="FFFFFF">
                    <a:lumMod val="95000"/>
                  </a:sysClr>
                </a:solidFill>
                <a:latin typeface="微软雅黑" panose="020B0503020204020204" pitchFamily="34" charset="-122"/>
                <a:ea typeface="微软雅黑" panose="020B0503020204020204" pitchFamily="34" charset="-122"/>
              </a:rPr>
              <a:t>添加标题</a:t>
            </a:r>
            <a:endParaRPr lang="zh-CN" altLang="zh-CN" sz="16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1" name="Oval 19"/>
          <p:cNvSpPr>
            <a:spLocks noChangeArrowheads="1"/>
          </p:cNvSpPr>
          <p:nvPr/>
        </p:nvSpPr>
        <p:spPr bwMode="auto">
          <a:xfrm>
            <a:off x="539553" y="2439420"/>
            <a:ext cx="1008089" cy="1009349"/>
          </a:xfrm>
          <a:prstGeom prst="ellipse">
            <a:avLst/>
          </a:prstGeom>
          <a:solidFill>
            <a:srgbClr val="2C3666"/>
          </a:solidFill>
          <a:ln w="9525">
            <a:noFill/>
            <a:round/>
          </a:ln>
          <a:effectLst/>
        </p:spPr>
        <p:txBody>
          <a:bodyPr lIns="62118" tIns="31058" rIns="62118" bIns="31058" anchor="ctr"/>
          <a:lstStyle/>
          <a:p>
            <a:pPr algn="ctr">
              <a:lnSpc>
                <a:spcPct val="120000"/>
              </a:lnSpc>
              <a:defRPr/>
            </a:pPr>
            <a:r>
              <a:rPr lang="zh-CN" altLang="en-US" sz="2000" b="1" kern="0" dirty="0">
                <a:solidFill>
                  <a:schemeClr val="bg1"/>
                </a:solidFill>
                <a:latin typeface="Arial" panose="020B0604020202020204" pitchFamily="34" charset="0"/>
                <a:ea typeface="微软雅黑" panose="020B0503020204020204" pitchFamily="34" charset="-122"/>
              </a:rPr>
              <a:t>工作</a:t>
            </a:r>
            <a:endParaRPr lang="en-US" altLang="zh-CN" sz="2000" b="1" kern="0" dirty="0">
              <a:solidFill>
                <a:schemeClr val="bg1"/>
              </a:solidFill>
              <a:latin typeface="Arial" panose="020B0604020202020204" pitchFamily="34" charset="0"/>
              <a:ea typeface="微软雅黑" panose="020B0503020204020204" pitchFamily="34" charset="-122"/>
            </a:endParaRPr>
          </a:p>
          <a:p>
            <a:pPr algn="ctr">
              <a:lnSpc>
                <a:spcPct val="120000"/>
              </a:lnSpc>
              <a:defRPr/>
            </a:pPr>
            <a:r>
              <a:rPr lang="zh-CN" altLang="en-US" sz="2000" b="1" kern="0" dirty="0">
                <a:solidFill>
                  <a:schemeClr val="bg1"/>
                </a:solidFill>
                <a:latin typeface="Arial" panose="020B0604020202020204" pitchFamily="34" charset="0"/>
                <a:ea typeface="微软雅黑" panose="020B0503020204020204" pitchFamily="34" charset="-122"/>
              </a:rPr>
              <a:t>概述</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500"/>
                            </p:stCondLst>
                            <p:childTnLst>
                              <p:par>
                                <p:cTn id="16" presetID="49" presetClass="entr" presetSubtype="0" decel="100000" fill="hold" grpId="1"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360"/>
                                          </p:val>
                                        </p:tav>
                                        <p:tav tm="100000">
                                          <p:val>
                                            <p:fltVal val="0"/>
                                          </p:val>
                                        </p:tav>
                                      </p:tavLst>
                                    </p:anim>
                                    <p:animEffect transition="in" filter="fade">
                                      <p:cBhvr>
                                        <p:cTn id="21" dur="500"/>
                                        <p:tgtEl>
                                          <p:spTgt spid="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2500"/>
                            </p:stCondLst>
                            <p:childTnLst>
                              <p:par>
                                <p:cTn id="27" presetID="49" presetClass="entr" presetSubtype="0" decel="10000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 calcmode="lin" valueType="num">
                                      <p:cBhvr>
                                        <p:cTn id="31" dur="500" fill="hold"/>
                                        <p:tgtEl>
                                          <p:spTgt spid="8"/>
                                        </p:tgtEl>
                                        <p:attrNameLst>
                                          <p:attrName>style.rotation</p:attrName>
                                        </p:attrNameLst>
                                      </p:cBhvr>
                                      <p:tavLst>
                                        <p:tav tm="0">
                                          <p:val>
                                            <p:fltVal val="360"/>
                                          </p:val>
                                        </p:tav>
                                        <p:tav tm="100000">
                                          <p:val>
                                            <p:fltVal val="0"/>
                                          </p:val>
                                        </p:tav>
                                      </p:tavLst>
                                    </p:anim>
                                    <p:animEffect transition="in" filter="fade">
                                      <p:cBhvr>
                                        <p:cTn id="32" dur="500"/>
                                        <p:tgtEl>
                                          <p:spTgt spid="8"/>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3500"/>
                            </p:stCondLst>
                            <p:childTnLst>
                              <p:par>
                                <p:cTn id="38" presetID="49" presetClass="entr" presetSubtype="0" decel="10000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360"/>
                                          </p:val>
                                        </p:tav>
                                        <p:tav tm="100000">
                                          <p:val>
                                            <p:fltVal val="0"/>
                                          </p:val>
                                        </p:tav>
                                      </p:tavLst>
                                    </p:anim>
                                    <p:animEffect transition="in" filter="fade">
                                      <p:cBhvr>
                                        <p:cTn id="43" dur="500"/>
                                        <p:tgtEl>
                                          <p:spTgt spid="1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38"/>
          <p:cNvGrpSpPr/>
          <p:nvPr/>
        </p:nvGrpSpPr>
        <p:grpSpPr>
          <a:xfrm>
            <a:off x="1153692" y="1424696"/>
            <a:ext cx="1938327" cy="1942247"/>
            <a:chOff x="3692576" y="1742634"/>
            <a:chExt cx="2790379" cy="2796023"/>
          </a:xfrm>
        </p:grpSpPr>
        <p:grpSp>
          <p:nvGrpSpPr>
            <p:cNvPr id="53" name="组合 79"/>
            <p:cNvGrpSpPr/>
            <p:nvPr/>
          </p:nvGrpSpPr>
          <p:grpSpPr bwMode="auto">
            <a:xfrm>
              <a:off x="3692576" y="1742634"/>
              <a:ext cx="2790379" cy="2796023"/>
              <a:chOff x="6379729" y="2488774"/>
              <a:chExt cx="2513016" cy="2513016"/>
            </a:xfrm>
          </p:grpSpPr>
          <p:sp>
            <p:nvSpPr>
              <p:cNvPr id="5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400" kern="0">
                  <a:solidFill>
                    <a:srgbClr val="FFFFFF"/>
                  </a:solidFill>
                  <a:latin typeface="Arial" panose="020B0604020202020204"/>
                  <a:ea typeface="宋体" panose="02010600030101010101" pitchFamily="2" charset="-122"/>
                </a:endParaRPr>
              </a:p>
            </p:txBody>
          </p:sp>
          <p:sp>
            <p:nvSpPr>
              <p:cNvPr id="5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grpSp>
        <p:sp>
          <p:nvSpPr>
            <p:cNvPr id="54"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grpSp>
      <p:grpSp>
        <p:nvGrpSpPr>
          <p:cNvPr id="59" name="Group 38"/>
          <p:cNvGrpSpPr/>
          <p:nvPr/>
        </p:nvGrpSpPr>
        <p:grpSpPr>
          <a:xfrm>
            <a:off x="2816956" y="1424696"/>
            <a:ext cx="1938327" cy="1942247"/>
            <a:chOff x="3692576" y="1742634"/>
            <a:chExt cx="2790379" cy="2796023"/>
          </a:xfrm>
        </p:grpSpPr>
        <p:grpSp>
          <p:nvGrpSpPr>
            <p:cNvPr id="60" name="组合 79"/>
            <p:cNvGrpSpPr/>
            <p:nvPr/>
          </p:nvGrpSpPr>
          <p:grpSpPr bwMode="auto">
            <a:xfrm>
              <a:off x="3692576" y="1742634"/>
              <a:ext cx="2790379" cy="2796023"/>
              <a:chOff x="6379729" y="2488774"/>
              <a:chExt cx="2513016" cy="2513016"/>
            </a:xfrm>
          </p:grpSpPr>
          <p:sp>
            <p:nvSpPr>
              <p:cNvPr id="6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400" kern="0">
                  <a:solidFill>
                    <a:srgbClr val="FFFFFF"/>
                  </a:solidFill>
                  <a:latin typeface="Arial" panose="020B0604020202020204"/>
                  <a:ea typeface="宋体" panose="02010600030101010101" pitchFamily="2" charset="-122"/>
                </a:endParaRPr>
              </a:p>
            </p:txBody>
          </p:sp>
          <p:sp>
            <p:nvSpPr>
              <p:cNvPr id="6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grpSp>
        <p:sp>
          <p:nvSpPr>
            <p:cNvPr id="61"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grpSp>
      <p:grpSp>
        <p:nvGrpSpPr>
          <p:cNvPr id="64" name="Group 38"/>
          <p:cNvGrpSpPr/>
          <p:nvPr/>
        </p:nvGrpSpPr>
        <p:grpSpPr>
          <a:xfrm>
            <a:off x="4441950" y="1456289"/>
            <a:ext cx="1938327" cy="1942247"/>
            <a:chOff x="3692576" y="1742634"/>
            <a:chExt cx="2790379" cy="2796023"/>
          </a:xfrm>
        </p:grpSpPr>
        <p:grpSp>
          <p:nvGrpSpPr>
            <p:cNvPr id="65" name="组合 79"/>
            <p:cNvGrpSpPr/>
            <p:nvPr/>
          </p:nvGrpSpPr>
          <p:grpSpPr bwMode="auto">
            <a:xfrm>
              <a:off x="3692576" y="1742634"/>
              <a:ext cx="2790379" cy="2796023"/>
              <a:chOff x="6379729" y="2488774"/>
              <a:chExt cx="2513016" cy="2513016"/>
            </a:xfrm>
          </p:grpSpPr>
          <p:sp>
            <p:nvSpPr>
              <p:cNvPr id="6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400" kern="0">
                  <a:solidFill>
                    <a:srgbClr val="FFFFFF"/>
                  </a:solidFill>
                  <a:latin typeface="Arial" panose="020B0604020202020204"/>
                  <a:ea typeface="宋体" panose="02010600030101010101" pitchFamily="2" charset="-122"/>
                </a:endParaRPr>
              </a:p>
            </p:txBody>
          </p:sp>
          <p:sp>
            <p:nvSpPr>
              <p:cNvPr id="6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grpSp>
        <p:sp>
          <p:nvSpPr>
            <p:cNvPr id="66"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grpSp>
      <p:grpSp>
        <p:nvGrpSpPr>
          <p:cNvPr id="69" name="Group 38"/>
          <p:cNvGrpSpPr/>
          <p:nvPr/>
        </p:nvGrpSpPr>
        <p:grpSpPr>
          <a:xfrm>
            <a:off x="6086588" y="1456289"/>
            <a:ext cx="1938327" cy="1942247"/>
            <a:chOff x="3692576" y="1742634"/>
            <a:chExt cx="2790379" cy="2796023"/>
          </a:xfrm>
        </p:grpSpPr>
        <p:grpSp>
          <p:nvGrpSpPr>
            <p:cNvPr id="70" name="组合 79"/>
            <p:cNvGrpSpPr/>
            <p:nvPr/>
          </p:nvGrpSpPr>
          <p:grpSpPr bwMode="auto">
            <a:xfrm>
              <a:off x="3692576" y="1742634"/>
              <a:ext cx="2790379" cy="2796023"/>
              <a:chOff x="6379729" y="2488774"/>
              <a:chExt cx="2513016" cy="2513016"/>
            </a:xfrm>
          </p:grpSpPr>
          <p:sp>
            <p:nvSpPr>
              <p:cNvPr id="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400" kern="0">
                  <a:solidFill>
                    <a:srgbClr val="FFFFFF"/>
                  </a:solidFill>
                  <a:latin typeface="Arial" panose="020B0604020202020204"/>
                  <a:ea typeface="宋体" panose="02010600030101010101" pitchFamily="2" charset="-122"/>
                </a:endParaRPr>
              </a:p>
            </p:txBody>
          </p:sp>
          <p:sp>
            <p:nvSpPr>
              <p:cNvPr id="7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grpSp>
        <p:sp>
          <p:nvSpPr>
            <p:cNvPr id="71"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grpSp>
      <p:sp>
        <p:nvSpPr>
          <p:cNvPr id="29" name="TextBox 14"/>
          <p:cNvSpPr>
            <a:spLocks noChangeArrowheads="1"/>
          </p:cNvSpPr>
          <p:nvPr/>
        </p:nvSpPr>
        <p:spPr bwMode="auto">
          <a:xfrm>
            <a:off x="1766107" y="1814359"/>
            <a:ext cx="698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sym typeface="方正兰亭粗黑_GBK" charset="-122"/>
              </a:rPr>
              <a:t>01</a:t>
            </a:r>
          </a:p>
        </p:txBody>
      </p:sp>
      <p:sp>
        <p:nvSpPr>
          <p:cNvPr id="30" name="TextBox 15"/>
          <p:cNvSpPr>
            <a:spLocks noChangeArrowheads="1"/>
          </p:cNvSpPr>
          <p:nvPr/>
        </p:nvSpPr>
        <p:spPr bwMode="auto">
          <a:xfrm>
            <a:off x="3391162" y="1814359"/>
            <a:ext cx="714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sym typeface="方正兰亭粗黑_GBK" charset="-122"/>
              </a:rPr>
              <a:t>02</a:t>
            </a:r>
          </a:p>
        </p:txBody>
      </p:sp>
      <p:sp>
        <p:nvSpPr>
          <p:cNvPr id="31" name="直接连接符 18"/>
          <p:cNvSpPr>
            <a:spLocks noChangeShapeType="1"/>
          </p:cNvSpPr>
          <p:nvPr/>
        </p:nvSpPr>
        <p:spPr bwMode="auto">
          <a:xfrm>
            <a:off x="1460548" y="2316827"/>
            <a:ext cx="1285875" cy="1588"/>
          </a:xfrm>
          <a:prstGeom prst="line">
            <a:avLst/>
          </a:prstGeom>
          <a:noFill/>
          <a:ln w="9525" cap="flat" cmpd="sng">
            <a:solidFill>
              <a:sysClr val="window" lastClr="FFFFFF"/>
            </a:solidFill>
            <a:prstDash val="dash"/>
            <a:bevel/>
          </a:ln>
          <a:extLst>
            <a:ext uri="{909E8E84-426E-40DD-AFC4-6F175D3DCCD1}">
              <a14:hiddenFill xmlns:a14="http://schemas.microsoft.com/office/drawing/2010/main">
                <a:noFill/>
              </a14:hiddenFill>
            </a:ext>
          </a:ex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32" name="直接连接符 19"/>
          <p:cNvSpPr>
            <a:spLocks noChangeShapeType="1"/>
          </p:cNvSpPr>
          <p:nvPr/>
        </p:nvSpPr>
        <p:spPr bwMode="auto">
          <a:xfrm>
            <a:off x="3107744" y="2316827"/>
            <a:ext cx="1285875" cy="1588"/>
          </a:xfrm>
          <a:prstGeom prst="line">
            <a:avLst/>
          </a:prstGeom>
          <a:noFill/>
          <a:ln w="9525" cap="flat" cmpd="sng">
            <a:solidFill>
              <a:sysClr val="window" lastClr="FFFFFF"/>
            </a:solidFill>
            <a:prstDash val="dash"/>
            <a:bevel/>
          </a:ln>
          <a:extLst>
            <a:ext uri="{909E8E84-426E-40DD-AFC4-6F175D3DCCD1}">
              <a14:hiddenFill xmlns:a14="http://schemas.microsoft.com/office/drawing/2010/main">
                <a:noFill/>
              </a14:hiddenFill>
            </a:ext>
          </a:ex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33" name="TextBox 22"/>
          <p:cNvSpPr>
            <a:spLocks noChangeArrowheads="1"/>
          </p:cNvSpPr>
          <p:nvPr/>
        </p:nvSpPr>
        <p:spPr bwMode="auto">
          <a:xfrm>
            <a:off x="1580222" y="2400817"/>
            <a:ext cx="17478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34" name="TextBox 23"/>
          <p:cNvSpPr>
            <a:spLocks noChangeArrowheads="1"/>
          </p:cNvSpPr>
          <p:nvPr/>
        </p:nvSpPr>
        <p:spPr bwMode="auto">
          <a:xfrm>
            <a:off x="1602447" y="2746892"/>
            <a:ext cx="1747837" cy="29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05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35" name="TextBox 24"/>
          <p:cNvSpPr>
            <a:spLocks noChangeArrowheads="1"/>
          </p:cNvSpPr>
          <p:nvPr/>
        </p:nvSpPr>
        <p:spPr bwMode="auto">
          <a:xfrm>
            <a:off x="3313931" y="2400817"/>
            <a:ext cx="17462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36" name="TextBox 25"/>
          <p:cNvSpPr>
            <a:spLocks noChangeArrowheads="1"/>
          </p:cNvSpPr>
          <p:nvPr/>
        </p:nvSpPr>
        <p:spPr bwMode="auto">
          <a:xfrm>
            <a:off x="3336156" y="2746892"/>
            <a:ext cx="1746250" cy="30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grpSp>
        <p:nvGrpSpPr>
          <p:cNvPr id="37" name="Group 22"/>
          <p:cNvGrpSpPr/>
          <p:nvPr/>
        </p:nvGrpSpPr>
        <p:grpSpPr bwMode="auto">
          <a:xfrm>
            <a:off x="1043608" y="4083919"/>
            <a:ext cx="993730" cy="377429"/>
            <a:chOff x="0" y="0"/>
            <a:chExt cx="1323127" cy="504056"/>
          </a:xfrm>
          <a:solidFill>
            <a:srgbClr val="0070C0"/>
          </a:solidFill>
        </p:grpSpPr>
        <p:sp>
          <p:nvSpPr>
            <p:cNvPr id="38" name="矩形 46"/>
            <p:cNvSpPr>
              <a:spLocks noChangeArrowheads="1"/>
            </p:cNvSpPr>
            <p:nvPr/>
          </p:nvSpPr>
          <p:spPr bwMode="auto">
            <a:xfrm>
              <a:off x="0" y="0"/>
              <a:ext cx="1323127" cy="504056"/>
            </a:xfrm>
            <a:prstGeom prst="rect">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zh-CN" kern="0">
                <a:solidFill>
                  <a:srgbClr val="FFFFFF"/>
                </a:solidFill>
                <a:latin typeface="Arial" panose="020B0604020202020204" pitchFamily="34" charset="0"/>
                <a:ea typeface="宋体" panose="02010600030101010101" pitchFamily="2" charset="-122"/>
                <a:sym typeface="宋体" panose="02010600030101010101" pitchFamily="2" charset="-122"/>
              </a:endParaRPr>
            </a:p>
          </p:txBody>
        </p:sp>
        <p:sp>
          <p:nvSpPr>
            <p:cNvPr id="39" name="文本框 47"/>
            <p:cNvSpPr>
              <a:spLocks noChangeArrowheads="1"/>
            </p:cNvSpPr>
            <p:nvPr/>
          </p:nvSpPr>
          <p:spPr bwMode="auto">
            <a:xfrm>
              <a:off x="49322" y="36233"/>
              <a:ext cx="1271353" cy="431586"/>
            </a:xfrm>
            <a:prstGeom prst="rect">
              <a:avLst/>
            </a:prstGeom>
            <a:noFill/>
            <a:ln w="12700" cmpd="sng">
              <a:noFill/>
              <a:miter lim="800000"/>
            </a:ln>
          </p:spPr>
          <p:txBody>
            <a:bodyPr anchor="ctr"/>
            <a:lstStyle/>
            <a:p>
              <a:pPr>
                <a:defRPr/>
              </a:pPr>
              <a:r>
                <a:rPr lang="zh-CN" altLang="en-US" sz="1400" kern="0" dirty="0">
                  <a:solidFill>
                    <a:schemeClr val="bg1"/>
                  </a:solidFill>
                  <a:ea typeface="微软雅黑" panose="020B0503020204020204" pitchFamily="34" charset="-122"/>
                  <a:sym typeface="方正兰亭细黑_GBK" charset="-122"/>
                </a:rPr>
                <a:t>填加标题</a:t>
              </a:r>
            </a:p>
          </p:txBody>
        </p:sp>
      </p:grpSp>
      <p:sp>
        <p:nvSpPr>
          <p:cNvPr id="40" name="矩形 60"/>
          <p:cNvSpPr>
            <a:spLocks noChangeArrowheads="1"/>
          </p:cNvSpPr>
          <p:nvPr/>
        </p:nvSpPr>
        <p:spPr bwMode="auto">
          <a:xfrm>
            <a:off x="2089795" y="4046608"/>
            <a:ext cx="6318746"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prstClr val="black"/>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a:t>
            </a:r>
            <a:endParaRPr lang="en-US" altLang="zh-CN" sz="1000" dirty="0">
              <a:solidFill>
                <a:prstClr val="black"/>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prstClr val="black"/>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42" name="TextBox 16"/>
          <p:cNvSpPr>
            <a:spLocks noChangeArrowheads="1"/>
          </p:cNvSpPr>
          <p:nvPr/>
        </p:nvSpPr>
        <p:spPr bwMode="auto">
          <a:xfrm>
            <a:off x="5082593" y="1814359"/>
            <a:ext cx="715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sym typeface="方正兰亭粗黑_GBK" charset="-122"/>
              </a:rPr>
              <a:t>03</a:t>
            </a:r>
          </a:p>
        </p:txBody>
      </p:sp>
      <p:sp>
        <p:nvSpPr>
          <p:cNvPr id="43" name="直接连接符 20"/>
          <p:cNvSpPr>
            <a:spLocks noChangeShapeType="1"/>
          </p:cNvSpPr>
          <p:nvPr/>
        </p:nvSpPr>
        <p:spPr bwMode="auto">
          <a:xfrm>
            <a:off x="4718436" y="2316827"/>
            <a:ext cx="1285875" cy="1588"/>
          </a:xfrm>
          <a:prstGeom prst="line">
            <a:avLst/>
          </a:prstGeom>
          <a:noFill/>
          <a:ln w="9525" cap="flat" cmpd="sng">
            <a:solidFill>
              <a:sysClr val="window" lastClr="FFFFFF"/>
            </a:solidFill>
            <a:prstDash val="dash"/>
            <a:bevel/>
          </a:ln>
          <a:extLst>
            <a:ext uri="{909E8E84-426E-40DD-AFC4-6F175D3DCCD1}">
              <a14:hiddenFill xmlns:a14="http://schemas.microsoft.com/office/drawing/2010/main">
                <a:noFill/>
              </a14:hiddenFill>
            </a:ext>
          </a:ex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4" name="TextBox 26"/>
          <p:cNvSpPr>
            <a:spLocks noChangeArrowheads="1"/>
          </p:cNvSpPr>
          <p:nvPr/>
        </p:nvSpPr>
        <p:spPr bwMode="auto">
          <a:xfrm>
            <a:off x="4929833" y="2400817"/>
            <a:ext cx="17478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45" name="TextBox 27"/>
          <p:cNvSpPr>
            <a:spLocks noChangeArrowheads="1"/>
          </p:cNvSpPr>
          <p:nvPr/>
        </p:nvSpPr>
        <p:spPr bwMode="auto">
          <a:xfrm>
            <a:off x="4952057" y="2746892"/>
            <a:ext cx="1746250" cy="30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47" name="TextBox 17"/>
          <p:cNvSpPr>
            <a:spLocks noChangeArrowheads="1"/>
          </p:cNvSpPr>
          <p:nvPr/>
        </p:nvSpPr>
        <p:spPr bwMode="auto">
          <a:xfrm>
            <a:off x="6727005" y="1814360"/>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sym typeface="方正兰亭粗黑_GBK" charset="-122"/>
              </a:rPr>
              <a:t>04</a:t>
            </a:r>
          </a:p>
        </p:txBody>
      </p:sp>
      <p:sp>
        <p:nvSpPr>
          <p:cNvPr id="48" name="直接连接符 21"/>
          <p:cNvSpPr>
            <a:spLocks noChangeShapeType="1"/>
          </p:cNvSpPr>
          <p:nvPr/>
        </p:nvSpPr>
        <p:spPr bwMode="auto">
          <a:xfrm>
            <a:off x="6343159" y="2316827"/>
            <a:ext cx="1435100" cy="1588"/>
          </a:xfrm>
          <a:prstGeom prst="line">
            <a:avLst/>
          </a:prstGeom>
          <a:noFill/>
          <a:ln w="9525" cap="flat" cmpd="sng">
            <a:solidFill>
              <a:sysClr val="window" lastClr="FFFFFF"/>
            </a:solidFill>
            <a:prstDash val="dash"/>
            <a:bevel/>
          </a:ln>
          <a:extLst>
            <a:ext uri="{909E8E84-426E-40DD-AFC4-6F175D3DCCD1}">
              <a14:hiddenFill xmlns:a14="http://schemas.microsoft.com/office/drawing/2010/main">
                <a:noFill/>
              </a14:hiddenFill>
            </a:ext>
          </a:ex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9" name="TextBox 28"/>
          <p:cNvSpPr>
            <a:spLocks noChangeArrowheads="1"/>
          </p:cNvSpPr>
          <p:nvPr/>
        </p:nvSpPr>
        <p:spPr bwMode="auto">
          <a:xfrm>
            <a:off x="6585848" y="2429392"/>
            <a:ext cx="17462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50" name="TextBox 29"/>
          <p:cNvSpPr>
            <a:spLocks noChangeArrowheads="1"/>
          </p:cNvSpPr>
          <p:nvPr/>
        </p:nvSpPr>
        <p:spPr bwMode="auto">
          <a:xfrm>
            <a:off x="6608073" y="2775467"/>
            <a:ext cx="1746250" cy="29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05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25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50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fill="hold" nodeType="withEffect">
                                  <p:stCondLst>
                                    <p:cond delay="75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par>
                          <p:cTn id="43" fill="hold">
                            <p:stCondLst>
                              <p:cond delay="1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4"/>
                                        </p:tgtEl>
                                        <p:attrNameLst>
                                          <p:attrName>ppt_y</p:attrName>
                                        </p:attrNameLst>
                                      </p:cBhvr>
                                      <p:tavLst>
                                        <p:tav tm="0">
                                          <p:val>
                                            <p:strVal val="#ppt_y"/>
                                          </p:val>
                                        </p:tav>
                                        <p:tav tm="100000">
                                          <p:val>
                                            <p:strVal val="#ppt_y"/>
                                          </p:val>
                                        </p:tav>
                                      </p:tavLst>
                                    </p:anim>
                                    <p:anim calcmode="lin" valueType="num">
                                      <p:cBhvr>
                                        <p:cTn id="48"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50" dur="500" tmFilter="0,0; .5, 1; 1, 1"/>
                                        <p:tgtEl>
                                          <p:spTgt spid="34"/>
                                        </p:tgtEl>
                                      </p:cBhvr>
                                    </p:animEffec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33"/>
                                        </p:tgtEl>
                                        <p:attrNameLst>
                                          <p:attrName>ppt_y</p:attrName>
                                        </p:attrNameLst>
                                      </p:cBhvr>
                                      <p:tavLst>
                                        <p:tav tm="0">
                                          <p:val>
                                            <p:strVal val="#ppt_y"/>
                                          </p:val>
                                        </p:tav>
                                        <p:tav tm="100000">
                                          <p:val>
                                            <p:strVal val="#ppt_y"/>
                                          </p:val>
                                        </p:tav>
                                      </p:tavLst>
                                    </p:anim>
                                    <p:anim calcmode="lin" valueType="num">
                                      <p:cBhvr>
                                        <p:cTn id="5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33"/>
                                        </p:tgtEl>
                                        <p:attrNameLst>
                                          <p:attrName>ppt_w</p:attrName>
                                        </p:attrNameLst>
                                      </p:cBhvr>
                                      <p:tavLst>
                                        <p:tav tm="0">
                                          <p:val>
                                            <p:strVal val="#ppt_w/10"/>
                                          </p:val>
                                        </p:tav>
                                        <p:tav tm="50000">
                                          <p:val>
                                            <p:strVal val="#ppt_w+.01"/>
                                          </p:val>
                                        </p:tav>
                                        <p:tav tm="100000">
                                          <p:val>
                                            <p:strVal val="#ppt_w"/>
                                          </p:val>
                                        </p:tav>
                                      </p:tavLst>
                                    </p:anim>
                                    <p:animEffect>
                                      <p:cBhvr>
                                        <p:cTn id="57" dur="500" tmFilter="0,0; .5, 1; 1, 1"/>
                                        <p:tgtEl>
                                          <p:spTgt spid="33"/>
                                        </p:tgtEl>
                                      </p:cBhvr>
                                    </p:animEffect>
                                  </p:childTnLst>
                                </p:cTn>
                              </p:par>
                            </p:childTnLst>
                          </p:cTn>
                        </p:par>
                        <p:par>
                          <p:cTn id="58" fill="hold">
                            <p:stCondLst>
                              <p:cond delay="175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6"/>
                                        </p:tgtEl>
                                        <p:attrNameLst>
                                          <p:attrName>ppt_y</p:attrName>
                                        </p:attrNameLst>
                                      </p:cBhvr>
                                      <p:tavLst>
                                        <p:tav tm="0">
                                          <p:val>
                                            <p:strVal val="#ppt_y"/>
                                          </p:val>
                                        </p:tav>
                                        <p:tav tm="100000">
                                          <p:val>
                                            <p:strVal val="#ppt_y"/>
                                          </p:val>
                                        </p:tav>
                                      </p:tavLst>
                                    </p:anim>
                                    <p:anim calcmode="lin" valueType="num">
                                      <p:cBhvr>
                                        <p:cTn id="63"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6"/>
                                        </p:tgtEl>
                                        <p:attrNameLst>
                                          <p:attrName>ppt_w</p:attrName>
                                        </p:attrNameLst>
                                      </p:cBhvr>
                                      <p:tavLst>
                                        <p:tav tm="0">
                                          <p:val>
                                            <p:strVal val="#ppt_w/10"/>
                                          </p:val>
                                        </p:tav>
                                        <p:tav tm="50000">
                                          <p:val>
                                            <p:strVal val="#ppt_w+.01"/>
                                          </p:val>
                                        </p:tav>
                                        <p:tav tm="100000">
                                          <p:val>
                                            <p:strVal val="#ppt_w"/>
                                          </p:val>
                                        </p:tav>
                                      </p:tavLst>
                                    </p:anim>
                                    <p:animEffect>
                                      <p:cBhvr>
                                        <p:cTn id="65" dur="500" tmFilter="0,0; .5, 1; 1, 1"/>
                                        <p:tgtEl>
                                          <p:spTgt spid="36"/>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5"/>
                                        </p:tgtEl>
                                        <p:attrNameLst>
                                          <p:attrName>ppt_y</p:attrName>
                                        </p:attrNameLst>
                                      </p:cBhvr>
                                      <p:tavLst>
                                        <p:tav tm="0">
                                          <p:val>
                                            <p:strVal val="#ppt_y"/>
                                          </p:val>
                                        </p:tav>
                                        <p:tav tm="100000">
                                          <p:val>
                                            <p:strVal val="#ppt_y"/>
                                          </p:val>
                                        </p:tav>
                                      </p:tavLst>
                                    </p:anim>
                                    <p:anim calcmode="lin" valueType="num">
                                      <p:cBhvr>
                                        <p:cTn id="70"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5"/>
                                        </p:tgtEl>
                                        <p:attrNameLst>
                                          <p:attrName>ppt_w</p:attrName>
                                        </p:attrNameLst>
                                      </p:cBhvr>
                                      <p:tavLst>
                                        <p:tav tm="0">
                                          <p:val>
                                            <p:strVal val="#ppt_w/10"/>
                                          </p:val>
                                        </p:tav>
                                        <p:tav tm="50000">
                                          <p:val>
                                            <p:strVal val="#ppt_w+.01"/>
                                          </p:val>
                                        </p:tav>
                                        <p:tav tm="100000">
                                          <p:val>
                                            <p:strVal val="#ppt_w"/>
                                          </p:val>
                                        </p:tav>
                                      </p:tavLst>
                                    </p:anim>
                                    <p:animEffect>
                                      <p:cBhvr>
                                        <p:cTn id="72" dur="500" tmFilter="0,0; .5, 1; 1, 1"/>
                                        <p:tgtEl>
                                          <p:spTgt spid="35"/>
                                        </p:tgtEl>
                                      </p:cBhvr>
                                    </p:animEffect>
                                  </p:childTnLst>
                                </p:cTn>
                              </p:par>
                            </p:childTnLst>
                          </p:cTn>
                        </p:par>
                        <p:par>
                          <p:cTn id="73" fill="hold">
                            <p:stCondLst>
                              <p:cond delay="250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45"/>
                                        </p:tgtEl>
                                        <p:attrNameLst>
                                          <p:attrName>style.visibility</p:attrName>
                                        </p:attrNameLst>
                                      </p:cBhvr>
                                      <p:to>
                                        <p:strVal val="visible"/>
                                      </p:to>
                                    </p:set>
                                    <p:anim calcmode="lin" valueType="num">
                                      <p:cBhvr>
                                        <p:cTn id="76"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45"/>
                                        </p:tgtEl>
                                        <p:attrNameLst>
                                          <p:attrName>ppt_y</p:attrName>
                                        </p:attrNameLst>
                                      </p:cBhvr>
                                      <p:tavLst>
                                        <p:tav tm="0">
                                          <p:val>
                                            <p:strVal val="#ppt_y"/>
                                          </p:val>
                                        </p:tav>
                                        <p:tav tm="100000">
                                          <p:val>
                                            <p:strVal val="#ppt_y"/>
                                          </p:val>
                                        </p:tav>
                                      </p:tavLst>
                                    </p:anim>
                                    <p:anim calcmode="lin" valueType="num">
                                      <p:cBhvr>
                                        <p:cTn id="78"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45"/>
                                        </p:tgtEl>
                                        <p:attrNameLst>
                                          <p:attrName>ppt_w</p:attrName>
                                        </p:attrNameLst>
                                      </p:cBhvr>
                                      <p:tavLst>
                                        <p:tav tm="0">
                                          <p:val>
                                            <p:strVal val="#ppt_w/10"/>
                                          </p:val>
                                        </p:tav>
                                        <p:tav tm="50000">
                                          <p:val>
                                            <p:strVal val="#ppt_w+.01"/>
                                          </p:val>
                                        </p:tav>
                                        <p:tav tm="100000">
                                          <p:val>
                                            <p:strVal val="#ppt_w"/>
                                          </p:val>
                                        </p:tav>
                                      </p:tavLst>
                                    </p:anim>
                                    <p:animEffect>
                                      <p:cBhvr>
                                        <p:cTn id="80" dur="500" tmFilter="0,0; .5, 1; 1, 1"/>
                                        <p:tgtEl>
                                          <p:spTgt spid="45"/>
                                        </p:tgtEl>
                                      </p:cBhvr>
                                    </p:animEffect>
                                  </p:childTnLst>
                                </p:cTn>
                              </p:par>
                              <p:par>
                                <p:cTn id="81" presetID="41" presetClass="entr" presetSubtype="0" fill="hold" grpId="0" nodeType="withEffect">
                                  <p:stCondLst>
                                    <p:cond delay="0"/>
                                  </p:stCondLst>
                                  <p:iterate type="lt">
                                    <p:tmPct val="10000"/>
                                  </p:iterate>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44"/>
                                        </p:tgtEl>
                                        <p:attrNameLst>
                                          <p:attrName>ppt_y</p:attrName>
                                        </p:attrNameLst>
                                      </p:cBhvr>
                                      <p:tavLst>
                                        <p:tav tm="0">
                                          <p:val>
                                            <p:strVal val="#ppt_y"/>
                                          </p:val>
                                        </p:tav>
                                        <p:tav tm="100000">
                                          <p:val>
                                            <p:strVal val="#ppt_y"/>
                                          </p:val>
                                        </p:tav>
                                      </p:tavLst>
                                    </p:anim>
                                    <p:anim calcmode="lin" valueType="num">
                                      <p:cBhvr>
                                        <p:cTn id="85"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44"/>
                                        </p:tgtEl>
                                        <p:attrNameLst>
                                          <p:attrName>ppt_w</p:attrName>
                                        </p:attrNameLst>
                                      </p:cBhvr>
                                      <p:tavLst>
                                        <p:tav tm="0">
                                          <p:val>
                                            <p:strVal val="#ppt_w/10"/>
                                          </p:val>
                                        </p:tav>
                                        <p:tav tm="50000">
                                          <p:val>
                                            <p:strVal val="#ppt_w+.01"/>
                                          </p:val>
                                        </p:tav>
                                        <p:tav tm="100000">
                                          <p:val>
                                            <p:strVal val="#ppt_w"/>
                                          </p:val>
                                        </p:tav>
                                      </p:tavLst>
                                    </p:anim>
                                    <p:animEffect>
                                      <p:cBhvr>
                                        <p:cTn id="87" dur="500" tmFilter="0,0; .5, 1; 1, 1"/>
                                        <p:tgtEl>
                                          <p:spTgt spid="44"/>
                                        </p:tgtEl>
                                      </p:cBhvr>
                                    </p:animEffect>
                                  </p:childTnLst>
                                </p:cTn>
                              </p:par>
                            </p:childTnLst>
                          </p:cTn>
                        </p:par>
                        <p:par>
                          <p:cTn id="88" fill="hold">
                            <p:stCondLst>
                              <p:cond delay="325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50"/>
                                        </p:tgtEl>
                                        <p:attrNameLst>
                                          <p:attrName>ppt_y</p:attrName>
                                        </p:attrNameLst>
                                      </p:cBhvr>
                                      <p:tavLst>
                                        <p:tav tm="0">
                                          <p:val>
                                            <p:strVal val="#ppt_y"/>
                                          </p:val>
                                        </p:tav>
                                        <p:tav tm="100000">
                                          <p:val>
                                            <p:strVal val="#ppt_y"/>
                                          </p:val>
                                        </p:tav>
                                      </p:tavLst>
                                    </p:anim>
                                    <p:anim calcmode="lin" valueType="num">
                                      <p:cBhvr>
                                        <p:cTn id="93"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50"/>
                                        </p:tgtEl>
                                        <p:attrNameLst>
                                          <p:attrName>ppt_w</p:attrName>
                                        </p:attrNameLst>
                                      </p:cBhvr>
                                      <p:tavLst>
                                        <p:tav tm="0">
                                          <p:val>
                                            <p:strVal val="#ppt_w/10"/>
                                          </p:val>
                                        </p:tav>
                                        <p:tav tm="50000">
                                          <p:val>
                                            <p:strVal val="#ppt_w+.01"/>
                                          </p:val>
                                        </p:tav>
                                        <p:tav tm="100000">
                                          <p:val>
                                            <p:strVal val="#ppt_w"/>
                                          </p:val>
                                        </p:tav>
                                      </p:tavLst>
                                    </p:anim>
                                    <p:animEffect>
                                      <p:cBhvr>
                                        <p:cTn id="95" dur="500" tmFilter="0,0; .5, 1; 1, 1"/>
                                        <p:tgtEl>
                                          <p:spTgt spid="50"/>
                                        </p:tgtEl>
                                      </p:cBhvr>
                                    </p:animEffect>
                                  </p:childTnLst>
                                </p:cTn>
                              </p:par>
                              <p:par>
                                <p:cTn id="96" presetID="41" presetClass="entr" presetSubtype="0" fill="hold" grpId="0" nodeType="withEffect">
                                  <p:stCondLst>
                                    <p:cond delay="0"/>
                                  </p:stCondLst>
                                  <p:iterate type="lt">
                                    <p:tmPct val="10000"/>
                                  </p:iterate>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49"/>
                                        </p:tgtEl>
                                        <p:attrNameLst>
                                          <p:attrName>ppt_y</p:attrName>
                                        </p:attrNameLst>
                                      </p:cBhvr>
                                      <p:tavLst>
                                        <p:tav tm="0">
                                          <p:val>
                                            <p:strVal val="#ppt_y"/>
                                          </p:val>
                                        </p:tav>
                                        <p:tav tm="100000">
                                          <p:val>
                                            <p:strVal val="#ppt_y"/>
                                          </p:val>
                                        </p:tav>
                                      </p:tavLst>
                                    </p:anim>
                                    <p:anim calcmode="lin" valueType="num">
                                      <p:cBhvr>
                                        <p:cTn id="100"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49"/>
                                        </p:tgtEl>
                                        <p:attrNameLst>
                                          <p:attrName>ppt_w</p:attrName>
                                        </p:attrNameLst>
                                      </p:cBhvr>
                                      <p:tavLst>
                                        <p:tav tm="0">
                                          <p:val>
                                            <p:strVal val="#ppt_w/10"/>
                                          </p:val>
                                        </p:tav>
                                        <p:tav tm="50000">
                                          <p:val>
                                            <p:strVal val="#ppt_w+.01"/>
                                          </p:val>
                                        </p:tav>
                                        <p:tav tm="100000">
                                          <p:val>
                                            <p:strVal val="#ppt_w"/>
                                          </p:val>
                                        </p:tav>
                                      </p:tavLst>
                                    </p:anim>
                                    <p:animEffect>
                                      <p:cBhvr>
                                        <p:cTn id="102" dur="500" tmFilter="0,0; .5, 1; 1, 1"/>
                                        <p:tgtEl>
                                          <p:spTgt spid="49"/>
                                        </p:tgtEl>
                                      </p:cBhvr>
                                    </p:animEffect>
                                  </p:childTnLst>
                                </p:cTn>
                              </p:par>
                            </p:childTnLst>
                          </p:cTn>
                        </p:par>
                        <p:par>
                          <p:cTn id="103" fill="hold">
                            <p:stCondLst>
                              <p:cond delay="4000"/>
                            </p:stCondLst>
                            <p:childTnLst>
                              <p:par>
                                <p:cTn id="104" presetID="10" presetClass="entr" presetSubtype="0" fill="hold"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childTnLst>
                          </p:cTn>
                        </p:par>
                        <p:par>
                          <p:cTn id="107" fill="hold">
                            <p:stCondLst>
                              <p:cond delay="4500"/>
                            </p:stCondLst>
                            <p:childTnLst>
                              <p:par>
                                <p:cTn id="108" presetID="22" presetClass="entr" presetSubtype="8"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wipe(left)">
                                      <p:cBhvr>
                                        <p:cTn id="1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utoUpdateAnimBg="0"/>
      <p:bldP spid="30" grpId="0" bldLvl="0" autoUpdateAnimBg="0"/>
      <p:bldP spid="31" grpId="0" animBg="1"/>
      <p:bldP spid="32" grpId="0" animBg="1"/>
      <p:bldP spid="33" grpId="0" bldLvl="0" autoUpdateAnimBg="0"/>
      <p:bldP spid="34" grpId="0" bldLvl="0" autoUpdateAnimBg="0"/>
      <p:bldP spid="35" grpId="0" bldLvl="0" autoUpdateAnimBg="0"/>
      <p:bldP spid="36" grpId="0" bldLvl="0" autoUpdateAnimBg="0"/>
      <p:bldP spid="40" grpId="0"/>
      <p:bldP spid="42" grpId="0" bldLvl="0" autoUpdateAnimBg="0"/>
      <p:bldP spid="43" grpId="0" animBg="1"/>
      <p:bldP spid="44" grpId="0" bldLvl="0" autoUpdateAnimBg="0"/>
      <p:bldP spid="45" grpId="0" bldLvl="0" autoUpdateAnimBg="0"/>
      <p:bldP spid="47" grpId="0" bldLvl="0" autoUpdateAnimBg="0"/>
      <p:bldP spid="48" grpId="0" animBg="1"/>
      <p:bldP spid="49" grpId="0" bldLvl="0" autoUpdateAnimBg="0"/>
      <p:bldP spid="50"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rot="5400000">
            <a:off x="1898898" y="2793371"/>
            <a:ext cx="289151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rot="5400000">
            <a:off x="4604246" y="2793371"/>
            <a:ext cx="289151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11 Rectángulo"/>
          <p:cNvSpPr/>
          <p:nvPr/>
        </p:nvSpPr>
        <p:spPr>
          <a:xfrm>
            <a:off x="884262" y="1347615"/>
            <a:ext cx="2133952" cy="850726"/>
          </a:xfrm>
          <a:prstGeom prst="rect">
            <a:avLst/>
          </a:prstGeom>
          <a:solidFill>
            <a:srgbClr val="2C3666"/>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884266" y="2702074"/>
            <a:ext cx="1979867" cy="1555505"/>
            <a:chOff x="503238" y="2548492"/>
            <a:chExt cx="2191599" cy="1440522"/>
          </a:xfrm>
        </p:grpSpPr>
        <p:sp>
          <p:nvSpPr>
            <p:cNvPr id="6" name="矩形 5"/>
            <p:cNvSpPr/>
            <p:nvPr/>
          </p:nvSpPr>
          <p:spPr>
            <a:xfrm>
              <a:off x="503238" y="2548492"/>
              <a:ext cx="1340051" cy="370534"/>
            </a:xfrm>
            <a:prstGeom prst="rect">
              <a:avLst/>
            </a:prstGeom>
          </p:spPr>
          <p:txBody>
            <a:bodyPr wrap="none">
              <a:spAutoFit/>
            </a:bodyPr>
            <a:lstStyle/>
            <a:p>
              <a:pPr lvl="0" eaLnBrk="0" fontAlgn="base" hangingPunct="0">
                <a:spcBef>
                  <a:spcPct val="0"/>
                </a:spcBef>
                <a:spcAft>
                  <a:spcPct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03238" y="2905916"/>
              <a:ext cx="2191599" cy="1083098"/>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42 Rectángulo"/>
          <p:cNvSpPr/>
          <p:nvPr/>
        </p:nvSpPr>
        <p:spPr>
          <a:xfrm>
            <a:off x="3610718" y="1347616"/>
            <a:ext cx="2133953" cy="850726"/>
          </a:xfrm>
          <a:prstGeom prst="rect">
            <a:avLst/>
          </a:prstGeom>
          <a:solidFill>
            <a:srgbClr val="2C3666"/>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9" name="组合 8"/>
          <p:cNvGrpSpPr/>
          <p:nvPr/>
        </p:nvGrpSpPr>
        <p:grpSpPr>
          <a:xfrm>
            <a:off x="3610720" y="2702074"/>
            <a:ext cx="1979867" cy="1555507"/>
            <a:chOff x="471218" y="2548491"/>
            <a:chExt cx="2191599" cy="1440524"/>
          </a:xfrm>
        </p:grpSpPr>
        <p:sp>
          <p:nvSpPr>
            <p:cNvPr id="10" name="矩形 9"/>
            <p:cNvSpPr/>
            <p:nvPr/>
          </p:nvSpPr>
          <p:spPr>
            <a:xfrm>
              <a:off x="471218" y="2548491"/>
              <a:ext cx="1340051" cy="370534"/>
            </a:xfrm>
            <a:prstGeom prst="rect">
              <a:avLst/>
            </a:prstGeom>
          </p:spPr>
          <p:txBody>
            <a:bodyPr wrap="none">
              <a:spAutoFit/>
            </a:bodyPr>
            <a:lstStyle/>
            <a:p>
              <a:pPr lvl="0" eaLnBrk="0" fontAlgn="base" hangingPunct="0">
                <a:spcBef>
                  <a:spcPct val="0"/>
                </a:spcBef>
                <a:spcAft>
                  <a:spcPct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71218" y="2905916"/>
              <a:ext cx="2191599" cy="1083099"/>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2" name="51 Rectángulo"/>
          <p:cNvSpPr/>
          <p:nvPr/>
        </p:nvSpPr>
        <p:spPr>
          <a:xfrm>
            <a:off x="6325052" y="1347617"/>
            <a:ext cx="2135380" cy="850725"/>
          </a:xfrm>
          <a:prstGeom prst="rect">
            <a:avLst/>
          </a:prstGeom>
          <a:solidFill>
            <a:srgbClr val="2C3666"/>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3" name="组合 12"/>
          <p:cNvGrpSpPr/>
          <p:nvPr/>
        </p:nvGrpSpPr>
        <p:grpSpPr>
          <a:xfrm>
            <a:off x="6325055" y="2702074"/>
            <a:ext cx="1979867" cy="1555507"/>
            <a:chOff x="467746" y="2548491"/>
            <a:chExt cx="2191599" cy="1440524"/>
          </a:xfrm>
        </p:grpSpPr>
        <p:sp>
          <p:nvSpPr>
            <p:cNvPr id="14" name="矩形 13"/>
            <p:cNvSpPr/>
            <p:nvPr/>
          </p:nvSpPr>
          <p:spPr>
            <a:xfrm>
              <a:off x="467746" y="2548491"/>
              <a:ext cx="1340051" cy="370534"/>
            </a:xfrm>
            <a:prstGeom prst="rect">
              <a:avLst/>
            </a:prstGeom>
          </p:spPr>
          <p:txBody>
            <a:bodyPr wrap="none">
              <a:spAutoFit/>
            </a:bodyPr>
            <a:lstStyle/>
            <a:p>
              <a:pPr lvl="0" eaLnBrk="0" fontAlgn="base" hangingPunct="0">
                <a:spcBef>
                  <a:spcPct val="0"/>
                </a:spcBef>
                <a:spcAft>
                  <a:spcPct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467746" y="2905916"/>
              <a:ext cx="2191599" cy="1083099"/>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2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Horizont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750"/>
                                        <p:tgtEl>
                                          <p:spTgt spid="8"/>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6" presetClass="entr" presetSubtype="2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Horizontal)">
                                      <p:cBhvr>
                                        <p:cTn id="30" dur="500"/>
                                        <p:tgtEl>
                                          <p:spTgt spid="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750"/>
                                        <p:tgtEl>
                                          <p:spTgt spid="12"/>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43609" y="1503362"/>
            <a:ext cx="1501663" cy="671415"/>
            <a:chOff x="465719" y="1295954"/>
            <a:chExt cx="1658494" cy="740511"/>
          </a:xfrm>
        </p:grpSpPr>
        <p:sp>
          <p:nvSpPr>
            <p:cNvPr id="24"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2C3666"/>
            </a:solidFill>
            <a:ln>
              <a:noFill/>
            </a:ln>
            <a:effectLst/>
          </p:spPr>
          <p:txBody>
            <a:bodyPr wrap="none" anchor="ctr"/>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5"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ysClr val="window" lastClr="FFFFFF"/>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6" name="TextBox 25"/>
          <p:cNvSpPr txBox="1"/>
          <p:nvPr/>
        </p:nvSpPr>
        <p:spPr>
          <a:xfrm>
            <a:off x="2705449" y="1659494"/>
            <a:ext cx="5511676" cy="539396"/>
          </a:xfrm>
          <a:prstGeom prst="rect">
            <a:avLst/>
          </a:prstGeom>
          <a:noFill/>
        </p:spPr>
        <p:txBody>
          <a:bodyPr wrap="square" lIns="78230" tIns="39115" rIns="78230" bIns="39115" rtlCol="0">
            <a:spAutoFit/>
          </a:bodyPr>
          <a:lstStyle/>
          <a:p>
            <a:pPr>
              <a:lnSpc>
                <a:spcPct val="150000"/>
              </a:lnSpc>
              <a:defRPr/>
            </a:pPr>
            <a:r>
              <a:rPr lang="zh-CN" altLang="en-US" sz="1000" kern="0" dirty="0">
                <a:solidFill>
                  <a:sysClr val="windowText" lastClr="000000">
                    <a:lumMod val="95000"/>
                    <a:lumOff val="5000"/>
                  </a:sys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kern="0" dirty="0">
              <a:solidFill>
                <a:sysClr val="windowText" lastClr="000000">
                  <a:lumMod val="95000"/>
                  <a:lumOff val="5000"/>
                </a:sysClr>
              </a:solidFill>
              <a:latin typeface="微软雅黑" panose="020B0503020204020204" pitchFamily="34" charset="-122"/>
              <a:ea typeface="微软雅黑" panose="020B0503020204020204" pitchFamily="34" charset="-122"/>
            </a:endParaRPr>
          </a:p>
          <a:p>
            <a:pPr>
              <a:lnSpc>
                <a:spcPct val="150000"/>
              </a:lnSpc>
              <a:defRPr/>
            </a:pPr>
            <a:r>
              <a:rPr lang="zh-CN" altLang="en-US" sz="1000" kern="0" dirty="0">
                <a:solidFill>
                  <a:sysClr val="windowText" lastClr="000000">
                    <a:lumMod val="95000"/>
                    <a:lumOff val="5000"/>
                  </a:sys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kern="0" dirty="0">
              <a:solidFill>
                <a:sysClr val="windowText" lastClr="000000">
                  <a:lumMod val="95000"/>
                  <a:lumOff val="5000"/>
                </a:sys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2599454" y="1419622"/>
            <a:ext cx="2412353" cy="275570"/>
          </a:xfrm>
          <a:prstGeom prst="rect">
            <a:avLst/>
          </a:prstGeom>
          <a:noFill/>
        </p:spPr>
        <p:txBody>
          <a:bodyPr wrap="square" lIns="51764" tIns="25882" rIns="51764" bIns="25882" rtlCol="0">
            <a:spAutoFit/>
          </a:bodyPr>
          <a:lstStyle/>
          <a:p>
            <a:pPr>
              <a:defRPr/>
            </a:pPr>
            <a:r>
              <a:rPr lang="zh-CN" altLang="zh-CN" sz="14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（一）</a:t>
            </a:r>
            <a:r>
              <a:rPr lang="zh-CN" altLang="en-US" sz="14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单击填加标题</a:t>
            </a:r>
          </a:p>
        </p:txBody>
      </p:sp>
      <p:grpSp>
        <p:nvGrpSpPr>
          <p:cNvPr id="28" name="组合 27"/>
          <p:cNvGrpSpPr/>
          <p:nvPr/>
        </p:nvGrpSpPr>
        <p:grpSpPr>
          <a:xfrm>
            <a:off x="1043609" y="3785936"/>
            <a:ext cx="1501663" cy="703527"/>
            <a:chOff x="465719" y="3291830"/>
            <a:chExt cx="1658494" cy="740511"/>
          </a:xfrm>
        </p:grpSpPr>
        <p:sp>
          <p:nvSpPr>
            <p:cNvPr id="29"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2C3666"/>
            </a:solidFill>
            <a:ln>
              <a:noFill/>
            </a:ln>
            <a:effectLst/>
          </p:spPr>
          <p:txBody>
            <a:bodyPr wrap="none" anchor="ctr"/>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p:cNvSpPr txBox="1"/>
          <p:nvPr/>
        </p:nvSpPr>
        <p:spPr>
          <a:xfrm>
            <a:off x="2705449" y="2838806"/>
            <a:ext cx="5511676" cy="539396"/>
          </a:xfrm>
          <a:prstGeom prst="rect">
            <a:avLst/>
          </a:prstGeom>
          <a:noFill/>
        </p:spPr>
        <p:txBody>
          <a:bodyPr wrap="square" lIns="78230" tIns="39115" rIns="78230" bIns="39115" rtlCol="0">
            <a:spAutoFit/>
          </a:bodyPr>
          <a:lstStyle/>
          <a:p>
            <a:pPr>
              <a:lnSpc>
                <a:spcPct val="150000"/>
              </a:lnSpc>
              <a:defRPr/>
            </a:pPr>
            <a:r>
              <a:rPr lang="zh-CN" altLang="en-US" sz="1000" kern="0" dirty="0">
                <a:solidFill>
                  <a:sysClr val="windowText" lastClr="000000">
                    <a:lumMod val="95000"/>
                    <a:lumOff val="5000"/>
                  </a:sys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kern="0" dirty="0">
              <a:solidFill>
                <a:sysClr val="windowText" lastClr="000000">
                  <a:lumMod val="95000"/>
                  <a:lumOff val="5000"/>
                </a:sysClr>
              </a:solidFill>
              <a:latin typeface="微软雅黑" panose="020B0503020204020204" pitchFamily="34" charset="-122"/>
              <a:ea typeface="微软雅黑" panose="020B0503020204020204" pitchFamily="34" charset="-122"/>
            </a:endParaRPr>
          </a:p>
          <a:p>
            <a:pPr>
              <a:lnSpc>
                <a:spcPct val="150000"/>
              </a:lnSpc>
              <a:defRPr/>
            </a:pPr>
            <a:r>
              <a:rPr lang="zh-CN" altLang="en-US" sz="1000" kern="0" dirty="0">
                <a:solidFill>
                  <a:sysClr val="windowText" lastClr="000000">
                    <a:lumMod val="95000"/>
                    <a:lumOff val="5000"/>
                  </a:sys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kern="0" dirty="0">
              <a:solidFill>
                <a:sysClr val="windowText" lastClr="000000">
                  <a:lumMod val="95000"/>
                  <a:lumOff val="5000"/>
                </a:sys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2599454" y="2598936"/>
            <a:ext cx="2412353" cy="275570"/>
          </a:xfrm>
          <a:prstGeom prst="rect">
            <a:avLst/>
          </a:prstGeom>
          <a:noFill/>
        </p:spPr>
        <p:txBody>
          <a:bodyPr wrap="square" lIns="51764" tIns="25882" rIns="51764" bIns="25882" rtlCol="0">
            <a:spAutoFit/>
          </a:bodyPr>
          <a:lstStyle/>
          <a:p>
            <a:pPr>
              <a:defRPr/>
            </a:pPr>
            <a:r>
              <a:rPr lang="zh-CN" altLang="zh-CN" sz="14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a:t>
            </a:r>
            <a:r>
              <a:rPr lang="zh-CN" altLang="en-US" sz="14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二</a:t>
            </a:r>
            <a:r>
              <a:rPr lang="zh-CN" altLang="zh-CN" sz="14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a:t>
            </a:r>
            <a:r>
              <a:rPr lang="zh-CN" altLang="en-US" sz="14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单击填加标题</a:t>
            </a:r>
          </a:p>
        </p:txBody>
      </p:sp>
      <p:sp>
        <p:nvSpPr>
          <p:cNvPr id="33" name="TextBox 32"/>
          <p:cNvSpPr txBox="1"/>
          <p:nvPr/>
        </p:nvSpPr>
        <p:spPr>
          <a:xfrm>
            <a:off x="2705449" y="3976570"/>
            <a:ext cx="5511676" cy="539396"/>
          </a:xfrm>
          <a:prstGeom prst="rect">
            <a:avLst/>
          </a:prstGeom>
          <a:noFill/>
        </p:spPr>
        <p:txBody>
          <a:bodyPr wrap="square" lIns="78230" tIns="39115" rIns="78230" bIns="39115" rtlCol="0">
            <a:spAutoFit/>
          </a:bodyPr>
          <a:lstStyle/>
          <a:p>
            <a:pPr>
              <a:lnSpc>
                <a:spcPct val="150000"/>
              </a:lnSpc>
              <a:defRPr/>
            </a:pPr>
            <a:r>
              <a:rPr lang="zh-CN" altLang="en-US" sz="1000" kern="0" dirty="0">
                <a:solidFill>
                  <a:sysClr val="windowText" lastClr="000000">
                    <a:lumMod val="95000"/>
                    <a:lumOff val="5000"/>
                  </a:sys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kern="0" dirty="0">
              <a:solidFill>
                <a:sysClr val="windowText" lastClr="000000">
                  <a:lumMod val="95000"/>
                  <a:lumOff val="5000"/>
                </a:sysClr>
              </a:solidFill>
              <a:latin typeface="微软雅黑" panose="020B0503020204020204" pitchFamily="34" charset="-122"/>
              <a:ea typeface="微软雅黑" panose="020B0503020204020204" pitchFamily="34" charset="-122"/>
            </a:endParaRPr>
          </a:p>
          <a:p>
            <a:pPr>
              <a:lnSpc>
                <a:spcPct val="150000"/>
              </a:lnSpc>
              <a:defRPr/>
            </a:pPr>
            <a:r>
              <a:rPr lang="zh-CN" altLang="en-US" sz="1000" kern="0" dirty="0">
                <a:solidFill>
                  <a:sysClr val="windowText" lastClr="000000">
                    <a:lumMod val="95000"/>
                    <a:lumOff val="5000"/>
                  </a:sys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kern="0" dirty="0">
              <a:solidFill>
                <a:sysClr val="windowText" lastClr="000000">
                  <a:lumMod val="95000"/>
                  <a:lumOff val="5000"/>
                </a:sys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599454" y="3736701"/>
            <a:ext cx="2412353" cy="275570"/>
          </a:xfrm>
          <a:prstGeom prst="rect">
            <a:avLst/>
          </a:prstGeom>
          <a:noFill/>
        </p:spPr>
        <p:txBody>
          <a:bodyPr wrap="square" lIns="51764" tIns="25882" rIns="51764" bIns="25882" rtlCol="0">
            <a:spAutoFit/>
          </a:bodyPr>
          <a:lstStyle/>
          <a:p>
            <a:pPr>
              <a:defRPr/>
            </a:pPr>
            <a:r>
              <a:rPr lang="zh-CN" altLang="zh-CN" sz="14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a:t>
            </a:r>
            <a:r>
              <a:rPr lang="zh-CN" altLang="en-US" sz="14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三</a:t>
            </a:r>
            <a:r>
              <a:rPr lang="zh-CN" altLang="zh-CN" sz="14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a:t>
            </a:r>
            <a:r>
              <a:rPr lang="zh-CN" altLang="en-US" sz="14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单击填加标题</a:t>
            </a:r>
          </a:p>
        </p:txBody>
      </p:sp>
      <p:grpSp>
        <p:nvGrpSpPr>
          <p:cNvPr id="35" name="Group 4"/>
          <p:cNvGrpSpPr/>
          <p:nvPr/>
        </p:nvGrpSpPr>
        <p:grpSpPr>
          <a:xfrm>
            <a:off x="1043609" y="2647806"/>
            <a:ext cx="1501663" cy="702856"/>
            <a:chOff x="1372486" y="3793072"/>
            <a:chExt cx="6146978" cy="2804667"/>
          </a:xfrm>
        </p:grpSpPr>
        <p:sp>
          <p:nvSpPr>
            <p:cNvPr id="36"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2C3666"/>
            </a:solidFill>
            <a:ln>
              <a:noFill/>
            </a:ln>
            <a:effectLst/>
          </p:spPr>
          <p:txBody>
            <a:bodyPr wrap="none" anchor="ctr"/>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37" name="Group 2"/>
            <p:cNvGrpSpPr/>
            <p:nvPr/>
          </p:nvGrpSpPr>
          <p:grpSpPr bwMode="auto">
            <a:xfrm>
              <a:off x="3531959" y="4060393"/>
              <a:ext cx="1906518" cy="1888205"/>
              <a:chOff x="1569458" y="688424"/>
              <a:chExt cx="334962" cy="331788"/>
            </a:xfrm>
            <a:solidFill>
              <a:sysClr val="window" lastClr="FFFFFF"/>
            </a:solidFill>
          </p:grpSpPr>
          <p:sp>
            <p:nvSpPr>
              <p:cNvPr id="38"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39"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0"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1"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3"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750"/>
                                        <p:tgtEl>
                                          <p:spTgt spid="26"/>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0-#ppt_w/2"/>
                                          </p:val>
                                        </p:tav>
                                        <p:tav tm="100000">
                                          <p:val>
                                            <p:strVal val="#ppt_x"/>
                                          </p:val>
                                        </p:tav>
                                      </p:tavLst>
                                    </p:anim>
                                    <p:anim calcmode="lin" valueType="num">
                                      <p:cBhvr additive="base">
                                        <p:cTn id="21" dur="500" fill="hold"/>
                                        <p:tgtEl>
                                          <p:spTgt spid="35"/>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750"/>
                                        <p:tgtEl>
                                          <p:spTgt spid="31"/>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bwMode="auto">
          <a:xfrm>
            <a:off x="937044" y="1253902"/>
            <a:ext cx="3282950" cy="3282950"/>
          </a:xfrm>
          <a:custGeom>
            <a:avLst/>
            <a:gdLst>
              <a:gd name="T0" fmla="*/ 2021 w 4042"/>
              <a:gd name="T1" fmla="*/ 0 h 4042"/>
              <a:gd name="T2" fmla="*/ 4042 w 4042"/>
              <a:gd name="T3" fmla="*/ 2021 h 4042"/>
              <a:gd name="T4" fmla="*/ 2021 w 4042"/>
              <a:gd name="T5" fmla="*/ 4042 h 4042"/>
              <a:gd name="T6" fmla="*/ 0 w 4042"/>
              <a:gd name="T7" fmla="*/ 2021 h 4042"/>
              <a:gd name="T8" fmla="*/ 2021 w 4042"/>
              <a:gd name="T9" fmla="*/ 0 h 4042"/>
            </a:gdLst>
            <a:ahLst/>
            <a:cxnLst>
              <a:cxn ang="0">
                <a:pos x="T0" y="T1"/>
              </a:cxn>
              <a:cxn ang="0">
                <a:pos x="T2" y="T3"/>
              </a:cxn>
              <a:cxn ang="0">
                <a:pos x="T4" y="T5"/>
              </a:cxn>
              <a:cxn ang="0">
                <a:pos x="T6" y="T7"/>
              </a:cxn>
              <a:cxn ang="0">
                <a:pos x="T8" y="T9"/>
              </a:cxn>
            </a:cxnLst>
            <a:rect l="0" t="0" r="r" b="b"/>
            <a:pathLst>
              <a:path w="4042" h="4042">
                <a:moveTo>
                  <a:pt x="2021" y="0"/>
                </a:moveTo>
                <a:lnTo>
                  <a:pt x="4042" y="2021"/>
                </a:lnTo>
                <a:lnTo>
                  <a:pt x="2021" y="4042"/>
                </a:lnTo>
                <a:lnTo>
                  <a:pt x="0" y="2021"/>
                </a:lnTo>
                <a:lnTo>
                  <a:pt x="2021" y="0"/>
                </a:lnTo>
                <a:close/>
              </a:path>
            </a:pathLst>
          </a:custGeom>
          <a:solidFill>
            <a:srgbClr val="2C3666"/>
          </a:solidFill>
          <a:ln w="25400" cap="flat" cmpd="sng" algn="ctr">
            <a:noFill/>
            <a:prstDash val="solid"/>
          </a:ln>
          <a:effectLst>
            <a:innerShdw blurRad="63500" dist="25400" dir="18660000">
              <a:prstClr val="black">
                <a:alpha val="35000"/>
              </a:prstClr>
            </a:innerShdw>
          </a:effectLst>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sz="1400" kern="0">
              <a:solidFill>
                <a:srgbClr val="FFFFFF"/>
              </a:solidFill>
              <a:latin typeface="Arial" panose="020B0604020202020204" pitchFamily="34" charset="0"/>
            </a:endParaRPr>
          </a:p>
        </p:txBody>
      </p:sp>
      <p:sp>
        <p:nvSpPr>
          <p:cNvPr id="22" name="Freeform 7"/>
          <p:cNvSpPr/>
          <p:nvPr/>
        </p:nvSpPr>
        <p:spPr bwMode="auto">
          <a:xfrm>
            <a:off x="3137319" y="485553"/>
            <a:ext cx="2328862" cy="2328863"/>
          </a:xfrm>
          <a:custGeom>
            <a:avLst/>
            <a:gdLst>
              <a:gd name="T0" fmla="*/ 1433 w 2867"/>
              <a:gd name="T1" fmla="*/ 0 h 2867"/>
              <a:gd name="T2" fmla="*/ 2867 w 2867"/>
              <a:gd name="T3" fmla="*/ 1434 h 2867"/>
              <a:gd name="T4" fmla="*/ 1433 w 2867"/>
              <a:gd name="T5" fmla="*/ 2867 h 2867"/>
              <a:gd name="T6" fmla="*/ 0 w 2867"/>
              <a:gd name="T7" fmla="*/ 1434 h 2867"/>
              <a:gd name="T8" fmla="*/ 1433 w 2867"/>
              <a:gd name="T9" fmla="*/ 0 h 2867"/>
            </a:gdLst>
            <a:ahLst/>
            <a:cxnLst>
              <a:cxn ang="0">
                <a:pos x="T0" y="T1"/>
              </a:cxn>
              <a:cxn ang="0">
                <a:pos x="T2" y="T3"/>
              </a:cxn>
              <a:cxn ang="0">
                <a:pos x="T4" y="T5"/>
              </a:cxn>
              <a:cxn ang="0">
                <a:pos x="T6" y="T7"/>
              </a:cxn>
              <a:cxn ang="0">
                <a:pos x="T8" y="T9"/>
              </a:cxn>
            </a:cxnLst>
            <a:rect l="0" t="0" r="r" b="b"/>
            <a:pathLst>
              <a:path w="2867" h="2867">
                <a:moveTo>
                  <a:pt x="1433" y="0"/>
                </a:moveTo>
                <a:lnTo>
                  <a:pt x="2867" y="1434"/>
                </a:lnTo>
                <a:lnTo>
                  <a:pt x="1433" y="2867"/>
                </a:lnTo>
                <a:lnTo>
                  <a:pt x="0" y="1434"/>
                </a:lnTo>
                <a:lnTo>
                  <a:pt x="1433" y="0"/>
                </a:lnTo>
                <a:close/>
              </a:path>
            </a:pathLst>
          </a:custGeom>
          <a:gradFill>
            <a:gsLst>
              <a:gs pos="42000">
                <a:srgbClr val="F0F0F0"/>
              </a:gs>
              <a:gs pos="0">
                <a:schemeClr val="bg1"/>
              </a:gs>
              <a:gs pos="100000">
                <a:schemeClr val="bg1">
                  <a:lumMod val="85000"/>
                </a:schemeClr>
              </a:gs>
              <a:gs pos="0">
                <a:schemeClr val="bg1"/>
              </a:gs>
            </a:gsLst>
            <a:lin ang="18900000" scaled="0"/>
          </a:gradFill>
          <a:ln>
            <a:noFill/>
          </a:ln>
          <a:effectLst>
            <a:outerShdw blurRad="304800" dist="63500" dir="6540000" sx="103000" sy="103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23" name="Freeform 8"/>
          <p:cNvSpPr/>
          <p:nvPr/>
        </p:nvSpPr>
        <p:spPr bwMode="auto">
          <a:xfrm>
            <a:off x="3316708" y="2976340"/>
            <a:ext cx="1971675" cy="1971675"/>
          </a:xfrm>
          <a:custGeom>
            <a:avLst/>
            <a:gdLst>
              <a:gd name="T0" fmla="*/ 1213 w 2427"/>
              <a:gd name="T1" fmla="*/ 0 h 2427"/>
              <a:gd name="T2" fmla="*/ 2427 w 2427"/>
              <a:gd name="T3" fmla="*/ 1214 h 2427"/>
              <a:gd name="T4" fmla="*/ 1213 w 2427"/>
              <a:gd name="T5" fmla="*/ 2427 h 2427"/>
              <a:gd name="T6" fmla="*/ 0 w 2427"/>
              <a:gd name="T7" fmla="*/ 1214 h 2427"/>
              <a:gd name="T8" fmla="*/ 1213 w 2427"/>
              <a:gd name="T9" fmla="*/ 0 h 2427"/>
            </a:gdLst>
            <a:ahLst/>
            <a:cxnLst>
              <a:cxn ang="0">
                <a:pos x="T0" y="T1"/>
              </a:cxn>
              <a:cxn ang="0">
                <a:pos x="T2" y="T3"/>
              </a:cxn>
              <a:cxn ang="0">
                <a:pos x="T4" y="T5"/>
              </a:cxn>
              <a:cxn ang="0">
                <a:pos x="T6" y="T7"/>
              </a:cxn>
              <a:cxn ang="0">
                <a:pos x="T8" y="T9"/>
              </a:cxn>
            </a:cxnLst>
            <a:rect l="0" t="0" r="r" b="b"/>
            <a:pathLst>
              <a:path w="2427" h="2427">
                <a:moveTo>
                  <a:pt x="1213" y="0"/>
                </a:moveTo>
                <a:lnTo>
                  <a:pt x="2427" y="1214"/>
                </a:lnTo>
                <a:lnTo>
                  <a:pt x="1213" y="2427"/>
                </a:lnTo>
                <a:lnTo>
                  <a:pt x="0" y="1214"/>
                </a:lnTo>
                <a:lnTo>
                  <a:pt x="1213" y="0"/>
                </a:lnTo>
                <a:close/>
              </a:path>
            </a:pathLst>
          </a:custGeom>
          <a:gradFill>
            <a:gsLst>
              <a:gs pos="42000">
                <a:srgbClr val="F0F0F0"/>
              </a:gs>
              <a:gs pos="0">
                <a:schemeClr val="bg1"/>
              </a:gs>
              <a:gs pos="100000">
                <a:schemeClr val="bg1">
                  <a:lumMod val="85000"/>
                </a:schemeClr>
              </a:gs>
              <a:gs pos="0">
                <a:schemeClr val="bg1"/>
              </a:gs>
            </a:gsLst>
            <a:lin ang="18900000" scaled="0"/>
          </a:gradFill>
          <a:ln>
            <a:noFill/>
          </a:ln>
          <a:effectLst>
            <a:outerShdw blurRad="304800" dist="63500" dir="6540000" sx="103000" sy="103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24" name="Freeform 9"/>
          <p:cNvSpPr/>
          <p:nvPr/>
        </p:nvSpPr>
        <p:spPr bwMode="auto">
          <a:xfrm>
            <a:off x="4383507" y="2069914"/>
            <a:ext cx="1653762" cy="1652513"/>
          </a:xfrm>
          <a:custGeom>
            <a:avLst/>
            <a:gdLst>
              <a:gd name="T0" fmla="*/ 1294 w 2587"/>
              <a:gd name="T1" fmla="*/ 0 h 2586"/>
              <a:gd name="T2" fmla="*/ 2587 w 2587"/>
              <a:gd name="T3" fmla="*/ 1293 h 2586"/>
              <a:gd name="T4" fmla="*/ 1294 w 2587"/>
              <a:gd name="T5" fmla="*/ 2586 h 2586"/>
              <a:gd name="T6" fmla="*/ 0 w 2587"/>
              <a:gd name="T7" fmla="*/ 1293 h 2586"/>
              <a:gd name="T8" fmla="*/ 1294 w 2587"/>
              <a:gd name="T9" fmla="*/ 0 h 2586"/>
            </a:gdLst>
            <a:ahLst/>
            <a:cxnLst>
              <a:cxn ang="0">
                <a:pos x="T0" y="T1"/>
              </a:cxn>
              <a:cxn ang="0">
                <a:pos x="T2" y="T3"/>
              </a:cxn>
              <a:cxn ang="0">
                <a:pos x="T4" y="T5"/>
              </a:cxn>
              <a:cxn ang="0">
                <a:pos x="T6" y="T7"/>
              </a:cxn>
              <a:cxn ang="0">
                <a:pos x="T8" y="T9"/>
              </a:cxn>
            </a:cxnLst>
            <a:rect l="0" t="0" r="r" b="b"/>
            <a:pathLst>
              <a:path w="2587" h="2586">
                <a:moveTo>
                  <a:pt x="1294" y="0"/>
                </a:moveTo>
                <a:lnTo>
                  <a:pt x="2587" y="1293"/>
                </a:lnTo>
                <a:lnTo>
                  <a:pt x="1294" y="2586"/>
                </a:lnTo>
                <a:lnTo>
                  <a:pt x="0" y="1293"/>
                </a:lnTo>
                <a:lnTo>
                  <a:pt x="1294" y="0"/>
                </a:lnTo>
                <a:close/>
              </a:path>
            </a:pathLst>
          </a:custGeom>
          <a:solidFill>
            <a:srgbClr val="2C3666"/>
          </a:solidFill>
          <a:ln w="25400" cap="flat" cmpd="sng" algn="ctr">
            <a:noFill/>
            <a:prstDash val="solid"/>
          </a:ln>
          <a:effectLst>
            <a:innerShdw blurRad="63500" dist="25400" dir="18660000">
              <a:prstClr val="black">
                <a:alpha val="35000"/>
              </a:prstClr>
            </a:innerShdw>
          </a:effectLst>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sz="1400" kern="0">
              <a:solidFill>
                <a:srgbClr val="FFFFFF"/>
              </a:solidFill>
              <a:latin typeface="Arial" panose="020B0604020202020204" pitchFamily="34" charset="0"/>
            </a:endParaRPr>
          </a:p>
        </p:txBody>
      </p:sp>
      <p:cxnSp>
        <p:nvCxnSpPr>
          <p:cNvPr id="25" name="直接连接符 24"/>
          <p:cNvCxnSpPr/>
          <p:nvPr/>
        </p:nvCxnSpPr>
        <p:spPr bwMode="auto">
          <a:xfrm>
            <a:off x="5466182" y="1649983"/>
            <a:ext cx="2623211" cy="0"/>
          </a:xfrm>
          <a:prstGeom prst="line">
            <a:avLst/>
          </a:prstGeom>
          <a:solidFill>
            <a:srgbClr val="484849"/>
          </a:solidFill>
          <a:ln w="9525" cap="flat" cmpd="sng" algn="ctr">
            <a:solidFill>
              <a:srgbClr val="294A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6054034" y="2896170"/>
            <a:ext cx="2608565" cy="0"/>
          </a:xfrm>
          <a:prstGeom prst="line">
            <a:avLst/>
          </a:prstGeom>
          <a:solidFill>
            <a:srgbClr val="484849"/>
          </a:solidFill>
          <a:ln w="9525" cap="flat" cmpd="sng" algn="ctr">
            <a:solidFill>
              <a:srgbClr val="294A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p:cNvCxnSpPr/>
          <p:nvPr/>
        </p:nvCxnSpPr>
        <p:spPr bwMode="auto">
          <a:xfrm>
            <a:off x="5288382" y="3962176"/>
            <a:ext cx="2801010" cy="0"/>
          </a:xfrm>
          <a:prstGeom prst="line">
            <a:avLst/>
          </a:prstGeom>
          <a:solidFill>
            <a:srgbClr val="484849"/>
          </a:solidFill>
          <a:ln w="9525" cap="flat" cmpd="sng" algn="ctr">
            <a:solidFill>
              <a:srgbClr val="294A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1744347" y="2324295"/>
            <a:ext cx="1668344" cy="430887"/>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zh-CN" altLang="en-US" sz="2200" dirty="0">
                <a:solidFill>
                  <a:srgbClr val="FFFFFF"/>
                </a:solidFill>
                <a:latin typeface="微软雅黑" panose="020B0503020204020204" pitchFamily="34" charset="-122"/>
                <a:ea typeface="微软雅黑" panose="020B0503020204020204" pitchFamily="34" charset="-122"/>
              </a:rPr>
              <a:t>人力成本</a:t>
            </a:r>
            <a:endParaRPr lang="en-US" altLang="zh-CN" sz="2200" dirty="0">
              <a:solidFill>
                <a:srgbClr val="FFFFFF"/>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744347" y="2718658"/>
            <a:ext cx="166834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dirty="0">
                <a:solidFill>
                  <a:srgbClr val="FFFFFF"/>
                </a:solidFill>
                <a:latin typeface="微软雅黑" panose="020B0503020204020204" pitchFamily="34" charset="-122"/>
                <a:ea typeface="微软雅黑" panose="020B0503020204020204" pitchFamily="34" charset="-122"/>
              </a:rPr>
              <a:t>45%</a:t>
            </a:r>
          </a:p>
        </p:txBody>
      </p:sp>
      <p:sp>
        <p:nvSpPr>
          <p:cNvPr id="30" name="TextBox 29"/>
          <p:cNvSpPr txBox="1"/>
          <p:nvPr/>
        </p:nvSpPr>
        <p:spPr>
          <a:xfrm>
            <a:off x="3491260" y="1154226"/>
            <a:ext cx="1668344" cy="40011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rPr>
              <a:t>办公场地</a:t>
            </a:r>
            <a:endParaRPr lang="en-US" altLang="zh-CN" sz="20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3491260" y="1449416"/>
            <a:ext cx="166834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dirty="0">
                <a:latin typeface="微软雅黑" panose="020B0503020204020204" pitchFamily="34" charset="-122"/>
                <a:ea typeface="微软雅黑" panose="020B0503020204020204" pitchFamily="34" charset="-122"/>
              </a:rPr>
              <a:t>22%</a:t>
            </a:r>
          </a:p>
        </p:txBody>
      </p:sp>
      <p:sp>
        <p:nvSpPr>
          <p:cNvPr id="32" name="TextBox 31"/>
          <p:cNvSpPr txBox="1"/>
          <p:nvPr/>
        </p:nvSpPr>
        <p:spPr>
          <a:xfrm>
            <a:off x="3491260" y="3487993"/>
            <a:ext cx="1668344" cy="369332"/>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rPr>
              <a:t>推广费用</a:t>
            </a:r>
            <a:endParaRPr lang="en-US" altLang="zh-CN" dirty="0">
              <a:latin typeface="微软雅黑" panose="020B0503020204020204" pitchFamily="34" charset="-122"/>
              <a:ea typeface="微软雅黑" panose="020B0503020204020204" pitchFamily="34" charset="-122"/>
            </a:endParaRPr>
          </a:p>
        </p:txBody>
      </p:sp>
      <p:sp>
        <p:nvSpPr>
          <p:cNvPr id="33" name="TextBox 32"/>
          <p:cNvSpPr txBox="1"/>
          <p:nvPr/>
        </p:nvSpPr>
        <p:spPr>
          <a:xfrm>
            <a:off x="3491260" y="3783184"/>
            <a:ext cx="1668344" cy="646331"/>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3600" b="1" dirty="0">
                <a:latin typeface="微软雅黑" panose="020B0503020204020204" pitchFamily="34" charset="-122"/>
                <a:ea typeface="微软雅黑" panose="020B0503020204020204" pitchFamily="34" charset="-122"/>
              </a:rPr>
              <a:t>19%</a:t>
            </a:r>
          </a:p>
        </p:txBody>
      </p:sp>
      <p:sp>
        <p:nvSpPr>
          <p:cNvPr id="34" name="TextBox 33"/>
          <p:cNvSpPr txBox="1"/>
          <p:nvPr/>
        </p:nvSpPr>
        <p:spPr>
          <a:xfrm>
            <a:off x="4421303" y="2583934"/>
            <a:ext cx="1668344" cy="338554"/>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zh-CN" altLang="en-US" sz="1600" dirty="0">
                <a:solidFill>
                  <a:srgbClr val="FFFFFF"/>
                </a:solidFill>
                <a:latin typeface="微软雅黑" panose="020B0503020204020204" pitchFamily="34" charset="-122"/>
                <a:ea typeface="微软雅黑" panose="020B0503020204020204" pitchFamily="34" charset="-122"/>
              </a:rPr>
              <a:t>其他费用</a:t>
            </a:r>
            <a:endParaRPr lang="en-US" altLang="zh-CN" sz="1600" dirty="0">
              <a:solidFill>
                <a:srgbClr val="FFFFFF"/>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378365" y="2745953"/>
            <a:ext cx="1668344" cy="553998"/>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3000" b="1" dirty="0">
                <a:solidFill>
                  <a:srgbClr val="FFFFFF"/>
                </a:solidFill>
                <a:latin typeface="微软雅黑" panose="020B0503020204020204" pitchFamily="34" charset="-122"/>
                <a:ea typeface="微软雅黑" panose="020B0503020204020204" pitchFamily="34" charset="-122"/>
              </a:rPr>
              <a:t>14%</a:t>
            </a:r>
          </a:p>
        </p:txBody>
      </p:sp>
      <p:sp>
        <p:nvSpPr>
          <p:cNvPr id="36" name="TextBox 35"/>
          <p:cNvSpPr txBox="1"/>
          <p:nvPr/>
        </p:nvSpPr>
        <p:spPr>
          <a:xfrm>
            <a:off x="5869838" y="1061522"/>
            <a:ext cx="2219555" cy="600164"/>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100" dirty="0">
                <a:solidFill>
                  <a:srgbClr val="294A5A"/>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37" name="TextBox 36"/>
          <p:cNvSpPr txBox="1"/>
          <p:nvPr/>
        </p:nvSpPr>
        <p:spPr>
          <a:xfrm>
            <a:off x="6443044" y="2291546"/>
            <a:ext cx="2219555" cy="600164"/>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100" dirty="0">
                <a:solidFill>
                  <a:srgbClr val="294A5A"/>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38" name="TextBox 37"/>
          <p:cNvSpPr txBox="1"/>
          <p:nvPr/>
        </p:nvSpPr>
        <p:spPr>
          <a:xfrm>
            <a:off x="539552" y="3893606"/>
            <a:ext cx="1268428" cy="1015663"/>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200" dirty="0">
                <a:solidFill>
                  <a:srgbClr val="294A5A"/>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39" name="TextBox 38"/>
          <p:cNvSpPr txBox="1"/>
          <p:nvPr/>
        </p:nvSpPr>
        <p:spPr>
          <a:xfrm>
            <a:off x="5869838" y="3359955"/>
            <a:ext cx="2219555" cy="600164"/>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100" dirty="0">
                <a:solidFill>
                  <a:srgbClr val="294A5A"/>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500"/>
                                        <p:tgtEl>
                                          <p:spTgt spid="2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2"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1+#ppt_w/2"/>
                                          </p:val>
                                        </p:tav>
                                        <p:tav tm="100000">
                                          <p:val>
                                            <p:strVal val="#ppt_x"/>
                                          </p:val>
                                        </p:tav>
                                      </p:tavLst>
                                    </p:anim>
                                    <p:anim calcmode="lin" valueType="num">
                                      <p:cBhvr additive="base">
                                        <p:cTn id="53" dur="500" fill="hold"/>
                                        <p:tgtEl>
                                          <p:spTgt spid="2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1+#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2" presetClass="entr" presetSubtype="2"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1+#ppt_w/2"/>
                                          </p:val>
                                        </p:tav>
                                        <p:tav tm="100000">
                                          <p:val>
                                            <p:strVal val="#ppt_x"/>
                                          </p:val>
                                        </p:tav>
                                      </p:tavLst>
                                    </p:anim>
                                    <p:anim calcmode="lin" valueType="num">
                                      <p:cBhvr additive="base">
                                        <p:cTn id="71" dur="500" fill="hold"/>
                                        <p:tgtEl>
                                          <p:spTgt spid="27"/>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additive="base">
                                        <p:cTn id="74" dur="500" fill="hold"/>
                                        <p:tgtEl>
                                          <p:spTgt spid="39"/>
                                        </p:tgtEl>
                                        <p:attrNameLst>
                                          <p:attrName>ppt_x</p:attrName>
                                        </p:attrNameLst>
                                      </p:cBhvr>
                                      <p:tavLst>
                                        <p:tav tm="0">
                                          <p:val>
                                            <p:strVal val="1+#ppt_w/2"/>
                                          </p:val>
                                        </p:tav>
                                        <p:tav tm="100000">
                                          <p:val>
                                            <p:strVal val="#ppt_x"/>
                                          </p:val>
                                        </p:tav>
                                      </p:tavLst>
                                    </p:anim>
                                    <p:anim calcmode="lin" valueType="num">
                                      <p:cBhvr additive="base">
                                        <p:cTn id="75"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6"/>
          <p:cNvGrpSpPr/>
          <p:nvPr/>
        </p:nvGrpSpPr>
        <p:grpSpPr>
          <a:xfrm>
            <a:off x="490290" y="1200130"/>
            <a:ext cx="1807288" cy="2372641"/>
            <a:chOff x="888555" y="1518341"/>
            <a:chExt cx="1645276" cy="2159949"/>
          </a:xfrm>
        </p:grpSpPr>
        <p:sp>
          <p:nvSpPr>
            <p:cNvPr id="44" name="Rounded Rectangle 7"/>
            <p:cNvSpPr/>
            <p:nvPr/>
          </p:nvSpPr>
          <p:spPr>
            <a:xfrm>
              <a:off x="888555" y="1518341"/>
              <a:ext cx="1645276" cy="2159949"/>
            </a:xfrm>
            <a:prstGeom prst="roundRect">
              <a:avLst>
                <a:gd name="adj" fmla="val 4218"/>
              </a:avLst>
            </a:prstGeom>
            <a:noFill/>
            <a:ln w="12700" cap="flat" cmpd="sng" algn="ctr">
              <a:solidFill>
                <a:sysClr val="window" lastClr="FFFFFF">
                  <a:lumMod val="95000"/>
                </a:sysClr>
              </a:solidFill>
              <a:prstDash val="solid"/>
              <a:miter lim="800000"/>
            </a:ln>
            <a:effectLst/>
          </p:spPr>
          <p:txBody>
            <a:bodyPr rtlCol="0" anchor="ctr"/>
            <a:lstStyle/>
            <a:p>
              <a:pPr algn="ctr">
                <a:defRPr/>
              </a:pPr>
              <a:endParaRPr lang="en-US" kern="0">
                <a:solidFill>
                  <a:prstClr val="white"/>
                </a:solidFill>
                <a:latin typeface="微软雅黑" panose="020B0503020204020204" pitchFamily="34" charset="-122"/>
                <a:ea typeface="微软雅黑" panose="020B0503020204020204" pitchFamily="34" charset="-122"/>
              </a:endParaRPr>
            </a:p>
          </p:txBody>
        </p:sp>
        <p:sp>
          <p:nvSpPr>
            <p:cNvPr id="45"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6" name="Title 13"/>
            <p:cNvSpPr txBox="1"/>
            <p:nvPr/>
          </p:nvSpPr>
          <p:spPr>
            <a:xfrm>
              <a:off x="1000108" y="1609722"/>
              <a:ext cx="1422170" cy="336224"/>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rPr>
                <a:t>添加标题</a:t>
              </a:r>
              <a:endParaRPr lang="en-US" sz="1600" dirty="0">
                <a:solidFill>
                  <a:schemeClr val="tx1"/>
                </a:solidFill>
                <a:latin typeface="微软雅黑" panose="020B0503020204020204" pitchFamily="34" charset="-122"/>
                <a:ea typeface="微软雅黑" panose="020B0503020204020204" pitchFamily="34" charset="-122"/>
              </a:endParaRPr>
            </a:p>
          </p:txBody>
        </p:sp>
        <p:cxnSp>
          <p:nvCxnSpPr>
            <p:cNvPr id="47" name="Straight Connector 11"/>
            <p:cNvCxnSpPr/>
            <p:nvPr/>
          </p:nvCxnSpPr>
          <p:spPr>
            <a:xfrm>
              <a:off x="888555" y="2005630"/>
              <a:ext cx="1645276" cy="0"/>
            </a:xfrm>
            <a:prstGeom prst="line">
              <a:avLst/>
            </a:prstGeom>
            <a:noFill/>
            <a:ln w="6350" cap="flat" cmpd="sng" algn="ctr">
              <a:solidFill>
                <a:sysClr val="window" lastClr="FFFFFF">
                  <a:lumMod val="95000"/>
                </a:sysClr>
              </a:solidFill>
              <a:prstDash val="solid"/>
              <a:miter lim="800000"/>
            </a:ln>
            <a:effectLst/>
          </p:spPr>
        </p:cxnSp>
        <p:cxnSp>
          <p:nvCxnSpPr>
            <p:cNvPr id="48" name="Straight Connector 12"/>
            <p:cNvCxnSpPr/>
            <p:nvPr/>
          </p:nvCxnSpPr>
          <p:spPr>
            <a:xfrm>
              <a:off x="888555" y="2034890"/>
              <a:ext cx="1645276" cy="0"/>
            </a:xfrm>
            <a:prstGeom prst="line">
              <a:avLst/>
            </a:prstGeom>
            <a:noFill/>
            <a:ln w="6350" cap="flat" cmpd="sng" algn="ctr">
              <a:solidFill>
                <a:sysClr val="window" lastClr="FFFFFF">
                  <a:lumMod val="95000"/>
                </a:sysClr>
              </a:solidFill>
              <a:prstDash val="solid"/>
              <a:miter lim="800000"/>
            </a:ln>
            <a:effectLst/>
          </p:spPr>
        </p:cxnSp>
      </p:grpSp>
      <p:grpSp>
        <p:nvGrpSpPr>
          <p:cNvPr id="49" name="Group 13"/>
          <p:cNvGrpSpPr/>
          <p:nvPr/>
        </p:nvGrpSpPr>
        <p:grpSpPr>
          <a:xfrm>
            <a:off x="2625955" y="1200129"/>
            <a:ext cx="1807288" cy="2372641"/>
            <a:chOff x="888555" y="1518341"/>
            <a:chExt cx="1645276" cy="2159949"/>
          </a:xfrm>
        </p:grpSpPr>
        <p:sp>
          <p:nvSpPr>
            <p:cNvPr id="50" name="Rounded Rectangle 14"/>
            <p:cNvSpPr/>
            <p:nvPr/>
          </p:nvSpPr>
          <p:spPr>
            <a:xfrm>
              <a:off x="888555" y="1518341"/>
              <a:ext cx="1645276" cy="2159949"/>
            </a:xfrm>
            <a:prstGeom prst="roundRect">
              <a:avLst>
                <a:gd name="adj" fmla="val 4218"/>
              </a:avLst>
            </a:prstGeom>
            <a:noFill/>
            <a:ln w="12700" cap="flat" cmpd="sng" algn="ctr">
              <a:solidFill>
                <a:sysClr val="window" lastClr="FFFFFF">
                  <a:lumMod val="95000"/>
                </a:sysClr>
              </a:solidFill>
              <a:prstDash val="solid"/>
              <a:miter lim="800000"/>
            </a:ln>
            <a:effectLst/>
          </p:spPr>
          <p:txBody>
            <a:bodyPr rtlCol="0" anchor="ctr"/>
            <a:lstStyle/>
            <a:p>
              <a:pPr algn="ctr">
                <a:defRPr/>
              </a:pPr>
              <a:endParaRPr lang="en-US" kern="0">
                <a:solidFill>
                  <a:prstClr val="white"/>
                </a:solidFill>
                <a:latin typeface="微软雅黑" panose="020B0503020204020204" pitchFamily="34" charset="-122"/>
                <a:ea typeface="微软雅黑" panose="020B0503020204020204" pitchFamily="34" charset="-122"/>
              </a:endParaRPr>
            </a:p>
          </p:txBody>
        </p:sp>
        <p:sp>
          <p:nvSpPr>
            <p:cNvPr id="51"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2" name="Title 13"/>
            <p:cNvSpPr txBox="1"/>
            <p:nvPr/>
          </p:nvSpPr>
          <p:spPr>
            <a:xfrm>
              <a:off x="1000108" y="1609722"/>
              <a:ext cx="1422170" cy="336224"/>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600" dirty="0">
                  <a:solidFill>
                    <a:schemeClr val="tx1"/>
                  </a:solidFill>
                  <a:latin typeface="微软雅黑" panose="020B0503020204020204" pitchFamily="34" charset="-122"/>
                  <a:ea typeface="微软雅黑" panose="020B0503020204020204" pitchFamily="34" charset="-122"/>
                </a:rPr>
                <a:t>添加标题</a:t>
              </a:r>
              <a:endParaRPr lang="en-US" altLang="zh-CN" sz="1600" dirty="0">
                <a:solidFill>
                  <a:schemeClr val="tx1"/>
                </a:solidFill>
                <a:latin typeface="微软雅黑" panose="020B0503020204020204" pitchFamily="34" charset="-122"/>
                <a:ea typeface="微软雅黑" panose="020B0503020204020204" pitchFamily="34" charset="-122"/>
              </a:endParaRPr>
            </a:p>
          </p:txBody>
        </p:sp>
        <p:cxnSp>
          <p:nvCxnSpPr>
            <p:cNvPr id="53" name="Straight Connector 18"/>
            <p:cNvCxnSpPr/>
            <p:nvPr/>
          </p:nvCxnSpPr>
          <p:spPr>
            <a:xfrm>
              <a:off x="888555" y="2005630"/>
              <a:ext cx="1645276" cy="0"/>
            </a:xfrm>
            <a:prstGeom prst="line">
              <a:avLst/>
            </a:prstGeom>
            <a:noFill/>
            <a:ln w="6350" cap="flat" cmpd="sng" algn="ctr">
              <a:solidFill>
                <a:sysClr val="window" lastClr="FFFFFF">
                  <a:lumMod val="95000"/>
                </a:sysClr>
              </a:solidFill>
              <a:prstDash val="solid"/>
              <a:miter lim="800000"/>
            </a:ln>
            <a:effectLst/>
          </p:spPr>
        </p:cxnSp>
        <p:cxnSp>
          <p:nvCxnSpPr>
            <p:cNvPr id="54" name="Straight Connector 19"/>
            <p:cNvCxnSpPr/>
            <p:nvPr/>
          </p:nvCxnSpPr>
          <p:spPr>
            <a:xfrm>
              <a:off x="888555" y="2034890"/>
              <a:ext cx="1645276" cy="0"/>
            </a:xfrm>
            <a:prstGeom prst="line">
              <a:avLst/>
            </a:prstGeom>
            <a:noFill/>
            <a:ln w="6350" cap="flat" cmpd="sng" algn="ctr">
              <a:solidFill>
                <a:sysClr val="window" lastClr="FFFFFF">
                  <a:lumMod val="95000"/>
                </a:sysClr>
              </a:solidFill>
              <a:prstDash val="solid"/>
              <a:miter lim="800000"/>
            </a:ln>
            <a:effectLst/>
          </p:spPr>
        </p:cxnSp>
      </p:grpSp>
      <p:grpSp>
        <p:nvGrpSpPr>
          <p:cNvPr id="55" name="Group 20"/>
          <p:cNvGrpSpPr/>
          <p:nvPr/>
        </p:nvGrpSpPr>
        <p:grpSpPr>
          <a:xfrm>
            <a:off x="4761620" y="1200130"/>
            <a:ext cx="1807288" cy="2372641"/>
            <a:chOff x="888555" y="1518341"/>
            <a:chExt cx="1645276" cy="2159949"/>
          </a:xfrm>
        </p:grpSpPr>
        <p:sp>
          <p:nvSpPr>
            <p:cNvPr id="56" name="Rounded Rectangle 21"/>
            <p:cNvSpPr/>
            <p:nvPr/>
          </p:nvSpPr>
          <p:spPr>
            <a:xfrm>
              <a:off x="888555" y="1518341"/>
              <a:ext cx="1645276" cy="2159949"/>
            </a:xfrm>
            <a:prstGeom prst="roundRect">
              <a:avLst>
                <a:gd name="adj" fmla="val 4218"/>
              </a:avLst>
            </a:prstGeom>
            <a:noFill/>
            <a:ln w="12700" cap="flat" cmpd="sng" algn="ctr">
              <a:solidFill>
                <a:sysClr val="window" lastClr="FFFFFF">
                  <a:lumMod val="95000"/>
                </a:sysClr>
              </a:solidFill>
              <a:prstDash val="solid"/>
              <a:miter lim="800000"/>
            </a:ln>
            <a:effectLst/>
          </p:spPr>
          <p:txBody>
            <a:bodyPr rtlCol="0" anchor="ctr"/>
            <a:lstStyle/>
            <a:p>
              <a:pPr algn="ctr">
                <a:defRPr/>
              </a:pPr>
              <a:endParaRPr lang="en-US" kern="0">
                <a:solidFill>
                  <a:prstClr val="white"/>
                </a:solidFill>
                <a:latin typeface="微软雅黑" panose="020B0503020204020204" pitchFamily="34" charset="-122"/>
                <a:ea typeface="微软雅黑" panose="020B0503020204020204" pitchFamily="34" charset="-122"/>
              </a:endParaRPr>
            </a:p>
          </p:txBody>
        </p:sp>
        <p:sp>
          <p:nvSpPr>
            <p:cNvPr id="57"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8" name="Title 13"/>
            <p:cNvSpPr txBox="1"/>
            <p:nvPr/>
          </p:nvSpPr>
          <p:spPr>
            <a:xfrm>
              <a:off x="1000108" y="1609722"/>
              <a:ext cx="1422170" cy="336224"/>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600" dirty="0">
                  <a:solidFill>
                    <a:schemeClr val="tx1"/>
                  </a:solidFill>
                  <a:latin typeface="微软雅黑" panose="020B0503020204020204" pitchFamily="34" charset="-122"/>
                  <a:ea typeface="微软雅黑" panose="020B0503020204020204" pitchFamily="34" charset="-122"/>
                </a:rPr>
                <a:t>添加标题</a:t>
              </a:r>
              <a:endParaRPr lang="en-US" altLang="zh-CN" sz="1600" dirty="0">
                <a:solidFill>
                  <a:schemeClr val="tx1"/>
                </a:solidFill>
                <a:latin typeface="微软雅黑" panose="020B0503020204020204" pitchFamily="34" charset="-122"/>
                <a:ea typeface="微软雅黑" panose="020B0503020204020204" pitchFamily="34" charset="-122"/>
              </a:endParaRPr>
            </a:p>
          </p:txBody>
        </p:sp>
        <p:cxnSp>
          <p:nvCxnSpPr>
            <p:cNvPr id="59" name="Straight Connector 25"/>
            <p:cNvCxnSpPr/>
            <p:nvPr/>
          </p:nvCxnSpPr>
          <p:spPr>
            <a:xfrm>
              <a:off x="888555" y="2005630"/>
              <a:ext cx="1645276" cy="0"/>
            </a:xfrm>
            <a:prstGeom prst="line">
              <a:avLst/>
            </a:prstGeom>
            <a:noFill/>
            <a:ln w="6350" cap="flat" cmpd="sng" algn="ctr">
              <a:solidFill>
                <a:sysClr val="window" lastClr="FFFFFF">
                  <a:lumMod val="95000"/>
                </a:sysClr>
              </a:solidFill>
              <a:prstDash val="solid"/>
              <a:miter lim="800000"/>
            </a:ln>
            <a:effectLst/>
          </p:spPr>
        </p:cxnSp>
        <p:cxnSp>
          <p:nvCxnSpPr>
            <p:cNvPr id="60" name="Straight Connector 26"/>
            <p:cNvCxnSpPr/>
            <p:nvPr/>
          </p:nvCxnSpPr>
          <p:spPr>
            <a:xfrm>
              <a:off x="888555" y="2034890"/>
              <a:ext cx="1645276" cy="0"/>
            </a:xfrm>
            <a:prstGeom prst="line">
              <a:avLst/>
            </a:prstGeom>
            <a:noFill/>
            <a:ln w="6350" cap="flat" cmpd="sng" algn="ctr">
              <a:solidFill>
                <a:sysClr val="window" lastClr="FFFFFF">
                  <a:lumMod val="95000"/>
                </a:sysClr>
              </a:solidFill>
              <a:prstDash val="solid"/>
              <a:miter lim="800000"/>
            </a:ln>
            <a:effectLst/>
          </p:spPr>
        </p:cxnSp>
      </p:grpSp>
      <p:grpSp>
        <p:nvGrpSpPr>
          <p:cNvPr id="61" name="Group 27"/>
          <p:cNvGrpSpPr/>
          <p:nvPr/>
        </p:nvGrpSpPr>
        <p:grpSpPr>
          <a:xfrm>
            <a:off x="6897285" y="1200130"/>
            <a:ext cx="1807288" cy="2372641"/>
            <a:chOff x="888555" y="1518341"/>
            <a:chExt cx="1645276" cy="2159949"/>
          </a:xfrm>
        </p:grpSpPr>
        <p:sp>
          <p:nvSpPr>
            <p:cNvPr id="62" name="Rounded Rectangle 28"/>
            <p:cNvSpPr/>
            <p:nvPr/>
          </p:nvSpPr>
          <p:spPr>
            <a:xfrm>
              <a:off x="888555" y="1518341"/>
              <a:ext cx="1645276" cy="2159949"/>
            </a:xfrm>
            <a:prstGeom prst="roundRect">
              <a:avLst>
                <a:gd name="adj" fmla="val 4218"/>
              </a:avLst>
            </a:prstGeom>
            <a:noFill/>
            <a:ln w="12700" cap="flat" cmpd="sng" algn="ctr">
              <a:solidFill>
                <a:sysClr val="window" lastClr="FFFFFF">
                  <a:lumMod val="95000"/>
                </a:sysClr>
              </a:solidFill>
              <a:prstDash val="solid"/>
              <a:miter lim="800000"/>
            </a:ln>
            <a:effectLst/>
          </p:spPr>
          <p:txBody>
            <a:bodyPr rtlCol="0" anchor="ctr"/>
            <a:lstStyle/>
            <a:p>
              <a:pPr algn="ctr">
                <a:defRPr/>
              </a:pPr>
              <a:endParaRPr lang="en-US" kern="0">
                <a:solidFill>
                  <a:prstClr val="white"/>
                </a:solidFill>
                <a:latin typeface="微软雅黑" panose="020B0503020204020204" pitchFamily="34" charset="-122"/>
                <a:ea typeface="微软雅黑" panose="020B0503020204020204" pitchFamily="34" charset="-122"/>
              </a:endParaRPr>
            </a:p>
          </p:txBody>
        </p:sp>
        <p:sp>
          <p:nvSpPr>
            <p:cNvPr id="63"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4" name="Title 13"/>
            <p:cNvSpPr txBox="1"/>
            <p:nvPr/>
          </p:nvSpPr>
          <p:spPr>
            <a:xfrm>
              <a:off x="996710" y="1594692"/>
              <a:ext cx="1422170" cy="336224"/>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600" dirty="0">
                  <a:solidFill>
                    <a:schemeClr val="tx1"/>
                  </a:solidFill>
                  <a:latin typeface="微软雅黑" panose="020B0503020204020204" pitchFamily="34" charset="-122"/>
                  <a:ea typeface="微软雅黑" panose="020B0503020204020204" pitchFamily="34" charset="-122"/>
                </a:rPr>
                <a:t>添加标题</a:t>
              </a:r>
              <a:endParaRPr lang="en-US" altLang="zh-CN" sz="1600" dirty="0">
                <a:solidFill>
                  <a:schemeClr val="tx1"/>
                </a:solidFill>
                <a:latin typeface="微软雅黑" panose="020B0503020204020204" pitchFamily="34" charset="-122"/>
                <a:ea typeface="微软雅黑" panose="020B0503020204020204" pitchFamily="34" charset="-122"/>
              </a:endParaRPr>
            </a:p>
          </p:txBody>
        </p:sp>
        <p:cxnSp>
          <p:nvCxnSpPr>
            <p:cNvPr id="65" name="Straight Connector 32"/>
            <p:cNvCxnSpPr/>
            <p:nvPr/>
          </p:nvCxnSpPr>
          <p:spPr>
            <a:xfrm>
              <a:off x="888555" y="2005630"/>
              <a:ext cx="1645276" cy="0"/>
            </a:xfrm>
            <a:prstGeom prst="line">
              <a:avLst/>
            </a:prstGeom>
            <a:noFill/>
            <a:ln w="6350" cap="flat" cmpd="sng" algn="ctr">
              <a:solidFill>
                <a:sysClr val="window" lastClr="FFFFFF">
                  <a:lumMod val="95000"/>
                </a:sysClr>
              </a:solidFill>
              <a:prstDash val="solid"/>
              <a:miter lim="800000"/>
            </a:ln>
            <a:effectLst/>
          </p:spPr>
        </p:cxnSp>
        <p:cxnSp>
          <p:nvCxnSpPr>
            <p:cNvPr id="66" name="Straight Connector 33"/>
            <p:cNvCxnSpPr/>
            <p:nvPr/>
          </p:nvCxnSpPr>
          <p:spPr>
            <a:xfrm>
              <a:off x="888555" y="2034890"/>
              <a:ext cx="1645276" cy="0"/>
            </a:xfrm>
            <a:prstGeom prst="line">
              <a:avLst/>
            </a:prstGeom>
            <a:noFill/>
            <a:ln w="6350" cap="flat" cmpd="sng" algn="ctr">
              <a:solidFill>
                <a:sysClr val="window" lastClr="FFFFFF">
                  <a:lumMod val="95000"/>
                </a:sysClr>
              </a:solidFill>
              <a:prstDash val="solid"/>
              <a:miter lim="800000"/>
            </a:ln>
            <a:effectLst/>
          </p:spPr>
        </p:cxnSp>
      </p:grpSp>
      <p:sp>
        <p:nvSpPr>
          <p:cNvPr id="67" name="Content Placeholder 2"/>
          <p:cNvSpPr txBox="1"/>
          <p:nvPr/>
        </p:nvSpPr>
        <p:spPr>
          <a:xfrm>
            <a:off x="1259633" y="3917330"/>
            <a:ext cx="6640745" cy="67064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grpSp>
        <p:nvGrpSpPr>
          <p:cNvPr id="68" name="Group 35"/>
          <p:cNvGrpSpPr/>
          <p:nvPr/>
        </p:nvGrpSpPr>
        <p:grpSpPr>
          <a:xfrm>
            <a:off x="745082" y="3009388"/>
            <a:ext cx="1299903" cy="385928"/>
            <a:chOff x="2187746" y="2123279"/>
            <a:chExt cx="1927113" cy="1931011"/>
          </a:xfrm>
        </p:grpSpPr>
        <p:sp>
          <p:nvSpPr>
            <p:cNvPr id="6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400" kern="0">
                <a:solidFill>
                  <a:srgbClr val="FFFFFF"/>
                </a:solidFill>
                <a:latin typeface="Arial" panose="020B0604020202020204"/>
              </a:endParaRPr>
            </a:p>
          </p:txBody>
        </p:sp>
        <p:sp>
          <p:nvSpPr>
            <p:cNvPr id="7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sp>
          <p:nvSpPr>
            <p:cNvPr id="71" name="椭圆 80"/>
            <p:cNvSpPr/>
            <p:nvPr/>
          </p:nvSpPr>
          <p:spPr bwMode="auto">
            <a:xfrm>
              <a:off x="2325426" y="2391056"/>
              <a:ext cx="1640689" cy="1395452"/>
            </a:xfrm>
            <a:prstGeom prst="roundRect">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400" kern="0" dirty="0">
                  <a:solidFill>
                    <a:srgbClr val="FFFFFF"/>
                  </a:solidFill>
                </a:rPr>
                <a:t>2016</a:t>
              </a:r>
              <a:endParaRPr lang="zh-CN" altLang="en-US" sz="1400" kern="0" dirty="0">
                <a:solidFill>
                  <a:srgbClr val="FFFFFF"/>
                </a:solidFill>
              </a:endParaRPr>
            </a:p>
          </p:txBody>
        </p:sp>
      </p:grpSp>
      <p:grpSp>
        <p:nvGrpSpPr>
          <p:cNvPr id="72" name="Group 39"/>
          <p:cNvGrpSpPr/>
          <p:nvPr/>
        </p:nvGrpSpPr>
        <p:grpSpPr>
          <a:xfrm>
            <a:off x="2879649" y="3009387"/>
            <a:ext cx="1299903" cy="385928"/>
            <a:chOff x="2187746" y="2123279"/>
            <a:chExt cx="1927113" cy="1931011"/>
          </a:xfrm>
        </p:grpSpPr>
        <p:sp>
          <p:nvSpPr>
            <p:cNvPr id="7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400" kern="0">
                <a:solidFill>
                  <a:srgbClr val="FFFFFF"/>
                </a:solidFill>
                <a:latin typeface="Arial" panose="020B0604020202020204"/>
              </a:endParaRPr>
            </a:p>
          </p:txBody>
        </p:sp>
        <p:sp>
          <p:nvSpPr>
            <p:cNvPr id="7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sp>
          <p:nvSpPr>
            <p:cNvPr id="75" name="椭圆 80"/>
            <p:cNvSpPr/>
            <p:nvPr/>
          </p:nvSpPr>
          <p:spPr bwMode="auto">
            <a:xfrm>
              <a:off x="2325426" y="2391056"/>
              <a:ext cx="1640689" cy="1395452"/>
            </a:xfrm>
            <a:prstGeom prst="roundRect">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400" kern="0" dirty="0">
                  <a:solidFill>
                    <a:srgbClr val="FFFFFF"/>
                  </a:solidFill>
                </a:rPr>
                <a:t>2017</a:t>
              </a:r>
              <a:endParaRPr lang="zh-CN" altLang="en-US" sz="1400" kern="0" dirty="0">
                <a:solidFill>
                  <a:srgbClr val="FFFFFF"/>
                </a:solidFill>
              </a:endParaRPr>
            </a:p>
          </p:txBody>
        </p:sp>
      </p:grpSp>
      <p:grpSp>
        <p:nvGrpSpPr>
          <p:cNvPr id="76" name="Group 43"/>
          <p:cNvGrpSpPr/>
          <p:nvPr/>
        </p:nvGrpSpPr>
        <p:grpSpPr>
          <a:xfrm>
            <a:off x="5024776" y="3009386"/>
            <a:ext cx="1299903" cy="385928"/>
            <a:chOff x="2187746" y="2123279"/>
            <a:chExt cx="1927113" cy="1931011"/>
          </a:xfrm>
        </p:grpSpPr>
        <p:sp>
          <p:nvSpPr>
            <p:cNvPr id="7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400" kern="0">
                <a:solidFill>
                  <a:srgbClr val="FFFFFF"/>
                </a:solidFill>
                <a:latin typeface="Arial" panose="020B0604020202020204"/>
              </a:endParaRPr>
            </a:p>
          </p:txBody>
        </p:sp>
        <p:sp>
          <p:nvSpPr>
            <p:cNvPr id="7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sp>
          <p:nvSpPr>
            <p:cNvPr id="79" name="椭圆 80"/>
            <p:cNvSpPr/>
            <p:nvPr/>
          </p:nvSpPr>
          <p:spPr bwMode="auto">
            <a:xfrm>
              <a:off x="2325426" y="2391056"/>
              <a:ext cx="1640689" cy="1395452"/>
            </a:xfrm>
            <a:prstGeom prst="roundRect">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400" kern="0" dirty="0">
                  <a:solidFill>
                    <a:srgbClr val="FFFFFF"/>
                  </a:solidFill>
                </a:rPr>
                <a:t>2018</a:t>
              </a:r>
              <a:endParaRPr lang="zh-CN" altLang="en-US" sz="1400" kern="0" dirty="0">
                <a:solidFill>
                  <a:srgbClr val="FFFFFF"/>
                </a:solidFill>
              </a:endParaRPr>
            </a:p>
          </p:txBody>
        </p:sp>
      </p:grpSp>
      <p:grpSp>
        <p:nvGrpSpPr>
          <p:cNvPr id="80" name="Group 47"/>
          <p:cNvGrpSpPr/>
          <p:nvPr/>
        </p:nvGrpSpPr>
        <p:grpSpPr>
          <a:xfrm>
            <a:off x="7150978" y="3010526"/>
            <a:ext cx="1299903" cy="385928"/>
            <a:chOff x="2187746" y="2123279"/>
            <a:chExt cx="1927113" cy="1931011"/>
          </a:xfrm>
        </p:grpSpPr>
        <p:sp>
          <p:nvSpPr>
            <p:cNvPr id="81"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400" kern="0">
                <a:solidFill>
                  <a:srgbClr val="FFFFFF"/>
                </a:solidFill>
                <a:latin typeface="Arial" panose="020B0604020202020204"/>
              </a:endParaRPr>
            </a:p>
          </p:txBody>
        </p:sp>
        <p:sp>
          <p:nvSpPr>
            <p:cNvPr id="82"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a:solidFill>
                  <a:srgbClr val="FFFFFF"/>
                </a:solidFill>
              </a:endParaRPr>
            </a:p>
          </p:txBody>
        </p:sp>
        <p:sp>
          <p:nvSpPr>
            <p:cNvPr id="83" name="椭圆 80"/>
            <p:cNvSpPr/>
            <p:nvPr/>
          </p:nvSpPr>
          <p:spPr bwMode="auto">
            <a:xfrm>
              <a:off x="2325426" y="2391056"/>
              <a:ext cx="1640689" cy="1395452"/>
            </a:xfrm>
            <a:prstGeom prst="roundRect">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400" kern="0" dirty="0">
                  <a:solidFill>
                    <a:srgbClr val="FFFFFF"/>
                  </a:solidFill>
                </a:rPr>
                <a:t>2019</a:t>
              </a:r>
              <a:endParaRPr lang="zh-CN" altLang="en-US" sz="1400" kern="0" dirty="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 calcmode="lin" valueType="num">
                                      <p:cBhvr>
                                        <p:cTn id="9" dur="500" fill="hold"/>
                                        <p:tgtEl>
                                          <p:spTgt spid="43"/>
                                        </p:tgtEl>
                                        <p:attrNameLst>
                                          <p:attrName>ppt_x</p:attrName>
                                        </p:attrNameLst>
                                      </p:cBhvr>
                                      <p:tavLst>
                                        <p:tav tm="0">
                                          <p:val>
                                            <p:fltVal val="0.5"/>
                                          </p:val>
                                        </p:tav>
                                        <p:tav tm="100000">
                                          <p:val>
                                            <p:strVal val="#ppt_x"/>
                                          </p:val>
                                        </p:tav>
                                      </p:tavLst>
                                    </p:anim>
                                    <p:anim calcmode="lin" valueType="num">
                                      <p:cBhvr>
                                        <p:cTn id="10" dur="500" fill="hold"/>
                                        <p:tgtEl>
                                          <p:spTgt spid="4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 calcmode="lin" valueType="num">
                                      <p:cBhvr>
                                        <p:cTn id="15" dur="500" fill="hold"/>
                                        <p:tgtEl>
                                          <p:spTgt spid="68"/>
                                        </p:tgtEl>
                                        <p:attrNameLst>
                                          <p:attrName>ppt_x</p:attrName>
                                        </p:attrNameLst>
                                      </p:cBhvr>
                                      <p:tavLst>
                                        <p:tav tm="0">
                                          <p:val>
                                            <p:fltVal val="0.5"/>
                                          </p:val>
                                        </p:tav>
                                        <p:tav tm="100000">
                                          <p:val>
                                            <p:strVal val="#ppt_x"/>
                                          </p:val>
                                        </p:tav>
                                      </p:tavLst>
                                    </p:anim>
                                    <p:anim calcmode="lin" valueType="num">
                                      <p:cBhvr>
                                        <p:cTn id="16" dur="500" fill="hold"/>
                                        <p:tgtEl>
                                          <p:spTgt spid="6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3" presetClass="entr" presetSubtype="528"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 calcmode="lin" valueType="num">
                                      <p:cBhvr>
                                        <p:cTn id="22" dur="500" fill="hold"/>
                                        <p:tgtEl>
                                          <p:spTgt spid="49"/>
                                        </p:tgtEl>
                                        <p:attrNameLst>
                                          <p:attrName>ppt_x</p:attrName>
                                        </p:attrNameLst>
                                      </p:cBhvr>
                                      <p:tavLst>
                                        <p:tav tm="0">
                                          <p:val>
                                            <p:fltVal val="0.5"/>
                                          </p:val>
                                        </p:tav>
                                        <p:tav tm="100000">
                                          <p:val>
                                            <p:strVal val="#ppt_x"/>
                                          </p:val>
                                        </p:tav>
                                      </p:tavLst>
                                    </p:anim>
                                    <p:anim calcmode="lin" valueType="num">
                                      <p:cBhvr>
                                        <p:cTn id="23" dur="500" fill="hold"/>
                                        <p:tgtEl>
                                          <p:spTgt spid="49"/>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p:cTn id="26" dur="500" fill="hold"/>
                                        <p:tgtEl>
                                          <p:spTgt spid="72"/>
                                        </p:tgtEl>
                                        <p:attrNameLst>
                                          <p:attrName>ppt_w</p:attrName>
                                        </p:attrNameLst>
                                      </p:cBhvr>
                                      <p:tavLst>
                                        <p:tav tm="0">
                                          <p:val>
                                            <p:fltVal val="0"/>
                                          </p:val>
                                        </p:tav>
                                        <p:tav tm="100000">
                                          <p:val>
                                            <p:strVal val="#ppt_w"/>
                                          </p:val>
                                        </p:tav>
                                      </p:tavLst>
                                    </p:anim>
                                    <p:anim calcmode="lin" valueType="num">
                                      <p:cBhvr>
                                        <p:cTn id="27" dur="500" fill="hold"/>
                                        <p:tgtEl>
                                          <p:spTgt spid="72"/>
                                        </p:tgtEl>
                                        <p:attrNameLst>
                                          <p:attrName>ppt_h</p:attrName>
                                        </p:attrNameLst>
                                      </p:cBhvr>
                                      <p:tavLst>
                                        <p:tav tm="0">
                                          <p:val>
                                            <p:fltVal val="0"/>
                                          </p:val>
                                        </p:tav>
                                        <p:tav tm="100000">
                                          <p:val>
                                            <p:strVal val="#ppt_h"/>
                                          </p:val>
                                        </p:tav>
                                      </p:tavLst>
                                    </p:anim>
                                    <p:anim calcmode="lin" valueType="num">
                                      <p:cBhvr>
                                        <p:cTn id="28" dur="500" fill="hold"/>
                                        <p:tgtEl>
                                          <p:spTgt spid="72"/>
                                        </p:tgtEl>
                                        <p:attrNameLst>
                                          <p:attrName>ppt_x</p:attrName>
                                        </p:attrNameLst>
                                      </p:cBhvr>
                                      <p:tavLst>
                                        <p:tav tm="0">
                                          <p:val>
                                            <p:fltVal val="0.5"/>
                                          </p:val>
                                        </p:tav>
                                        <p:tav tm="100000">
                                          <p:val>
                                            <p:strVal val="#ppt_x"/>
                                          </p:val>
                                        </p:tav>
                                      </p:tavLst>
                                    </p:anim>
                                    <p:anim calcmode="lin" valueType="num">
                                      <p:cBhvr>
                                        <p:cTn id="29" dur="500" fill="hold"/>
                                        <p:tgtEl>
                                          <p:spTgt spid="72"/>
                                        </p:tgtEl>
                                        <p:attrNameLst>
                                          <p:attrName>ppt_y</p:attrName>
                                        </p:attrNameLst>
                                      </p:cBhvr>
                                      <p:tavLst>
                                        <p:tav tm="0">
                                          <p:val>
                                            <p:fltVal val="0.5"/>
                                          </p:val>
                                        </p:tav>
                                        <p:tav tm="100000">
                                          <p:val>
                                            <p:strVal val="#ppt_y"/>
                                          </p:val>
                                        </p:tav>
                                      </p:tavLst>
                                    </p:anim>
                                  </p:childTnLst>
                                </p:cTn>
                              </p:par>
                            </p:childTnLst>
                          </p:cTn>
                        </p:par>
                        <p:par>
                          <p:cTn id="30" fill="hold">
                            <p:stCondLst>
                              <p:cond delay="1000"/>
                            </p:stCondLst>
                            <p:childTnLst>
                              <p:par>
                                <p:cTn id="31" presetID="23" presetClass="entr" presetSubtype="528"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p:cTn id="33" dur="500" fill="hold"/>
                                        <p:tgtEl>
                                          <p:spTgt spid="55"/>
                                        </p:tgtEl>
                                        <p:attrNameLst>
                                          <p:attrName>ppt_w</p:attrName>
                                        </p:attrNameLst>
                                      </p:cBhvr>
                                      <p:tavLst>
                                        <p:tav tm="0">
                                          <p:val>
                                            <p:fltVal val="0"/>
                                          </p:val>
                                        </p:tav>
                                        <p:tav tm="100000">
                                          <p:val>
                                            <p:strVal val="#ppt_w"/>
                                          </p:val>
                                        </p:tav>
                                      </p:tavLst>
                                    </p:anim>
                                    <p:anim calcmode="lin" valueType="num">
                                      <p:cBhvr>
                                        <p:cTn id="34" dur="500" fill="hold"/>
                                        <p:tgtEl>
                                          <p:spTgt spid="55"/>
                                        </p:tgtEl>
                                        <p:attrNameLst>
                                          <p:attrName>ppt_h</p:attrName>
                                        </p:attrNameLst>
                                      </p:cBhvr>
                                      <p:tavLst>
                                        <p:tav tm="0">
                                          <p:val>
                                            <p:fltVal val="0"/>
                                          </p:val>
                                        </p:tav>
                                        <p:tav tm="100000">
                                          <p:val>
                                            <p:strVal val="#ppt_h"/>
                                          </p:val>
                                        </p:tav>
                                      </p:tavLst>
                                    </p:anim>
                                    <p:anim calcmode="lin" valueType="num">
                                      <p:cBhvr>
                                        <p:cTn id="35" dur="500" fill="hold"/>
                                        <p:tgtEl>
                                          <p:spTgt spid="55"/>
                                        </p:tgtEl>
                                        <p:attrNameLst>
                                          <p:attrName>ppt_x</p:attrName>
                                        </p:attrNameLst>
                                      </p:cBhvr>
                                      <p:tavLst>
                                        <p:tav tm="0">
                                          <p:val>
                                            <p:fltVal val="0.5"/>
                                          </p:val>
                                        </p:tav>
                                        <p:tav tm="100000">
                                          <p:val>
                                            <p:strVal val="#ppt_x"/>
                                          </p:val>
                                        </p:tav>
                                      </p:tavLst>
                                    </p:anim>
                                    <p:anim calcmode="lin" valueType="num">
                                      <p:cBhvr>
                                        <p:cTn id="36" dur="500" fill="hold"/>
                                        <p:tgtEl>
                                          <p:spTgt spid="55"/>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p:cTn id="39" dur="500" fill="hold"/>
                                        <p:tgtEl>
                                          <p:spTgt spid="76"/>
                                        </p:tgtEl>
                                        <p:attrNameLst>
                                          <p:attrName>ppt_w</p:attrName>
                                        </p:attrNameLst>
                                      </p:cBhvr>
                                      <p:tavLst>
                                        <p:tav tm="0">
                                          <p:val>
                                            <p:fltVal val="0"/>
                                          </p:val>
                                        </p:tav>
                                        <p:tav tm="100000">
                                          <p:val>
                                            <p:strVal val="#ppt_w"/>
                                          </p:val>
                                        </p:tav>
                                      </p:tavLst>
                                    </p:anim>
                                    <p:anim calcmode="lin" valueType="num">
                                      <p:cBhvr>
                                        <p:cTn id="40" dur="500" fill="hold"/>
                                        <p:tgtEl>
                                          <p:spTgt spid="76"/>
                                        </p:tgtEl>
                                        <p:attrNameLst>
                                          <p:attrName>ppt_h</p:attrName>
                                        </p:attrNameLst>
                                      </p:cBhvr>
                                      <p:tavLst>
                                        <p:tav tm="0">
                                          <p:val>
                                            <p:fltVal val="0"/>
                                          </p:val>
                                        </p:tav>
                                        <p:tav tm="100000">
                                          <p:val>
                                            <p:strVal val="#ppt_h"/>
                                          </p:val>
                                        </p:tav>
                                      </p:tavLst>
                                    </p:anim>
                                    <p:anim calcmode="lin" valueType="num">
                                      <p:cBhvr>
                                        <p:cTn id="41" dur="500" fill="hold"/>
                                        <p:tgtEl>
                                          <p:spTgt spid="76"/>
                                        </p:tgtEl>
                                        <p:attrNameLst>
                                          <p:attrName>ppt_x</p:attrName>
                                        </p:attrNameLst>
                                      </p:cBhvr>
                                      <p:tavLst>
                                        <p:tav tm="0">
                                          <p:val>
                                            <p:fltVal val="0.5"/>
                                          </p:val>
                                        </p:tav>
                                        <p:tav tm="100000">
                                          <p:val>
                                            <p:strVal val="#ppt_x"/>
                                          </p:val>
                                        </p:tav>
                                      </p:tavLst>
                                    </p:anim>
                                    <p:anim calcmode="lin" valueType="num">
                                      <p:cBhvr>
                                        <p:cTn id="42" dur="500" fill="hold"/>
                                        <p:tgtEl>
                                          <p:spTgt spid="76"/>
                                        </p:tgtEl>
                                        <p:attrNameLst>
                                          <p:attrName>ppt_y</p:attrName>
                                        </p:attrNameLst>
                                      </p:cBhvr>
                                      <p:tavLst>
                                        <p:tav tm="0">
                                          <p:val>
                                            <p:fltVal val="0.5"/>
                                          </p:val>
                                        </p:tav>
                                        <p:tav tm="100000">
                                          <p:val>
                                            <p:strVal val="#ppt_y"/>
                                          </p:val>
                                        </p:tav>
                                      </p:tavLst>
                                    </p:anim>
                                  </p:childTnLst>
                                </p:cTn>
                              </p:par>
                            </p:childTnLst>
                          </p:cTn>
                        </p:par>
                        <p:par>
                          <p:cTn id="43" fill="hold">
                            <p:stCondLst>
                              <p:cond delay="1500"/>
                            </p:stCondLst>
                            <p:childTnLst>
                              <p:par>
                                <p:cTn id="44" presetID="23" presetClass="entr" presetSubtype="528" fill="hold" nodeType="after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 calcmode="lin" valueType="num">
                                      <p:cBhvr>
                                        <p:cTn id="48" dur="500" fill="hold"/>
                                        <p:tgtEl>
                                          <p:spTgt spid="61"/>
                                        </p:tgtEl>
                                        <p:attrNameLst>
                                          <p:attrName>ppt_x</p:attrName>
                                        </p:attrNameLst>
                                      </p:cBhvr>
                                      <p:tavLst>
                                        <p:tav tm="0">
                                          <p:val>
                                            <p:fltVal val="0.5"/>
                                          </p:val>
                                        </p:tav>
                                        <p:tav tm="100000">
                                          <p:val>
                                            <p:strVal val="#ppt_x"/>
                                          </p:val>
                                        </p:tav>
                                      </p:tavLst>
                                    </p:anim>
                                    <p:anim calcmode="lin" valueType="num">
                                      <p:cBhvr>
                                        <p:cTn id="49" dur="500" fill="hold"/>
                                        <p:tgtEl>
                                          <p:spTgt spid="61"/>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p:cTn id="52" dur="500" fill="hold"/>
                                        <p:tgtEl>
                                          <p:spTgt spid="80"/>
                                        </p:tgtEl>
                                        <p:attrNameLst>
                                          <p:attrName>ppt_w</p:attrName>
                                        </p:attrNameLst>
                                      </p:cBhvr>
                                      <p:tavLst>
                                        <p:tav tm="0">
                                          <p:val>
                                            <p:fltVal val="0"/>
                                          </p:val>
                                        </p:tav>
                                        <p:tav tm="100000">
                                          <p:val>
                                            <p:strVal val="#ppt_w"/>
                                          </p:val>
                                        </p:tav>
                                      </p:tavLst>
                                    </p:anim>
                                    <p:anim calcmode="lin" valueType="num">
                                      <p:cBhvr>
                                        <p:cTn id="53" dur="500" fill="hold"/>
                                        <p:tgtEl>
                                          <p:spTgt spid="80"/>
                                        </p:tgtEl>
                                        <p:attrNameLst>
                                          <p:attrName>ppt_h</p:attrName>
                                        </p:attrNameLst>
                                      </p:cBhvr>
                                      <p:tavLst>
                                        <p:tav tm="0">
                                          <p:val>
                                            <p:fltVal val="0"/>
                                          </p:val>
                                        </p:tav>
                                        <p:tav tm="100000">
                                          <p:val>
                                            <p:strVal val="#ppt_h"/>
                                          </p:val>
                                        </p:tav>
                                      </p:tavLst>
                                    </p:anim>
                                    <p:anim calcmode="lin" valueType="num">
                                      <p:cBhvr>
                                        <p:cTn id="54" dur="500" fill="hold"/>
                                        <p:tgtEl>
                                          <p:spTgt spid="80"/>
                                        </p:tgtEl>
                                        <p:attrNameLst>
                                          <p:attrName>ppt_x</p:attrName>
                                        </p:attrNameLst>
                                      </p:cBhvr>
                                      <p:tavLst>
                                        <p:tav tm="0">
                                          <p:val>
                                            <p:fltVal val="0.5"/>
                                          </p:val>
                                        </p:tav>
                                        <p:tav tm="100000">
                                          <p:val>
                                            <p:strVal val="#ppt_x"/>
                                          </p:val>
                                        </p:tav>
                                      </p:tavLst>
                                    </p:anim>
                                    <p:anim calcmode="lin" valueType="num">
                                      <p:cBhvr>
                                        <p:cTn id="55" dur="500" fill="hold"/>
                                        <p:tgtEl>
                                          <p:spTgt spid="8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 presetClass="entr" presetSubtype="2"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additive="base">
                                        <p:cTn id="59" dur="500" fill="hold"/>
                                        <p:tgtEl>
                                          <p:spTgt spid="67"/>
                                        </p:tgtEl>
                                        <p:attrNameLst>
                                          <p:attrName>ppt_x</p:attrName>
                                        </p:attrNameLst>
                                      </p:cBhvr>
                                      <p:tavLst>
                                        <p:tav tm="0">
                                          <p:val>
                                            <p:strVal val="1+#ppt_w/2"/>
                                          </p:val>
                                        </p:tav>
                                        <p:tav tm="100000">
                                          <p:val>
                                            <p:strVal val="#ppt_x"/>
                                          </p:val>
                                        </p:tav>
                                      </p:tavLst>
                                    </p:anim>
                                    <p:anim calcmode="lin" valueType="num">
                                      <p:cBhvr additive="base">
                                        <p:cTn id="60"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5"/>
          <p:cNvSpPr>
            <a:spLocks noChangeArrowheads="1"/>
          </p:cNvSpPr>
          <p:nvPr/>
        </p:nvSpPr>
        <p:spPr bwMode="auto">
          <a:xfrm>
            <a:off x="271852" y="1595187"/>
            <a:ext cx="8616429" cy="1937580"/>
          </a:xfrm>
          <a:prstGeom prst="rect">
            <a:avLst/>
          </a:prstGeom>
          <a:solidFill>
            <a:srgbClr val="484849">
              <a:lumMod val="60000"/>
              <a:lumOff val="40000"/>
            </a:srgbClr>
          </a:solidFill>
          <a:ln>
            <a:noFill/>
          </a:ln>
        </p:spPr>
        <p:txBody>
          <a:bodyPr vert="horz" wrap="square" lIns="91440" tIns="45720" rIns="91440" bIns="45720" numCol="1" anchor="t" anchorCtr="0" compatLnSpc="1"/>
          <a:lstStyle/>
          <a:p>
            <a:pPr fontAlgn="base">
              <a:spcBef>
                <a:spcPct val="0"/>
              </a:spcBef>
              <a:spcAft>
                <a:spcPct val="0"/>
              </a:spcAft>
              <a:defRPr/>
            </a:pPr>
            <a:endParaRPr lang="zh-CN" altLang="en-US" sz="1400" kern="0">
              <a:solidFill>
                <a:srgbClr val="C4261D"/>
              </a:solidFill>
              <a:latin typeface="Arial" panose="020B0604020202020204" pitchFamily="34" charset="0"/>
            </a:endParaRPr>
          </a:p>
        </p:txBody>
      </p:sp>
      <p:sp>
        <p:nvSpPr>
          <p:cNvPr id="27" name="Rectangle 8"/>
          <p:cNvSpPr>
            <a:spLocks noChangeArrowheads="1"/>
          </p:cNvSpPr>
          <p:nvPr/>
        </p:nvSpPr>
        <p:spPr bwMode="auto">
          <a:xfrm>
            <a:off x="1" y="1595187"/>
            <a:ext cx="189112" cy="1937580"/>
          </a:xfrm>
          <a:prstGeom prst="rect">
            <a:avLst/>
          </a:prstGeom>
          <a:solidFill>
            <a:srgbClr val="484849"/>
          </a:solidFill>
          <a:ln>
            <a:noFill/>
          </a:ln>
        </p:spPr>
        <p:txBody>
          <a:bodyPr vert="horz" wrap="square" lIns="91440" tIns="45720" rIns="91440" bIns="45720" numCol="1" anchor="t" anchorCtr="0" compatLnSpc="1"/>
          <a:lstStyle/>
          <a:p>
            <a:pPr fontAlgn="base">
              <a:spcBef>
                <a:spcPct val="0"/>
              </a:spcBef>
              <a:spcAft>
                <a:spcPct val="0"/>
              </a:spcAft>
              <a:defRPr/>
            </a:pPr>
            <a:endParaRPr lang="zh-CN" altLang="en-US" sz="1400" kern="0">
              <a:solidFill>
                <a:srgbClr val="C4261D"/>
              </a:solidFill>
              <a:latin typeface="Arial" panose="020B0604020202020204" pitchFamily="34" charset="0"/>
            </a:endParaRPr>
          </a:p>
        </p:txBody>
      </p:sp>
      <p:sp>
        <p:nvSpPr>
          <p:cNvPr id="28" name="圆角矩形 27"/>
          <p:cNvSpPr/>
          <p:nvPr/>
        </p:nvSpPr>
        <p:spPr bwMode="auto">
          <a:xfrm>
            <a:off x="844850" y="1780844"/>
            <a:ext cx="2321351" cy="3023155"/>
          </a:xfrm>
          <a:prstGeom prst="roundRect">
            <a:avLst>
              <a:gd name="adj" fmla="val 4325"/>
            </a:avLst>
          </a:prstGeom>
          <a:solidFill>
            <a:srgbClr val="FFFFFF">
              <a:lumMod val="95000"/>
            </a:srgbClr>
          </a:solidFill>
          <a:ln w="9525" cap="flat" cmpd="sng" algn="ctr">
            <a:solidFill>
              <a:srgbClr val="484849">
                <a:lumMod val="40000"/>
                <a:lumOff val="60000"/>
              </a:srgbClr>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defRPr/>
            </a:pPr>
            <a:endParaRPr lang="zh-CN" altLang="en-US" sz="1400" kern="0">
              <a:solidFill>
                <a:srgbClr val="C4261D"/>
              </a:solidFill>
              <a:latin typeface="Arial" panose="020B0604020202020204" pitchFamily="34" charset="0"/>
            </a:endParaRPr>
          </a:p>
        </p:txBody>
      </p:sp>
      <p:sp>
        <p:nvSpPr>
          <p:cNvPr id="29" name="TextBox 28"/>
          <p:cNvSpPr txBox="1"/>
          <p:nvPr/>
        </p:nvSpPr>
        <p:spPr>
          <a:xfrm>
            <a:off x="1032841" y="2482647"/>
            <a:ext cx="1943457" cy="1015663"/>
          </a:xfrm>
          <a:prstGeom prst="rect">
            <a:avLst/>
          </a:prstGeom>
          <a:noFill/>
        </p:spPr>
        <p:txBody>
          <a:bodyPr wrap="square" rtlCol="0">
            <a:spAutoFit/>
          </a:bodyPr>
          <a:lstStyle/>
          <a:p>
            <a:pPr algn="just" fontAlgn="base">
              <a:spcBef>
                <a:spcPct val="0"/>
              </a:spcBef>
              <a:spcAft>
                <a:spcPct val="0"/>
              </a:spcAft>
              <a:buFont typeface="Arial" panose="020B0604020202020204" pitchFamily="34" charset="0"/>
              <a:buNone/>
            </a:pPr>
            <a:r>
              <a:rPr lang="zh-CN" altLang="en-US" sz="1200" dirty="0">
                <a:solidFill>
                  <a:srgbClr val="484849"/>
                </a:solidFill>
                <a:latin typeface="微软雅黑" panose="020B0503020204020204" pitchFamily="34" charset="-122"/>
                <a:ea typeface="微软雅黑" panose="020B0503020204020204" pitchFamily="34" charset="-122"/>
              </a:rPr>
              <a:t>这里输入段落文本这里输入段落文本这里输入段落文本这里输落文本这里输入段落文本这里输入段落文本这里输入段落文本</a:t>
            </a:r>
          </a:p>
        </p:txBody>
      </p:sp>
      <p:sp>
        <p:nvSpPr>
          <p:cNvPr id="30" name="圆角矩形 29"/>
          <p:cNvSpPr/>
          <p:nvPr/>
        </p:nvSpPr>
        <p:spPr bwMode="auto">
          <a:xfrm>
            <a:off x="3402805" y="1780844"/>
            <a:ext cx="2321351" cy="3023155"/>
          </a:xfrm>
          <a:prstGeom prst="roundRect">
            <a:avLst>
              <a:gd name="adj" fmla="val 4325"/>
            </a:avLst>
          </a:prstGeom>
          <a:solidFill>
            <a:srgbClr val="FFFFFF">
              <a:lumMod val="95000"/>
            </a:srgbClr>
          </a:solidFill>
          <a:ln w="9525" cap="flat" cmpd="sng" algn="ctr">
            <a:solidFill>
              <a:srgbClr val="484849">
                <a:lumMod val="40000"/>
                <a:lumOff val="60000"/>
              </a:srgbClr>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defRPr/>
            </a:pPr>
            <a:endParaRPr lang="zh-CN" altLang="en-US" sz="1400" kern="0">
              <a:solidFill>
                <a:srgbClr val="C4261D"/>
              </a:solidFill>
              <a:latin typeface="Arial" panose="020B0604020202020204" pitchFamily="34" charset="0"/>
            </a:endParaRPr>
          </a:p>
        </p:txBody>
      </p:sp>
      <p:sp>
        <p:nvSpPr>
          <p:cNvPr id="31" name="TextBox 30"/>
          <p:cNvSpPr txBox="1"/>
          <p:nvPr/>
        </p:nvSpPr>
        <p:spPr>
          <a:xfrm>
            <a:off x="3590797" y="2482647"/>
            <a:ext cx="1943457" cy="1015663"/>
          </a:xfrm>
          <a:prstGeom prst="rect">
            <a:avLst/>
          </a:prstGeom>
          <a:noFill/>
        </p:spPr>
        <p:txBody>
          <a:bodyPr wrap="square" rtlCol="0">
            <a:spAutoFit/>
          </a:bodyPr>
          <a:lstStyle/>
          <a:p>
            <a:pPr algn="just" fontAlgn="base">
              <a:spcBef>
                <a:spcPct val="0"/>
              </a:spcBef>
              <a:spcAft>
                <a:spcPct val="0"/>
              </a:spcAft>
              <a:buFont typeface="Arial" panose="020B0604020202020204" pitchFamily="34" charset="0"/>
              <a:buNone/>
            </a:pPr>
            <a:r>
              <a:rPr lang="zh-CN" altLang="en-US" sz="1200" dirty="0">
                <a:solidFill>
                  <a:srgbClr val="484849"/>
                </a:solidFill>
                <a:latin typeface="微软雅黑" panose="020B0503020204020204" pitchFamily="34" charset="-122"/>
                <a:ea typeface="微软雅黑" panose="020B0503020204020204" pitchFamily="34" charset="-122"/>
              </a:rPr>
              <a:t>这里输入段落文本这里输入段落文本这里输入段落文本这里输入段落文本这里输入段落文本这里输入段落输入段落文本</a:t>
            </a:r>
          </a:p>
        </p:txBody>
      </p:sp>
      <p:sp>
        <p:nvSpPr>
          <p:cNvPr id="32" name="圆角矩形 31"/>
          <p:cNvSpPr/>
          <p:nvPr/>
        </p:nvSpPr>
        <p:spPr bwMode="auto">
          <a:xfrm>
            <a:off x="5960761" y="1780844"/>
            <a:ext cx="2321351" cy="3023155"/>
          </a:xfrm>
          <a:prstGeom prst="roundRect">
            <a:avLst>
              <a:gd name="adj" fmla="val 4325"/>
            </a:avLst>
          </a:prstGeom>
          <a:solidFill>
            <a:srgbClr val="FFFFFF">
              <a:lumMod val="95000"/>
            </a:srgbClr>
          </a:solidFill>
          <a:ln w="9525" cap="flat" cmpd="sng" algn="ctr">
            <a:solidFill>
              <a:srgbClr val="484849">
                <a:lumMod val="40000"/>
                <a:lumOff val="60000"/>
              </a:srgbClr>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defRPr/>
            </a:pPr>
            <a:endParaRPr lang="zh-CN" altLang="en-US" sz="1400" kern="0">
              <a:solidFill>
                <a:srgbClr val="C4261D"/>
              </a:solidFill>
              <a:latin typeface="Arial" panose="020B0604020202020204" pitchFamily="34" charset="0"/>
            </a:endParaRPr>
          </a:p>
        </p:txBody>
      </p:sp>
      <p:sp>
        <p:nvSpPr>
          <p:cNvPr id="33" name="TextBox 32"/>
          <p:cNvSpPr txBox="1"/>
          <p:nvPr/>
        </p:nvSpPr>
        <p:spPr>
          <a:xfrm>
            <a:off x="6148752" y="2482647"/>
            <a:ext cx="1943457" cy="1384995"/>
          </a:xfrm>
          <a:prstGeom prst="rect">
            <a:avLst/>
          </a:prstGeom>
          <a:noFill/>
        </p:spPr>
        <p:txBody>
          <a:bodyPr wrap="square" rtlCol="0">
            <a:spAutoFit/>
          </a:bodyPr>
          <a:lstStyle/>
          <a:p>
            <a:pPr algn="just" fontAlgn="base">
              <a:spcBef>
                <a:spcPct val="0"/>
              </a:spcBef>
              <a:spcAft>
                <a:spcPct val="0"/>
              </a:spcAft>
              <a:buFont typeface="Arial" panose="020B0604020202020204" pitchFamily="34" charset="0"/>
              <a:buNone/>
            </a:pPr>
            <a:r>
              <a:rPr lang="zh-CN" altLang="en-US" sz="1200" dirty="0">
                <a:solidFill>
                  <a:srgbClr val="484849"/>
                </a:solidFill>
                <a:latin typeface="微软雅黑" panose="020B0503020204020204" pitchFamily="34" charset="-122"/>
                <a:ea typeface="微软雅黑" panose="020B0503020204020204" pitchFamily="34" charset="-122"/>
              </a:rPr>
              <a:t>这里输入段落文本这里输入段落文本这里输入段落文本这里输入段落文本这里输入段落文本这里输入段落文本这里输入段落文本这落文本这里输入段落文本这里输入段落文本</a:t>
            </a:r>
          </a:p>
        </p:txBody>
      </p:sp>
      <p:sp>
        <p:nvSpPr>
          <p:cNvPr id="34" name="Rectangle 8"/>
          <p:cNvSpPr>
            <a:spLocks noChangeArrowheads="1"/>
          </p:cNvSpPr>
          <p:nvPr/>
        </p:nvSpPr>
        <p:spPr bwMode="auto">
          <a:xfrm>
            <a:off x="8954888" y="1595187"/>
            <a:ext cx="189112" cy="1937580"/>
          </a:xfrm>
          <a:prstGeom prst="rect">
            <a:avLst/>
          </a:prstGeom>
          <a:solidFill>
            <a:srgbClr val="484849"/>
          </a:solidFill>
          <a:ln>
            <a:noFill/>
          </a:ln>
        </p:spPr>
        <p:txBody>
          <a:bodyPr vert="horz" wrap="square" lIns="91440" tIns="45720" rIns="91440" bIns="45720" numCol="1" anchor="t" anchorCtr="0" compatLnSpc="1"/>
          <a:lstStyle/>
          <a:p>
            <a:pPr fontAlgn="base">
              <a:spcBef>
                <a:spcPct val="0"/>
              </a:spcBef>
              <a:spcAft>
                <a:spcPct val="0"/>
              </a:spcAft>
              <a:defRPr/>
            </a:pPr>
            <a:endParaRPr lang="zh-CN" altLang="en-US" sz="1400" kern="0">
              <a:solidFill>
                <a:srgbClr val="C4261D"/>
              </a:solidFill>
              <a:latin typeface="Arial" panose="020B0604020202020204" pitchFamily="34" charset="0"/>
            </a:endParaRPr>
          </a:p>
        </p:txBody>
      </p:sp>
      <p:grpSp>
        <p:nvGrpSpPr>
          <p:cNvPr id="51" name="Group 38"/>
          <p:cNvGrpSpPr/>
          <p:nvPr/>
        </p:nvGrpSpPr>
        <p:grpSpPr>
          <a:xfrm>
            <a:off x="4042014" y="1106241"/>
            <a:ext cx="1327903" cy="1330589"/>
            <a:chOff x="3692576" y="1742634"/>
            <a:chExt cx="2790379" cy="2796023"/>
          </a:xfrm>
        </p:grpSpPr>
        <p:grpSp>
          <p:nvGrpSpPr>
            <p:cNvPr id="52" name="组合 79"/>
            <p:cNvGrpSpPr/>
            <p:nvPr/>
          </p:nvGrpSpPr>
          <p:grpSpPr bwMode="auto">
            <a:xfrm>
              <a:off x="3692576" y="1742634"/>
              <a:ext cx="2790379" cy="2796023"/>
              <a:chOff x="6379729" y="2488774"/>
              <a:chExt cx="2513016" cy="2513016"/>
            </a:xfrm>
          </p:grpSpPr>
          <p:sp>
            <p:nvSpPr>
              <p:cNvPr id="5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050" kern="0">
                  <a:solidFill>
                    <a:srgbClr val="FFFFFF"/>
                  </a:solidFill>
                  <a:latin typeface="Arial" panose="020B0604020202020204"/>
                  <a:ea typeface="宋体" panose="02010600030101010101" pitchFamily="2" charset="-122"/>
                </a:endParaRPr>
              </a:p>
            </p:txBody>
          </p:sp>
          <p:sp>
            <p:nvSpPr>
              <p:cNvPr id="5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50" kern="0">
                  <a:solidFill>
                    <a:srgbClr val="FFFFFF"/>
                  </a:solidFill>
                </a:endParaRPr>
              </a:p>
            </p:txBody>
          </p:sp>
        </p:grpSp>
        <p:sp>
          <p:nvSpPr>
            <p:cNvPr id="53"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56" name="Group 38"/>
          <p:cNvGrpSpPr/>
          <p:nvPr/>
        </p:nvGrpSpPr>
        <p:grpSpPr>
          <a:xfrm>
            <a:off x="1322774" y="1106241"/>
            <a:ext cx="1327903" cy="1330589"/>
            <a:chOff x="3692576" y="1742634"/>
            <a:chExt cx="2790379" cy="2796023"/>
          </a:xfrm>
        </p:grpSpPr>
        <p:grpSp>
          <p:nvGrpSpPr>
            <p:cNvPr id="57" name="组合 79"/>
            <p:cNvGrpSpPr/>
            <p:nvPr/>
          </p:nvGrpSpPr>
          <p:grpSpPr bwMode="auto">
            <a:xfrm>
              <a:off x="3692576" y="1742634"/>
              <a:ext cx="2790379" cy="2796023"/>
              <a:chOff x="6379729" y="2488774"/>
              <a:chExt cx="2513016" cy="2513016"/>
            </a:xfrm>
          </p:grpSpPr>
          <p:sp>
            <p:nvSpPr>
              <p:cNvPr id="5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050" kern="0">
                  <a:solidFill>
                    <a:srgbClr val="FFFFFF"/>
                  </a:solidFill>
                  <a:latin typeface="Arial" panose="020B0604020202020204"/>
                  <a:ea typeface="宋体" panose="02010600030101010101" pitchFamily="2" charset="-122"/>
                </a:endParaRPr>
              </a:p>
            </p:txBody>
          </p:sp>
          <p:sp>
            <p:nvSpPr>
              <p:cNvPr id="6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50" kern="0">
                  <a:solidFill>
                    <a:srgbClr val="FFFFFF"/>
                  </a:solidFill>
                </a:endParaRPr>
              </a:p>
            </p:txBody>
          </p:sp>
        </p:grpSp>
        <p:sp>
          <p:nvSpPr>
            <p:cNvPr id="58"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61" name="Group 38"/>
          <p:cNvGrpSpPr/>
          <p:nvPr/>
        </p:nvGrpSpPr>
        <p:grpSpPr>
          <a:xfrm>
            <a:off x="6464850" y="1106241"/>
            <a:ext cx="1327903" cy="1330589"/>
            <a:chOff x="3692576" y="1742634"/>
            <a:chExt cx="2790379" cy="2796023"/>
          </a:xfrm>
        </p:grpSpPr>
        <p:grpSp>
          <p:nvGrpSpPr>
            <p:cNvPr id="62" name="组合 79"/>
            <p:cNvGrpSpPr/>
            <p:nvPr/>
          </p:nvGrpSpPr>
          <p:grpSpPr bwMode="auto">
            <a:xfrm>
              <a:off x="3692576" y="1742634"/>
              <a:ext cx="2790379" cy="2796023"/>
              <a:chOff x="6379729" y="2488774"/>
              <a:chExt cx="2513016" cy="2513016"/>
            </a:xfrm>
          </p:grpSpPr>
          <p:sp>
            <p:nvSpPr>
              <p:cNvPr id="6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1050" kern="0">
                  <a:solidFill>
                    <a:srgbClr val="FFFFFF"/>
                  </a:solidFill>
                  <a:latin typeface="Arial" panose="020B0604020202020204"/>
                  <a:ea typeface="宋体" panose="02010600030101010101" pitchFamily="2" charset="-122"/>
                </a:endParaRPr>
              </a:p>
            </p:txBody>
          </p:sp>
          <p:sp>
            <p:nvSpPr>
              <p:cNvPr id="6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50" kern="0">
                  <a:solidFill>
                    <a:srgbClr val="FFFFFF"/>
                  </a:solidFill>
                </a:endParaRPr>
              </a:p>
            </p:txBody>
          </p:sp>
        </p:grpSp>
        <p:sp>
          <p:nvSpPr>
            <p:cNvPr id="63"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7" name="组合 36"/>
          <p:cNvGrpSpPr/>
          <p:nvPr/>
        </p:nvGrpSpPr>
        <p:grpSpPr>
          <a:xfrm>
            <a:off x="1259633" y="1106241"/>
            <a:ext cx="387665" cy="390107"/>
            <a:chOff x="1807482" y="1521065"/>
            <a:chExt cx="517088" cy="520346"/>
          </a:xfrm>
          <a:solidFill>
            <a:srgbClr val="2C3666"/>
          </a:solidFill>
        </p:grpSpPr>
        <p:sp>
          <p:nvSpPr>
            <p:cNvPr id="38" name="椭圆 37"/>
            <p:cNvSpPr/>
            <p:nvPr/>
          </p:nvSpPr>
          <p:spPr bwMode="auto">
            <a:xfrm>
              <a:off x="1807482" y="1521065"/>
              <a:ext cx="517088" cy="517088"/>
            </a:xfrm>
            <a:prstGeom prst="ellipse">
              <a:avLst/>
            </a:prstGeom>
            <a:grpFill/>
            <a:ln w="25400" cap="flat" cmpd="sng" algn="ctr">
              <a:noFill/>
              <a:prstDash val="solid"/>
            </a:ln>
            <a:effectLst>
              <a:innerShdw blurRad="63500" dist="25400" dir="18660000">
                <a:prstClr val="black">
                  <a:alpha val="35000"/>
                </a:prstClr>
              </a:innerShdw>
            </a:effectLst>
          </p:spPr>
          <p:txBody>
            <a:bodyPr vert="horz" wrap="square" lIns="91440" tIns="45720" rIns="91440" bIns="45720" numCol="1" rtlCol="0" anchor="t" anchorCtr="0" compatLnSpc="1"/>
            <a:lstStyle/>
            <a:p>
              <a:pPr fontAlgn="base">
                <a:spcBef>
                  <a:spcPct val="0"/>
                </a:spcBef>
                <a:spcAft>
                  <a:spcPct val="0"/>
                </a:spcAft>
                <a:defRPr/>
              </a:pPr>
              <a:endParaRPr lang="zh-CN" altLang="en-US" sz="1400" kern="0" dirty="0">
                <a:solidFill>
                  <a:srgbClr val="FFFFFF"/>
                </a:solidFill>
                <a:latin typeface="Arial" panose="020B0604020202020204" pitchFamily="34" charset="0"/>
              </a:endParaRPr>
            </a:p>
          </p:txBody>
        </p:sp>
        <p:sp>
          <p:nvSpPr>
            <p:cNvPr id="39" name="TextBox 38"/>
            <p:cNvSpPr txBox="1"/>
            <p:nvPr/>
          </p:nvSpPr>
          <p:spPr>
            <a:xfrm>
              <a:off x="1883124" y="1548776"/>
              <a:ext cx="425924" cy="492635"/>
            </a:xfrm>
            <a:prstGeom prst="rect">
              <a:avLst/>
            </a:prstGeom>
            <a:noFill/>
          </p:spPr>
          <p:txBody>
            <a:bodyPr wrap="none" rtlCol="0">
              <a:spAutoFit/>
            </a:bodyPr>
            <a:lstStyle/>
            <a:p>
              <a:pPr fontAlgn="base">
                <a:spcBef>
                  <a:spcPct val="0"/>
                </a:spcBef>
                <a:spcAft>
                  <a:spcPct val="0"/>
                </a:spcAft>
                <a:defRPr/>
              </a:pPr>
              <a:r>
                <a:rPr lang="en-US" altLang="zh-CN" kern="0" dirty="0">
                  <a:solidFill>
                    <a:srgbClr val="FFFFFF"/>
                  </a:solidFill>
                  <a:latin typeface="微软雅黑" panose="020B0503020204020204" pitchFamily="34" charset="-122"/>
                  <a:ea typeface="微软雅黑" panose="020B0503020204020204" pitchFamily="34" charset="-122"/>
                </a:rPr>
                <a:t>1</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968312" y="1101524"/>
            <a:ext cx="387665" cy="390107"/>
            <a:chOff x="1807482" y="1521065"/>
            <a:chExt cx="517088" cy="520346"/>
          </a:xfrm>
          <a:solidFill>
            <a:srgbClr val="2C3666"/>
          </a:solidFill>
        </p:grpSpPr>
        <p:sp>
          <p:nvSpPr>
            <p:cNvPr id="43" name="椭圆 42"/>
            <p:cNvSpPr/>
            <p:nvPr/>
          </p:nvSpPr>
          <p:spPr bwMode="auto">
            <a:xfrm>
              <a:off x="1807482" y="1521065"/>
              <a:ext cx="517088" cy="517088"/>
            </a:xfrm>
            <a:prstGeom prst="ellipse">
              <a:avLst/>
            </a:prstGeom>
            <a:grpFill/>
            <a:ln w="25400" cap="flat" cmpd="sng" algn="ctr">
              <a:noFill/>
              <a:prstDash val="solid"/>
            </a:ln>
            <a:effectLst>
              <a:innerShdw blurRad="63500" dist="25400" dir="18660000">
                <a:prstClr val="black">
                  <a:alpha val="35000"/>
                </a:prstClr>
              </a:innerShdw>
            </a:effectLst>
          </p:spPr>
          <p:txBody>
            <a:bodyPr vert="horz" wrap="square" lIns="91440" tIns="45720" rIns="91440" bIns="45720" numCol="1" rtlCol="0" anchor="t" anchorCtr="0" compatLnSpc="1"/>
            <a:lstStyle/>
            <a:p>
              <a:pPr fontAlgn="base">
                <a:spcBef>
                  <a:spcPct val="0"/>
                </a:spcBef>
                <a:spcAft>
                  <a:spcPct val="0"/>
                </a:spcAft>
                <a:defRPr/>
              </a:pPr>
              <a:endParaRPr lang="zh-CN" altLang="en-US" sz="1400" kern="0" dirty="0">
                <a:solidFill>
                  <a:srgbClr val="FFFFFF"/>
                </a:solidFill>
                <a:latin typeface="Arial" panose="020B0604020202020204" pitchFamily="34" charset="0"/>
              </a:endParaRPr>
            </a:p>
          </p:txBody>
        </p:sp>
        <p:sp>
          <p:nvSpPr>
            <p:cNvPr id="44" name="TextBox 43"/>
            <p:cNvSpPr txBox="1"/>
            <p:nvPr/>
          </p:nvSpPr>
          <p:spPr>
            <a:xfrm>
              <a:off x="1883123" y="1548776"/>
              <a:ext cx="425925" cy="492635"/>
            </a:xfrm>
            <a:prstGeom prst="rect">
              <a:avLst/>
            </a:prstGeom>
            <a:noFill/>
            <a:ln w="25400" cap="flat" cmpd="sng" algn="ctr">
              <a:noFill/>
              <a:prstDash val="solid"/>
            </a:ln>
            <a:effectLst>
              <a:innerShdw blurRad="63500" dist="25400" dir="18660000">
                <a:prstClr val="black">
                  <a:alpha val="35000"/>
                </a:prstClr>
              </a:innerShdw>
            </a:effectLst>
          </p:spPr>
          <p:txBody>
            <a:bodyPr wrap="none" rtlCol="0">
              <a:spAutoFit/>
            </a:bodyPr>
            <a:lstStyle/>
            <a:p>
              <a:pPr fontAlgn="base">
                <a:spcBef>
                  <a:spcPct val="0"/>
                </a:spcBef>
                <a:spcAft>
                  <a:spcPct val="0"/>
                </a:spcAft>
                <a:defRPr/>
              </a:pPr>
              <a:r>
                <a:rPr lang="en-US" altLang="zh-CN" kern="0" dirty="0">
                  <a:solidFill>
                    <a:srgbClr val="FFFFFF"/>
                  </a:solidFill>
                  <a:latin typeface="微软雅黑" panose="020B0503020204020204" pitchFamily="34" charset="-122"/>
                  <a:ea typeface="微软雅黑" panose="020B0503020204020204" pitchFamily="34" charset="-122"/>
                </a:rPr>
                <a:t>2</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488592" y="1029517"/>
            <a:ext cx="387665" cy="390106"/>
            <a:chOff x="1807482" y="1521065"/>
            <a:chExt cx="517088" cy="520344"/>
          </a:xfrm>
          <a:solidFill>
            <a:srgbClr val="2C3666"/>
          </a:solidFill>
        </p:grpSpPr>
        <p:sp>
          <p:nvSpPr>
            <p:cNvPr id="48" name="椭圆 47"/>
            <p:cNvSpPr/>
            <p:nvPr/>
          </p:nvSpPr>
          <p:spPr bwMode="auto">
            <a:xfrm>
              <a:off x="1807482" y="1521065"/>
              <a:ext cx="517088" cy="517088"/>
            </a:xfrm>
            <a:prstGeom prst="ellipse">
              <a:avLst/>
            </a:prstGeom>
            <a:grpFill/>
            <a:ln w="25400" cap="flat" cmpd="sng" algn="ctr">
              <a:noFill/>
              <a:prstDash val="solid"/>
            </a:ln>
            <a:effectLst>
              <a:innerShdw blurRad="63500" dist="25400" dir="18660000">
                <a:prstClr val="black">
                  <a:alpha val="35000"/>
                </a:prstClr>
              </a:innerShdw>
            </a:effectLst>
          </p:spPr>
          <p:txBody>
            <a:bodyPr vert="horz" wrap="square" lIns="91440" tIns="45720" rIns="91440" bIns="45720" numCol="1" rtlCol="0" anchor="t" anchorCtr="0" compatLnSpc="1"/>
            <a:lstStyle/>
            <a:p>
              <a:pPr fontAlgn="base">
                <a:spcBef>
                  <a:spcPct val="0"/>
                </a:spcBef>
                <a:spcAft>
                  <a:spcPct val="0"/>
                </a:spcAft>
                <a:defRPr/>
              </a:pPr>
              <a:endParaRPr lang="zh-CN" altLang="en-US" sz="1400" kern="0" dirty="0">
                <a:solidFill>
                  <a:srgbClr val="FFFFFF"/>
                </a:solidFill>
                <a:latin typeface="Arial" panose="020B0604020202020204" pitchFamily="34" charset="0"/>
              </a:endParaRPr>
            </a:p>
          </p:txBody>
        </p:sp>
        <p:sp>
          <p:nvSpPr>
            <p:cNvPr id="49" name="TextBox 48"/>
            <p:cNvSpPr txBox="1"/>
            <p:nvPr/>
          </p:nvSpPr>
          <p:spPr>
            <a:xfrm>
              <a:off x="1883122" y="1548774"/>
              <a:ext cx="425924" cy="492635"/>
            </a:xfrm>
            <a:prstGeom prst="rect">
              <a:avLst/>
            </a:prstGeom>
            <a:noFill/>
          </p:spPr>
          <p:txBody>
            <a:bodyPr wrap="none" rtlCol="0">
              <a:spAutoFit/>
            </a:bodyPr>
            <a:lstStyle/>
            <a:p>
              <a:pPr fontAlgn="base">
                <a:spcBef>
                  <a:spcPct val="0"/>
                </a:spcBef>
                <a:spcAft>
                  <a:spcPct val="0"/>
                </a:spcAft>
                <a:defRPr/>
              </a:pPr>
              <a:r>
                <a:rPr lang="en-US" altLang="zh-CN" kern="0" dirty="0">
                  <a:solidFill>
                    <a:srgbClr val="FFFFFF"/>
                  </a:solidFill>
                  <a:latin typeface="微软雅黑" panose="020B0503020204020204" pitchFamily="34" charset="-122"/>
                  <a:ea typeface="微软雅黑" panose="020B0503020204020204" pitchFamily="34" charset="-122"/>
                </a:rPr>
                <a:t>3</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500"/>
                                        <p:tgtEl>
                                          <p:spTgt spid="34"/>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1000"/>
                                        <p:tgtEl>
                                          <p:spTgt spid="26"/>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p:tgtEl>
                                          <p:spTgt spid="37"/>
                                        </p:tgtEl>
                                        <p:attrNameLst>
                                          <p:attrName>ppt_y</p:attrName>
                                        </p:attrNameLst>
                                      </p:cBhvr>
                                      <p:tavLst>
                                        <p:tav tm="0">
                                          <p:val>
                                            <p:strVal val="#ppt_y+#ppt_h*1.125000"/>
                                          </p:val>
                                        </p:tav>
                                        <p:tav tm="100000">
                                          <p:val>
                                            <p:strVal val="#ppt_y"/>
                                          </p:val>
                                        </p:tav>
                                      </p:tavLst>
                                    </p:anim>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500"/>
                                        <p:tgtEl>
                                          <p:spTgt spid="28"/>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ppt_w</p:attrName>
                                        </p:attrNameLst>
                                      </p:cBhvr>
                                      <p:tavLst>
                                        <p:tav tm="0">
                                          <p:val>
                                            <p:fltVal val="0"/>
                                          </p:val>
                                        </p:tav>
                                        <p:tav tm="100000">
                                          <p:val>
                                            <p:strVal val="#ppt_w"/>
                                          </p:val>
                                        </p:tav>
                                      </p:tavLst>
                                    </p:anim>
                                    <p:anim calcmode="lin" valueType="num">
                                      <p:cBhvr>
                                        <p:cTn id="37" dur="500" fill="hold"/>
                                        <p:tgtEl>
                                          <p:spTgt spid="51"/>
                                        </p:tgtEl>
                                        <p:attrNameLst>
                                          <p:attrName>ppt_h</p:attrName>
                                        </p:attrNameLst>
                                      </p:cBhvr>
                                      <p:tavLst>
                                        <p:tav tm="0">
                                          <p:val>
                                            <p:fltVal val="0"/>
                                          </p:val>
                                        </p:tav>
                                        <p:tav tm="100000">
                                          <p:val>
                                            <p:strVal val="#ppt_h"/>
                                          </p:val>
                                        </p:tav>
                                      </p:tavLst>
                                    </p:anim>
                                    <p:animEffect transition="in" filter="fade">
                                      <p:cBhvr>
                                        <p:cTn id="38" dur="500"/>
                                        <p:tgtEl>
                                          <p:spTgt spid="51"/>
                                        </p:tgtEl>
                                      </p:cBhvr>
                                    </p:animEffect>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p:tgtEl>
                                          <p:spTgt spid="42"/>
                                        </p:tgtEl>
                                        <p:attrNameLst>
                                          <p:attrName>ppt_y</p:attrName>
                                        </p:attrNameLst>
                                      </p:cBhvr>
                                      <p:tavLst>
                                        <p:tav tm="0">
                                          <p:val>
                                            <p:strVal val="#ppt_y+#ppt_h*1.125000"/>
                                          </p:val>
                                        </p:tav>
                                        <p:tav tm="100000">
                                          <p:val>
                                            <p:strVal val="#ppt_y"/>
                                          </p:val>
                                        </p:tav>
                                      </p:tavLst>
                                    </p:anim>
                                    <p:animEffect transition="in" filter="wipe(up)">
                                      <p:cBhvr>
                                        <p:cTn id="43" dur="500"/>
                                        <p:tgtEl>
                                          <p:spTgt spid="42"/>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up)">
                                      <p:cBhvr>
                                        <p:cTn id="47" dur="500"/>
                                        <p:tgtEl>
                                          <p:spTgt spid="3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p:cTn id="54" dur="500" fill="hold"/>
                                        <p:tgtEl>
                                          <p:spTgt spid="61"/>
                                        </p:tgtEl>
                                        <p:attrNameLst>
                                          <p:attrName>ppt_w</p:attrName>
                                        </p:attrNameLst>
                                      </p:cBhvr>
                                      <p:tavLst>
                                        <p:tav tm="0">
                                          <p:val>
                                            <p:fltVal val="0"/>
                                          </p:val>
                                        </p:tav>
                                        <p:tav tm="100000">
                                          <p:val>
                                            <p:strVal val="#ppt_w"/>
                                          </p:val>
                                        </p:tav>
                                      </p:tavLst>
                                    </p:anim>
                                    <p:anim calcmode="lin" valueType="num">
                                      <p:cBhvr>
                                        <p:cTn id="55" dur="500" fill="hold"/>
                                        <p:tgtEl>
                                          <p:spTgt spid="61"/>
                                        </p:tgtEl>
                                        <p:attrNameLst>
                                          <p:attrName>ppt_h</p:attrName>
                                        </p:attrNameLst>
                                      </p:cBhvr>
                                      <p:tavLst>
                                        <p:tav tm="0">
                                          <p:val>
                                            <p:fltVal val="0"/>
                                          </p:val>
                                        </p:tav>
                                        <p:tav tm="100000">
                                          <p:val>
                                            <p:strVal val="#ppt_h"/>
                                          </p:val>
                                        </p:tav>
                                      </p:tavLst>
                                    </p:anim>
                                    <p:animEffect transition="in" filter="fade">
                                      <p:cBhvr>
                                        <p:cTn id="56" dur="500"/>
                                        <p:tgtEl>
                                          <p:spTgt spid="61"/>
                                        </p:tgtEl>
                                      </p:cBhvr>
                                    </p:animEffect>
                                  </p:childTnLst>
                                </p:cTn>
                              </p:par>
                            </p:childTnLst>
                          </p:cTn>
                        </p:par>
                        <p:par>
                          <p:cTn id="57" fill="hold">
                            <p:stCondLst>
                              <p:cond delay="5000"/>
                            </p:stCondLst>
                            <p:childTnLst>
                              <p:par>
                                <p:cTn id="58" presetID="12" presetClass="entr" presetSubtype="4"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p:tgtEl>
                                          <p:spTgt spid="47"/>
                                        </p:tgtEl>
                                        <p:attrNameLst>
                                          <p:attrName>ppt_y</p:attrName>
                                        </p:attrNameLst>
                                      </p:cBhvr>
                                      <p:tavLst>
                                        <p:tav tm="0">
                                          <p:val>
                                            <p:strVal val="#ppt_y+#ppt_h*1.125000"/>
                                          </p:val>
                                        </p:tav>
                                        <p:tav tm="100000">
                                          <p:val>
                                            <p:strVal val="#ppt_y"/>
                                          </p:val>
                                        </p:tav>
                                      </p:tavLst>
                                    </p:anim>
                                    <p:animEffect transition="in" filter="wipe(up)">
                                      <p:cBhvr>
                                        <p:cTn id="61" dur="500"/>
                                        <p:tgtEl>
                                          <p:spTgt spid="47"/>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up)">
                                      <p:cBhvr>
                                        <p:cTn id="65" dur="500"/>
                                        <p:tgtEl>
                                          <p:spTgt spid="33"/>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up)">
                                      <p:cBhvr>
                                        <p:cTn id="6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p:bldP spid="30" grpId="0" animBg="1"/>
      <p:bldP spid="31" grpId="0"/>
      <p:bldP spid="32" grpId="0" animBg="1"/>
      <p:bldP spid="33" grpId="0"/>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7" y="-285750"/>
            <a:ext cx="9139126" cy="5715000"/>
          </a:xfrm>
          <a:prstGeom prst="rect">
            <a:avLst/>
          </a:prstGeom>
        </p:spPr>
      </p:pic>
      <p:sp>
        <p:nvSpPr>
          <p:cNvPr id="25" name="TextBox 7"/>
          <p:cNvSpPr>
            <a:spLocks noChangeArrowheads="1"/>
          </p:cNvSpPr>
          <p:nvPr/>
        </p:nvSpPr>
        <p:spPr bwMode="auto">
          <a:xfrm>
            <a:off x="1979713" y="1491631"/>
            <a:ext cx="51018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600" dirty="0">
                <a:latin typeface="Verdana" panose="020B0604030504040204" pitchFamily="34" charset="0"/>
                <a:ea typeface="微软雅黑" panose="020B0503020204020204" pitchFamily="34" charset="-122"/>
                <a:sym typeface="微软雅黑" panose="020B0503020204020204" pitchFamily="34" charset="-122"/>
              </a:rPr>
              <a:t>THANK YOU</a:t>
            </a:r>
            <a:endParaRPr lang="zh-CN" altLang="en-US" sz="3600" dirty="0">
              <a:latin typeface="Verdana" panose="020B0604030504040204" pitchFamily="34" charset="0"/>
              <a:ea typeface="微软雅黑" panose="020B0503020204020204" pitchFamily="34" charset="-122"/>
              <a:sym typeface="微软雅黑" panose="020B0503020204020204" pitchFamily="34" charset="-122"/>
            </a:endParaRPr>
          </a:p>
        </p:txBody>
      </p:sp>
      <p:sp>
        <p:nvSpPr>
          <p:cNvPr id="47" name="TextBox 46"/>
          <p:cNvSpPr txBox="1"/>
          <p:nvPr/>
        </p:nvSpPr>
        <p:spPr>
          <a:xfrm>
            <a:off x="2569634" y="555527"/>
            <a:ext cx="4259499" cy="1015663"/>
          </a:xfrm>
          <a:prstGeom prst="rect">
            <a:avLst/>
          </a:prstGeom>
          <a:noFill/>
        </p:spPr>
        <p:txBody>
          <a:bodyPr wrap="none" rtlCol="0">
            <a:spAutoFit/>
          </a:bodyPr>
          <a:lstStyle/>
          <a:p>
            <a:r>
              <a:rPr lang="zh-CN" altLang="en-US" sz="6000" b="1" dirty="0">
                <a:latin typeface="微软雅黑" panose="020B0503020204020204" pitchFamily="34" charset="-122"/>
                <a:ea typeface="微软雅黑" panose="020B0503020204020204" pitchFamily="34" charset="-122"/>
              </a:rPr>
              <a:t>感谢您观看</a:t>
            </a:r>
            <a:r>
              <a:rPr lang="en-US" altLang="zh-CN" sz="6000" b="1" dirty="0">
                <a:latin typeface="微软雅黑" panose="020B0503020204020204" pitchFamily="34" charset="-122"/>
                <a:ea typeface="微软雅黑" panose="020B0503020204020204" pitchFamily="34" charset="-122"/>
              </a:rPr>
              <a:t> </a:t>
            </a:r>
            <a:endParaRPr lang="zh-CN" altLang="en-US" sz="6000" b="1" dirty="0">
              <a:latin typeface="微软雅黑" panose="020B0503020204020204" pitchFamily="34" charset="-122"/>
              <a:ea typeface="微软雅黑" panose="020B0503020204020204" pitchFamily="34" charset="-122"/>
            </a:endParaRPr>
          </a:p>
        </p:txBody>
      </p:sp>
      <p:cxnSp>
        <p:nvCxnSpPr>
          <p:cNvPr id="49" name="直接连接符 48"/>
          <p:cNvCxnSpPr/>
          <p:nvPr/>
        </p:nvCxnSpPr>
        <p:spPr bwMode="auto">
          <a:xfrm>
            <a:off x="1979713" y="1063357"/>
            <a:ext cx="589921" cy="0"/>
          </a:xfrm>
          <a:prstGeom prst="line">
            <a:avLst/>
          </a:prstGeom>
          <a:solidFill>
            <a:schemeClr val="accent1"/>
          </a:solidFill>
          <a:ln w="9525" cap="flat" cmpd="sng" algn="ctr">
            <a:solidFill>
              <a:srgbClr val="0D1229"/>
            </a:solidFill>
            <a:prstDash val="solid"/>
            <a:round/>
            <a:headEnd type="none" w="med" len="med"/>
            <a:tailEnd type="none" w="med" len="med"/>
          </a:ln>
          <a:effectLst/>
        </p:spPr>
      </p:cxnSp>
      <p:cxnSp>
        <p:nvCxnSpPr>
          <p:cNvPr id="50" name="直接连接符 49"/>
          <p:cNvCxnSpPr/>
          <p:nvPr/>
        </p:nvCxnSpPr>
        <p:spPr bwMode="auto">
          <a:xfrm>
            <a:off x="6703989" y="1063357"/>
            <a:ext cx="589921" cy="0"/>
          </a:xfrm>
          <a:prstGeom prst="line">
            <a:avLst/>
          </a:prstGeom>
          <a:solidFill>
            <a:schemeClr val="accent1"/>
          </a:solidFill>
          <a:ln w="9525" cap="flat" cmpd="sng" algn="ctr">
            <a:solidFill>
              <a:srgbClr val="0D1229"/>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ppt_y</p:attrName>
                                        </p:attrNameLst>
                                      </p:cBhvr>
                                      <p:tavLst>
                                        <p:tav tm="0">
                                          <p:val>
                                            <p:strVal val="#ppt_y+#ppt_h*1.125000"/>
                                          </p:val>
                                        </p:tav>
                                        <p:tav tm="100000">
                                          <p:val>
                                            <p:strVal val="#ppt_y"/>
                                          </p:val>
                                        </p:tav>
                                      </p:tavLst>
                                    </p:anim>
                                    <p:animEffect transition="in" filter="wipe(up)">
                                      <p:cBhvr>
                                        <p:cTn id="8" dur="500"/>
                                        <p:tgtEl>
                                          <p:spTgt spid="47"/>
                                        </p:tgtEl>
                                      </p:cBhvr>
                                    </p:animEffect>
                                  </p:childTnLst>
                                </p:cTn>
                              </p:par>
                            </p:childTnLst>
                          </p:cTn>
                        </p:par>
                        <p:par>
                          <p:cTn id="9" fill="hold">
                            <p:stCondLst>
                              <p:cond delay="750"/>
                            </p:stCondLst>
                            <p:childTnLst>
                              <p:par>
                                <p:cTn id="10" presetID="22" presetClass="entr" presetSubtype="2"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right)">
                                      <p:cBhvr>
                                        <p:cTn id="12" dur="500"/>
                                        <p:tgtEl>
                                          <p:spTgt spid="49"/>
                                        </p:tgtEl>
                                      </p:cBhvr>
                                    </p:animEffect>
                                  </p:childTnLst>
                                </p:cTn>
                              </p:par>
                              <p:par>
                                <p:cTn id="13" presetID="22" presetClass="entr" presetSubtype="8"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500"/>
                                        <p:tgtEl>
                                          <p:spTgt spid="50"/>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r="73426"/>
          <a:stretch>
            <a:fillRect/>
          </a:stretch>
        </p:blipFill>
        <p:spPr>
          <a:xfrm>
            <a:off x="-15100" y="-285750"/>
            <a:ext cx="2428668" cy="5715000"/>
          </a:xfrm>
          <a:prstGeom prst="rect">
            <a:avLst/>
          </a:prstGeom>
        </p:spPr>
      </p:pic>
      <p:sp>
        <p:nvSpPr>
          <p:cNvPr id="115" name="任意多边形 114"/>
          <p:cNvSpPr/>
          <p:nvPr/>
        </p:nvSpPr>
        <p:spPr>
          <a:xfrm>
            <a:off x="2687984" y="702589"/>
            <a:ext cx="1908422" cy="3817901"/>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2C3666"/>
              </a:solidFill>
            </a:endParaRPr>
          </a:p>
        </p:txBody>
      </p:sp>
      <p:grpSp>
        <p:nvGrpSpPr>
          <p:cNvPr id="116" name="组合 115"/>
          <p:cNvGrpSpPr/>
          <p:nvPr/>
        </p:nvGrpSpPr>
        <p:grpSpPr>
          <a:xfrm>
            <a:off x="2593150" y="447156"/>
            <a:ext cx="807837" cy="669551"/>
            <a:chOff x="1981213" y="908130"/>
            <a:chExt cx="657601" cy="545032"/>
          </a:xfrm>
        </p:grpSpPr>
        <p:grpSp>
          <p:nvGrpSpPr>
            <p:cNvPr id="117" name="组合 116"/>
            <p:cNvGrpSpPr/>
            <p:nvPr/>
          </p:nvGrpSpPr>
          <p:grpSpPr>
            <a:xfrm>
              <a:off x="2023848" y="908130"/>
              <a:ext cx="614966" cy="545032"/>
              <a:chOff x="3295850" y="2263221"/>
              <a:chExt cx="2643764" cy="2343151"/>
            </a:xfrm>
          </p:grpSpPr>
          <p:sp>
            <p:nvSpPr>
              <p:cNvPr id="119"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120"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118" name="文本框 88"/>
            <p:cNvSpPr txBox="1"/>
            <p:nvPr/>
          </p:nvSpPr>
          <p:spPr>
            <a:xfrm>
              <a:off x="1981213" y="961839"/>
              <a:ext cx="657225" cy="425915"/>
            </a:xfrm>
            <a:prstGeom prst="rect">
              <a:avLst/>
            </a:prstGeom>
            <a:noFill/>
          </p:spPr>
          <p:txBody>
            <a:bodyPr wrap="square" rtlCol="0">
              <a:spAutoFit/>
            </a:bodyPr>
            <a:lstStyle/>
            <a:p>
              <a:pPr algn="ctr"/>
              <a:r>
                <a:rPr lang="en-US" altLang="zh-CN" sz="2800" dirty="0">
                  <a:solidFill>
                    <a:srgbClr val="2C3666"/>
                  </a:solidFill>
                  <a:latin typeface="Impact" panose="020B0806030902050204" pitchFamily="34" charset="0"/>
                </a:rPr>
                <a:t>01</a:t>
              </a:r>
              <a:endParaRPr lang="zh-CN" altLang="en-US" sz="2800" dirty="0">
                <a:solidFill>
                  <a:srgbClr val="2C3666"/>
                </a:solidFill>
                <a:latin typeface="Impact" panose="020B0806030902050204" pitchFamily="34" charset="0"/>
              </a:endParaRPr>
            </a:p>
          </p:txBody>
        </p:sp>
      </p:grpSp>
      <p:grpSp>
        <p:nvGrpSpPr>
          <p:cNvPr id="121" name="组合 120"/>
          <p:cNvGrpSpPr/>
          <p:nvPr/>
        </p:nvGrpSpPr>
        <p:grpSpPr>
          <a:xfrm>
            <a:off x="2509728" y="3876033"/>
            <a:ext cx="807376" cy="669551"/>
            <a:chOff x="2879178" y="3153514"/>
            <a:chExt cx="657225" cy="545032"/>
          </a:xfrm>
        </p:grpSpPr>
        <p:grpSp>
          <p:nvGrpSpPr>
            <p:cNvPr id="122" name="组合 121"/>
            <p:cNvGrpSpPr/>
            <p:nvPr/>
          </p:nvGrpSpPr>
          <p:grpSpPr>
            <a:xfrm>
              <a:off x="2903448" y="3153514"/>
              <a:ext cx="614966" cy="545032"/>
              <a:chOff x="3295850" y="2263221"/>
              <a:chExt cx="2643764" cy="2343151"/>
            </a:xfrm>
          </p:grpSpPr>
          <p:sp>
            <p:nvSpPr>
              <p:cNvPr id="124"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125"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123" name="文本框 90"/>
            <p:cNvSpPr txBox="1"/>
            <p:nvPr/>
          </p:nvSpPr>
          <p:spPr>
            <a:xfrm>
              <a:off x="2879178" y="3232543"/>
              <a:ext cx="657225" cy="425915"/>
            </a:xfrm>
            <a:prstGeom prst="rect">
              <a:avLst/>
            </a:prstGeom>
            <a:noFill/>
          </p:spPr>
          <p:txBody>
            <a:bodyPr wrap="square" rtlCol="0">
              <a:spAutoFit/>
            </a:bodyPr>
            <a:lstStyle/>
            <a:p>
              <a:pPr algn="ctr"/>
              <a:r>
                <a:rPr lang="en-US" altLang="zh-CN" sz="2800" dirty="0">
                  <a:solidFill>
                    <a:srgbClr val="2C3666"/>
                  </a:solidFill>
                  <a:latin typeface="Impact" panose="020B0806030902050204" pitchFamily="34" charset="0"/>
                </a:rPr>
                <a:t>04</a:t>
              </a:r>
              <a:endParaRPr lang="zh-CN" altLang="en-US" sz="2800" dirty="0">
                <a:solidFill>
                  <a:srgbClr val="2C3666"/>
                </a:solidFill>
                <a:latin typeface="Impact" panose="020B0806030902050204" pitchFamily="34" charset="0"/>
              </a:endParaRPr>
            </a:p>
          </p:txBody>
        </p:sp>
      </p:grpSp>
      <p:grpSp>
        <p:nvGrpSpPr>
          <p:cNvPr id="126" name="组合 125"/>
          <p:cNvGrpSpPr/>
          <p:nvPr/>
        </p:nvGrpSpPr>
        <p:grpSpPr>
          <a:xfrm>
            <a:off x="3831762" y="1601517"/>
            <a:ext cx="807376" cy="669551"/>
            <a:chOff x="2879178" y="1651195"/>
            <a:chExt cx="657225" cy="545032"/>
          </a:xfrm>
        </p:grpSpPr>
        <p:grpSp>
          <p:nvGrpSpPr>
            <p:cNvPr id="127" name="组合 126"/>
            <p:cNvGrpSpPr/>
            <p:nvPr/>
          </p:nvGrpSpPr>
          <p:grpSpPr>
            <a:xfrm>
              <a:off x="2889537" y="1651195"/>
              <a:ext cx="614966" cy="545032"/>
              <a:chOff x="3295850" y="2263221"/>
              <a:chExt cx="2643764" cy="2343151"/>
            </a:xfrm>
          </p:grpSpPr>
          <p:sp>
            <p:nvSpPr>
              <p:cNvPr id="129"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130"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128" name="文本框 91"/>
            <p:cNvSpPr txBox="1"/>
            <p:nvPr/>
          </p:nvSpPr>
          <p:spPr>
            <a:xfrm>
              <a:off x="2879178" y="1729467"/>
              <a:ext cx="657225" cy="425915"/>
            </a:xfrm>
            <a:prstGeom prst="rect">
              <a:avLst/>
            </a:prstGeom>
            <a:noFill/>
          </p:spPr>
          <p:txBody>
            <a:bodyPr wrap="square" rtlCol="0">
              <a:spAutoFit/>
            </a:bodyPr>
            <a:lstStyle/>
            <a:p>
              <a:pPr algn="ctr"/>
              <a:r>
                <a:rPr lang="en-US" altLang="zh-CN" sz="2800" dirty="0">
                  <a:solidFill>
                    <a:srgbClr val="2C3666"/>
                  </a:solidFill>
                  <a:latin typeface="Impact" panose="020B0806030902050204" pitchFamily="34" charset="0"/>
                </a:rPr>
                <a:t>02</a:t>
              </a:r>
              <a:endParaRPr lang="zh-CN" altLang="en-US" sz="2800" dirty="0">
                <a:solidFill>
                  <a:srgbClr val="2C3666"/>
                </a:solidFill>
                <a:latin typeface="Impact" panose="020B0806030902050204" pitchFamily="34" charset="0"/>
              </a:endParaRPr>
            </a:p>
          </p:txBody>
        </p:sp>
      </p:grpSp>
      <p:grpSp>
        <p:nvGrpSpPr>
          <p:cNvPr id="131" name="组合 130"/>
          <p:cNvGrpSpPr/>
          <p:nvPr/>
        </p:nvGrpSpPr>
        <p:grpSpPr>
          <a:xfrm>
            <a:off x="3763757" y="3023340"/>
            <a:ext cx="807376" cy="669551"/>
            <a:chOff x="3220650" y="2392009"/>
            <a:chExt cx="657225" cy="545032"/>
          </a:xfrm>
        </p:grpSpPr>
        <p:grpSp>
          <p:nvGrpSpPr>
            <p:cNvPr id="132" name="组合 131"/>
            <p:cNvGrpSpPr/>
            <p:nvPr/>
          </p:nvGrpSpPr>
          <p:grpSpPr>
            <a:xfrm>
              <a:off x="3238151" y="2392009"/>
              <a:ext cx="614966" cy="545032"/>
              <a:chOff x="3295850" y="2263221"/>
              <a:chExt cx="2643764" cy="2343151"/>
            </a:xfrm>
          </p:grpSpPr>
          <p:sp>
            <p:nvSpPr>
              <p:cNvPr id="134"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135"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133" name="文本框 92"/>
            <p:cNvSpPr txBox="1"/>
            <p:nvPr/>
          </p:nvSpPr>
          <p:spPr>
            <a:xfrm>
              <a:off x="3220650" y="2471406"/>
              <a:ext cx="657225" cy="425915"/>
            </a:xfrm>
            <a:prstGeom prst="rect">
              <a:avLst/>
            </a:prstGeom>
            <a:noFill/>
          </p:spPr>
          <p:txBody>
            <a:bodyPr wrap="square" rtlCol="0">
              <a:spAutoFit/>
            </a:bodyPr>
            <a:lstStyle/>
            <a:p>
              <a:pPr algn="ctr"/>
              <a:r>
                <a:rPr lang="en-US" altLang="zh-CN" sz="2800" dirty="0">
                  <a:solidFill>
                    <a:srgbClr val="2C3666"/>
                  </a:solidFill>
                  <a:latin typeface="Impact" panose="020B0806030902050204" pitchFamily="34" charset="0"/>
                </a:rPr>
                <a:t>03</a:t>
              </a:r>
              <a:endParaRPr lang="zh-CN" altLang="en-US" sz="2800" dirty="0">
                <a:solidFill>
                  <a:srgbClr val="2C3666"/>
                </a:solidFill>
                <a:latin typeface="Impact" panose="020B0806030902050204" pitchFamily="34" charset="0"/>
              </a:endParaRPr>
            </a:p>
          </p:txBody>
        </p:sp>
      </p:grpSp>
      <p:sp>
        <p:nvSpPr>
          <p:cNvPr id="140" name="TextBox 139"/>
          <p:cNvSpPr txBox="1"/>
          <p:nvPr/>
        </p:nvSpPr>
        <p:spPr>
          <a:xfrm>
            <a:off x="3760568" y="585143"/>
            <a:ext cx="3953227" cy="523220"/>
          </a:xfrm>
          <a:prstGeom prst="rect">
            <a:avLst/>
          </a:prstGeom>
          <a:noFill/>
        </p:spPr>
        <p:txBody>
          <a:bodyPr wrap="square" rtlCol="0">
            <a:spAutoFit/>
          </a:bodyPr>
          <a:lstStyle/>
          <a:p>
            <a:r>
              <a:rPr lang="zh-CN" altLang="en-US" sz="1400" dirty="0">
                <a:latin typeface="+mn-ea"/>
              </a:rPr>
              <a:t>请在此添加正文并根据需要调整字体大小，建议采用</a:t>
            </a:r>
            <a:r>
              <a:rPr lang="en-US" altLang="zh-CN" sz="1400" dirty="0">
                <a:latin typeface="+mn-ea"/>
              </a:rPr>
              <a:t>1.5</a:t>
            </a:r>
            <a:r>
              <a:rPr lang="zh-CN" altLang="en-US" sz="1400" dirty="0">
                <a:latin typeface="+mn-ea"/>
              </a:rPr>
              <a:t>倍行距和两端对齐方式</a:t>
            </a:r>
            <a:endParaRPr lang="zh-CN" altLang="en-US" sz="1400" dirty="0"/>
          </a:p>
        </p:txBody>
      </p:sp>
      <p:sp>
        <p:nvSpPr>
          <p:cNvPr id="141" name="TextBox 140"/>
          <p:cNvSpPr txBox="1"/>
          <p:nvPr/>
        </p:nvSpPr>
        <p:spPr>
          <a:xfrm>
            <a:off x="4723230" y="2006139"/>
            <a:ext cx="3953227" cy="523220"/>
          </a:xfrm>
          <a:prstGeom prst="rect">
            <a:avLst/>
          </a:prstGeom>
          <a:noFill/>
        </p:spPr>
        <p:txBody>
          <a:bodyPr wrap="square" rtlCol="0">
            <a:spAutoFit/>
          </a:bodyPr>
          <a:lstStyle/>
          <a:p>
            <a:r>
              <a:rPr lang="zh-CN" altLang="en-US" sz="1400" dirty="0">
                <a:latin typeface="+mn-ea"/>
              </a:rPr>
              <a:t>请在此添加正文并根据需要调整字体大小，建议采用</a:t>
            </a:r>
            <a:r>
              <a:rPr lang="en-US" altLang="zh-CN" sz="1400" dirty="0">
                <a:latin typeface="+mn-ea"/>
              </a:rPr>
              <a:t>1.5</a:t>
            </a:r>
            <a:r>
              <a:rPr lang="zh-CN" altLang="en-US" sz="1400" dirty="0">
                <a:latin typeface="+mn-ea"/>
              </a:rPr>
              <a:t>倍行距和两端对齐方式</a:t>
            </a:r>
            <a:endParaRPr lang="zh-CN" altLang="en-US" sz="1400" dirty="0"/>
          </a:p>
        </p:txBody>
      </p:sp>
      <p:sp>
        <p:nvSpPr>
          <p:cNvPr id="142" name="TextBox 141"/>
          <p:cNvSpPr txBox="1"/>
          <p:nvPr/>
        </p:nvSpPr>
        <p:spPr>
          <a:xfrm>
            <a:off x="4552656" y="3374291"/>
            <a:ext cx="3953227" cy="523220"/>
          </a:xfrm>
          <a:prstGeom prst="rect">
            <a:avLst/>
          </a:prstGeom>
          <a:noFill/>
        </p:spPr>
        <p:txBody>
          <a:bodyPr wrap="square" rtlCol="0">
            <a:spAutoFit/>
          </a:bodyPr>
          <a:lstStyle/>
          <a:p>
            <a:r>
              <a:rPr lang="zh-CN" altLang="en-US" sz="1400" dirty="0">
                <a:latin typeface="+mn-ea"/>
              </a:rPr>
              <a:t>请在此添加正文并根据需要调整字体大小，建议采用</a:t>
            </a:r>
            <a:r>
              <a:rPr lang="en-US" altLang="zh-CN" sz="1400" dirty="0">
                <a:latin typeface="+mn-ea"/>
              </a:rPr>
              <a:t>1.5</a:t>
            </a:r>
            <a:r>
              <a:rPr lang="zh-CN" altLang="en-US" sz="1400" dirty="0">
                <a:latin typeface="+mn-ea"/>
              </a:rPr>
              <a:t>倍行距和两端对齐方式</a:t>
            </a:r>
            <a:endParaRPr lang="zh-CN" altLang="en-US" sz="1400" dirty="0"/>
          </a:p>
        </p:txBody>
      </p:sp>
      <p:sp>
        <p:nvSpPr>
          <p:cNvPr id="143" name="TextBox 142"/>
          <p:cNvSpPr txBox="1"/>
          <p:nvPr/>
        </p:nvSpPr>
        <p:spPr>
          <a:xfrm>
            <a:off x="3368130" y="4496336"/>
            <a:ext cx="3953227" cy="523220"/>
          </a:xfrm>
          <a:prstGeom prst="rect">
            <a:avLst/>
          </a:prstGeom>
          <a:noFill/>
        </p:spPr>
        <p:txBody>
          <a:bodyPr wrap="square" rtlCol="0">
            <a:spAutoFit/>
          </a:bodyPr>
          <a:lstStyle/>
          <a:p>
            <a:r>
              <a:rPr lang="zh-CN" altLang="en-US" sz="1400" dirty="0">
                <a:latin typeface="+mn-ea"/>
              </a:rPr>
              <a:t>请在此添加正文并根据需要调整字体大小，建议采用</a:t>
            </a:r>
            <a:r>
              <a:rPr lang="en-US" altLang="zh-CN" sz="1400" dirty="0">
                <a:latin typeface="+mn-ea"/>
              </a:rPr>
              <a:t>1.5</a:t>
            </a:r>
            <a:r>
              <a:rPr lang="zh-CN" altLang="en-US" sz="1400" dirty="0">
                <a:latin typeface="+mn-ea"/>
              </a:rPr>
              <a:t>倍行距和两端对齐方式</a:t>
            </a:r>
            <a:endParaRPr lang="zh-CN" altLang="en-US" sz="1400" dirty="0"/>
          </a:p>
        </p:txBody>
      </p:sp>
      <p:sp>
        <p:nvSpPr>
          <p:cNvPr id="144" name="TextBox 143"/>
          <p:cNvSpPr txBox="1"/>
          <p:nvPr/>
        </p:nvSpPr>
        <p:spPr>
          <a:xfrm>
            <a:off x="3928971" y="4041528"/>
            <a:ext cx="1415772" cy="461665"/>
          </a:xfrm>
          <a:prstGeom prst="rect">
            <a:avLst/>
          </a:prstGeom>
          <a:noFill/>
        </p:spPr>
        <p:txBody>
          <a:bodyPr wrap="none" rtlCol="0">
            <a:spAutoFit/>
          </a:bodyPr>
          <a:lstStyle/>
          <a:p>
            <a:r>
              <a:rPr lang="zh-CN" altLang="en-US" sz="2400" b="1" dirty="0">
                <a:solidFill>
                  <a:srgbClr val="2C3666"/>
                </a:solidFill>
                <a:latin typeface="+mj-ea"/>
                <a:ea typeface="+mj-ea"/>
              </a:rPr>
              <a:t>第四部分</a:t>
            </a:r>
          </a:p>
        </p:txBody>
      </p:sp>
      <p:sp>
        <p:nvSpPr>
          <p:cNvPr id="145" name="TextBox 144"/>
          <p:cNvSpPr txBox="1"/>
          <p:nvPr/>
        </p:nvSpPr>
        <p:spPr>
          <a:xfrm>
            <a:off x="4552655" y="2931791"/>
            <a:ext cx="1415772" cy="461665"/>
          </a:xfrm>
          <a:prstGeom prst="rect">
            <a:avLst/>
          </a:prstGeom>
          <a:noFill/>
        </p:spPr>
        <p:txBody>
          <a:bodyPr wrap="none" rtlCol="0">
            <a:spAutoFit/>
          </a:bodyPr>
          <a:lstStyle/>
          <a:p>
            <a:r>
              <a:rPr lang="zh-CN" altLang="en-US" sz="2400" b="1" dirty="0">
                <a:solidFill>
                  <a:srgbClr val="2C3666"/>
                </a:solidFill>
                <a:latin typeface="+mj-ea"/>
                <a:ea typeface="+mj-ea"/>
              </a:rPr>
              <a:t>第三部分</a:t>
            </a:r>
          </a:p>
        </p:txBody>
      </p:sp>
      <p:sp>
        <p:nvSpPr>
          <p:cNvPr id="146" name="TextBox 145"/>
          <p:cNvSpPr txBox="1"/>
          <p:nvPr/>
        </p:nvSpPr>
        <p:spPr>
          <a:xfrm>
            <a:off x="4721059" y="1563639"/>
            <a:ext cx="1415772" cy="461665"/>
          </a:xfrm>
          <a:prstGeom prst="rect">
            <a:avLst/>
          </a:prstGeom>
          <a:noFill/>
        </p:spPr>
        <p:txBody>
          <a:bodyPr wrap="none" rtlCol="0">
            <a:spAutoFit/>
          </a:bodyPr>
          <a:lstStyle/>
          <a:p>
            <a:r>
              <a:rPr lang="zh-CN" altLang="en-US" sz="2400" b="1" dirty="0">
                <a:solidFill>
                  <a:srgbClr val="2C3666"/>
                </a:solidFill>
                <a:latin typeface="+mj-ea"/>
                <a:ea typeface="+mj-ea"/>
              </a:rPr>
              <a:t>第二部分</a:t>
            </a:r>
          </a:p>
        </p:txBody>
      </p:sp>
      <p:sp>
        <p:nvSpPr>
          <p:cNvPr id="147" name="TextBox 146"/>
          <p:cNvSpPr txBox="1"/>
          <p:nvPr/>
        </p:nvSpPr>
        <p:spPr>
          <a:xfrm>
            <a:off x="3760567" y="195487"/>
            <a:ext cx="1415772" cy="461665"/>
          </a:xfrm>
          <a:prstGeom prst="rect">
            <a:avLst/>
          </a:prstGeom>
          <a:noFill/>
        </p:spPr>
        <p:txBody>
          <a:bodyPr wrap="none" rtlCol="0">
            <a:spAutoFit/>
          </a:bodyPr>
          <a:lstStyle/>
          <a:p>
            <a:r>
              <a:rPr lang="zh-CN" altLang="en-US" sz="2400" b="1" dirty="0">
                <a:solidFill>
                  <a:srgbClr val="2C3666"/>
                </a:solidFill>
                <a:latin typeface="+mj-ea"/>
                <a:ea typeface="+mj-ea"/>
              </a:rPr>
              <a:t>第一部分</a:t>
            </a:r>
          </a:p>
        </p:txBody>
      </p:sp>
      <p:grpSp>
        <p:nvGrpSpPr>
          <p:cNvPr id="136" name="组合 135"/>
          <p:cNvGrpSpPr/>
          <p:nvPr/>
        </p:nvGrpSpPr>
        <p:grpSpPr>
          <a:xfrm>
            <a:off x="1816351" y="1571293"/>
            <a:ext cx="1973928" cy="1749454"/>
            <a:chOff x="1348876" y="1957944"/>
            <a:chExt cx="1606829" cy="1424101"/>
          </a:xfrm>
        </p:grpSpPr>
        <p:sp>
          <p:nvSpPr>
            <p:cNvPr id="137" name="Freeform 5"/>
            <p:cNvSpPr/>
            <p:nvPr/>
          </p:nvSpPr>
          <p:spPr bwMode="auto">
            <a:xfrm rot="10800000">
              <a:off x="1348876" y="1957944"/>
              <a:ext cx="1606829" cy="14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prstClr val="black"/>
                </a:solidFill>
              </a:endParaRPr>
            </a:p>
          </p:txBody>
        </p:sp>
        <p:sp>
          <p:nvSpPr>
            <p:cNvPr id="139" name="文本框 116"/>
            <p:cNvSpPr txBox="1"/>
            <p:nvPr/>
          </p:nvSpPr>
          <p:spPr>
            <a:xfrm>
              <a:off x="1445087" y="2406929"/>
              <a:ext cx="1346766" cy="526130"/>
            </a:xfrm>
            <a:prstGeom prst="rect">
              <a:avLst/>
            </a:prstGeom>
            <a:noFill/>
          </p:spPr>
          <p:txBody>
            <a:bodyPr wrap="square" rtlCol="0">
              <a:spAutoFit/>
            </a:bodyPr>
            <a:lstStyle/>
            <a:p>
              <a:pPr algn="ctr"/>
              <a:r>
                <a:rPr lang="zh-CN" altLang="en-US" sz="3600" u="sng" dirty="0">
                  <a:solidFill>
                    <a:srgbClr val="2C3666"/>
                  </a:solidFill>
                  <a:effectLst>
                    <a:innerShdw blurRad="38100" dist="50800" dir="13500000">
                      <a:prstClr val="black">
                        <a:alpha val="60000"/>
                      </a:prstClr>
                    </a:innerShdw>
                  </a:effectLst>
                  <a:latin typeface="方正大黑简体" panose="02010601030101010101" pitchFamily="2" charset="-122"/>
                  <a:ea typeface="方正大黑简体" panose="02010601030101010101" pitchFamily="2" charset="-122"/>
                </a:rPr>
                <a:t>目录</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1" fill="hold" nodeType="afterEffect" p14:presetBounceEnd="42000">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14:bounceEnd="42000">
                                          <p:cBhvr additive="base">
                                            <p:cTn id="11" dur="500" fill="hold"/>
                                            <p:tgtEl>
                                              <p:spTgt spid="136"/>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13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42" fill="hold" grpId="0" nodeType="after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barn(outHorizontal)">
                                          <p:cBhvr>
                                            <p:cTn id="16" dur="500"/>
                                            <p:tgtEl>
                                              <p:spTgt spid="115"/>
                                            </p:tgtEl>
                                          </p:cBhvr>
                                        </p:animEffect>
                                      </p:childTnLst>
                                    </p:cTn>
                                  </p:par>
                                </p:childTnLst>
                              </p:cTn>
                            </p:par>
                            <p:par>
                              <p:cTn id="17" fill="hold">
                                <p:stCondLst>
                                  <p:cond delay="1500"/>
                                </p:stCondLst>
                                <p:childTnLst>
                                  <p:par>
                                    <p:cTn id="18" presetID="45" presetClass="entr" presetSubtype="0" fill="hold" nodeType="afterEffect">
                                      <p:stCondLst>
                                        <p:cond delay="0"/>
                                      </p:stCondLst>
                                      <p:childTnLst>
                                        <p:set>
                                          <p:cBhvr>
                                            <p:cTn id="19" dur="1" fill="hold">
                                              <p:stCondLst>
                                                <p:cond delay="0"/>
                                              </p:stCondLst>
                                            </p:cTn>
                                            <p:tgtEl>
                                              <p:spTgt spid="116"/>
                                            </p:tgtEl>
                                            <p:attrNameLst>
                                              <p:attrName>style.visibility</p:attrName>
                                            </p:attrNameLst>
                                          </p:cBhvr>
                                          <p:to>
                                            <p:strVal val="visible"/>
                                          </p:to>
                                        </p:set>
                                        <p:animEffect transition="in" filter="fade">
                                          <p:cBhvr>
                                            <p:cTn id="20" dur="1500"/>
                                            <p:tgtEl>
                                              <p:spTgt spid="116"/>
                                            </p:tgtEl>
                                          </p:cBhvr>
                                        </p:animEffect>
                                        <p:anim calcmode="lin" valueType="num">
                                          <p:cBhvr>
                                            <p:cTn id="21" dur="1500" fill="hold"/>
                                            <p:tgtEl>
                                              <p:spTgt spid="116"/>
                                            </p:tgtEl>
                                            <p:attrNameLst>
                                              <p:attrName>ppt_w</p:attrName>
                                            </p:attrNameLst>
                                          </p:cBhvr>
                                          <p:tavLst>
                                            <p:tav tm="0" fmla="#ppt_w*sin(2.5*pi*$)">
                                              <p:val>
                                                <p:fltVal val="0"/>
                                              </p:val>
                                            </p:tav>
                                            <p:tav tm="100000">
                                              <p:val>
                                                <p:fltVal val="1"/>
                                              </p:val>
                                            </p:tav>
                                          </p:tavLst>
                                        </p:anim>
                                        <p:anim calcmode="lin" valueType="num">
                                          <p:cBhvr>
                                            <p:cTn id="22" dur="1500" fill="hold"/>
                                            <p:tgtEl>
                                              <p:spTgt spid="116"/>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 presetClass="entr" presetSubtype="2"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 calcmode="lin" valueType="num">
                                          <p:cBhvr additive="base">
                                            <p:cTn id="26" dur="750" fill="hold"/>
                                            <p:tgtEl>
                                              <p:spTgt spid="147"/>
                                            </p:tgtEl>
                                            <p:attrNameLst>
                                              <p:attrName>ppt_x</p:attrName>
                                            </p:attrNameLst>
                                          </p:cBhvr>
                                          <p:tavLst>
                                            <p:tav tm="0">
                                              <p:val>
                                                <p:strVal val="1+#ppt_w/2"/>
                                              </p:val>
                                            </p:tav>
                                            <p:tav tm="100000">
                                              <p:val>
                                                <p:strVal val="#ppt_x"/>
                                              </p:val>
                                            </p:tav>
                                          </p:tavLst>
                                        </p:anim>
                                        <p:anim calcmode="lin" valueType="num">
                                          <p:cBhvr additive="base">
                                            <p:cTn id="27" dur="750" fill="hold"/>
                                            <p:tgtEl>
                                              <p:spTgt spid="147"/>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wipe(left)">
                                          <p:cBhvr>
                                            <p:cTn id="31" dur="750"/>
                                            <p:tgtEl>
                                              <p:spTgt spid="140"/>
                                            </p:tgtEl>
                                          </p:cBhvr>
                                        </p:animEffect>
                                      </p:childTnLst>
                                    </p:cTn>
                                  </p:par>
                                </p:childTnLst>
                              </p:cTn>
                            </p:par>
                            <p:par>
                              <p:cTn id="32" fill="hold">
                                <p:stCondLst>
                                  <p:cond delay="5000"/>
                                </p:stCondLst>
                                <p:childTnLst>
                                  <p:par>
                                    <p:cTn id="33" presetID="45" presetClass="entr" presetSubtype="0" fill="hold" nodeType="after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fade">
                                          <p:cBhvr>
                                            <p:cTn id="35" dur="1500"/>
                                            <p:tgtEl>
                                              <p:spTgt spid="126"/>
                                            </p:tgtEl>
                                          </p:cBhvr>
                                        </p:animEffect>
                                        <p:anim calcmode="lin" valueType="num">
                                          <p:cBhvr>
                                            <p:cTn id="36" dur="1500" fill="hold"/>
                                            <p:tgtEl>
                                              <p:spTgt spid="126"/>
                                            </p:tgtEl>
                                            <p:attrNameLst>
                                              <p:attrName>ppt_w</p:attrName>
                                            </p:attrNameLst>
                                          </p:cBhvr>
                                          <p:tavLst>
                                            <p:tav tm="0" fmla="#ppt_w*sin(2.5*pi*$)">
                                              <p:val>
                                                <p:fltVal val="0"/>
                                              </p:val>
                                            </p:tav>
                                            <p:tav tm="100000">
                                              <p:val>
                                                <p:fltVal val="1"/>
                                              </p:val>
                                            </p:tav>
                                          </p:tavLst>
                                        </p:anim>
                                        <p:anim calcmode="lin" valueType="num">
                                          <p:cBhvr>
                                            <p:cTn id="37" dur="1500" fill="hold"/>
                                            <p:tgtEl>
                                              <p:spTgt spid="126"/>
                                            </p:tgtEl>
                                            <p:attrNameLst>
                                              <p:attrName>ppt_h</p:attrName>
                                            </p:attrNameLst>
                                          </p:cBhvr>
                                          <p:tavLst>
                                            <p:tav tm="0">
                                              <p:val>
                                                <p:strVal val="#ppt_h"/>
                                              </p:val>
                                            </p:tav>
                                            <p:tav tm="100000">
                                              <p:val>
                                                <p:strVal val="#ppt_h"/>
                                              </p:val>
                                            </p:tav>
                                          </p:tavLst>
                                        </p:anim>
                                      </p:childTnLst>
                                    </p:cTn>
                                  </p:par>
                                </p:childTnLst>
                              </p:cTn>
                            </p:par>
                            <p:par>
                              <p:cTn id="38" fill="hold">
                                <p:stCondLst>
                                  <p:cond delay="6500"/>
                                </p:stCondLst>
                                <p:childTnLst>
                                  <p:par>
                                    <p:cTn id="39" presetID="2" presetClass="entr" presetSubtype="2"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750" fill="hold"/>
                                            <p:tgtEl>
                                              <p:spTgt spid="146"/>
                                            </p:tgtEl>
                                            <p:attrNameLst>
                                              <p:attrName>ppt_x</p:attrName>
                                            </p:attrNameLst>
                                          </p:cBhvr>
                                          <p:tavLst>
                                            <p:tav tm="0">
                                              <p:val>
                                                <p:strVal val="1+#ppt_w/2"/>
                                              </p:val>
                                            </p:tav>
                                            <p:tav tm="100000">
                                              <p:val>
                                                <p:strVal val="#ppt_x"/>
                                              </p:val>
                                            </p:tav>
                                          </p:tavLst>
                                        </p:anim>
                                        <p:anim calcmode="lin" valueType="num">
                                          <p:cBhvr additive="base">
                                            <p:cTn id="42" dur="750" fill="hold"/>
                                            <p:tgtEl>
                                              <p:spTgt spid="146"/>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22" presetClass="entr" presetSubtype="8" fill="hold" grpId="0" nodeType="after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wipe(left)">
                                          <p:cBhvr>
                                            <p:cTn id="46" dur="750"/>
                                            <p:tgtEl>
                                              <p:spTgt spid="141"/>
                                            </p:tgtEl>
                                          </p:cBhvr>
                                        </p:animEffect>
                                      </p:childTnLst>
                                    </p:cTn>
                                  </p:par>
                                </p:childTnLst>
                              </p:cTn>
                            </p:par>
                            <p:par>
                              <p:cTn id="47" fill="hold">
                                <p:stCondLst>
                                  <p:cond delay="8500"/>
                                </p:stCondLst>
                                <p:childTnLst>
                                  <p:par>
                                    <p:cTn id="48" presetID="45" presetClass="entr" presetSubtype="0" fill="hold" nodeType="after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fade">
                                          <p:cBhvr>
                                            <p:cTn id="50" dur="1500"/>
                                            <p:tgtEl>
                                              <p:spTgt spid="131"/>
                                            </p:tgtEl>
                                          </p:cBhvr>
                                        </p:animEffect>
                                        <p:anim calcmode="lin" valueType="num">
                                          <p:cBhvr>
                                            <p:cTn id="51" dur="1500" fill="hold"/>
                                            <p:tgtEl>
                                              <p:spTgt spid="131"/>
                                            </p:tgtEl>
                                            <p:attrNameLst>
                                              <p:attrName>ppt_w</p:attrName>
                                            </p:attrNameLst>
                                          </p:cBhvr>
                                          <p:tavLst>
                                            <p:tav tm="0" fmla="#ppt_w*sin(2.5*pi*$)">
                                              <p:val>
                                                <p:fltVal val="0"/>
                                              </p:val>
                                            </p:tav>
                                            <p:tav tm="100000">
                                              <p:val>
                                                <p:fltVal val="1"/>
                                              </p:val>
                                            </p:tav>
                                          </p:tavLst>
                                        </p:anim>
                                        <p:anim calcmode="lin" valueType="num">
                                          <p:cBhvr>
                                            <p:cTn id="52" dur="1500" fill="hold"/>
                                            <p:tgtEl>
                                              <p:spTgt spid="131"/>
                                            </p:tgtEl>
                                            <p:attrNameLst>
                                              <p:attrName>ppt_h</p:attrName>
                                            </p:attrNameLst>
                                          </p:cBhvr>
                                          <p:tavLst>
                                            <p:tav tm="0">
                                              <p:val>
                                                <p:strVal val="#ppt_h"/>
                                              </p:val>
                                            </p:tav>
                                            <p:tav tm="100000">
                                              <p:val>
                                                <p:strVal val="#ppt_h"/>
                                              </p:val>
                                            </p:tav>
                                          </p:tavLst>
                                        </p:anim>
                                      </p:childTnLst>
                                    </p:cTn>
                                  </p:par>
                                </p:childTnLst>
                              </p:cTn>
                            </p:par>
                            <p:par>
                              <p:cTn id="53" fill="hold">
                                <p:stCondLst>
                                  <p:cond delay="10000"/>
                                </p:stCondLst>
                                <p:childTnLst>
                                  <p:par>
                                    <p:cTn id="54" presetID="2" presetClass="entr" presetSubtype="2" fill="hold" grpId="0" nodeType="afterEffect">
                                      <p:stCondLst>
                                        <p:cond delay="0"/>
                                      </p:stCondLst>
                                      <p:childTnLst>
                                        <p:set>
                                          <p:cBhvr>
                                            <p:cTn id="55" dur="1" fill="hold">
                                              <p:stCondLst>
                                                <p:cond delay="0"/>
                                              </p:stCondLst>
                                            </p:cTn>
                                            <p:tgtEl>
                                              <p:spTgt spid="145"/>
                                            </p:tgtEl>
                                            <p:attrNameLst>
                                              <p:attrName>style.visibility</p:attrName>
                                            </p:attrNameLst>
                                          </p:cBhvr>
                                          <p:to>
                                            <p:strVal val="visible"/>
                                          </p:to>
                                        </p:set>
                                        <p:anim calcmode="lin" valueType="num">
                                          <p:cBhvr additive="base">
                                            <p:cTn id="56" dur="750" fill="hold"/>
                                            <p:tgtEl>
                                              <p:spTgt spid="145"/>
                                            </p:tgtEl>
                                            <p:attrNameLst>
                                              <p:attrName>ppt_x</p:attrName>
                                            </p:attrNameLst>
                                          </p:cBhvr>
                                          <p:tavLst>
                                            <p:tav tm="0">
                                              <p:val>
                                                <p:strVal val="1+#ppt_w/2"/>
                                              </p:val>
                                            </p:tav>
                                            <p:tav tm="100000">
                                              <p:val>
                                                <p:strVal val="#ppt_x"/>
                                              </p:val>
                                            </p:tav>
                                          </p:tavLst>
                                        </p:anim>
                                        <p:anim calcmode="lin" valueType="num">
                                          <p:cBhvr additive="base">
                                            <p:cTn id="57" dur="750" fill="hold"/>
                                            <p:tgtEl>
                                              <p:spTgt spid="145"/>
                                            </p:tgtEl>
                                            <p:attrNameLst>
                                              <p:attrName>ppt_y</p:attrName>
                                            </p:attrNameLst>
                                          </p:cBhvr>
                                          <p:tavLst>
                                            <p:tav tm="0">
                                              <p:val>
                                                <p:strVal val="#ppt_y"/>
                                              </p:val>
                                            </p:tav>
                                            <p:tav tm="100000">
                                              <p:val>
                                                <p:strVal val="#ppt_y"/>
                                              </p:val>
                                            </p:tav>
                                          </p:tavLst>
                                        </p:anim>
                                      </p:childTnLst>
                                    </p:cTn>
                                  </p:par>
                                </p:childTnLst>
                              </p:cTn>
                            </p:par>
                            <p:par>
                              <p:cTn id="58" fill="hold">
                                <p:stCondLst>
                                  <p:cond delay="11000"/>
                                </p:stCondLst>
                                <p:childTnLst>
                                  <p:par>
                                    <p:cTn id="59" presetID="22" presetClass="entr" presetSubtype="8" fill="hold" grpId="0" nodeType="afterEffect">
                                      <p:stCondLst>
                                        <p:cond delay="0"/>
                                      </p:stCondLst>
                                      <p:childTnLst>
                                        <p:set>
                                          <p:cBhvr>
                                            <p:cTn id="60" dur="1" fill="hold">
                                              <p:stCondLst>
                                                <p:cond delay="0"/>
                                              </p:stCondLst>
                                            </p:cTn>
                                            <p:tgtEl>
                                              <p:spTgt spid="142"/>
                                            </p:tgtEl>
                                            <p:attrNameLst>
                                              <p:attrName>style.visibility</p:attrName>
                                            </p:attrNameLst>
                                          </p:cBhvr>
                                          <p:to>
                                            <p:strVal val="visible"/>
                                          </p:to>
                                        </p:set>
                                        <p:animEffect transition="in" filter="wipe(left)">
                                          <p:cBhvr>
                                            <p:cTn id="61" dur="750"/>
                                            <p:tgtEl>
                                              <p:spTgt spid="142"/>
                                            </p:tgtEl>
                                          </p:cBhvr>
                                        </p:animEffect>
                                      </p:childTnLst>
                                    </p:cTn>
                                  </p:par>
                                </p:childTnLst>
                              </p:cTn>
                            </p:par>
                            <p:par>
                              <p:cTn id="62" fill="hold">
                                <p:stCondLst>
                                  <p:cond delay="12000"/>
                                </p:stCondLst>
                                <p:childTnLst>
                                  <p:par>
                                    <p:cTn id="63" presetID="45" presetClass="entr" presetSubtype="0" fill="hold" nodeType="afterEffect">
                                      <p:stCondLst>
                                        <p:cond delay="0"/>
                                      </p:stCondLst>
                                      <p:childTnLst>
                                        <p:set>
                                          <p:cBhvr>
                                            <p:cTn id="64" dur="1" fill="hold">
                                              <p:stCondLst>
                                                <p:cond delay="0"/>
                                              </p:stCondLst>
                                            </p:cTn>
                                            <p:tgtEl>
                                              <p:spTgt spid="121"/>
                                            </p:tgtEl>
                                            <p:attrNameLst>
                                              <p:attrName>style.visibility</p:attrName>
                                            </p:attrNameLst>
                                          </p:cBhvr>
                                          <p:to>
                                            <p:strVal val="visible"/>
                                          </p:to>
                                        </p:set>
                                        <p:animEffect transition="in" filter="fade">
                                          <p:cBhvr>
                                            <p:cTn id="65" dur="1500"/>
                                            <p:tgtEl>
                                              <p:spTgt spid="121"/>
                                            </p:tgtEl>
                                          </p:cBhvr>
                                        </p:animEffect>
                                        <p:anim calcmode="lin" valueType="num">
                                          <p:cBhvr>
                                            <p:cTn id="66" dur="1500" fill="hold"/>
                                            <p:tgtEl>
                                              <p:spTgt spid="121"/>
                                            </p:tgtEl>
                                            <p:attrNameLst>
                                              <p:attrName>ppt_w</p:attrName>
                                            </p:attrNameLst>
                                          </p:cBhvr>
                                          <p:tavLst>
                                            <p:tav tm="0" fmla="#ppt_w*sin(2.5*pi*$)">
                                              <p:val>
                                                <p:fltVal val="0"/>
                                              </p:val>
                                            </p:tav>
                                            <p:tav tm="100000">
                                              <p:val>
                                                <p:fltVal val="1"/>
                                              </p:val>
                                            </p:tav>
                                          </p:tavLst>
                                        </p:anim>
                                        <p:anim calcmode="lin" valueType="num">
                                          <p:cBhvr>
                                            <p:cTn id="67" dur="1500" fill="hold"/>
                                            <p:tgtEl>
                                              <p:spTgt spid="121"/>
                                            </p:tgtEl>
                                            <p:attrNameLst>
                                              <p:attrName>ppt_h</p:attrName>
                                            </p:attrNameLst>
                                          </p:cBhvr>
                                          <p:tavLst>
                                            <p:tav tm="0">
                                              <p:val>
                                                <p:strVal val="#ppt_h"/>
                                              </p:val>
                                            </p:tav>
                                            <p:tav tm="100000">
                                              <p:val>
                                                <p:strVal val="#ppt_h"/>
                                              </p:val>
                                            </p:tav>
                                          </p:tavLst>
                                        </p:anim>
                                      </p:childTnLst>
                                    </p:cTn>
                                  </p:par>
                                </p:childTnLst>
                              </p:cTn>
                            </p:par>
                            <p:par>
                              <p:cTn id="68" fill="hold">
                                <p:stCondLst>
                                  <p:cond delay="13500"/>
                                </p:stCondLst>
                                <p:childTnLst>
                                  <p:par>
                                    <p:cTn id="69" presetID="2" presetClass="entr" presetSubtype="2" fill="hold" grpId="0" nodeType="afterEffect">
                                      <p:stCondLst>
                                        <p:cond delay="0"/>
                                      </p:stCondLst>
                                      <p:childTnLst>
                                        <p:set>
                                          <p:cBhvr>
                                            <p:cTn id="70" dur="1" fill="hold">
                                              <p:stCondLst>
                                                <p:cond delay="0"/>
                                              </p:stCondLst>
                                            </p:cTn>
                                            <p:tgtEl>
                                              <p:spTgt spid="144"/>
                                            </p:tgtEl>
                                            <p:attrNameLst>
                                              <p:attrName>style.visibility</p:attrName>
                                            </p:attrNameLst>
                                          </p:cBhvr>
                                          <p:to>
                                            <p:strVal val="visible"/>
                                          </p:to>
                                        </p:set>
                                        <p:anim calcmode="lin" valueType="num">
                                          <p:cBhvr additive="base">
                                            <p:cTn id="71" dur="750" fill="hold"/>
                                            <p:tgtEl>
                                              <p:spTgt spid="144"/>
                                            </p:tgtEl>
                                            <p:attrNameLst>
                                              <p:attrName>ppt_x</p:attrName>
                                            </p:attrNameLst>
                                          </p:cBhvr>
                                          <p:tavLst>
                                            <p:tav tm="0">
                                              <p:val>
                                                <p:strVal val="1+#ppt_w/2"/>
                                              </p:val>
                                            </p:tav>
                                            <p:tav tm="100000">
                                              <p:val>
                                                <p:strVal val="#ppt_x"/>
                                              </p:val>
                                            </p:tav>
                                          </p:tavLst>
                                        </p:anim>
                                        <p:anim calcmode="lin" valueType="num">
                                          <p:cBhvr additive="base">
                                            <p:cTn id="72" dur="750" fill="hold"/>
                                            <p:tgtEl>
                                              <p:spTgt spid="144"/>
                                            </p:tgtEl>
                                            <p:attrNameLst>
                                              <p:attrName>ppt_y</p:attrName>
                                            </p:attrNameLst>
                                          </p:cBhvr>
                                          <p:tavLst>
                                            <p:tav tm="0">
                                              <p:val>
                                                <p:strVal val="#ppt_y"/>
                                              </p:val>
                                            </p:tav>
                                            <p:tav tm="100000">
                                              <p:val>
                                                <p:strVal val="#ppt_y"/>
                                              </p:val>
                                            </p:tav>
                                          </p:tavLst>
                                        </p:anim>
                                      </p:childTnLst>
                                    </p:cTn>
                                  </p:par>
                                </p:childTnLst>
                              </p:cTn>
                            </p:par>
                            <p:par>
                              <p:cTn id="73" fill="hold">
                                <p:stCondLst>
                                  <p:cond delay="14500"/>
                                </p:stCondLst>
                                <p:childTnLst>
                                  <p:par>
                                    <p:cTn id="74" presetID="22" presetClass="entr" presetSubtype="8" fill="hold" grpId="0" nodeType="after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wipe(left)">
                                          <p:cBhvr>
                                            <p:cTn id="76" dur="75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40" grpId="0"/>
          <p:bldP spid="141" grpId="0"/>
          <p:bldP spid="142" grpId="0"/>
          <p:bldP spid="143" grpId="0"/>
          <p:bldP spid="144" grpId="0"/>
          <p:bldP spid="145" grpId="0"/>
          <p:bldP spid="146" grpId="0"/>
          <p:bldP spid="1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ppt_x"/>
                                              </p:val>
                                            </p:tav>
                                            <p:tav tm="100000">
                                              <p:val>
                                                <p:strVal val="#ppt_x"/>
                                              </p:val>
                                            </p:tav>
                                          </p:tavLst>
                                        </p:anim>
                                        <p:anim calcmode="lin" valueType="num">
                                          <p:cBhvr additive="base">
                                            <p:cTn id="12" dur="500" fill="hold"/>
                                            <p:tgtEl>
                                              <p:spTgt spid="13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42" fill="hold" grpId="0" nodeType="after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barn(outHorizontal)">
                                          <p:cBhvr>
                                            <p:cTn id="16" dur="500"/>
                                            <p:tgtEl>
                                              <p:spTgt spid="115"/>
                                            </p:tgtEl>
                                          </p:cBhvr>
                                        </p:animEffect>
                                      </p:childTnLst>
                                    </p:cTn>
                                  </p:par>
                                </p:childTnLst>
                              </p:cTn>
                            </p:par>
                            <p:par>
                              <p:cTn id="17" fill="hold">
                                <p:stCondLst>
                                  <p:cond delay="1500"/>
                                </p:stCondLst>
                                <p:childTnLst>
                                  <p:par>
                                    <p:cTn id="18" presetID="45" presetClass="entr" presetSubtype="0" fill="hold" nodeType="afterEffect">
                                      <p:stCondLst>
                                        <p:cond delay="0"/>
                                      </p:stCondLst>
                                      <p:childTnLst>
                                        <p:set>
                                          <p:cBhvr>
                                            <p:cTn id="19" dur="1" fill="hold">
                                              <p:stCondLst>
                                                <p:cond delay="0"/>
                                              </p:stCondLst>
                                            </p:cTn>
                                            <p:tgtEl>
                                              <p:spTgt spid="116"/>
                                            </p:tgtEl>
                                            <p:attrNameLst>
                                              <p:attrName>style.visibility</p:attrName>
                                            </p:attrNameLst>
                                          </p:cBhvr>
                                          <p:to>
                                            <p:strVal val="visible"/>
                                          </p:to>
                                        </p:set>
                                        <p:animEffect transition="in" filter="fade">
                                          <p:cBhvr>
                                            <p:cTn id="20" dur="1500"/>
                                            <p:tgtEl>
                                              <p:spTgt spid="116"/>
                                            </p:tgtEl>
                                          </p:cBhvr>
                                        </p:animEffect>
                                        <p:anim calcmode="lin" valueType="num">
                                          <p:cBhvr>
                                            <p:cTn id="21" dur="1500" fill="hold"/>
                                            <p:tgtEl>
                                              <p:spTgt spid="116"/>
                                            </p:tgtEl>
                                            <p:attrNameLst>
                                              <p:attrName>ppt_w</p:attrName>
                                            </p:attrNameLst>
                                          </p:cBhvr>
                                          <p:tavLst>
                                            <p:tav tm="0" fmla="#ppt_w*sin(2.5*pi*$)">
                                              <p:val>
                                                <p:fltVal val="0"/>
                                              </p:val>
                                            </p:tav>
                                            <p:tav tm="100000">
                                              <p:val>
                                                <p:fltVal val="1"/>
                                              </p:val>
                                            </p:tav>
                                          </p:tavLst>
                                        </p:anim>
                                        <p:anim calcmode="lin" valueType="num">
                                          <p:cBhvr>
                                            <p:cTn id="22" dur="1500" fill="hold"/>
                                            <p:tgtEl>
                                              <p:spTgt spid="116"/>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 presetClass="entr" presetSubtype="2"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 calcmode="lin" valueType="num">
                                          <p:cBhvr additive="base">
                                            <p:cTn id="26" dur="750" fill="hold"/>
                                            <p:tgtEl>
                                              <p:spTgt spid="147"/>
                                            </p:tgtEl>
                                            <p:attrNameLst>
                                              <p:attrName>ppt_x</p:attrName>
                                            </p:attrNameLst>
                                          </p:cBhvr>
                                          <p:tavLst>
                                            <p:tav tm="0">
                                              <p:val>
                                                <p:strVal val="1+#ppt_w/2"/>
                                              </p:val>
                                            </p:tav>
                                            <p:tav tm="100000">
                                              <p:val>
                                                <p:strVal val="#ppt_x"/>
                                              </p:val>
                                            </p:tav>
                                          </p:tavLst>
                                        </p:anim>
                                        <p:anim calcmode="lin" valueType="num">
                                          <p:cBhvr additive="base">
                                            <p:cTn id="27" dur="750" fill="hold"/>
                                            <p:tgtEl>
                                              <p:spTgt spid="147"/>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wipe(left)">
                                          <p:cBhvr>
                                            <p:cTn id="31" dur="750"/>
                                            <p:tgtEl>
                                              <p:spTgt spid="140"/>
                                            </p:tgtEl>
                                          </p:cBhvr>
                                        </p:animEffect>
                                      </p:childTnLst>
                                    </p:cTn>
                                  </p:par>
                                </p:childTnLst>
                              </p:cTn>
                            </p:par>
                            <p:par>
                              <p:cTn id="32" fill="hold">
                                <p:stCondLst>
                                  <p:cond delay="5000"/>
                                </p:stCondLst>
                                <p:childTnLst>
                                  <p:par>
                                    <p:cTn id="33" presetID="45" presetClass="entr" presetSubtype="0" fill="hold" nodeType="after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fade">
                                          <p:cBhvr>
                                            <p:cTn id="35" dur="1500"/>
                                            <p:tgtEl>
                                              <p:spTgt spid="126"/>
                                            </p:tgtEl>
                                          </p:cBhvr>
                                        </p:animEffect>
                                        <p:anim calcmode="lin" valueType="num">
                                          <p:cBhvr>
                                            <p:cTn id="36" dur="1500" fill="hold"/>
                                            <p:tgtEl>
                                              <p:spTgt spid="126"/>
                                            </p:tgtEl>
                                            <p:attrNameLst>
                                              <p:attrName>ppt_w</p:attrName>
                                            </p:attrNameLst>
                                          </p:cBhvr>
                                          <p:tavLst>
                                            <p:tav tm="0" fmla="#ppt_w*sin(2.5*pi*$)">
                                              <p:val>
                                                <p:fltVal val="0"/>
                                              </p:val>
                                            </p:tav>
                                            <p:tav tm="100000">
                                              <p:val>
                                                <p:fltVal val="1"/>
                                              </p:val>
                                            </p:tav>
                                          </p:tavLst>
                                        </p:anim>
                                        <p:anim calcmode="lin" valueType="num">
                                          <p:cBhvr>
                                            <p:cTn id="37" dur="1500" fill="hold"/>
                                            <p:tgtEl>
                                              <p:spTgt spid="126"/>
                                            </p:tgtEl>
                                            <p:attrNameLst>
                                              <p:attrName>ppt_h</p:attrName>
                                            </p:attrNameLst>
                                          </p:cBhvr>
                                          <p:tavLst>
                                            <p:tav tm="0">
                                              <p:val>
                                                <p:strVal val="#ppt_h"/>
                                              </p:val>
                                            </p:tav>
                                            <p:tav tm="100000">
                                              <p:val>
                                                <p:strVal val="#ppt_h"/>
                                              </p:val>
                                            </p:tav>
                                          </p:tavLst>
                                        </p:anim>
                                      </p:childTnLst>
                                    </p:cTn>
                                  </p:par>
                                </p:childTnLst>
                              </p:cTn>
                            </p:par>
                            <p:par>
                              <p:cTn id="38" fill="hold">
                                <p:stCondLst>
                                  <p:cond delay="6500"/>
                                </p:stCondLst>
                                <p:childTnLst>
                                  <p:par>
                                    <p:cTn id="39" presetID="2" presetClass="entr" presetSubtype="2"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750" fill="hold"/>
                                            <p:tgtEl>
                                              <p:spTgt spid="146"/>
                                            </p:tgtEl>
                                            <p:attrNameLst>
                                              <p:attrName>ppt_x</p:attrName>
                                            </p:attrNameLst>
                                          </p:cBhvr>
                                          <p:tavLst>
                                            <p:tav tm="0">
                                              <p:val>
                                                <p:strVal val="1+#ppt_w/2"/>
                                              </p:val>
                                            </p:tav>
                                            <p:tav tm="100000">
                                              <p:val>
                                                <p:strVal val="#ppt_x"/>
                                              </p:val>
                                            </p:tav>
                                          </p:tavLst>
                                        </p:anim>
                                        <p:anim calcmode="lin" valueType="num">
                                          <p:cBhvr additive="base">
                                            <p:cTn id="42" dur="750" fill="hold"/>
                                            <p:tgtEl>
                                              <p:spTgt spid="146"/>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22" presetClass="entr" presetSubtype="8" fill="hold" grpId="0" nodeType="after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wipe(left)">
                                          <p:cBhvr>
                                            <p:cTn id="46" dur="750"/>
                                            <p:tgtEl>
                                              <p:spTgt spid="141"/>
                                            </p:tgtEl>
                                          </p:cBhvr>
                                        </p:animEffect>
                                      </p:childTnLst>
                                    </p:cTn>
                                  </p:par>
                                </p:childTnLst>
                              </p:cTn>
                            </p:par>
                            <p:par>
                              <p:cTn id="47" fill="hold">
                                <p:stCondLst>
                                  <p:cond delay="8500"/>
                                </p:stCondLst>
                                <p:childTnLst>
                                  <p:par>
                                    <p:cTn id="48" presetID="45" presetClass="entr" presetSubtype="0" fill="hold" nodeType="after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fade">
                                          <p:cBhvr>
                                            <p:cTn id="50" dur="1500"/>
                                            <p:tgtEl>
                                              <p:spTgt spid="131"/>
                                            </p:tgtEl>
                                          </p:cBhvr>
                                        </p:animEffect>
                                        <p:anim calcmode="lin" valueType="num">
                                          <p:cBhvr>
                                            <p:cTn id="51" dur="1500" fill="hold"/>
                                            <p:tgtEl>
                                              <p:spTgt spid="131"/>
                                            </p:tgtEl>
                                            <p:attrNameLst>
                                              <p:attrName>ppt_w</p:attrName>
                                            </p:attrNameLst>
                                          </p:cBhvr>
                                          <p:tavLst>
                                            <p:tav tm="0" fmla="#ppt_w*sin(2.5*pi*$)">
                                              <p:val>
                                                <p:fltVal val="0"/>
                                              </p:val>
                                            </p:tav>
                                            <p:tav tm="100000">
                                              <p:val>
                                                <p:fltVal val="1"/>
                                              </p:val>
                                            </p:tav>
                                          </p:tavLst>
                                        </p:anim>
                                        <p:anim calcmode="lin" valueType="num">
                                          <p:cBhvr>
                                            <p:cTn id="52" dur="1500" fill="hold"/>
                                            <p:tgtEl>
                                              <p:spTgt spid="131"/>
                                            </p:tgtEl>
                                            <p:attrNameLst>
                                              <p:attrName>ppt_h</p:attrName>
                                            </p:attrNameLst>
                                          </p:cBhvr>
                                          <p:tavLst>
                                            <p:tav tm="0">
                                              <p:val>
                                                <p:strVal val="#ppt_h"/>
                                              </p:val>
                                            </p:tav>
                                            <p:tav tm="100000">
                                              <p:val>
                                                <p:strVal val="#ppt_h"/>
                                              </p:val>
                                            </p:tav>
                                          </p:tavLst>
                                        </p:anim>
                                      </p:childTnLst>
                                    </p:cTn>
                                  </p:par>
                                </p:childTnLst>
                              </p:cTn>
                            </p:par>
                            <p:par>
                              <p:cTn id="53" fill="hold">
                                <p:stCondLst>
                                  <p:cond delay="10000"/>
                                </p:stCondLst>
                                <p:childTnLst>
                                  <p:par>
                                    <p:cTn id="54" presetID="2" presetClass="entr" presetSubtype="2" fill="hold" grpId="0" nodeType="afterEffect">
                                      <p:stCondLst>
                                        <p:cond delay="0"/>
                                      </p:stCondLst>
                                      <p:childTnLst>
                                        <p:set>
                                          <p:cBhvr>
                                            <p:cTn id="55" dur="1" fill="hold">
                                              <p:stCondLst>
                                                <p:cond delay="0"/>
                                              </p:stCondLst>
                                            </p:cTn>
                                            <p:tgtEl>
                                              <p:spTgt spid="145"/>
                                            </p:tgtEl>
                                            <p:attrNameLst>
                                              <p:attrName>style.visibility</p:attrName>
                                            </p:attrNameLst>
                                          </p:cBhvr>
                                          <p:to>
                                            <p:strVal val="visible"/>
                                          </p:to>
                                        </p:set>
                                        <p:anim calcmode="lin" valueType="num">
                                          <p:cBhvr additive="base">
                                            <p:cTn id="56" dur="750" fill="hold"/>
                                            <p:tgtEl>
                                              <p:spTgt spid="145"/>
                                            </p:tgtEl>
                                            <p:attrNameLst>
                                              <p:attrName>ppt_x</p:attrName>
                                            </p:attrNameLst>
                                          </p:cBhvr>
                                          <p:tavLst>
                                            <p:tav tm="0">
                                              <p:val>
                                                <p:strVal val="1+#ppt_w/2"/>
                                              </p:val>
                                            </p:tav>
                                            <p:tav tm="100000">
                                              <p:val>
                                                <p:strVal val="#ppt_x"/>
                                              </p:val>
                                            </p:tav>
                                          </p:tavLst>
                                        </p:anim>
                                        <p:anim calcmode="lin" valueType="num">
                                          <p:cBhvr additive="base">
                                            <p:cTn id="57" dur="750" fill="hold"/>
                                            <p:tgtEl>
                                              <p:spTgt spid="145"/>
                                            </p:tgtEl>
                                            <p:attrNameLst>
                                              <p:attrName>ppt_y</p:attrName>
                                            </p:attrNameLst>
                                          </p:cBhvr>
                                          <p:tavLst>
                                            <p:tav tm="0">
                                              <p:val>
                                                <p:strVal val="#ppt_y"/>
                                              </p:val>
                                            </p:tav>
                                            <p:tav tm="100000">
                                              <p:val>
                                                <p:strVal val="#ppt_y"/>
                                              </p:val>
                                            </p:tav>
                                          </p:tavLst>
                                        </p:anim>
                                      </p:childTnLst>
                                    </p:cTn>
                                  </p:par>
                                </p:childTnLst>
                              </p:cTn>
                            </p:par>
                            <p:par>
                              <p:cTn id="58" fill="hold">
                                <p:stCondLst>
                                  <p:cond delay="11000"/>
                                </p:stCondLst>
                                <p:childTnLst>
                                  <p:par>
                                    <p:cTn id="59" presetID="22" presetClass="entr" presetSubtype="8" fill="hold" grpId="0" nodeType="afterEffect">
                                      <p:stCondLst>
                                        <p:cond delay="0"/>
                                      </p:stCondLst>
                                      <p:childTnLst>
                                        <p:set>
                                          <p:cBhvr>
                                            <p:cTn id="60" dur="1" fill="hold">
                                              <p:stCondLst>
                                                <p:cond delay="0"/>
                                              </p:stCondLst>
                                            </p:cTn>
                                            <p:tgtEl>
                                              <p:spTgt spid="142"/>
                                            </p:tgtEl>
                                            <p:attrNameLst>
                                              <p:attrName>style.visibility</p:attrName>
                                            </p:attrNameLst>
                                          </p:cBhvr>
                                          <p:to>
                                            <p:strVal val="visible"/>
                                          </p:to>
                                        </p:set>
                                        <p:animEffect transition="in" filter="wipe(left)">
                                          <p:cBhvr>
                                            <p:cTn id="61" dur="750"/>
                                            <p:tgtEl>
                                              <p:spTgt spid="142"/>
                                            </p:tgtEl>
                                          </p:cBhvr>
                                        </p:animEffect>
                                      </p:childTnLst>
                                    </p:cTn>
                                  </p:par>
                                </p:childTnLst>
                              </p:cTn>
                            </p:par>
                            <p:par>
                              <p:cTn id="62" fill="hold">
                                <p:stCondLst>
                                  <p:cond delay="12000"/>
                                </p:stCondLst>
                                <p:childTnLst>
                                  <p:par>
                                    <p:cTn id="63" presetID="45" presetClass="entr" presetSubtype="0" fill="hold" nodeType="afterEffect">
                                      <p:stCondLst>
                                        <p:cond delay="0"/>
                                      </p:stCondLst>
                                      <p:childTnLst>
                                        <p:set>
                                          <p:cBhvr>
                                            <p:cTn id="64" dur="1" fill="hold">
                                              <p:stCondLst>
                                                <p:cond delay="0"/>
                                              </p:stCondLst>
                                            </p:cTn>
                                            <p:tgtEl>
                                              <p:spTgt spid="121"/>
                                            </p:tgtEl>
                                            <p:attrNameLst>
                                              <p:attrName>style.visibility</p:attrName>
                                            </p:attrNameLst>
                                          </p:cBhvr>
                                          <p:to>
                                            <p:strVal val="visible"/>
                                          </p:to>
                                        </p:set>
                                        <p:animEffect transition="in" filter="fade">
                                          <p:cBhvr>
                                            <p:cTn id="65" dur="1500"/>
                                            <p:tgtEl>
                                              <p:spTgt spid="121"/>
                                            </p:tgtEl>
                                          </p:cBhvr>
                                        </p:animEffect>
                                        <p:anim calcmode="lin" valueType="num">
                                          <p:cBhvr>
                                            <p:cTn id="66" dur="1500" fill="hold"/>
                                            <p:tgtEl>
                                              <p:spTgt spid="121"/>
                                            </p:tgtEl>
                                            <p:attrNameLst>
                                              <p:attrName>ppt_w</p:attrName>
                                            </p:attrNameLst>
                                          </p:cBhvr>
                                          <p:tavLst>
                                            <p:tav tm="0" fmla="#ppt_w*sin(2.5*pi*$)">
                                              <p:val>
                                                <p:fltVal val="0"/>
                                              </p:val>
                                            </p:tav>
                                            <p:tav tm="100000">
                                              <p:val>
                                                <p:fltVal val="1"/>
                                              </p:val>
                                            </p:tav>
                                          </p:tavLst>
                                        </p:anim>
                                        <p:anim calcmode="lin" valueType="num">
                                          <p:cBhvr>
                                            <p:cTn id="67" dur="1500" fill="hold"/>
                                            <p:tgtEl>
                                              <p:spTgt spid="121"/>
                                            </p:tgtEl>
                                            <p:attrNameLst>
                                              <p:attrName>ppt_h</p:attrName>
                                            </p:attrNameLst>
                                          </p:cBhvr>
                                          <p:tavLst>
                                            <p:tav tm="0">
                                              <p:val>
                                                <p:strVal val="#ppt_h"/>
                                              </p:val>
                                            </p:tav>
                                            <p:tav tm="100000">
                                              <p:val>
                                                <p:strVal val="#ppt_h"/>
                                              </p:val>
                                            </p:tav>
                                          </p:tavLst>
                                        </p:anim>
                                      </p:childTnLst>
                                    </p:cTn>
                                  </p:par>
                                </p:childTnLst>
                              </p:cTn>
                            </p:par>
                            <p:par>
                              <p:cTn id="68" fill="hold">
                                <p:stCondLst>
                                  <p:cond delay="13500"/>
                                </p:stCondLst>
                                <p:childTnLst>
                                  <p:par>
                                    <p:cTn id="69" presetID="2" presetClass="entr" presetSubtype="2" fill="hold" grpId="0" nodeType="afterEffect">
                                      <p:stCondLst>
                                        <p:cond delay="0"/>
                                      </p:stCondLst>
                                      <p:childTnLst>
                                        <p:set>
                                          <p:cBhvr>
                                            <p:cTn id="70" dur="1" fill="hold">
                                              <p:stCondLst>
                                                <p:cond delay="0"/>
                                              </p:stCondLst>
                                            </p:cTn>
                                            <p:tgtEl>
                                              <p:spTgt spid="144"/>
                                            </p:tgtEl>
                                            <p:attrNameLst>
                                              <p:attrName>style.visibility</p:attrName>
                                            </p:attrNameLst>
                                          </p:cBhvr>
                                          <p:to>
                                            <p:strVal val="visible"/>
                                          </p:to>
                                        </p:set>
                                        <p:anim calcmode="lin" valueType="num">
                                          <p:cBhvr additive="base">
                                            <p:cTn id="71" dur="750" fill="hold"/>
                                            <p:tgtEl>
                                              <p:spTgt spid="144"/>
                                            </p:tgtEl>
                                            <p:attrNameLst>
                                              <p:attrName>ppt_x</p:attrName>
                                            </p:attrNameLst>
                                          </p:cBhvr>
                                          <p:tavLst>
                                            <p:tav tm="0">
                                              <p:val>
                                                <p:strVal val="1+#ppt_w/2"/>
                                              </p:val>
                                            </p:tav>
                                            <p:tav tm="100000">
                                              <p:val>
                                                <p:strVal val="#ppt_x"/>
                                              </p:val>
                                            </p:tav>
                                          </p:tavLst>
                                        </p:anim>
                                        <p:anim calcmode="lin" valueType="num">
                                          <p:cBhvr additive="base">
                                            <p:cTn id="72" dur="750" fill="hold"/>
                                            <p:tgtEl>
                                              <p:spTgt spid="144"/>
                                            </p:tgtEl>
                                            <p:attrNameLst>
                                              <p:attrName>ppt_y</p:attrName>
                                            </p:attrNameLst>
                                          </p:cBhvr>
                                          <p:tavLst>
                                            <p:tav tm="0">
                                              <p:val>
                                                <p:strVal val="#ppt_y"/>
                                              </p:val>
                                            </p:tav>
                                            <p:tav tm="100000">
                                              <p:val>
                                                <p:strVal val="#ppt_y"/>
                                              </p:val>
                                            </p:tav>
                                          </p:tavLst>
                                        </p:anim>
                                      </p:childTnLst>
                                    </p:cTn>
                                  </p:par>
                                </p:childTnLst>
                              </p:cTn>
                            </p:par>
                            <p:par>
                              <p:cTn id="73" fill="hold">
                                <p:stCondLst>
                                  <p:cond delay="14500"/>
                                </p:stCondLst>
                                <p:childTnLst>
                                  <p:par>
                                    <p:cTn id="74" presetID="22" presetClass="entr" presetSubtype="8" fill="hold" grpId="0" nodeType="after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wipe(left)">
                                          <p:cBhvr>
                                            <p:cTn id="76" dur="75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40" grpId="0"/>
          <p:bldP spid="141" grpId="0"/>
          <p:bldP spid="142" grpId="0"/>
          <p:bldP spid="143" grpId="0"/>
          <p:bldP spid="144" grpId="0"/>
          <p:bldP spid="145" grpId="0"/>
          <p:bldP spid="146" grpId="0"/>
          <p:bldP spid="14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 y="-285750"/>
            <a:ext cx="9139125" cy="5715000"/>
          </a:xfrm>
          <a:prstGeom prst="rect">
            <a:avLst/>
          </a:prstGeom>
        </p:spPr>
      </p:pic>
      <p:sp>
        <p:nvSpPr>
          <p:cNvPr id="15" name="TextBox 14"/>
          <p:cNvSpPr txBox="1"/>
          <p:nvPr/>
        </p:nvSpPr>
        <p:spPr>
          <a:xfrm>
            <a:off x="4211961" y="699542"/>
            <a:ext cx="2954655" cy="1077218"/>
          </a:xfrm>
          <a:prstGeom prst="rect">
            <a:avLst/>
          </a:prstGeom>
          <a:noFill/>
        </p:spPr>
        <p:txBody>
          <a:bodyPr wrap="none" rtlCol="0">
            <a:spAutoFit/>
          </a:bodyPr>
          <a:lstStyle/>
          <a:p>
            <a:pPr marL="0" lvl="1">
              <a:defRPr/>
            </a:pPr>
            <a:r>
              <a:rPr lang="zh-CN" altLang="en-US" sz="1400" b="1" kern="0" dirty="0">
                <a:solidFill>
                  <a:srgbClr val="080808"/>
                </a:solidFill>
                <a:latin typeface="微软雅黑" panose="020B0503020204020204" pitchFamily="34" charset="-122"/>
                <a:ea typeface="微软雅黑" panose="020B0503020204020204" pitchFamily="34" charset="-122"/>
              </a:rPr>
              <a:t> </a:t>
            </a:r>
            <a:r>
              <a:rPr lang="zh-CN" altLang="en-US" sz="2800" b="1" kern="0" dirty="0">
                <a:solidFill>
                  <a:srgbClr val="2C3666"/>
                </a:solidFill>
                <a:latin typeface="微软雅黑" panose="020B0503020204020204" pitchFamily="34" charset="-122"/>
                <a:ea typeface="微软雅黑" panose="020B0503020204020204" pitchFamily="34" charset="-122"/>
              </a:rPr>
              <a:t>第一部分</a:t>
            </a:r>
            <a:endParaRPr lang="en-US" altLang="zh-CN" sz="2800" b="1" kern="0" dirty="0">
              <a:solidFill>
                <a:srgbClr val="2C3666"/>
              </a:solidFill>
              <a:latin typeface="微软雅黑" panose="020B0503020204020204" pitchFamily="34" charset="-122"/>
              <a:ea typeface="微软雅黑" panose="020B0503020204020204" pitchFamily="34" charset="-122"/>
            </a:endParaRPr>
          </a:p>
          <a:p>
            <a:pPr marL="0" lvl="1" algn="ctr">
              <a:defRPr/>
            </a:pPr>
            <a:r>
              <a:rPr lang="zh-CN" altLang="en-US" sz="3600" b="1" kern="0" dirty="0">
                <a:solidFill>
                  <a:srgbClr val="2C3666"/>
                </a:solidFill>
                <a:latin typeface="微软雅黑" panose="020B0503020204020204" pitchFamily="34" charset="-122"/>
                <a:ea typeface="微软雅黑" panose="020B0503020204020204" pitchFamily="34" charset="-122"/>
              </a:rPr>
              <a:t>标题文字内容</a:t>
            </a:r>
            <a:endParaRPr lang="en-US" altLang="zh-CN" sz="3600" b="1" kern="0" dirty="0">
              <a:solidFill>
                <a:srgbClr val="2C3666"/>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V="1">
            <a:off x="3798809" y="627534"/>
            <a:ext cx="0" cy="1924424"/>
          </a:xfrm>
          <a:prstGeom prst="line">
            <a:avLst/>
          </a:prstGeom>
          <a:noFill/>
          <a:ln w="12700" cap="flat" cmpd="sng" algn="ctr">
            <a:solidFill>
              <a:srgbClr val="2C3666"/>
            </a:solidFill>
            <a:prstDash val="dash"/>
          </a:ln>
          <a:effectLst/>
        </p:spPr>
      </p:cxnSp>
      <p:sp>
        <p:nvSpPr>
          <p:cNvPr id="21" name="TextBox 20"/>
          <p:cNvSpPr txBox="1"/>
          <p:nvPr/>
        </p:nvSpPr>
        <p:spPr>
          <a:xfrm>
            <a:off x="4308630" y="1779662"/>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1"/>
          <p:cNvSpPr txBox="1"/>
          <p:nvPr/>
        </p:nvSpPr>
        <p:spPr>
          <a:xfrm>
            <a:off x="5361301" y="1779662"/>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2"/>
          <p:cNvSpPr txBox="1"/>
          <p:nvPr/>
        </p:nvSpPr>
        <p:spPr>
          <a:xfrm>
            <a:off x="6371327" y="1779662"/>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3"/>
          <p:cNvSpPr txBox="1"/>
          <p:nvPr/>
        </p:nvSpPr>
        <p:spPr>
          <a:xfrm>
            <a:off x="4308630" y="2126733"/>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4"/>
          <p:cNvSpPr txBox="1"/>
          <p:nvPr/>
        </p:nvSpPr>
        <p:spPr>
          <a:xfrm>
            <a:off x="5361302" y="2126733"/>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6" name="TextBox 25"/>
          <p:cNvSpPr txBox="1"/>
          <p:nvPr/>
        </p:nvSpPr>
        <p:spPr>
          <a:xfrm>
            <a:off x="6370941" y="2126733"/>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grpSp>
        <p:nvGrpSpPr>
          <p:cNvPr id="37" name="组合 78"/>
          <p:cNvGrpSpPr/>
          <p:nvPr/>
        </p:nvGrpSpPr>
        <p:grpSpPr bwMode="auto">
          <a:xfrm>
            <a:off x="2046520" y="947476"/>
            <a:ext cx="1338680" cy="1185225"/>
            <a:chOff x="1349437" y="779714"/>
            <a:chExt cx="2923167" cy="2620769"/>
          </a:xfrm>
        </p:grpSpPr>
        <p:sp>
          <p:nvSpPr>
            <p:cNvPr id="3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a:defRPr/>
              </a:pPr>
              <a:endParaRPr lang="zh-CN" altLang="en-US" kern="0">
                <a:solidFill>
                  <a:prstClr val="black"/>
                </a:solidFill>
                <a:latin typeface="Arial" panose="020B0604020202020204"/>
                <a:ea typeface="微软雅黑" panose="020B0503020204020204" pitchFamily="34" charset="-122"/>
              </a:endParaRPr>
            </a:p>
          </p:txBody>
        </p:sp>
        <p:sp>
          <p:nvSpPr>
            <p:cNvPr id="3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2C3666"/>
            </a:solidFill>
            <a:ln w="15875" cap="flat" cmpd="sng" algn="ctr">
              <a:noFill/>
              <a:prstDash val="solid"/>
            </a:ln>
            <a:effectLst>
              <a:innerShdw blurRad="241300" dist="114300">
                <a:prstClr val="black">
                  <a:alpha val="40000"/>
                </a:prstClr>
              </a:innerShdw>
            </a:effectLst>
          </p:spPr>
          <p:txBody>
            <a:bodyPr anchor="ctr"/>
            <a:lstStyle/>
            <a:p>
              <a:pPr algn="ctr">
                <a:defRPr/>
              </a:pPr>
              <a:endParaRPr lang="zh-CN" altLang="en-US" kern="0" dirty="0">
                <a:solidFill>
                  <a:prstClr val="white"/>
                </a:solidFill>
                <a:latin typeface="Arial" panose="020B0604020202020204"/>
                <a:ea typeface="微软雅黑" panose="020B0503020204020204" pitchFamily="34" charset="-122"/>
              </a:endParaRPr>
            </a:p>
          </p:txBody>
        </p:sp>
      </p:grpSp>
      <p:sp>
        <p:nvSpPr>
          <p:cNvPr id="44" name="TextBox 43"/>
          <p:cNvSpPr txBox="1"/>
          <p:nvPr/>
        </p:nvSpPr>
        <p:spPr>
          <a:xfrm>
            <a:off x="2430657" y="1011914"/>
            <a:ext cx="506870" cy="1107996"/>
          </a:xfrm>
          <a:prstGeom prst="rect">
            <a:avLst/>
          </a:prstGeom>
          <a:noFill/>
          <a:effectLst>
            <a:innerShdw blurRad="63500" dist="50800" dir="18900000">
              <a:prstClr val="black">
                <a:alpha val="50000"/>
              </a:prstClr>
            </a:innerShdw>
          </a:effectLst>
        </p:spPr>
        <p:txBody>
          <a:bodyPr wrap="none" rtlCol="0">
            <a:spAutoFit/>
          </a:bodyPr>
          <a:lstStyle/>
          <a:p>
            <a:r>
              <a:rPr lang="en-US" altLang="zh-CN" sz="6600" dirty="0">
                <a:solidFill>
                  <a:schemeClr val="bg1"/>
                </a:solidFill>
                <a:latin typeface="Impact" panose="020B0806030902050204" pitchFamily="34" charset="0"/>
              </a:rPr>
              <a:t>1</a:t>
            </a:r>
            <a:endParaRPr lang="zh-CN" altLang="en-US" sz="66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2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32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32000">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0"/>
                                            <p:tgtEl>
                                              <p:spTgt spid="44"/>
                                            </p:tgtEl>
                                          </p:cBhvr>
                                        </p:animEffect>
                                        <p:anim calcmode="lin" valueType="num">
                                          <p:cBhvr>
                                            <p:cTn id="12" dur="2000" fill="hold"/>
                                            <p:tgtEl>
                                              <p:spTgt spid="44"/>
                                            </p:tgtEl>
                                            <p:attrNameLst>
                                              <p:attrName>ppt_w</p:attrName>
                                            </p:attrNameLst>
                                          </p:cBhvr>
                                          <p:tavLst>
                                            <p:tav tm="0" fmla="#ppt_w*sin(2.5*pi*$)">
                                              <p:val>
                                                <p:fltVal val="0"/>
                                              </p:val>
                                            </p:tav>
                                            <p:tav tm="100000">
                                              <p:val>
                                                <p:fltVal val="1"/>
                                              </p:val>
                                            </p:tav>
                                          </p:tavLst>
                                        </p:anim>
                                        <p:anim calcmode="lin" valueType="num">
                                          <p:cBhvr>
                                            <p:cTn id="13" dur="2000" fill="hold"/>
                                            <p:tgtEl>
                                              <p:spTgt spid="44"/>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right)">
                                          <p:cBhvr>
                                            <p:cTn id="22" dur="500"/>
                                            <p:tgtEl>
                                              <p:spTgt spid="15"/>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8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4" grpId="0"/>
          <p:bldP spid="25" grpId="0"/>
          <p:bldP spid="26"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0"/>
                                            <p:tgtEl>
                                              <p:spTgt spid="44"/>
                                            </p:tgtEl>
                                          </p:cBhvr>
                                        </p:animEffect>
                                        <p:anim calcmode="lin" valueType="num">
                                          <p:cBhvr>
                                            <p:cTn id="12" dur="2000" fill="hold"/>
                                            <p:tgtEl>
                                              <p:spTgt spid="44"/>
                                            </p:tgtEl>
                                            <p:attrNameLst>
                                              <p:attrName>ppt_w</p:attrName>
                                            </p:attrNameLst>
                                          </p:cBhvr>
                                          <p:tavLst>
                                            <p:tav tm="0" fmla="#ppt_w*sin(2.5*pi*$)">
                                              <p:val>
                                                <p:fltVal val="0"/>
                                              </p:val>
                                            </p:tav>
                                            <p:tav tm="100000">
                                              <p:val>
                                                <p:fltVal val="1"/>
                                              </p:val>
                                            </p:tav>
                                          </p:tavLst>
                                        </p:anim>
                                        <p:anim calcmode="lin" valueType="num">
                                          <p:cBhvr>
                                            <p:cTn id="13" dur="2000" fill="hold"/>
                                            <p:tgtEl>
                                              <p:spTgt spid="44"/>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right)">
                                          <p:cBhvr>
                                            <p:cTn id="22" dur="500"/>
                                            <p:tgtEl>
                                              <p:spTgt spid="15"/>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8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4" grpId="0"/>
          <p:bldP spid="25" grpId="0"/>
          <p:bldP spid="26" grpId="0"/>
          <p:bldP spid="4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824880" y="1021856"/>
            <a:ext cx="4771456" cy="1081843"/>
          </a:xfrm>
          <a:prstGeom prst="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651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sp>
        <p:nvSpPr>
          <p:cNvPr id="16" name="矩形 15"/>
          <p:cNvSpPr/>
          <p:nvPr/>
        </p:nvSpPr>
        <p:spPr>
          <a:xfrm>
            <a:off x="3448850" y="861559"/>
            <a:ext cx="3515183" cy="347663"/>
          </a:xfrm>
          <a:prstGeom prst="rect">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r>
              <a:rPr lang="zh-CN" altLang="en-US" kern="0">
                <a:solidFill>
                  <a:srgbClr val="FFFFFF"/>
                </a:solidFill>
                <a:latin typeface="Arial" panose="020B0604020202020204" pitchFamily="34" charset="0"/>
                <a:ea typeface="宋体" panose="02010600030101010101" pitchFamily="2" charset="-122"/>
              </a:rPr>
              <a:t>点击添加标题</a:t>
            </a:r>
          </a:p>
        </p:txBody>
      </p:sp>
      <p:sp>
        <p:nvSpPr>
          <p:cNvPr id="17" name="六边形 16"/>
          <p:cNvSpPr/>
          <p:nvPr/>
        </p:nvSpPr>
        <p:spPr>
          <a:xfrm>
            <a:off x="960352" y="2211708"/>
            <a:ext cx="1190447" cy="1026114"/>
          </a:xfrm>
          <a:prstGeom prst="hexagon">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r>
              <a:rPr lang="zh-CN" altLang="en-US" kern="0" dirty="0">
                <a:solidFill>
                  <a:srgbClr val="FFFFFF"/>
                </a:solidFill>
                <a:latin typeface="Arial" panose="020B0604020202020204" pitchFamily="34" charset="0"/>
                <a:ea typeface="宋体" panose="02010600030101010101" pitchFamily="2" charset="-122"/>
              </a:rPr>
              <a:t>概述</a:t>
            </a:r>
          </a:p>
        </p:txBody>
      </p:sp>
      <p:cxnSp>
        <p:nvCxnSpPr>
          <p:cNvPr id="18" name="直接箭头连接符 17"/>
          <p:cNvCxnSpPr>
            <a:stCxn id="17" idx="5"/>
          </p:cNvCxnSpPr>
          <p:nvPr/>
        </p:nvCxnSpPr>
        <p:spPr>
          <a:xfrm flipV="1">
            <a:off x="1894237" y="1509631"/>
            <a:ext cx="930645" cy="702078"/>
          </a:xfrm>
          <a:prstGeom prst="straightConnector1">
            <a:avLst/>
          </a:prstGeom>
          <a:noFill/>
          <a:ln w="9525" cap="flat" cmpd="sng" algn="ctr">
            <a:solidFill>
              <a:srgbClr val="414455"/>
            </a:solidFill>
            <a:prstDash val="solid"/>
            <a:tailEnd type="arrow"/>
          </a:ln>
          <a:effectLst/>
        </p:spPr>
      </p:cxnSp>
      <p:cxnSp>
        <p:nvCxnSpPr>
          <p:cNvPr id="19" name="直接箭头连接符 18"/>
          <p:cNvCxnSpPr>
            <a:stCxn id="17" idx="0"/>
          </p:cNvCxnSpPr>
          <p:nvPr/>
        </p:nvCxnSpPr>
        <p:spPr>
          <a:xfrm>
            <a:off x="2150799" y="2724765"/>
            <a:ext cx="674083" cy="0"/>
          </a:xfrm>
          <a:prstGeom prst="straightConnector1">
            <a:avLst/>
          </a:prstGeom>
          <a:noFill/>
          <a:ln w="9525" cap="flat" cmpd="sng" algn="ctr">
            <a:solidFill>
              <a:srgbClr val="414455"/>
            </a:solidFill>
            <a:prstDash val="solid"/>
            <a:tailEnd type="arrow"/>
          </a:ln>
          <a:effectLst/>
        </p:spPr>
      </p:cxnSp>
      <p:cxnSp>
        <p:nvCxnSpPr>
          <p:cNvPr id="20" name="直接箭头连接符 19"/>
          <p:cNvCxnSpPr>
            <a:stCxn id="17" idx="1"/>
          </p:cNvCxnSpPr>
          <p:nvPr/>
        </p:nvCxnSpPr>
        <p:spPr>
          <a:xfrm>
            <a:off x="1894237" y="3237822"/>
            <a:ext cx="930645" cy="702078"/>
          </a:xfrm>
          <a:prstGeom prst="straightConnector1">
            <a:avLst/>
          </a:prstGeom>
          <a:noFill/>
          <a:ln w="9525" cap="flat" cmpd="sng" algn="ctr">
            <a:solidFill>
              <a:srgbClr val="414455"/>
            </a:solidFill>
            <a:prstDash val="solid"/>
            <a:tailEnd type="arrow"/>
          </a:ln>
          <a:effectLst/>
        </p:spPr>
      </p:cxnSp>
      <p:sp>
        <p:nvSpPr>
          <p:cNvPr id="21" name="TextBox 20"/>
          <p:cNvSpPr txBox="1"/>
          <p:nvPr/>
        </p:nvSpPr>
        <p:spPr>
          <a:xfrm>
            <a:off x="2986920" y="1239602"/>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2" name="矩形 21"/>
          <p:cNvSpPr/>
          <p:nvPr/>
        </p:nvSpPr>
        <p:spPr>
          <a:xfrm>
            <a:off x="2824880" y="2372006"/>
            <a:ext cx="4771456" cy="1081843"/>
          </a:xfrm>
          <a:prstGeom prst="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651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sp>
        <p:nvSpPr>
          <p:cNvPr id="23" name="矩形 22"/>
          <p:cNvSpPr/>
          <p:nvPr/>
        </p:nvSpPr>
        <p:spPr>
          <a:xfrm>
            <a:off x="3448850" y="2211709"/>
            <a:ext cx="3515183" cy="347663"/>
          </a:xfrm>
          <a:prstGeom prst="rect">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r>
              <a:rPr lang="zh-CN" altLang="en-US" kern="0">
                <a:solidFill>
                  <a:srgbClr val="FFFFFF"/>
                </a:solidFill>
                <a:latin typeface="Arial" panose="020B0604020202020204" pitchFamily="34" charset="0"/>
                <a:ea typeface="宋体" panose="02010600030101010101" pitchFamily="2" charset="-122"/>
              </a:rPr>
              <a:t>点击添加标题</a:t>
            </a:r>
          </a:p>
        </p:txBody>
      </p:sp>
      <p:sp>
        <p:nvSpPr>
          <p:cNvPr id="24" name="TextBox 23"/>
          <p:cNvSpPr txBox="1"/>
          <p:nvPr/>
        </p:nvSpPr>
        <p:spPr>
          <a:xfrm>
            <a:off x="2986920" y="2589752"/>
            <a:ext cx="4537095" cy="549369"/>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5" name="矩形 24"/>
          <p:cNvSpPr/>
          <p:nvPr/>
        </p:nvSpPr>
        <p:spPr>
          <a:xfrm>
            <a:off x="2824880" y="3722156"/>
            <a:ext cx="4771456" cy="1081843"/>
          </a:xfrm>
          <a:prstGeom prst="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651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sp>
        <p:nvSpPr>
          <p:cNvPr id="26" name="矩形 25"/>
          <p:cNvSpPr/>
          <p:nvPr/>
        </p:nvSpPr>
        <p:spPr>
          <a:xfrm>
            <a:off x="3448850" y="3561860"/>
            <a:ext cx="3515183" cy="347663"/>
          </a:xfrm>
          <a:prstGeom prst="rect">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r>
              <a:rPr lang="zh-CN" altLang="en-US" kern="0">
                <a:solidFill>
                  <a:srgbClr val="FFFFFF"/>
                </a:solidFill>
                <a:latin typeface="Arial" panose="020B0604020202020204" pitchFamily="34" charset="0"/>
                <a:ea typeface="宋体" panose="02010600030101010101" pitchFamily="2" charset="-122"/>
              </a:rPr>
              <a:t>点击添加标题</a:t>
            </a:r>
          </a:p>
        </p:txBody>
      </p:sp>
      <p:sp>
        <p:nvSpPr>
          <p:cNvPr id="27" name="TextBox 26"/>
          <p:cNvSpPr txBox="1"/>
          <p:nvPr/>
        </p:nvSpPr>
        <p:spPr>
          <a:xfrm>
            <a:off x="2986920" y="3939902"/>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8"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Vertical)">
                                      <p:cBhvr>
                                        <p:cTn id="21" dur="500"/>
                                        <p:tgtEl>
                                          <p:spTgt spid="16"/>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1"/>
                                        </p:tgtEl>
                                        <p:attrNameLst>
                                          <p:attrName>style.visibility</p:attrName>
                                        </p:attrNameLst>
                                      </p:cBhvr>
                                      <p:to>
                                        <p:strVal val="visible"/>
                                      </p:to>
                                    </p:set>
                                    <p:animEffect transition="in" filter="wipe(left)">
                                      <p:cBhvr>
                                        <p:cTn id="30" dur="100"/>
                                        <p:tgtEl>
                                          <p:spTgt spid="21"/>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21"/>
                                        </p:tgtEl>
                                      </p:cBhvr>
                                      <p:to x="80000" y="100000"/>
                                    </p:animScale>
                                    <p:anim by="(#ppt_w*0.10)" calcmode="lin" valueType="num">
                                      <p:cBhvr>
                                        <p:cTn id="33" dur="50" autoRev="1" fill="hold">
                                          <p:stCondLst>
                                            <p:cond delay="0"/>
                                          </p:stCondLst>
                                        </p:cTn>
                                        <p:tgtEl>
                                          <p:spTgt spid="21"/>
                                        </p:tgtEl>
                                        <p:attrNameLst>
                                          <p:attrName>ppt_x</p:attrName>
                                        </p:attrNameLst>
                                      </p:cBhvr>
                                    </p:anim>
                                    <p:anim by="(-#ppt_w*0.10)" calcmode="lin" valueType="num">
                                      <p:cBhvr>
                                        <p:cTn id="34" dur="50" autoRev="1" fill="hold">
                                          <p:stCondLst>
                                            <p:cond delay="0"/>
                                          </p:stCondLst>
                                        </p:cTn>
                                        <p:tgtEl>
                                          <p:spTgt spid="21"/>
                                        </p:tgtEl>
                                        <p:attrNameLst>
                                          <p:attrName>ppt_y</p:attrName>
                                        </p:attrNameLst>
                                      </p:cBhvr>
                                    </p:anim>
                                    <p:animRot by="-480000">
                                      <p:cBhvr>
                                        <p:cTn id="35" dur="50" autoRev="1" fill="hold">
                                          <p:stCondLst>
                                            <p:cond delay="0"/>
                                          </p:stCondLst>
                                        </p:cTn>
                                        <p:tgtEl>
                                          <p:spTgt spid="21"/>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outVertical)">
                                      <p:cBhvr>
                                        <p:cTn id="39" dur="500"/>
                                        <p:tgtEl>
                                          <p:spTgt spid="23"/>
                                        </p:tgtEl>
                                      </p:cBhvr>
                                    </p:animEffect>
                                  </p:childTnLst>
                                </p:cTn>
                              </p:par>
                            </p:childTnLst>
                          </p:cTn>
                        </p:par>
                        <p:par>
                          <p:cTn id="40" fill="hold">
                            <p:stCondLst>
                              <p:cond delay="4909"/>
                            </p:stCondLst>
                            <p:childTnLst>
                              <p:par>
                                <p:cTn id="41" presetID="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24"/>
                                        </p:tgtEl>
                                        <p:attrNameLst>
                                          <p:attrName>style.visibility</p:attrName>
                                        </p:attrNameLst>
                                      </p:cBhvr>
                                      <p:to>
                                        <p:strVal val="visible"/>
                                      </p:to>
                                    </p:set>
                                    <p:animEffect transition="in" filter="wipe(left)">
                                      <p:cBhvr>
                                        <p:cTn id="48" dur="100"/>
                                        <p:tgtEl>
                                          <p:spTgt spid="24"/>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24"/>
                                        </p:tgtEl>
                                      </p:cBhvr>
                                      <p:to x="80000" y="100000"/>
                                    </p:animScale>
                                    <p:anim by="(#ppt_w*0.10)" calcmode="lin" valueType="num">
                                      <p:cBhvr>
                                        <p:cTn id="51" dur="50" autoRev="1" fill="hold">
                                          <p:stCondLst>
                                            <p:cond delay="0"/>
                                          </p:stCondLst>
                                        </p:cTn>
                                        <p:tgtEl>
                                          <p:spTgt spid="24"/>
                                        </p:tgtEl>
                                        <p:attrNameLst>
                                          <p:attrName>ppt_x</p:attrName>
                                        </p:attrNameLst>
                                      </p:cBhvr>
                                    </p:anim>
                                    <p:anim by="(-#ppt_w*0.10)" calcmode="lin" valueType="num">
                                      <p:cBhvr>
                                        <p:cTn id="52" dur="50" autoRev="1" fill="hold">
                                          <p:stCondLst>
                                            <p:cond delay="0"/>
                                          </p:stCondLst>
                                        </p:cTn>
                                        <p:tgtEl>
                                          <p:spTgt spid="24"/>
                                        </p:tgtEl>
                                        <p:attrNameLst>
                                          <p:attrName>ppt_y</p:attrName>
                                        </p:attrNameLst>
                                      </p:cBhvr>
                                    </p:anim>
                                    <p:animRot by="-480000">
                                      <p:cBhvr>
                                        <p:cTn id="53" dur="50" autoRev="1" fill="hold">
                                          <p:stCondLst>
                                            <p:cond delay="0"/>
                                          </p:stCondLst>
                                        </p:cTn>
                                        <p:tgtEl>
                                          <p:spTgt spid="24"/>
                                        </p:tgtEl>
                                        <p:attrNameLst>
                                          <p:attrName>r</p:attrName>
                                        </p:attrNameLst>
                                      </p:cBhvr>
                                    </p:animRot>
                                  </p:childTnLst>
                                </p:cTn>
                              </p:par>
                            </p:childTnLst>
                          </p:cTn>
                        </p:par>
                        <p:par>
                          <p:cTn id="54" fill="hold">
                            <p:stCondLst>
                              <p:cond delay="6650"/>
                            </p:stCondLst>
                            <p:childTnLst>
                              <p:par>
                                <p:cTn id="55" presetID="16" presetClass="entr" presetSubtype="37"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outVertical)">
                                      <p:cBhvr>
                                        <p:cTn id="57" dur="500"/>
                                        <p:tgtEl>
                                          <p:spTgt spid="26"/>
                                        </p:tgtEl>
                                      </p:cBhvr>
                                    </p:animEffect>
                                  </p:childTnLst>
                                </p:cTn>
                              </p:par>
                            </p:childTnLst>
                          </p:cTn>
                        </p:par>
                        <p:par>
                          <p:cTn id="58" fill="hold">
                            <p:stCondLst>
                              <p:cond delay="7150"/>
                            </p:stCondLst>
                            <p:childTnLst>
                              <p:par>
                                <p:cTn id="59" presetID="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765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27"/>
                                        </p:tgtEl>
                                        <p:attrNameLst>
                                          <p:attrName>style.visibility</p:attrName>
                                        </p:attrNameLst>
                                      </p:cBhvr>
                                      <p:to>
                                        <p:strVal val="visible"/>
                                      </p:to>
                                    </p:set>
                                    <p:animEffect transition="in" filter="wipe(left)">
                                      <p:cBhvr>
                                        <p:cTn id="66" dur="100"/>
                                        <p:tgtEl>
                                          <p:spTgt spid="27"/>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27"/>
                                        </p:tgtEl>
                                      </p:cBhvr>
                                      <p:to x="80000" y="100000"/>
                                    </p:animScale>
                                    <p:anim by="(#ppt_w*0.10)" calcmode="lin" valueType="num">
                                      <p:cBhvr>
                                        <p:cTn id="69" dur="50" autoRev="1" fill="hold">
                                          <p:stCondLst>
                                            <p:cond delay="0"/>
                                          </p:stCondLst>
                                        </p:cTn>
                                        <p:tgtEl>
                                          <p:spTgt spid="27"/>
                                        </p:tgtEl>
                                        <p:attrNameLst>
                                          <p:attrName>ppt_x</p:attrName>
                                        </p:attrNameLst>
                                      </p:cBhvr>
                                    </p:anim>
                                    <p:anim by="(-#ppt_w*0.10)" calcmode="lin" valueType="num">
                                      <p:cBhvr>
                                        <p:cTn id="70" dur="50" autoRev="1" fill="hold">
                                          <p:stCondLst>
                                            <p:cond delay="0"/>
                                          </p:stCondLst>
                                        </p:cTn>
                                        <p:tgtEl>
                                          <p:spTgt spid="27"/>
                                        </p:tgtEl>
                                        <p:attrNameLst>
                                          <p:attrName>ppt_y</p:attrName>
                                        </p:attrNameLst>
                                      </p:cBhvr>
                                    </p:anim>
                                    <p:animRot by="-480000">
                                      <p:cBhvr>
                                        <p:cTn id="71"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1" grpId="0"/>
      <p:bldP spid="21" grpId="1"/>
      <p:bldP spid="22" grpId="0" animBg="1"/>
      <p:bldP spid="23" grpId="0" animBg="1"/>
      <p:bldP spid="24" grpId="0"/>
      <p:bldP spid="24" grpId="1"/>
      <p:bldP spid="25" grpId="0" animBg="1"/>
      <p:bldP spid="26" grpId="0" animBg="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105"/>
          <p:cNvSpPr/>
          <p:nvPr/>
        </p:nvSpPr>
        <p:spPr bwMode="auto">
          <a:xfrm>
            <a:off x="4533150" y="3559792"/>
            <a:ext cx="1024877" cy="1172198"/>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2" name="Freeform 107"/>
          <p:cNvSpPr/>
          <p:nvPr/>
        </p:nvSpPr>
        <p:spPr bwMode="auto">
          <a:xfrm>
            <a:off x="3338716" y="3559792"/>
            <a:ext cx="1028645" cy="1172198"/>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sp>
        <p:nvSpPr>
          <p:cNvPr id="54" name="Freeform 104"/>
          <p:cNvSpPr/>
          <p:nvPr/>
        </p:nvSpPr>
        <p:spPr bwMode="auto">
          <a:xfrm>
            <a:off x="4533149" y="3559792"/>
            <a:ext cx="1024877" cy="1172198"/>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2C3666"/>
          </a:solidFill>
          <a:ln>
            <a:noFill/>
          </a:ln>
        </p:spPr>
        <p:txBody>
          <a:bodyPr/>
          <a:lstStyle/>
          <a:p>
            <a:pPr fontAlgn="base">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55" name="Freeform 106"/>
          <p:cNvSpPr/>
          <p:nvPr/>
        </p:nvSpPr>
        <p:spPr bwMode="auto">
          <a:xfrm>
            <a:off x="3338716" y="3559792"/>
            <a:ext cx="1028645" cy="1172198"/>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2C3666"/>
          </a:solidFill>
          <a:ln>
            <a:noFill/>
          </a:ln>
        </p:spPr>
        <p:txBody>
          <a:bodyPr/>
          <a:lstStyle/>
          <a:p>
            <a:pPr fontAlgn="base">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56" name="Freeform 108"/>
          <p:cNvSpPr/>
          <p:nvPr/>
        </p:nvSpPr>
        <p:spPr bwMode="auto">
          <a:xfrm>
            <a:off x="4448370" y="1140029"/>
            <a:ext cx="1793535" cy="2221423"/>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2C3666"/>
          </a:solidFill>
          <a:ln>
            <a:noFill/>
          </a:ln>
        </p:spPr>
        <p:txBody>
          <a:bodyPr/>
          <a:lstStyle/>
          <a:p>
            <a:pPr fontAlgn="base">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57" name="Freeform 109"/>
          <p:cNvSpPr/>
          <p:nvPr/>
        </p:nvSpPr>
        <p:spPr bwMode="auto">
          <a:xfrm>
            <a:off x="2654835" y="1140029"/>
            <a:ext cx="1793535" cy="2221423"/>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2C3666"/>
          </a:solidFill>
          <a:ln>
            <a:noFill/>
          </a:ln>
        </p:spPr>
        <p:txBody>
          <a:bodyPr/>
          <a:lstStyle/>
          <a:p>
            <a:pPr fontAlgn="base">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6385086" y="1167796"/>
            <a:ext cx="2322930" cy="418500"/>
            <a:chOff x="7939194" y="2030307"/>
            <a:chExt cx="2609851" cy="446617"/>
          </a:xfrm>
        </p:grpSpPr>
        <p:sp>
          <p:nvSpPr>
            <p:cNvPr id="63" name="矩形 1"/>
            <p:cNvSpPr>
              <a:spLocks noChangeArrowheads="1"/>
            </p:cNvSpPr>
            <p:nvPr/>
          </p:nvSpPr>
          <p:spPr bwMode="auto">
            <a:xfrm>
              <a:off x="8250345" y="2030307"/>
              <a:ext cx="2298700" cy="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defRPr/>
              </a:pPr>
              <a:r>
                <a:rPr lang="zh-CN" altLang="en-US" sz="1400" b="1" kern="0" dirty="0">
                  <a:solidFill>
                    <a:srgbClr val="666666"/>
                  </a:solidFill>
                  <a:latin typeface="微软雅黑" panose="020B0503020204020204" pitchFamily="34" charset="-122"/>
                  <a:ea typeface="微软雅黑" panose="020B0503020204020204" pitchFamily="34" charset="-122"/>
                </a:rPr>
                <a:t>此处添加标题内容</a:t>
              </a:r>
              <a:endParaRPr lang="en-US" altLang="zh-CN" sz="1400" b="1" kern="0" dirty="0">
                <a:solidFill>
                  <a:srgbClr val="666666"/>
                </a:solidFill>
                <a:latin typeface="微软雅黑" panose="020B0503020204020204" pitchFamily="34" charset="-122"/>
                <a:ea typeface="微软雅黑" panose="020B0503020204020204" pitchFamily="34" charset="-122"/>
              </a:endParaRPr>
            </a:p>
          </p:txBody>
        </p:sp>
        <p:sp>
          <p:nvSpPr>
            <p:cNvPr id="64" name="Freeform 11"/>
            <p:cNvSpPr/>
            <p:nvPr/>
          </p:nvSpPr>
          <p:spPr bwMode="auto">
            <a:xfrm>
              <a:off x="7939194" y="2163657"/>
              <a:ext cx="357717" cy="31326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666666"/>
            </a:solidFill>
            <a:ln>
              <a:noFill/>
            </a:ln>
          </p:spPr>
          <p:txBody>
            <a:bodyPr/>
            <a:lstStyle/>
            <a:p>
              <a:pPr fontAlgn="base">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08431" y="1167797"/>
            <a:ext cx="2358724" cy="415498"/>
            <a:chOff x="1336673" y="2030307"/>
            <a:chExt cx="2650066" cy="443413"/>
          </a:xfrm>
        </p:grpSpPr>
        <p:sp>
          <p:nvSpPr>
            <p:cNvPr id="66" name="矩形 1"/>
            <p:cNvSpPr>
              <a:spLocks noChangeArrowheads="1"/>
            </p:cNvSpPr>
            <p:nvPr/>
          </p:nvSpPr>
          <p:spPr bwMode="auto">
            <a:xfrm>
              <a:off x="1688039" y="2030307"/>
              <a:ext cx="2298700" cy="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defRPr/>
              </a:pPr>
              <a:r>
                <a:rPr lang="zh-CN" altLang="en-US" sz="1400" b="1" kern="0" dirty="0">
                  <a:solidFill>
                    <a:srgbClr val="666666"/>
                  </a:solidFill>
                  <a:latin typeface="微软雅黑" panose="020B0503020204020204" pitchFamily="34" charset="-122"/>
                  <a:ea typeface="微软雅黑" panose="020B0503020204020204" pitchFamily="34" charset="-122"/>
                </a:rPr>
                <a:t>此处添加标题内容</a:t>
              </a:r>
              <a:endParaRPr lang="en-US" altLang="zh-CN" sz="1400" b="1" kern="0" dirty="0">
                <a:solidFill>
                  <a:srgbClr val="666666"/>
                </a:solidFill>
                <a:latin typeface="微软雅黑" panose="020B0503020204020204" pitchFamily="34" charset="-122"/>
                <a:ea typeface="微软雅黑" panose="020B0503020204020204" pitchFamily="34" charset="-122"/>
              </a:endParaRPr>
            </a:p>
          </p:txBody>
        </p:sp>
        <p:grpSp>
          <p:nvGrpSpPr>
            <p:cNvPr id="67" name="组合 122"/>
            <p:cNvGrpSpPr/>
            <p:nvPr/>
          </p:nvGrpSpPr>
          <p:grpSpPr bwMode="auto">
            <a:xfrm>
              <a:off x="1336673" y="2178474"/>
              <a:ext cx="256116" cy="258233"/>
              <a:chOff x="3889445" y="2973091"/>
              <a:chExt cx="319708" cy="324921"/>
            </a:xfrm>
            <a:solidFill>
              <a:srgbClr val="666666"/>
            </a:solidFill>
          </p:grpSpPr>
          <p:sp>
            <p:nvSpPr>
              <p:cNvPr id="68"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69"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70"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71"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grpSp>
      </p:grpSp>
      <p:grpSp>
        <p:nvGrpSpPr>
          <p:cNvPr id="72" name="组合 71"/>
          <p:cNvGrpSpPr/>
          <p:nvPr/>
        </p:nvGrpSpPr>
        <p:grpSpPr>
          <a:xfrm>
            <a:off x="6418999" y="3065923"/>
            <a:ext cx="2289019" cy="428416"/>
            <a:chOff x="7977294" y="4055958"/>
            <a:chExt cx="2571751" cy="457199"/>
          </a:xfrm>
        </p:grpSpPr>
        <p:sp>
          <p:nvSpPr>
            <p:cNvPr id="73" name="矩形 1"/>
            <p:cNvSpPr>
              <a:spLocks noChangeArrowheads="1"/>
            </p:cNvSpPr>
            <p:nvPr/>
          </p:nvSpPr>
          <p:spPr bwMode="auto">
            <a:xfrm>
              <a:off x="8250345" y="4055958"/>
              <a:ext cx="2298700" cy="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defRPr/>
              </a:pPr>
              <a:r>
                <a:rPr lang="zh-CN" altLang="en-US" sz="1400" b="1" kern="0" dirty="0">
                  <a:solidFill>
                    <a:srgbClr val="666666"/>
                  </a:solidFill>
                  <a:latin typeface="微软雅黑" panose="020B0503020204020204" pitchFamily="34" charset="-122"/>
                  <a:ea typeface="微软雅黑" panose="020B0503020204020204" pitchFamily="34" charset="-122"/>
                </a:rPr>
                <a:t>此处添加标题内容</a:t>
              </a:r>
              <a:endParaRPr lang="en-US" altLang="zh-CN" sz="1400" b="1" kern="0" dirty="0">
                <a:solidFill>
                  <a:srgbClr val="666666"/>
                </a:solidFill>
                <a:latin typeface="微软雅黑" panose="020B0503020204020204" pitchFamily="34" charset="-122"/>
                <a:ea typeface="微软雅黑" panose="020B0503020204020204" pitchFamily="34" charset="-122"/>
              </a:endParaRPr>
            </a:p>
          </p:txBody>
        </p:sp>
        <p:grpSp>
          <p:nvGrpSpPr>
            <p:cNvPr id="74" name="组合 13321"/>
            <p:cNvGrpSpPr/>
            <p:nvPr/>
          </p:nvGrpSpPr>
          <p:grpSpPr bwMode="auto">
            <a:xfrm>
              <a:off x="7977294" y="4233757"/>
              <a:ext cx="281517" cy="279400"/>
              <a:chOff x="1057275" y="3008313"/>
              <a:chExt cx="368300" cy="368300"/>
            </a:xfrm>
            <a:solidFill>
              <a:srgbClr val="C7C7C7"/>
            </a:solidFill>
          </p:grpSpPr>
          <p:sp>
            <p:nvSpPr>
              <p:cNvPr id="75"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76"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kern="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grpSp>
      </p:grpSp>
      <p:grpSp>
        <p:nvGrpSpPr>
          <p:cNvPr id="77" name="组合 76"/>
          <p:cNvGrpSpPr/>
          <p:nvPr/>
        </p:nvGrpSpPr>
        <p:grpSpPr>
          <a:xfrm>
            <a:off x="497926" y="3067905"/>
            <a:ext cx="2325936" cy="415498"/>
            <a:chOff x="1324871" y="4058074"/>
            <a:chExt cx="2613228" cy="443413"/>
          </a:xfrm>
        </p:grpSpPr>
        <p:sp>
          <p:nvSpPr>
            <p:cNvPr id="78" name="矩形 1"/>
            <p:cNvSpPr>
              <a:spLocks noChangeArrowheads="1"/>
            </p:cNvSpPr>
            <p:nvPr/>
          </p:nvSpPr>
          <p:spPr bwMode="auto">
            <a:xfrm>
              <a:off x="1639400" y="4058074"/>
              <a:ext cx="2298699" cy="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defRPr/>
              </a:pPr>
              <a:r>
                <a:rPr lang="zh-CN" altLang="en-US" sz="1400" b="1" kern="0" dirty="0">
                  <a:solidFill>
                    <a:srgbClr val="666666"/>
                  </a:solidFill>
                  <a:latin typeface="微软雅黑" panose="020B0503020204020204" pitchFamily="34" charset="-122"/>
                  <a:ea typeface="微软雅黑" panose="020B0503020204020204" pitchFamily="34" charset="-122"/>
                </a:rPr>
                <a:t>此处添加标题内容</a:t>
              </a:r>
              <a:endParaRPr lang="en-US" altLang="zh-CN" sz="1400" b="1" kern="0" dirty="0">
                <a:solidFill>
                  <a:srgbClr val="666666"/>
                </a:solidFill>
                <a:latin typeface="微软雅黑" panose="020B0503020204020204" pitchFamily="34" charset="-122"/>
                <a:ea typeface="微软雅黑" panose="020B0503020204020204" pitchFamily="34" charset="-122"/>
              </a:endParaRPr>
            </a:p>
          </p:txBody>
        </p:sp>
        <p:grpSp>
          <p:nvGrpSpPr>
            <p:cNvPr id="79" name="组合 13322"/>
            <p:cNvGrpSpPr/>
            <p:nvPr/>
          </p:nvGrpSpPr>
          <p:grpSpPr bwMode="auto">
            <a:xfrm>
              <a:off x="1324871" y="4185073"/>
              <a:ext cx="279400" cy="298451"/>
              <a:chOff x="1946500" y="2659080"/>
              <a:chExt cx="249236" cy="264850"/>
            </a:xfrm>
            <a:solidFill>
              <a:srgbClr val="38B1BF"/>
            </a:solidFill>
          </p:grpSpPr>
          <p:sp>
            <p:nvSpPr>
              <p:cNvPr id="80" name="Rectangle 13"/>
              <p:cNvSpPr>
                <a:spLocks noChangeArrowheads="1"/>
              </p:cNvSpPr>
              <p:nvPr/>
            </p:nvSpPr>
            <p:spPr bwMode="auto">
              <a:xfrm>
                <a:off x="1946500" y="2712050"/>
                <a:ext cx="40474" cy="211880"/>
              </a:xfrm>
              <a:prstGeom prst="rect">
                <a:avLst/>
              </a:pr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1" name="Rectangle 14"/>
              <p:cNvSpPr>
                <a:spLocks noChangeArrowheads="1"/>
              </p:cNvSpPr>
              <p:nvPr/>
            </p:nvSpPr>
            <p:spPr bwMode="auto">
              <a:xfrm>
                <a:off x="2016797" y="2679947"/>
                <a:ext cx="40474" cy="243983"/>
              </a:xfrm>
              <a:prstGeom prst="rect">
                <a:avLst/>
              </a:pr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2" name="Rectangle 15"/>
              <p:cNvSpPr>
                <a:spLocks noChangeArrowheads="1"/>
              </p:cNvSpPr>
              <p:nvPr/>
            </p:nvSpPr>
            <p:spPr bwMode="auto">
              <a:xfrm>
                <a:off x="2084964" y="2659080"/>
                <a:ext cx="42604" cy="264850"/>
              </a:xfrm>
              <a:prstGeom prst="rect">
                <a:avLst/>
              </a:pr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3" name="Rectangle 16"/>
              <p:cNvSpPr>
                <a:spLocks noChangeArrowheads="1"/>
              </p:cNvSpPr>
              <p:nvPr/>
            </p:nvSpPr>
            <p:spPr bwMode="auto">
              <a:xfrm>
                <a:off x="2155262" y="2790702"/>
                <a:ext cx="40474" cy="133228"/>
              </a:xfrm>
              <a:prstGeom prst="rect">
                <a:avLst/>
              </a:pr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grpSp>
      <p:grpSp>
        <p:nvGrpSpPr>
          <p:cNvPr id="84" name="组合 83"/>
          <p:cNvGrpSpPr/>
          <p:nvPr/>
        </p:nvGrpSpPr>
        <p:grpSpPr>
          <a:xfrm>
            <a:off x="366355" y="1645800"/>
            <a:ext cx="3577113" cy="827083"/>
            <a:chOff x="1177047" y="2540424"/>
            <a:chExt cx="4018947" cy="882650"/>
          </a:xfrm>
        </p:grpSpPr>
        <p:sp>
          <p:nvSpPr>
            <p:cNvPr id="85" name="任意多边形 84"/>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50000"/>
                </a:sysClr>
              </a:solidFill>
              <a:prstDash val="dash"/>
              <a:headEnd type="oval" w="med" len="med"/>
            </a:ln>
            <a:effectLst/>
          </p:spPr>
          <p:txBody>
            <a:bodyPr anchor="ctr"/>
            <a:lstStyle/>
            <a:p>
              <a:pPr algn="ctr" fontAlgn="base">
                <a:spcBef>
                  <a:spcPct val="0"/>
                </a:spcBef>
                <a:spcAft>
                  <a:spcPct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86" name="Oval 54"/>
            <p:cNvSpPr>
              <a:spLocks noChangeArrowheads="1"/>
            </p:cNvSpPr>
            <p:nvPr/>
          </p:nvSpPr>
          <p:spPr bwMode="auto">
            <a:xfrm>
              <a:off x="5085927" y="3313007"/>
              <a:ext cx="110067" cy="110067"/>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a:outerShdw blurRad="63500" sx="102000" sy="102000" algn="ctr" rotWithShape="0">
                <a:prstClr val="black">
                  <a:alpha val="40000"/>
                </a:prstClr>
              </a:outerShdw>
            </a:effectLst>
          </p:spPr>
          <p:txBody>
            <a:bodyPr/>
            <a:lstStyle/>
            <a:p>
              <a:pPr fontAlgn="base">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5160509" y="1657700"/>
            <a:ext cx="3304475" cy="823116"/>
            <a:chOff x="6563360" y="2553124"/>
            <a:chExt cx="3712633" cy="878416"/>
          </a:xfrm>
        </p:grpSpPr>
        <p:sp>
          <p:nvSpPr>
            <p:cNvPr id="88" name="任意多边形 87"/>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50000"/>
                </a:sysClr>
              </a:solidFill>
              <a:prstDash val="dash"/>
              <a:headEnd type="oval" w="med" len="med"/>
            </a:ln>
            <a:effectLst/>
          </p:spPr>
          <p:txBody>
            <a:bodyPr anchor="ctr"/>
            <a:lstStyle/>
            <a:p>
              <a:pPr algn="ctr" fontAlgn="base">
                <a:spcBef>
                  <a:spcPct val="0"/>
                </a:spcBef>
                <a:spcAft>
                  <a:spcPct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89" name="Oval 54"/>
            <p:cNvSpPr>
              <a:spLocks noChangeArrowheads="1"/>
            </p:cNvSpPr>
            <p:nvPr/>
          </p:nvSpPr>
          <p:spPr bwMode="auto">
            <a:xfrm>
              <a:off x="6563360" y="3321473"/>
              <a:ext cx="110067" cy="110067"/>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a:outerShdw blurRad="63500" sx="102000" sy="102000" algn="ctr" rotWithShape="0">
                <a:prstClr val="black">
                  <a:alpha val="40000"/>
                </a:prstClr>
              </a:outerShdw>
            </a:effectLst>
          </p:spPr>
          <p:txBody>
            <a:bodyPr/>
            <a:lstStyle/>
            <a:p>
              <a:pPr fontAlgn="base">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5217028" y="3551860"/>
            <a:ext cx="3272449" cy="827083"/>
            <a:chOff x="6626860" y="4574541"/>
            <a:chExt cx="3676651" cy="882650"/>
          </a:xfrm>
        </p:grpSpPr>
        <p:sp>
          <p:nvSpPr>
            <p:cNvPr id="91" name="任意多边形 90"/>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50000"/>
                </a:sysClr>
              </a:solidFill>
              <a:prstDash val="dash"/>
              <a:headEnd type="oval" w="med" len="med"/>
            </a:ln>
            <a:effectLst/>
          </p:spPr>
          <p:txBody>
            <a:bodyPr anchor="ctr"/>
            <a:lstStyle/>
            <a:p>
              <a:pPr algn="ctr" fontAlgn="base">
                <a:spcBef>
                  <a:spcPct val="0"/>
                </a:spcBef>
                <a:spcAft>
                  <a:spcPct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92" name="Oval 54"/>
            <p:cNvSpPr>
              <a:spLocks noChangeArrowheads="1"/>
            </p:cNvSpPr>
            <p:nvPr/>
          </p:nvSpPr>
          <p:spPr bwMode="auto">
            <a:xfrm>
              <a:off x="6626860" y="5347124"/>
              <a:ext cx="110067" cy="110067"/>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a:outerShdw blurRad="63500" sx="102000" sy="102000" algn="ctr" rotWithShape="0">
                <a:prstClr val="black">
                  <a:alpha val="40000"/>
                </a:prstClr>
              </a:outerShdw>
            </a:effectLst>
          </p:spPr>
          <p:txBody>
            <a:bodyPr/>
            <a:lstStyle/>
            <a:p>
              <a:pPr fontAlgn="base">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366354" y="3551860"/>
            <a:ext cx="3239885" cy="827083"/>
            <a:chOff x="1177046" y="4574541"/>
            <a:chExt cx="3640065" cy="882650"/>
          </a:xfrm>
        </p:grpSpPr>
        <p:sp>
          <p:nvSpPr>
            <p:cNvPr id="94" name="任意多边形 93"/>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50000"/>
                </a:sysClr>
              </a:solidFill>
              <a:prstDash val="dash"/>
              <a:headEnd type="oval" w="med" len="med"/>
            </a:ln>
            <a:effectLst/>
          </p:spPr>
          <p:txBody>
            <a:bodyPr anchor="ctr"/>
            <a:lstStyle/>
            <a:p>
              <a:pPr algn="ctr" fontAlgn="base">
                <a:spcBef>
                  <a:spcPct val="0"/>
                </a:spcBef>
                <a:spcAft>
                  <a:spcPct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95" name="Oval 54"/>
            <p:cNvSpPr>
              <a:spLocks noChangeArrowheads="1"/>
            </p:cNvSpPr>
            <p:nvPr/>
          </p:nvSpPr>
          <p:spPr bwMode="auto">
            <a:xfrm>
              <a:off x="4707044" y="5347124"/>
              <a:ext cx="110067" cy="110067"/>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a:outerShdw blurRad="63500" sx="102000" sy="102000" algn="ctr" rotWithShape="0">
                <a:prstClr val="black">
                  <a:alpha val="40000"/>
                </a:prstClr>
              </a:outerShdw>
            </a:effectLst>
          </p:spPr>
          <p:txBody>
            <a:bodyPr/>
            <a:lstStyle/>
            <a:p>
              <a:pPr fontAlgn="base">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sp>
        <p:nvSpPr>
          <p:cNvPr id="96" name="矩形 1"/>
          <p:cNvSpPr>
            <a:spLocks noChangeArrowheads="1"/>
          </p:cNvSpPr>
          <p:nvPr/>
        </p:nvSpPr>
        <p:spPr bwMode="auto">
          <a:xfrm>
            <a:off x="419029" y="1729532"/>
            <a:ext cx="24149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97" name="矩形 1"/>
          <p:cNvSpPr>
            <a:spLocks noChangeArrowheads="1"/>
          </p:cNvSpPr>
          <p:nvPr/>
        </p:nvSpPr>
        <p:spPr bwMode="auto">
          <a:xfrm>
            <a:off x="448850" y="3629221"/>
            <a:ext cx="24149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98" name="矩形 1"/>
          <p:cNvSpPr>
            <a:spLocks noChangeArrowheads="1"/>
          </p:cNvSpPr>
          <p:nvPr/>
        </p:nvSpPr>
        <p:spPr bwMode="auto">
          <a:xfrm>
            <a:off x="6410339" y="1743076"/>
            <a:ext cx="24149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99" name="矩形 1"/>
          <p:cNvSpPr>
            <a:spLocks noChangeArrowheads="1"/>
          </p:cNvSpPr>
          <p:nvPr/>
        </p:nvSpPr>
        <p:spPr bwMode="auto">
          <a:xfrm>
            <a:off x="6477566" y="3644845"/>
            <a:ext cx="24149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0-#ppt_w/2"/>
                                          </p:val>
                                        </p:tav>
                                        <p:tav tm="100000">
                                          <p:val>
                                            <p:strVal val="#ppt_x"/>
                                          </p:val>
                                        </p:tav>
                                      </p:tavLst>
                                    </p:anim>
                                    <p:anim calcmode="lin" valueType="num">
                                      <p:cBhvr additive="base">
                                        <p:cTn id="16" dur="500" fill="hold"/>
                                        <p:tgtEl>
                                          <p:spTgt spid="5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0-#ppt_w/2"/>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wipe(right)">
                                      <p:cBhvr>
                                        <p:cTn id="24" dur="500"/>
                                        <p:tgtEl>
                                          <p:spTgt spid="84"/>
                                        </p:tgtEl>
                                      </p:cBhvr>
                                    </p:animEffect>
                                  </p:childTnLst>
                                </p:cTn>
                              </p:par>
                            </p:childTnLst>
                          </p:cTn>
                        </p:par>
                        <p:par>
                          <p:cTn id="25" fill="hold">
                            <p:stCondLst>
                              <p:cond delay="1000"/>
                            </p:stCondLst>
                            <p:childTnLst>
                              <p:par>
                                <p:cTn id="26" presetID="47" presetClass="entr" presetSubtype="0"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anim calcmode="lin" valueType="num">
                                      <p:cBhvr>
                                        <p:cTn id="29" dur="500" fill="hold"/>
                                        <p:tgtEl>
                                          <p:spTgt spid="65"/>
                                        </p:tgtEl>
                                        <p:attrNameLst>
                                          <p:attrName>ppt_x</p:attrName>
                                        </p:attrNameLst>
                                      </p:cBhvr>
                                      <p:tavLst>
                                        <p:tav tm="0">
                                          <p:val>
                                            <p:strVal val="#ppt_x"/>
                                          </p:val>
                                        </p:tav>
                                        <p:tav tm="100000">
                                          <p:val>
                                            <p:strVal val="#ppt_x"/>
                                          </p:val>
                                        </p:tav>
                                      </p:tavLst>
                                    </p:anim>
                                    <p:anim calcmode="lin" valueType="num">
                                      <p:cBhvr>
                                        <p:cTn id="30" dur="500" fill="hold"/>
                                        <p:tgtEl>
                                          <p:spTgt spid="6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anim calcmode="lin" valueType="num">
                                      <p:cBhvr>
                                        <p:cTn id="34" dur="500" fill="hold"/>
                                        <p:tgtEl>
                                          <p:spTgt spid="96"/>
                                        </p:tgtEl>
                                        <p:attrNameLst>
                                          <p:attrName>ppt_x</p:attrName>
                                        </p:attrNameLst>
                                      </p:cBhvr>
                                      <p:tavLst>
                                        <p:tav tm="0">
                                          <p:val>
                                            <p:strVal val="#ppt_x"/>
                                          </p:val>
                                        </p:tav>
                                        <p:tav tm="100000">
                                          <p:val>
                                            <p:strVal val="#ppt_x"/>
                                          </p:val>
                                        </p:tav>
                                      </p:tavLst>
                                    </p:anim>
                                    <p:anim calcmode="lin" valueType="num">
                                      <p:cBhvr>
                                        <p:cTn id="35" dur="500" fill="hold"/>
                                        <p:tgtEl>
                                          <p:spTgt spid="9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2000"/>
                            </p:stCondLst>
                            <p:childTnLst>
                              <p:par>
                                <p:cTn id="41" presetID="47" presetClass="entr" presetSubtype="0"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anim calcmode="lin" valueType="num">
                                      <p:cBhvr>
                                        <p:cTn id="44" dur="500" fill="hold"/>
                                        <p:tgtEl>
                                          <p:spTgt spid="62"/>
                                        </p:tgtEl>
                                        <p:attrNameLst>
                                          <p:attrName>ppt_x</p:attrName>
                                        </p:attrNameLst>
                                      </p:cBhvr>
                                      <p:tavLst>
                                        <p:tav tm="0">
                                          <p:val>
                                            <p:strVal val="#ppt_x"/>
                                          </p:val>
                                        </p:tav>
                                        <p:tav tm="100000">
                                          <p:val>
                                            <p:strVal val="#ppt_x"/>
                                          </p:val>
                                        </p:tav>
                                      </p:tavLst>
                                    </p:anim>
                                    <p:anim calcmode="lin" valueType="num">
                                      <p:cBhvr>
                                        <p:cTn id="45" dur="5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500"/>
                                        <p:tgtEl>
                                          <p:spTgt spid="98"/>
                                        </p:tgtEl>
                                      </p:cBhvr>
                                    </p:animEffect>
                                    <p:anim calcmode="lin" valueType="num">
                                      <p:cBhvr>
                                        <p:cTn id="49" dur="500" fill="hold"/>
                                        <p:tgtEl>
                                          <p:spTgt spid="98"/>
                                        </p:tgtEl>
                                        <p:attrNameLst>
                                          <p:attrName>ppt_x</p:attrName>
                                        </p:attrNameLst>
                                      </p:cBhvr>
                                      <p:tavLst>
                                        <p:tav tm="0">
                                          <p:val>
                                            <p:strVal val="#ppt_x"/>
                                          </p:val>
                                        </p:tav>
                                        <p:tav tm="100000">
                                          <p:val>
                                            <p:strVal val="#ppt_x"/>
                                          </p:val>
                                        </p:tav>
                                      </p:tavLst>
                                    </p:anim>
                                    <p:anim calcmode="lin" valueType="num">
                                      <p:cBhvr>
                                        <p:cTn id="50" dur="500" fill="hold"/>
                                        <p:tgtEl>
                                          <p:spTgt spid="98"/>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wipe(left)">
                                      <p:cBhvr>
                                        <p:cTn id="54" dur="500"/>
                                        <p:tgtEl>
                                          <p:spTgt spid="90"/>
                                        </p:tgtEl>
                                      </p:cBhvr>
                                    </p:animEffect>
                                  </p:childTnLst>
                                </p:cTn>
                              </p:par>
                            </p:childTnLst>
                          </p:cTn>
                        </p:par>
                        <p:par>
                          <p:cTn id="55" fill="hold">
                            <p:stCondLst>
                              <p:cond delay="3000"/>
                            </p:stCondLst>
                            <p:childTnLst>
                              <p:par>
                                <p:cTn id="56" presetID="47" presetClass="entr" presetSubtype="0"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500"/>
                                        <p:tgtEl>
                                          <p:spTgt spid="72"/>
                                        </p:tgtEl>
                                      </p:cBhvr>
                                    </p:animEffect>
                                    <p:anim calcmode="lin" valueType="num">
                                      <p:cBhvr>
                                        <p:cTn id="59" dur="500" fill="hold"/>
                                        <p:tgtEl>
                                          <p:spTgt spid="72"/>
                                        </p:tgtEl>
                                        <p:attrNameLst>
                                          <p:attrName>ppt_x</p:attrName>
                                        </p:attrNameLst>
                                      </p:cBhvr>
                                      <p:tavLst>
                                        <p:tav tm="0">
                                          <p:val>
                                            <p:strVal val="#ppt_x"/>
                                          </p:val>
                                        </p:tav>
                                        <p:tav tm="100000">
                                          <p:val>
                                            <p:strVal val="#ppt_x"/>
                                          </p:val>
                                        </p:tav>
                                      </p:tavLst>
                                    </p:anim>
                                    <p:anim calcmode="lin" valueType="num">
                                      <p:cBhvr>
                                        <p:cTn id="60" dur="500" fill="hold"/>
                                        <p:tgtEl>
                                          <p:spTgt spid="7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anim calcmode="lin" valueType="num">
                                      <p:cBhvr>
                                        <p:cTn id="64" dur="500" fill="hold"/>
                                        <p:tgtEl>
                                          <p:spTgt spid="99"/>
                                        </p:tgtEl>
                                        <p:attrNameLst>
                                          <p:attrName>ppt_x</p:attrName>
                                        </p:attrNameLst>
                                      </p:cBhvr>
                                      <p:tavLst>
                                        <p:tav tm="0">
                                          <p:val>
                                            <p:strVal val="#ppt_x"/>
                                          </p:val>
                                        </p:tav>
                                        <p:tav tm="100000">
                                          <p:val>
                                            <p:strVal val="#ppt_x"/>
                                          </p:val>
                                        </p:tav>
                                      </p:tavLst>
                                    </p:anim>
                                    <p:anim calcmode="lin" valueType="num">
                                      <p:cBhvr>
                                        <p:cTn id="65" dur="500" fill="hold"/>
                                        <p:tgtEl>
                                          <p:spTgt spid="99"/>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2" fill="hold" nodeType="after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wipe(right)">
                                      <p:cBhvr>
                                        <p:cTn id="69" dur="500"/>
                                        <p:tgtEl>
                                          <p:spTgt spid="93"/>
                                        </p:tgtEl>
                                      </p:cBhvr>
                                    </p:animEffect>
                                  </p:childTnLst>
                                </p:cTn>
                              </p:par>
                            </p:childTnLst>
                          </p:cTn>
                        </p:par>
                        <p:par>
                          <p:cTn id="70" fill="hold">
                            <p:stCondLst>
                              <p:cond delay="4000"/>
                            </p:stCondLst>
                            <p:childTnLst>
                              <p:par>
                                <p:cTn id="71" presetID="47" presetClass="entr" presetSubtype="0" fill="hold" nodeType="after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500"/>
                                        <p:tgtEl>
                                          <p:spTgt spid="77"/>
                                        </p:tgtEl>
                                      </p:cBhvr>
                                    </p:animEffect>
                                    <p:anim calcmode="lin" valueType="num">
                                      <p:cBhvr>
                                        <p:cTn id="74" dur="500" fill="hold"/>
                                        <p:tgtEl>
                                          <p:spTgt spid="77"/>
                                        </p:tgtEl>
                                        <p:attrNameLst>
                                          <p:attrName>ppt_x</p:attrName>
                                        </p:attrNameLst>
                                      </p:cBhvr>
                                      <p:tavLst>
                                        <p:tav tm="0">
                                          <p:val>
                                            <p:strVal val="#ppt_x"/>
                                          </p:val>
                                        </p:tav>
                                        <p:tav tm="100000">
                                          <p:val>
                                            <p:strVal val="#ppt_x"/>
                                          </p:val>
                                        </p:tav>
                                      </p:tavLst>
                                    </p:anim>
                                    <p:anim calcmode="lin" valueType="num">
                                      <p:cBhvr>
                                        <p:cTn id="75" dur="500" fill="hold"/>
                                        <p:tgtEl>
                                          <p:spTgt spid="7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500"/>
                                        <p:tgtEl>
                                          <p:spTgt spid="97"/>
                                        </p:tgtEl>
                                      </p:cBhvr>
                                    </p:animEffect>
                                    <p:anim calcmode="lin" valueType="num">
                                      <p:cBhvr>
                                        <p:cTn id="79" dur="500" fill="hold"/>
                                        <p:tgtEl>
                                          <p:spTgt spid="97"/>
                                        </p:tgtEl>
                                        <p:attrNameLst>
                                          <p:attrName>ppt_x</p:attrName>
                                        </p:attrNameLst>
                                      </p:cBhvr>
                                      <p:tavLst>
                                        <p:tav tm="0">
                                          <p:val>
                                            <p:strVal val="#ppt_x"/>
                                          </p:val>
                                        </p:tav>
                                        <p:tav tm="100000">
                                          <p:val>
                                            <p:strVal val="#ppt_x"/>
                                          </p:val>
                                        </p:tav>
                                      </p:tavLst>
                                    </p:anim>
                                    <p:anim calcmode="lin" valueType="num">
                                      <p:cBhvr>
                                        <p:cTn id="80"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96" grpId="0"/>
      <p:bldP spid="97" grpId="0"/>
      <p:bldP spid="98" grpId="0"/>
      <p:bldP spid="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1"/>
          <p:cNvCxnSpPr/>
          <p:nvPr/>
        </p:nvCxnSpPr>
        <p:spPr>
          <a:xfrm>
            <a:off x="213621" y="2041818"/>
            <a:ext cx="8719394" cy="0"/>
          </a:xfrm>
          <a:prstGeom prst="line">
            <a:avLst/>
          </a:prstGeom>
          <a:noFill/>
          <a:ln w="6350" cap="flat" cmpd="sng" algn="ctr">
            <a:solidFill>
              <a:sysClr val="windowText" lastClr="000000">
                <a:lumMod val="50000"/>
                <a:lumOff val="50000"/>
              </a:sysClr>
            </a:solidFill>
            <a:prstDash val="sysDot"/>
            <a:miter lim="800000"/>
            <a:headEnd type="diamond" w="med" len="med"/>
            <a:tailEnd type="diamond" w="med" len="med"/>
          </a:ln>
          <a:effectLst/>
        </p:spPr>
      </p:cxnSp>
      <p:sp>
        <p:nvSpPr>
          <p:cNvPr id="34" name="Content Placeholder 2"/>
          <p:cNvSpPr txBox="1"/>
          <p:nvPr/>
        </p:nvSpPr>
        <p:spPr>
          <a:xfrm>
            <a:off x="213622" y="4007542"/>
            <a:ext cx="2618473"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zh-CN" altLang="en-US"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5" name="Title 13"/>
          <p:cNvSpPr txBox="1"/>
          <p:nvPr/>
        </p:nvSpPr>
        <p:spPr>
          <a:xfrm>
            <a:off x="126338" y="3413322"/>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solidFill>
                  <a:schemeClr val="tx1"/>
                </a:solidFill>
                <a:latin typeface="微软雅黑" panose="020B0503020204020204" pitchFamily="34" charset="-122"/>
                <a:ea typeface="微软雅黑" panose="020B0503020204020204" pitchFamily="34" charset="-122"/>
              </a:rPr>
              <a:t>Step 1</a:t>
            </a:r>
          </a:p>
        </p:txBody>
      </p:sp>
      <p:sp>
        <p:nvSpPr>
          <p:cNvPr id="36" name="Content Placeholder 2"/>
          <p:cNvSpPr txBox="1"/>
          <p:nvPr/>
        </p:nvSpPr>
        <p:spPr>
          <a:xfrm>
            <a:off x="3274352" y="4007542"/>
            <a:ext cx="2618473" cy="97290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sz="1200" dirty="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7" name="Title 13"/>
          <p:cNvSpPr txBox="1"/>
          <p:nvPr/>
        </p:nvSpPr>
        <p:spPr>
          <a:xfrm>
            <a:off x="3187069" y="3413322"/>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solidFill>
                  <a:schemeClr val="tx1"/>
                </a:solidFill>
                <a:latin typeface="微软雅黑" panose="020B0503020204020204" pitchFamily="34" charset="-122"/>
                <a:ea typeface="微软雅黑" panose="020B0503020204020204" pitchFamily="34" charset="-122"/>
              </a:rPr>
              <a:t>Step 2</a:t>
            </a:r>
          </a:p>
        </p:txBody>
      </p:sp>
      <p:sp>
        <p:nvSpPr>
          <p:cNvPr id="38" name="Title 13"/>
          <p:cNvSpPr txBox="1"/>
          <p:nvPr/>
        </p:nvSpPr>
        <p:spPr>
          <a:xfrm>
            <a:off x="6243460" y="3413322"/>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solidFill>
                  <a:schemeClr val="tx1"/>
                </a:solidFill>
                <a:latin typeface="微软雅黑" panose="020B0503020204020204" pitchFamily="34" charset="-122"/>
                <a:ea typeface="微软雅黑" panose="020B0503020204020204" pitchFamily="34" charset="-122"/>
              </a:rPr>
              <a:t>Step 3</a:t>
            </a:r>
          </a:p>
        </p:txBody>
      </p:sp>
      <p:sp>
        <p:nvSpPr>
          <p:cNvPr id="39" name="Content Placeholder 2"/>
          <p:cNvSpPr txBox="1"/>
          <p:nvPr/>
        </p:nvSpPr>
        <p:spPr>
          <a:xfrm>
            <a:off x="6418024" y="3957094"/>
            <a:ext cx="2618473" cy="972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zh-CN" altLang="en-US" sz="1200" dirty="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40" name="Group 32"/>
          <p:cNvGrpSpPr/>
          <p:nvPr/>
        </p:nvGrpSpPr>
        <p:grpSpPr>
          <a:xfrm>
            <a:off x="605218" y="1132233"/>
            <a:ext cx="1867174" cy="1870950"/>
            <a:chOff x="2106021" y="2086164"/>
            <a:chExt cx="1867174" cy="1870950"/>
          </a:xfrm>
        </p:grpSpPr>
        <p:grpSp>
          <p:nvGrpSpPr>
            <p:cNvPr id="41" name="Group 10"/>
            <p:cNvGrpSpPr/>
            <p:nvPr/>
          </p:nvGrpSpPr>
          <p:grpSpPr>
            <a:xfrm>
              <a:off x="2106021" y="2086164"/>
              <a:ext cx="1867174" cy="1870950"/>
              <a:chOff x="3692576" y="1742634"/>
              <a:chExt cx="2790379" cy="2796023"/>
            </a:xfrm>
          </p:grpSpPr>
          <p:grpSp>
            <p:nvGrpSpPr>
              <p:cNvPr id="44" name="组合 79"/>
              <p:cNvGrpSpPr/>
              <p:nvPr/>
            </p:nvGrpSpPr>
            <p:grpSpPr bwMode="auto">
              <a:xfrm>
                <a:off x="3692576" y="1742634"/>
                <a:ext cx="2790379" cy="2796023"/>
                <a:chOff x="6379729" y="2488774"/>
                <a:chExt cx="2513016" cy="2513016"/>
              </a:xfrm>
            </p:grpSpPr>
            <p:sp>
              <p:nvSpPr>
                <p:cNvPr id="4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ndParaRPr>
                </a:p>
              </p:txBody>
            </p:sp>
            <p:sp>
              <p:nvSpPr>
                <p:cNvPr id="4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45"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42" name="Freeform 11"/>
            <p:cNvSpPr>
              <a:spLocks noEditPoints="1"/>
            </p:cNvSpPr>
            <p:nvPr/>
          </p:nvSpPr>
          <p:spPr bwMode="auto">
            <a:xfrm>
              <a:off x="2825386" y="2568445"/>
              <a:ext cx="428444" cy="427305"/>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ysClr val="window" lastClr="FFFFFF"/>
            </a:solidFill>
            <a:ln>
              <a:noFill/>
            </a:ln>
          </p:spPr>
          <p:txBody>
            <a:bodyPr vert="horz" wrap="square" lIns="121920" tIns="60960" rIns="121920" bIns="60960" numCol="1" anchor="t" anchorCtr="0" compatLnSpc="1"/>
            <a:lstStyle/>
            <a:p>
              <a:pPr>
                <a:defRPr/>
              </a:pPr>
              <a:endParaRPr lang="en-US" sz="2400" kern="0" dirty="0">
                <a:solidFill>
                  <a:prstClr val="black"/>
                </a:solidFill>
                <a:latin typeface="微软雅黑" panose="020B0503020204020204" pitchFamily="34" charset="-122"/>
                <a:ea typeface="微软雅黑" panose="020B0503020204020204" pitchFamily="34" charset="-122"/>
              </a:endParaRPr>
            </a:p>
          </p:txBody>
        </p:sp>
        <p:sp>
          <p:nvSpPr>
            <p:cNvPr id="43" name="Rectangle 28"/>
            <p:cNvSpPr/>
            <p:nvPr/>
          </p:nvSpPr>
          <p:spPr>
            <a:xfrm>
              <a:off x="2366231" y="3015529"/>
              <a:ext cx="1346753" cy="400110"/>
            </a:xfrm>
            <a:prstGeom prst="rect">
              <a:avLst/>
            </a:prstGeom>
          </p:spPr>
          <p:txBody>
            <a:bodyPr wrap="square">
              <a:spAutoFit/>
            </a:bodyPr>
            <a:lstStyle/>
            <a:p>
              <a:pPr algn="ctr">
                <a:defRPr/>
              </a:pPr>
              <a:r>
                <a:rPr lang="zh-CN" altLang="en-US" sz="2000" b="1" kern="0" dirty="0">
                  <a:solidFill>
                    <a:prstClr val="white"/>
                  </a:solidFill>
                  <a:latin typeface="微软雅黑" panose="020B0503020204020204" pitchFamily="34" charset="-122"/>
                  <a:ea typeface="微软雅黑" panose="020B0503020204020204" pitchFamily="34" charset="-122"/>
                </a:rPr>
                <a:t>添加文字</a:t>
              </a:r>
              <a:endParaRPr lang="en-US" sz="2000" b="1" kern="0" dirty="0">
                <a:solidFill>
                  <a:prstClr val="white"/>
                </a:solidFill>
                <a:latin typeface="微软雅黑" panose="020B0503020204020204" pitchFamily="34" charset="-122"/>
                <a:ea typeface="微软雅黑" panose="020B0503020204020204" pitchFamily="34" charset="-122"/>
              </a:endParaRPr>
            </a:p>
          </p:txBody>
        </p:sp>
      </p:grpSp>
      <p:grpSp>
        <p:nvGrpSpPr>
          <p:cNvPr id="48" name="Group 34"/>
          <p:cNvGrpSpPr/>
          <p:nvPr/>
        </p:nvGrpSpPr>
        <p:grpSpPr>
          <a:xfrm>
            <a:off x="3353789" y="771551"/>
            <a:ext cx="2418708" cy="2423599"/>
            <a:chOff x="4854592" y="1725481"/>
            <a:chExt cx="2418708" cy="2423599"/>
          </a:xfrm>
        </p:grpSpPr>
        <p:grpSp>
          <p:nvGrpSpPr>
            <p:cNvPr id="49" name="Group 15"/>
            <p:cNvGrpSpPr/>
            <p:nvPr/>
          </p:nvGrpSpPr>
          <p:grpSpPr>
            <a:xfrm>
              <a:off x="4854592" y="1725481"/>
              <a:ext cx="2418708" cy="2423599"/>
              <a:chOff x="3692576" y="1742634"/>
              <a:chExt cx="2790379" cy="2796023"/>
            </a:xfrm>
          </p:grpSpPr>
          <p:grpSp>
            <p:nvGrpSpPr>
              <p:cNvPr id="52" name="组合 79"/>
              <p:cNvGrpSpPr/>
              <p:nvPr/>
            </p:nvGrpSpPr>
            <p:grpSpPr bwMode="auto">
              <a:xfrm>
                <a:off x="3692576" y="1742634"/>
                <a:ext cx="2790379" cy="2796023"/>
                <a:chOff x="6379729" y="2488774"/>
                <a:chExt cx="2513016" cy="2513016"/>
              </a:xfrm>
            </p:grpSpPr>
            <p:sp>
              <p:nvSpPr>
                <p:cNvPr id="5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ndParaRPr>
                </a:p>
              </p:txBody>
            </p:sp>
            <p:sp>
              <p:nvSpPr>
                <p:cNvPr id="5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3"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0" name="Freeform 6"/>
            <p:cNvSpPr>
              <a:spLocks noEditPoints="1"/>
            </p:cNvSpPr>
            <p:nvPr/>
          </p:nvSpPr>
          <p:spPr bwMode="auto">
            <a:xfrm>
              <a:off x="5660043" y="2339751"/>
              <a:ext cx="807805" cy="82586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ysClr val="window" lastClr="FFFFFF"/>
            </a:solidFill>
            <a:ln>
              <a:noFill/>
            </a:ln>
          </p:spPr>
          <p:txBody>
            <a:bodyPr vert="horz" wrap="square" lIns="121920" tIns="60960" rIns="121920" bIns="60960" numCol="1" anchor="t" anchorCtr="0" compatLnSpc="1"/>
            <a:lstStyle/>
            <a:p>
              <a:pPr>
                <a:defRPr/>
              </a:pPr>
              <a:endParaRPr lang="en-US" sz="2400" kern="0" dirty="0">
                <a:solidFill>
                  <a:prstClr val="black"/>
                </a:solidFill>
                <a:latin typeface="微软雅黑" panose="020B0503020204020204" pitchFamily="34" charset="-122"/>
                <a:ea typeface="微软雅黑" panose="020B0503020204020204" pitchFamily="34" charset="-122"/>
              </a:endParaRPr>
            </a:p>
          </p:txBody>
        </p:sp>
        <p:sp>
          <p:nvSpPr>
            <p:cNvPr id="51" name="Rectangle 29"/>
            <p:cNvSpPr/>
            <p:nvPr/>
          </p:nvSpPr>
          <p:spPr>
            <a:xfrm>
              <a:off x="5374276" y="3206725"/>
              <a:ext cx="1443448" cy="400110"/>
            </a:xfrm>
            <a:prstGeom prst="rect">
              <a:avLst/>
            </a:prstGeom>
          </p:spPr>
          <p:txBody>
            <a:bodyPr wrap="square">
              <a:spAutoFit/>
            </a:bodyPr>
            <a:lstStyle/>
            <a:p>
              <a:pPr lvl="0" algn="ctr">
                <a:defRPr/>
              </a:pPr>
              <a:r>
                <a:rPr lang="zh-CN" altLang="en-US" sz="2000" b="1" kern="0" dirty="0">
                  <a:solidFill>
                    <a:prstClr val="white"/>
                  </a:solidFill>
                  <a:latin typeface="微软雅黑" panose="020B0503020204020204" pitchFamily="34" charset="-122"/>
                  <a:ea typeface="微软雅黑" panose="020B0503020204020204" pitchFamily="34" charset="-122"/>
                </a:rPr>
                <a:t>添加文字</a:t>
              </a:r>
              <a:endParaRPr lang="en-US" altLang="zh-CN" sz="2000" b="1" kern="0" dirty="0">
                <a:solidFill>
                  <a:prstClr val="white"/>
                </a:solidFill>
                <a:latin typeface="微软雅黑" panose="020B0503020204020204" pitchFamily="34" charset="-122"/>
                <a:ea typeface="微软雅黑" panose="020B0503020204020204" pitchFamily="34" charset="-122"/>
              </a:endParaRPr>
            </a:p>
          </p:txBody>
        </p:sp>
      </p:grpSp>
      <p:grpSp>
        <p:nvGrpSpPr>
          <p:cNvPr id="56" name="Group 35"/>
          <p:cNvGrpSpPr/>
          <p:nvPr/>
        </p:nvGrpSpPr>
        <p:grpSpPr>
          <a:xfrm>
            <a:off x="6738098" y="1127320"/>
            <a:ext cx="1867174" cy="1870950"/>
            <a:chOff x="8238901" y="2081251"/>
            <a:chExt cx="1867174" cy="1870950"/>
          </a:xfrm>
        </p:grpSpPr>
        <p:grpSp>
          <p:nvGrpSpPr>
            <p:cNvPr id="57" name="Group 20"/>
            <p:cNvGrpSpPr/>
            <p:nvPr/>
          </p:nvGrpSpPr>
          <p:grpSpPr>
            <a:xfrm>
              <a:off x="8238901" y="2081251"/>
              <a:ext cx="1867174" cy="1870950"/>
              <a:chOff x="3692576" y="1742634"/>
              <a:chExt cx="2790379" cy="2796023"/>
            </a:xfrm>
          </p:grpSpPr>
          <p:grpSp>
            <p:nvGrpSpPr>
              <p:cNvPr id="60" name="组合 79"/>
              <p:cNvGrpSpPr/>
              <p:nvPr/>
            </p:nvGrpSpPr>
            <p:grpSpPr bwMode="auto">
              <a:xfrm>
                <a:off x="3692576" y="1742634"/>
                <a:ext cx="2790379" cy="2796023"/>
                <a:chOff x="6379729" y="2488774"/>
                <a:chExt cx="2513016" cy="2513016"/>
              </a:xfrm>
            </p:grpSpPr>
            <p:sp>
              <p:nvSpPr>
                <p:cNvPr id="6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ndParaRPr>
                </a:p>
              </p:txBody>
            </p:sp>
            <p:sp>
              <p:nvSpPr>
                <p:cNvPr id="6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61" name="椭圆 80"/>
              <p:cNvSpPr/>
              <p:nvPr/>
            </p:nvSpPr>
            <p:spPr bwMode="auto">
              <a:xfrm>
                <a:off x="4101618" y="2137562"/>
                <a:ext cx="2016471" cy="2020558"/>
              </a:xfrm>
              <a:prstGeom prst="ellipse">
                <a:avLst/>
              </a:prstGeom>
              <a:solidFill>
                <a:srgbClr val="2C36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8" name="Freeform 16"/>
            <p:cNvSpPr>
              <a:spLocks noEditPoints="1"/>
            </p:cNvSpPr>
            <p:nvPr/>
          </p:nvSpPr>
          <p:spPr bwMode="auto">
            <a:xfrm>
              <a:off x="8901511" y="2589577"/>
              <a:ext cx="555668" cy="453180"/>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ysClr val="window" lastClr="FFFFFF"/>
            </a:solidFill>
            <a:ln>
              <a:noFill/>
            </a:ln>
          </p:spPr>
          <p:txBody>
            <a:bodyPr vert="horz" wrap="square" lIns="121920" tIns="60960" rIns="121920" bIns="60960" numCol="1" anchor="t" anchorCtr="0" compatLnSpc="1"/>
            <a:lstStyle/>
            <a:p>
              <a:pPr>
                <a:defRPr/>
              </a:pPr>
              <a:endParaRPr lang="en-US" sz="2400" kern="0" dirty="0">
                <a:solidFill>
                  <a:prstClr val="black"/>
                </a:solidFill>
                <a:latin typeface="微软雅黑" panose="020B0503020204020204" pitchFamily="34" charset="-122"/>
                <a:ea typeface="微软雅黑" panose="020B0503020204020204" pitchFamily="34" charset="-122"/>
              </a:endParaRPr>
            </a:p>
          </p:txBody>
        </p:sp>
        <p:sp>
          <p:nvSpPr>
            <p:cNvPr id="59" name="Rectangle 30"/>
            <p:cNvSpPr/>
            <p:nvPr/>
          </p:nvSpPr>
          <p:spPr>
            <a:xfrm>
              <a:off x="8630712" y="3093633"/>
              <a:ext cx="1100910" cy="369332"/>
            </a:xfrm>
            <a:prstGeom prst="rect">
              <a:avLst/>
            </a:prstGeom>
          </p:spPr>
          <p:txBody>
            <a:bodyPr wrap="square">
              <a:spAutoFit/>
            </a:bodyPr>
            <a:lstStyle/>
            <a:p>
              <a:pPr lvl="0" algn="ctr">
                <a:defRPr/>
              </a:pPr>
              <a:r>
                <a:rPr lang="zh-CN" altLang="en-US" b="1" kern="0" dirty="0">
                  <a:solidFill>
                    <a:prstClr val="white"/>
                  </a:solidFill>
                  <a:latin typeface="微软雅黑" panose="020B0503020204020204" pitchFamily="34" charset="-122"/>
                  <a:ea typeface="微软雅黑" panose="020B0503020204020204" pitchFamily="34" charset="-122"/>
                </a:rPr>
                <a:t>添加文字</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childTnLst>
                                </p:cTn>
                              </p:par>
                            </p:childTnLst>
                          </p:cTn>
                        </p:par>
                        <p:par>
                          <p:cTn id="22" fill="hold">
                            <p:stCondLst>
                              <p:cond delay="1500"/>
                            </p:stCondLst>
                            <p:childTnLst>
                              <p:par>
                                <p:cTn id="23" presetID="16" presetClass="entr" presetSubtype="37"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outVertical)">
                                      <p:cBhvr>
                                        <p:cTn id="25" dur="1500"/>
                                        <p:tgtEl>
                                          <p:spTgt spid="3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fade">
                                      <p:cBhvr>
                                        <p:cTn id="33" dur="500"/>
                                        <p:tgtEl>
                                          <p:spTgt spid="34">
                                            <p:txEl>
                                              <p:pRg st="0" end="0"/>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P spid="35" grpId="0"/>
      <p:bldP spid="36" grpId="0"/>
      <p:bldP spid="37" grpId="0"/>
      <p:bldP spid="38" grpId="0"/>
      <p:bldP spid="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6"/>
          <p:cNvSpPr/>
          <p:nvPr/>
        </p:nvSpPr>
        <p:spPr bwMode="auto">
          <a:xfrm>
            <a:off x="5254122" y="2093344"/>
            <a:ext cx="1322531" cy="152541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2C3666"/>
          </a:solidFill>
          <a:ln w="25400" cap="flat" cmpd="sng" algn="ctr">
            <a:noFill/>
            <a:prstDash val="solid"/>
          </a:ln>
          <a:effectLst>
            <a:innerShdw blurRad="63500" dist="25400" dir="18660000">
              <a:prstClr val="black">
                <a:alpha val="35000"/>
              </a:prstClr>
            </a:innerShdw>
          </a:effectLst>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sz="1400" kern="0">
              <a:solidFill>
                <a:srgbClr val="FFFFFF"/>
              </a:solidFill>
              <a:latin typeface="Arial" panose="020B0604020202020204" pitchFamily="34" charset="0"/>
            </a:endParaRPr>
          </a:p>
        </p:txBody>
      </p:sp>
      <p:sp>
        <p:nvSpPr>
          <p:cNvPr id="27" name="Freeform 7"/>
          <p:cNvSpPr/>
          <p:nvPr/>
        </p:nvSpPr>
        <p:spPr bwMode="auto">
          <a:xfrm>
            <a:off x="2511434" y="2093344"/>
            <a:ext cx="1321005" cy="152541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lumMod val="65000"/>
            </a:schemeClr>
          </a:solidFill>
          <a:ln w="25400" cap="flat" cmpd="sng" algn="ctr">
            <a:noFill/>
            <a:prstDash val="solid"/>
          </a:ln>
          <a:effectLst>
            <a:innerShdw blurRad="63500" dist="25400" dir="18660000">
              <a:prstClr val="black">
                <a:alpha val="35000"/>
              </a:prstClr>
            </a:innerShdw>
          </a:effectLst>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sz="1400" kern="0">
              <a:solidFill>
                <a:srgbClr val="FFFFFF"/>
              </a:solidFill>
              <a:latin typeface="Arial" panose="020B0604020202020204" pitchFamily="34" charset="0"/>
            </a:endParaRPr>
          </a:p>
        </p:txBody>
      </p:sp>
      <p:sp>
        <p:nvSpPr>
          <p:cNvPr id="28" name="Freeform 8"/>
          <p:cNvSpPr/>
          <p:nvPr/>
        </p:nvSpPr>
        <p:spPr bwMode="auto">
          <a:xfrm>
            <a:off x="3196344" y="901998"/>
            <a:ext cx="1321005" cy="1526936"/>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2C3666"/>
          </a:solidFill>
          <a:ln w="25400" cap="flat" cmpd="sng" algn="ctr">
            <a:noFill/>
            <a:prstDash val="solid"/>
          </a:ln>
          <a:effectLst>
            <a:innerShdw blurRad="63500" dist="25400" dir="18660000">
              <a:prstClr val="black">
                <a:alpha val="35000"/>
              </a:prstClr>
            </a:innerShdw>
          </a:effectLst>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sz="1400" kern="0">
              <a:solidFill>
                <a:srgbClr val="FFFFFF"/>
              </a:solidFill>
              <a:latin typeface="Arial" panose="020B0604020202020204" pitchFamily="34" charset="0"/>
            </a:endParaRPr>
          </a:p>
        </p:txBody>
      </p:sp>
      <p:sp>
        <p:nvSpPr>
          <p:cNvPr id="29" name="Freeform 9"/>
          <p:cNvSpPr/>
          <p:nvPr/>
        </p:nvSpPr>
        <p:spPr bwMode="auto">
          <a:xfrm>
            <a:off x="4570738" y="901998"/>
            <a:ext cx="1321005" cy="1526936"/>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lumMod val="65000"/>
            </a:schemeClr>
          </a:solidFill>
          <a:ln w="25400" cap="flat" cmpd="sng" algn="ctr">
            <a:noFill/>
            <a:prstDash val="solid"/>
          </a:ln>
          <a:effectLst>
            <a:innerShdw blurRad="63500" dist="25400" dir="18660000">
              <a:prstClr val="black">
                <a:alpha val="35000"/>
              </a:prstClr>
            </a:innerShdw>
          </a:effectLst>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sz="1400" kern="0">
              <a:solidFill>
                <a:srgbClr val="FFFFFF"/>
              </a:solidFill>
              <a:latin typeface="Arial" panose="020B0604020202020204" pitchFamily="34" charset="0"/>
            </a:endParaRPr>
          </a:p>
        </p:txBody>
      </p:sp>
      <p:sp>
        <p:nvSpPr>
          <p:cNvPr id="30" name="Freeform 10"/>
          <p:cNvSpPr/>
          <p:nvPr/>
        </p:nvSpPr>
        <p:spPr bwMode="auto">
          <a:xfrm>
            <a:off x="3196344" y="3277062"/>
            <a:ext cx="1321005" cy="1526936"/>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2C3666"/>
          </a:solidFill>
          <a:ln w="25400" cap="flat" cmpd="sng" algn="ctr">
            <a:noFill/>
            <a:prstDash val="solid"/>
          </a:ln>
          <a:effectLst>
            <a:innerShdw blurRad="63500" dist="25400" dir="18660000">
              <a:prstClr val="black">
                <a:alpha val="35000"/>
              </a:prstClr>
            </a:innerShdw>
          </a:effectLst>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sz="1400" kern="0">
              <a:solidFill>
                <a:srgbClr val="FFFFFF"/>
              </a:solidFill>
              <a:latin typeface="Arial" panose="020B0604020202020204" pitchFamily="34" charset="0"/>
            </a:endParaRPr>
          </a:p>
        </p:txBody>
      </p:sp>
      <p:sp>
        <p:nvSpPr>
          <p:cNvPr id="31" name="Freeform 11"/>
          <p:cNvSpPr/>
          <p:nvPr/>
        </p:nvSpPr>
        <p:spPr bwMode="auto">
          <a:xfrm>
            <a:off x="4570738" y="3277062"/>
            <a:ext cx="1321005" cy="1526936"/>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1">
              <a:lumMod val="65000"/>
            </a:schemeClr>
          </a:solidFill>
          <a:ln w="25400" cap="flat" cmpd="sng" algn="ctr">
            <a:noFill/>
            <a:prstDash val="solid"/>
          </a:ln>
          <a:effectLst>
            <a:innerShdw blurRad="63500" dist="25400" dir="18660000">
              <a:prstClr val="black">
                <a:alpha val="35000"/>
              </a:prstClr>
            </a:innerShdw>
          </a:effectLst>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sz="1400" kern="0">
              <a:solidFill>
                <a:srgbClr val="FFFFFF"/>
              </a:solidFill>
              <a:latin typeface="Arial" panose="020B0604020202020204" pitchFamily="34" charset="0"/>
            </a:endParaRPr>
          </a:p>
        </p:txBody>
      </p:sp>
      <p:sp>
        <p:nvSpPr>
          <p:cNvPr id="32" name="Freeform 12"/>
          <p:cNvSpPr>
            <a:spLocks noEditPoints="1"/>
          </p:cNvSpPr>
          <p:nvPr/>
        </p:nvSpPr>
        <p:spPr bwMode="auto">
          <a:xfrm>
            <a:off x="3585322" y="3800278"/>
            <a:ext cx="575080" cy="428641"/>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solidFill>
          <a:ln>
            <a:noFill/>
          </a:ln>
        </p:spPr>
        <p:txBody>
          <a:bodyPr vert="horz" wrap="square" lIns="91440" tIns="45720" rIns="91440" bIns="45720" numCol="1" anchor="t" anchorCtr="0" compatLnSpc="1"/>
          <a:lstStyle/>
          <a:p>
            <a:pPr fontAlgn="base">
              <a:spcBef>
                <a:spcPct val="0"/>
              </a:spcBef>
              <a:spcAft>
                <a:spcPct val="0"/>
              </a:spcAft>
              <a:defRPr/>
            </a:pPr>
            <a:endParaRPr lang="zh-CN" altLang="en-US" kern="0">
              <a:solidFill>
                <a:srgbClr val="294A5A"/>
              </a:solidFill>
              <a:latin typeface="Arial" panose="020B0604020202020204" pitchFamily="34" charset="0"/>
            </a:endParaRPr>
          </a:p>
        </p:txBody>
      </p:sp>
      <p:sp>
        <p:nvSpPr>
          <p:cNvPr id="33" name="Freeform 13"/>
          <p:cNvSpPr>
            <a:spLocks noEditPoints="1"/>
          </p:cNvSpPr>
          <p:nvPr/>
        </p:nvSpPr>
        <p:spPr bwMode="auto">
          <a:xfrm>
            <a:off x="5665981" y="2567746"/>
            <a:ext cx="588808" cy="581182"/>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91440" tIns="45720" rIns="91440" bIns="45720" numCol="1" anchor="t" anchorCtr="0" compatLnSpc="1"/>
          <a:lstStyle/>
          <a:p>
            <a:pPr fontAlgn="base">
              <a:spcBef>
                <a:spcPct val="0"/>
              </a:spcBef>
              <a:spcAft>
                <a:spcPct val="0"/>
              </a:spcAft>
              <a:defRPr/>
            </a:pPr>
            <a:endParaRPr lang="zh-CN" altLang="en-US" kern="0">
              <a:solidFill>
                <a:srgbClr val="294A5A"/>
              </a:solidFill>
              <a:latin typeface="Arial" panose="020B0604020202020204" pitchFamily="34" charset="0"/>
            </a:endParaRPr>
          </a:p>
        </p:txBody>
      </p:sp>
      <p:sp>
        <p:nvSpPr>
          <p:cNvPr id="34" name="Freeform 14"/>
          <p:cNvSpPr>
            <a:spLocks noEditPoints="1"/>
          </p:cNvSpPr>
          <p:nvPr/>
        </p:nvSpPr>
        <p:spPr bwMode="auto">
          <a:xfrm>
            <a:off x="3666170" y="1315386"/>
            <a:ext cx="422539" cy="57660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91440" tIns="45720" rIns="91440" bIns="45720" numCol="1" anchor="t" anchorCtr="0" compatLnSpc="1"/>
          <a:lstStyle/>
          <a:p>
            <a:pPr fontAlgn="base">
              <a:spcBef>
                <a:spcPct val="0"/>
              </a:spcBef>
              <a:spcAft>
                <a:spcPct val="0"/>
              </a:spcAft>
              <a:defRPr/>
            </a:pPr>
            <a:endParaRPr lang="zh-CN" altLang="en-US" kern="0">
              <a:solidFill>
                <a:srgbClr val="294A5A"/>
              </a:solidFill>
              <a:latin typeface="Arial" panose="020B0604020202020204" pitchFamily="34" charset="0"/>
            </a:endParaRPr>
          </a:p>
        </p:txBody>
      </p:sp>
      <p:sp>
        <p:nvSpPr>
          <p:cNvPr id="35" name="Freeform 15"/>
          <p:cNvSpPr>
            <a:spLocks noEditPoints="1"/>
          </p:cNvSpPr>
          <p:nvPr/>
        </p:nvSpPr>
        <p:spPr bwMode="auto">
          <a:xfrm>
            <a:off x="4897175" y="1379452"/>
            <a:ext cx="671180" cy="575080"/>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91440" tIns="45720" rIns="91440" bIns="45720" numCol="1" anchor="t" anchorCtr="0" compatLnSpc="1"/>
          <a:lstStyle/>
          <a:p>
            <a:pPr fontAlgn="base">
              <a:spcBef>
                <a:spcPct val="0"/>
              </a:spcBef>
              <a:spcAft>
                <a:spcPct val="0"/>
              </a:spcAft>
              <a:defRPr/>
            </a:pPr>
            <a:endParaRPr lang="zh-CN" altLang="en-US" kern="0">
              <a:solidFill>
                <a:srgbClr val="294A5A"/>
              </a:solidFill>
              <a:latin typeface="Arial" panose="020B0604020202020204" pitchFamily="34" charset="0"/>
            </a:endParaRPr>
          </a:p>
        </p:txBody>
      </p:sp>
      <p:sp>
        <p:nvSpPr>
          <p:cNvPr id="36" name="Freeform 16"/>
          <p:cNvSpPr>
            <a:spLocks noEditPoints="1"/>
          </p:cNvSpPr>
          <p:nvPr/>
        </p:nvSpPr>
        <p:spPr bwMode="auto">
          <a:xfrm>
            <a:off x="4912429" y="3771296"/>
            <a:ext cx="723044" cy="57660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pPr fontAlgn="base">
              <a:spcBef>
                <a:spcPct val="0"/>
              </a:spcBef>
              <a:spcAft>
                <a:spcPct val="0"/>
              </a:spcAft>
              <a:defRPr/>
            </a:pPr>
            <a:endParaRPr lang="zh-CN" altLang="en-US" kern="0">
              <a:solidFill>
                <a:srgbClr val="294A5A"/>
              </a:solidFill>
              <a:latin typeface="Arial" panose="020B0604020202020204" pitchFamily="34" charset="0"/>
            </a:endParaRPr>
          </a:p>
        </p:txBody>
      </p:sp>
      <p:sp>
        <p:nvSpPr>
          <p:cNvPr id="37" name="Freeform 17"/>
          <p:cNvSpPr>
            <a:spLocks noEditPoints="1"/>
          </p:cNvSpPr>
          <p:nvPr/>
        </p:nvSpPr>
        <p:spPr bwMode="auto">
          <a:xfrm>
            <a:off x="2886684" y="2564695"/>
            <a:ext cx="588808" cy="590334"/>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91440" tIns="45720" rIns="91440" bIns="45720" numCol="1" anchor="t" anchorCtr="0" compatLnSpc="1"/>
          <a:lstStyle/>
          <a:p>
            <a:pPr fontAlgn="base">
              <a:spcBef>
                <a:spcPct val="0"/>
              </a:spcBef>
              <a:spcAft>
                <a:spcPct val="0"/>
              </a:spcAft>
              <a:defRPr/>
            </a:pPr>
            <a:endParaRPr lang="zh-CN" altLang="en-US" kern="0">
              <a:solidFill>
                <a:srgbClr val="294A5A"/>
              </a:solidFill>
              <a:latin typeface="Arial" panose="020B0604020202020204" pitchFamily="34" charset="0"/>
            </a:endParaRPr>
          </a:p>
        </p:txBody>
      </p:sp>
      <p:sp>
        <p:nvSpPr>
          <p:cNvPr id="38" name="TextBox 37"/>
          <p:cNvSpPr txBox="1"/>
          <p:nvPr/>
        </p:nvSpPr>
        <p:spPr>
          <a:xfrm>
            <a:off x="967458" y="966566"/>
            <a:ext cx="1919226" cy="400110"/>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2000" b="1" dirty="0">
                <a:solidFill>
                  <a:srgbClr val="484849"/>
                </a:solidFill>
                <a:latin typeface="微软雅黑" panose="020B0503020204020204" pitchFamily="34" charset="-122"/>
                <a:ea typeface="微软雅黑" panose="020B0503020204020204" pitchFamily="34" charset="-122"/>
              </a:rPr>
              <a:t>主要任务</a:t>
            </a:r>
          </a:p>
        </p:txBody>
      </p:sp>
      <p:sp>
        <p:nvSpPr>
          <p:cNvPr id="39" name="TextBox 38"/>
          <p:cNvSpPr txBox="1"/>
          <p:nvPr/>
        </p:nvSpPr>
        <p:spPr>
          <a:xfrm>
            <a:off x="467544" y="1344605"/>
            <a:ext cx="2437584" cy="523220"/>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14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40" name="TextBox 39"/>
          <p:cNvSpPr txBox="1"/>
          <p:nvPr/>
        </p:nvSpPr>
        <p:spPr>
          <a:xfrm>
            <a:off x="6071297" y="966566"/>
            <a:ext cx="1919226" cy="400110"/>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2000" b="1" dirty="0">
                <a:solidFill>
                  <a:srgbClr val="484849"/>
                </a:solidFill>
                <a:latin typeface="微软雅黑" panose="020B0503020204020204" pitchFamily="34" charset="-122"/>
                <a:ea typeface="微软雅黑" panose="020B0503020204020204" pitchFamily="34" charset="-122"/>
              </a:rPr>
              <a:t>团队协同较好</a:t>
            </a:r>
          </a:p>
        </p:txBody>
      </p:sp>
      <p:sp>
        <p:nvSpPr>
          <p:cNvPr id="41" name="TextBox 40"/>
          <p:cNvSpPr txBox="1"/>
          <p:nvPr/>
        </p:nvSpPr>
        <p:spPr>
          <a:xfrm>
            <a:off x="6038128" y="1344605"/>
            <a:ext cx="2437634" cy="523220"/>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4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42" name="TextBox 41"/>
          <p:cNvSpPr txBox="1"/>
          <p:nvPr/>
        </p:nvSpPr>
        <p:spPr>
          <a:xfrm>
            <a:off x="6737849" y="2314818"/>
            <a:ext cx="1919226" cy="400110"/>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2000" b="1" dirty="0">
                <a:solidFill>
                  <a:srgbClr val="484849"/>
                </a:solidFill>
                <a:latin typeface="微软雅黑" panose="020B0503020204020204" pitchFamily="34" charset="-122"/>
                <a:ea typeface="微软雅黑" panose="020B0503020204020204" pitchFamily="34" charset="-122"/>
              </a:rPr>
              <a:t>操作方式</a:t>
            </a:r>
          </a:p>
        </p:txBody>
      </p:sp>
      <p:sp>
        <p:nvSpPr>
          <p:cNvPr id="43" name="TextBox 42"/>
          <p:cNvSpPr txBox="1"/>
          <p:nvPr/>
        </p:nvSpPr>
        <p:spPr>
          <a:xfrm>
            <a:off x="6704680" y="2692857"/>
            <a:ext cx="2059114" cy="738664"/>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4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44" name="TextBox 43"/>
          <p:cNvSpPr txBox="1"/>
          <p:nvPr/>
        </p:nvSpPr>
        <p:spPr>
          <a:xfrm>
            <a:off x="6041000" y="3602475"/>
            <a:ext cx="1919226" cy="400110"/>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2000" b="1" dirty="0">
                <a:solidFill>
                  <a:srgbClr val="484849"/>
                </a:solidFill>
                <a:latin typeface="微软雅黑" panose="020B0503020204020204" pitchFamily="34" charset="-122"/>
                <a:ea typeface="微软雅黑" panose="020B0503020204020204" pitchFamily="34" charset="-122"/>
              </a:rPr>
              <a:t>资金略欠缺</a:t>
            </a:r>
          </a:p>
        </p:txBody>
      </p:sp>
      <p:sp>
        <p:nvSpPr>
          <p:cNvPr id="45" name="TextBox 44"/>
          <p:cNvSpPr txBox="1"/>
          <p:nvPr/>
        </p:nvSpPr>
        <p:spPr>
          <a:xfrm>
            <a:off x="6007832" y="3980514"/>
            <a:ext cx="2467931" cy="523220"/>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4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46" name="TextBox 45"/>
          <p:cNvSpPr txBox="1"/>
          <p:nvPr/>
        </p:nvSpPr>
        <p:spPr>
          <a:xfrm>
            <a:off x="1088650" y="3617624"/>
            <a:ext cx="1919226" cy="400110"/>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2000" b="1" dirty="0">
                <a:solidFill>
                  <a:srgbClr val="484849"/>
                </a:solidFill>
                <a:latin typeface="微软雅黑" panose="020B0503020204020204" pitchFamily="34" charset="-122"/>
                <a:ea typeface="微软雅黑" panose="020B0503020204020204" pitchFamily="34" charset="-122"/>
              </a:rPr>
              <a:t>效益预测</a:t>
            </a:r>
          </a:p>
        </p:txBody>
      </p:sp>
      <p:sp>
        <p:nvSpPr>
          <p:cNvPr id="47" name="TextBox 46"/>
          <p:cNvSpPr txBox="1"/>
          <p:nvPr/>
        </p:nvSpPr>
        <p:spPr>
          <a:xfrm>
            <a:off x="467545" y="3995663"/>
            <a:ext cx="2558775" cy="523220"/>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14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48" name="TextBox 47"/>
          <p:cNvSpPr txBox="1"/>
          <p:nvPr/>
        </p:nvSpPr>
        <p:spPr>
          <a:xfrm>
            <a:off x="467545" y="2314819"/>
            <a:ext cx="1919226" cy="400110"/>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2000" b="1" dirty="0">
                <a:solidFill>
                  <a:srgbClr val="484849"/>
                </a:solidFill>
                <a:latin typeface="微软雅黑" panose="020B0503020204020204" pitchFamily="34" charset="-122"/>
                <a:ea typeface="微软雅黑" panose="020B0503020204020204" pitchFamily="34" charset="-122"/>
              </a:rPr>
              <a:t>时间表</a:t>
            </a:r>
          </a:p>
        </p:txBody>
      </p:sp>
      <p:sp>
        <p:nvSpPr>
          <p:cNvPr id="49" name="TextBox 48"/>
          <p:cNvSpPr txBox="1"/>
          <p:nvPr/>
        </p:nvSpPr>
        <p:spPr>
          <a:xfrm>
            <a:off x="467545" y="2692858"/>
            <a:ext cx="1937670" cy="738664"/>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1400" dirty="0">
                <a:solidFill>
                  <a:srgbClr val="484849"/>
                </a:solidFill>
                <a:latin typeface="微软雅黑" panose="020B0503020204020204" pitchFamily="34" charset="-122"/>
                <a:ea typeface="微软雅黑" panose="020B0503020204020204" pitchFamily="34" charset="-122"/>
              </a:rPr>
              <a:t>请在这里输入段落文本内容请在这里输入段落文本内容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0-#ppt_w/2"/>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1+#ppt_w/2"/>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1+#ppt_w/2"/>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1+#ppt_w/2"/>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 y="-285750"/>
            <a:ext cx="9139125" cy="5715000"/>
          </a:xfrm>
          <a:prstGeom prst="rect">
            <a:avLst/>
          </a:prstGeom>
        </p:spPr>
      </p:pic>
      <p:sp>
        <p:nvSpPr>
          <p:cNvPr id="15" name="TextBox 14"/>
          <p:cNvSpPr txBox="1"/>
          <p:nvPr/>
        </p:nvSpPr>
        <p:spPr>
          <a:xfrm>
            <a:off x="4193064" y="739641"/>
            <a:ext cx="2954655" cy="1077218"/>
          </a:xfrm>
          <a:prstGeom prst="rect">
            <a:avLst/>
          </a:prstGeom>
          <a:noFill/>
        </p:spPr>
        <p:txBody>
          <a:bodyPr wrap="none" rtlCol="0">
            <a:spAutoFit/>
          </a:bodyPr>
          <a:lstStyle/>
          <a:p>
            <a:pPr marL="0" lvl="1">
              <a:defRPr/>
            </a:pPr>
            <a:r>
              <a:rPr lang="zh-CN" altLang="en-US" sz="1400" b="1" kern="0" dirty="0">
                <a:solidFill>
                  <a:srgbClr val="2C3666"/>
                </a:solidFill>
                <a:latin typeface="微软雅黑" panose="020B0503020204020204" pitchFamily="34" charset="-122"/>
                <a:ea typeface="微软雅黑" panose="020B0503020204020204" pitchFamily="34" charset="-122"/>
              </a:rPr>
              <a:t> </a:t>
            </a:r>
            <a:r>
              <a:rPr lang="zh-CN" altLang="en-US" sz="2800" b="1" kern="0" dirty="0">
                <a:solidFill>
                  <a:srgbClr val="2C3666"/>
                </a:solidFill>
                <a:latin typeface="微软雅黑" panose="020B0503020204020204" pitchFamily="34" charset="-122"/>
                <a:ea typeface="微软雅黑" panose="020B0503020204020204" pitchFamily="34" charset="-122"/>
              </a:rPr>
              <a:t>第一部分</a:t>
            </a:r>
            <a:endParaRPr lang="en-US" altLang="zh-CN" sz="2800" b="1" kern="0" dirty="0">
              <a:solidFill>
                <a:srgbClr val="2C3666"/>
              </a:solidFill>
              <a:latin typeface="微软雅黑" panose="020B0503020204020204" pitchFamily="34" charset="-122"/>
              <a:ea typeface="微软雅黑" panose="020B0503020204020204" pitchFamily="34" charset="-122"/>
            </a:endParaRPr>
          </a:p>
          <a:p>
            <a:pPr marL="0" lvl="1" algn="ctr">
              <a:defRPr/>
            </a:pPr>
            <a:r>
              <a:rPr lang="zh-CN" altLang="en-US" sz="3600" b="1" kern="0" dirty="0">
                <a:solidFill>
                  <a:srgbClr val="2C3666"/>
                </a:solidFill>
                <a:latin typeface="微软雅黑" panose="020B0503020204020204" pitchFamily="34" charset="-122"/>
                <a:ea typeface="微软雅黑" panose="020B0503020204020204" pitchFamily="34" charset="-122"/>
              </a:rPr>
              <a:t>标题文字内容</a:t>
            </a:r>
            <a:endParaRPr lang="en-US" altLang="zh-CN" sz="3600" b="1" kern="0" dirty="0">
              <a:solidFill>
                <a:srgbClr val="2C3666"/>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V="1">
            <a:off x="3779912" y="667633"/>
            <a:ext cx="0" cy="1924424"/>
          </a:xfrm>
          <a:prstGeom prst="line">
            <a:avLst/>
          </a:prstGeom>
          <a:noFill/>
          <a:ln w="12700" cap="flat" cmpd="sng" algn="ctr">
            <a:solidFill>
              <a:srgbClr val="2C3666"/>
            </a:solidFill>
            <a:prstDash val="dash"/>
          </a:ln>
          <a:effectLst/>
        </p:spPr>
      </p:cxnSp>
      <p:sp>
        <p:nvSpPr>
          <p:cNvPr id="21" name="TextBox 20"/>
          <p:cNvSpPr txBox="1"/>
          <p:nvPr/>
        </p:nvSpPr>
        <p:spPr>
          <a:xfrm>
            <a:off x="4289733" y="1819761"/>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1"/>
          <p:cNvSpPr txBox="1"/>
          <p:nvPr/>
        </p:nvSpPr>
        <p:spPr>
          <a:xfrm>
            <a:off x="5342404" y="1819761"/>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2"/>
          <p:cNvSpPr txBox="1"/>
          <p:nvPr/>
        </p:nvSpPr>
        <p:spPr>
          <a:xfrm>
            <a:off x="6352430" y="1819761"/>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3"/>
          <p:cNvSpPr txBox="1"/>
          <p:nvPr/>
        </p:nvSpPr>
        <p:spPr>
          <a:xfrm>
            <a:off x="4289733" y="2166832"/>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4"/>
          <p:cNvSpPr txBox="1"/>
          <p:nvPr/>
        </p:nvSpPr>
        <p:spPr>
          <a:xfrm>
            <a:off x="5342405" y="2166832"/>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6" name="TextBox 25"/>
          <p:cNvSpPr txBox="1"/>
          <p:nvPr/>
        </p:nvSpPr>
        <p:spPr>
          <a:xfrm>
            <a:off x="6352044" y="2166832"/>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grpSp>
        <p:nvGrpSpPr>
          <p:cNvPr id="37" name="组合 78"/>
          <p:cNvGrpSpPr/>
          <p:nvPr/>
        </p:nvGrpSpPr>
        <p:grpSpPr bwMode="auto">
          <a:xfrm>
            <a:off x="2027623" y="987575"/>
            <a:ext cx="1338680" cy="1185225"/>
            <a:chOff x="1349437" y="779714"/>
            <a:chExt cx="2923167" cy="2620769"/>
          </a:xfrm>
        </p:grpSpPr>
        <p:sp>
          <p:nvSpPr>
            <p:cNvPr id="3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a:defRPr/>
              </a:pPr>
              <a:endParaRPr lang="zh-CN" altLang="en-US" kern="0">
                <a:solidFill>
                  <a:prstClr val="black"/>
                </a:solidFill>
                <a:latin typeface="Arial" panose="020B0604020202020204"/>
                <a:ea typeface="微软雅黑" panose="020B0503020204020204" pitchFamily="34" charset="-122"/>
              </a:endParaRPr>
            </a:p>
          </p:txBody>
        </p:sp>
        <p:sp>
          <p:nvSpPr>
            <p:cNvPr id="3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2C3666"/>
            </a:solidFill>
            <a:ln w="15875" cap="flat" cmpd="sng" algn="ctr">
              <a:noFill/>
              <a:prstDash val="solid"/>
            </a:ln>
            <a:effectLst>
              <a:innerShdw blurRad="241300" dist="114300">
                <a:prstClr val="black">
                  <a:alpha val="40000"/>
                </a:prstClr>
              </a:innerShdw>
            </a:effectLst>
          </p:spPr>
          <p:txBody>
            <a:bodyPr anchor="ctr"/>
            <a:lstStyle/>
            <a:p>
              <a:pPr algn="ctr">
                <a:defRPr/>
              </a:pPr>
              <a:endParaRPr lang="zh-CN" altLang="en-US" kern="0" dirty="0">
                <a:solidFill>
                  <a:prstClr val="white"/>
                </a:solidFill>
                <a:latin typeface="Arial" panose="020B0604020202020204"/>
                <a:ea typeface="微软雅黑" panose="020B0503020204020204" pitchFamily="34" charset="-122"/>
              </a:endParaRPr>
            </a:p>
          </p:txBody>
        </p:sp>
      </p:grpSp>
      <p:sp>
        <p:nvSpPr>
          <p:cNvPr id="44" name="TextBox 43"/>
          <p:cNvSpPr txBox="1"/>
          <p:nvPr/>
        </p:nvSpPr>
        <p:spPr>
          <a:xfrm>
            <a:off x="2411760" y="1052013"/>
            <a:ext cx="609462" cy="1107996"/>
          </a:xfrm>
          <a:prstGeom prst="rect">
            <a:avLst/>
          </a:prstGeom>
          <a:noFill/>
          <a:effectLst>
            <a:innerShdw blurRad="63500" dist="50800" dir="18900000">
              <a:prstClr val="black">
                <a:alpha val="50000"/>
              </a:prstClr>
            </a:innerShdw>
          </a:effectLst>
        </p:spPr>
        <p:txBody>
          <a:bodyPr wrap="none" rtlCol="0">
            <a:spAutoFit/>
          </a:bodyPr>
          <a:lstStyle/>
          <a:p>
            <a:r>
              <a:rPr lang="en-US" altLang="zh-CN" sz="6600" dirty="0">
                <a:solidFill>
                  <a:schemeClr val="bg1"/>
                </a:solidFill>
                <a:latin typeface="Impact" panose="020B0806030902050204" pitchFamily="34" charset="0"/>
              </a:rPr>
              <a:t>2</a:t>
            </a:r>
            <a:endParaRPr lang="zh-CN" altLang="en-US" sz="66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2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32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32000">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0"/>
                                            <p:tgtEl>
                                              <p:spTgt spid="44"/>
                                            </p:tgtEl>
                                          </p:cBhvr>
                                        </p:animEffect>
                                        <p:anim calcmode="lin" valueType="num">
                                          <p:cBhvr>
                                            <p:cTn id="12" dur="2000" fill="hold"/>
                                            <p:tgtEl>
                                              <p:spTgt spid="44"/>
                                            </p:tgtEl>
                                            <p:attrNameLst>
                                              <p:attrName>ppt_w</p:attrName>
                                            </p:attrNameLst>
                                          </p:cBhvr>
                                          <p:tavLst>
                                            <p:tav tm="0" fmla="#ppt_w*sin(2.5*pi*$)">
                                              <p:val>
                                                <p:fltVal val="0"/>
                                              </p:val>
                                            </p:tav>
                                            <p:tav tm="100000">
                                              <p:val>
                                                <p:fltVal val="1"/>
                                              </p:val>
                                            </p:tav>
                                          </p:tavLst>
                                        </p:anim>
                                        <p:anim calcmode="lin" valueType="num">
                                          <p:cBhvr>
                                            <p:cTn id="13" dur="2000" fill="hold"/>
                                            <p:tgtEl>
                                              <p:spTgt spid="44"/>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right)">
                                          <p:cBhvr>
                                            <p:cTn id="22" dur="500"/>
                                            <p:tgtEl>
                                              <p:spTgt spid="15"/>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8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4" grpId="0"/>
          <p:bldP spid="25" grpId="0"/>
          <p:bldP spid="26"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0"/>
                                            <p:tgtEl>
                                              <p:spTgt spid="44"/>
                                            </p:tgtEl>
                                          </p:cBhvr>
                                        </p:animEffect>
                                        <p:anim calcmode="lin" valueType="num">
                                          <p:cBhvr>
                                            <p:cTn id="12" dur="2000" fill="hold"/>
                                            <p:tgtEl>
                                              <p:spTgt spid="44"/>
                                            </p:tgtEl>
                                            <p:attrNameLst>
                                              <p:attrName>ppt_w</p:attrName>
                                            </p:attrNameLst>
                                          </p:cBhvr>
                                          <p:tavLst>
                                            <p:tav tm="0" fmla="#ppt_w*sin(2.5*pi*$)">
                                              <p:val>
                                                <p:fltVal val="0"/>
                                              </p:val>
                                            </p:tav>
                                            <p:tav tm="100000">
                                              <p:val>
                                                <p:fltVal val="1"/>
                                              </p:val>
                                            </p:tav>
                                          </p:tavLst>
                                        </p:anim>
                                        <p:anim calcmode="lin" valueType="num">
                                          <p:cBhvr>
                                            <p:cTn id="13" dur="2000" fill="hold"/>
                                            <p:tgtEl>
                                              <p:spTgt spid="44"/>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right)">
                                          <p:cBhvr>
                                            <p:cTn id="22" dur="500"/>
                                            <p:tgtEl>
                                              <p:spTgt spid="15"/>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8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4" grpId="0"/>
          <p:bldP spid="25" grpId="0"/>
          <p:bldP spid="26" grpId="0"/>
          <p:bldP spid="44"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2407</Words>
  <Application>Microsoft Office PowerPoint</Application>
  <PresentationFormat>全屏显示(16:9)</PresentationFormat>
  <Paragraphs>295</Paragraphs>
  <Slides>27</Slides>
  <Notes>27</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冬青黑体简体中文 W3</vt:lpstr>
      <vt:lpstr>方正大黑简体</vt:lpstr>
      <vt:lpstr>宋体</vt:lpstr>
      <vt:lpstr>微软雅黑</vt:lpstr>
      <vt:lpstr>Arial</vt:lpstr>
      <vt:lpstr>Calibri</vt:lpstr>
      <vt:lpstr>Impact</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60</cp:revision>
  <dcterms:created xsi:type="dcterms:W3CDTF">2015-12-06T01:30:00Z</dcterms:created>
  <dcterms:modified xsi:type="dcterms:W3CDTF">2021-01-05T07:27:47Z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